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59" r:id="rId6"/>
    <p:sldId id="258" r:id="rId7"/>
    <p:sldId id="260" r:id="rId8"/>
    <p:sldId id="261" r:id="rId9"/>
    <p:sldId id="262" r:id="rId10"/>
    <p:sldId id="263" r:id="rId11"/>
    <p:sldId id="264" r:id="rId12"/>
    <p:sldId id="277" r:id="rId13"/>
    <p:sldId id="265" r:id="rId14"/>
    <p:sldId id="266" r:id="rId15"/>
    <p:sldId id="267" r:id="rId16"/>
    <p:sldId id="268" r:id="rId17"/>
    <p:sldId id="278" r:id="rId18"/>
    <p:sldId id="269" r:id="rId19"/>
    <p:sldId id="270" r:id="rId20"/>
    <p:sldId id="271" r:id="rId21"/>
    <p:sldId id="272" r:id="rId22"/>
    <p:sldId id="279" r:id="rId23"/>
    <p:sldId id="273" r:id="rId24"/>
    <p:sldId id="274" r:id="rId25"/>
    <p:sldId id="275" r:id="rId26"/>
    <p:sldId id="276" r:id="rId27"/>
    <p:sldId id="280" r:id="rId28"/>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6353" autoAdjust="0"/>
  </p:normalViewPr>
  <p:slideViewPr>
    <p:cSldViewPr snapToGrid="0">
      <p:cViewPr varScale="1">
        <p:scale>
          <a:sx n="84" d="100"/>
          <a:sy n="84" d="100"/>
        </p:scale>
        <p:origin x="324" y="96"/>
      </p:cViewPr>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tags/tag1.xml" Type="http://schemas.openxmlformats.org/officeDocument/2006/relationships/tags"/><Relationship Id="rId3" Target="notesMasters/notesMaster1.xml" Type="http://schemas.openxmlformats.org/officeDocument/2006/relationships/notesMaster"/><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34" Target="revisionInfo.xml" Type="http://schemas.microsoft.com/office/2015/10/relationships/revisionInfo"/><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barChart>
        <c:barDir val="col"/>
        <c:grouping val="clustered"/>
        <c:varyColors val="0"/>
        <c:ser>
          <c:idx val="0"/>
          <c:order val="0"/>
          <c:tx>
            <c:strRef>
              <c:f>Sheet1!$B$1</c:f>
              <c:strCache>
                <c:ptCount val="1"/>
                <c:pt idx="0">
                  <c:v>系列 1</c:v>
                </c:pt>
              </c:strCache>
            </c:strRef>
          </c:tx>
          <c:spPr>
            <a:solidFill>
              <a:srgbClr val="BAE3F9"/>
            </a:solidFill>
            <a:ln w="9525" cap="flat" cmpd="sng" algn="ctr">
              <a:noFill/>
              <a:round/>
            </a:ln>
            <a:effectLst/>
          </c:spPr>
          <c:invertIfNegative val="0"/>
          <c:dLbls>
            <c:dLbl>
              <c:idx val="0"/>
              <c:dLblPos val="outEnd"/>
              <c:showLegendKey val="0"/>
              <c:showVal val="1"/>
              <c:showCatName val="0"/>
              <c:showSerName val="0"/>
              <c:showPercent val="0"/>
              <c:showBubbleSize val="0"/>
              <c:extLst/>
            </c:dLbl>
            <c:dLbl>
              <c:idx val="1"/>
              <c:dLblPos val="outEnd"/>
              <c:showLegendKey val="0"/>
              <c:showVal val="1"/>
              <c:showCatName val="0"/>
              <c:showSerName val="0"/>
              <c:showPercent val="0"/>
              <c:showBubbleSize val="0"/>
              <c:extLst/>
            </c:dLbl>
            <c:dLbl>
              <c:idx val="2"/>
              <c:dLblPos val="outEnd"/>
              <c:showLegendKey val="0"/>
              <c:showVal val="1"/>
              <c:showCatName val="0"/>
              <c:showSerName val="0"/>
              <c:showPercent val="0"/>
              <c:showBubbleSize val="0"/>
              <c:extLst/>
            </c:dLbl>
            <c:dLbl>
              <c:idx val="3"/>
              <c:dLblPos val="outEnd"/>
              <c:showLegendKey val="0"/>
              <c:showVal val="1"/>
              <c:showCatName val="0"/>
              <c:showSerName val="0"/>
              <c:showPercent val="0"/>
              <c:showBubbleSize val="0"/>
              <c:extLst/>
            </c:dLbl>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dLblPos val="outEnd"/>
            <c:showLegendKey val="0"/>
            <c:showVal val="1"/>
            <c:showCatName val="0"/>
            <c:showSerName val="0"/>
            <c:showPercent val="0"/>
            <c:showBubbleSize val="0"/>
            <c:extLst>
              <c:ext xmlns:c15="http://schemas.microsoft.com/office/drawing/2012/chart" uri="{CE6537A1-D6FC-4f65-9D91-7224C49458BB}">
                <c15:showLeaderLines val="1"/>
                <c15:leaderLines>
                  <c:spPr>
                    <a:ln w="9525">
                      <a:solidFill>
                        <a:schemeClr val="tx1">
                          <a:lumMod val="35000"/>
                          <a:lumOff val="65000"/>
                        </a:schemeClr>
                      </a:solidFill>
                    </a:ln>
                  </c:spPr>
                </c15:leaderLines>
              </c:ext>
            </c:extLst>
          </c:dLbls>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40F-4116-AF08-27073A12E71B}"/>
            </c:ext>
          </c:extLst>
        </c:ser>
        <c:ser>
          <c:idx val="1"/>
          <c:order val="1"/>
          <c:tx>
            <c:strRef>
              <c:f>Sheet1!$C$1</c:f>
              <c:strCache>
                <c:ptCount val="1"/>
                <c:pt idx="0">
                  <c:v>系列 2</c:v>
                </c:pt>
              </c:strCache>
            </c:strRef>
          </c:tx>
          <c:spPr>
            <a:solidFill>
              <a:srgbClr val="F8C8CE"/>
            </a:solidFill>
            <a:ln w="9525" cap="flat" cmpd="sng" algn="ctr">
              <a:noFill/>
              <a:round/>
            </a:ln>
            <a:effectLst/>
          </c:spPr>
          <c:invertIfNegative val="0"/>
          <c:dLbls>
            <c:dLbl>
              <c:idx val="0"/>
              <c:dLblPos val="outEnd"/>
              <c:showLegendKey val="0"/>
              <c:showVal val="1"/>
              <c:showCatName val="0"/>
              <c:showSerName val="0"/>
              <c:showPercent val="0"/>
              <c:showBubbleSize val="0"/>
              <c:extLst/>
            </c:dLbl>
            <c:dLbl>
              <c:idx val="1"/>
              <c:dLblPos val="outEnd"/>
              <c:showLegendKey val="0"/>
              <c:showVal val="1"/>
              <c:showCatName val="0"/>
              <c:showSerName val="0"/>
              <c:showPercent val="0"/>
              <c:showBubbleSize val="0"/>
              <c:extLst/>
            </c:dLbl>
            <c:dLbl>
              <c:idx val="2"/>
              <c:dLblPos val="outEnd"/>
              <c:showLegendKey val="0"/>
              <c:showVal val="1"/>
              <c:showCatName val="0"/>
              <c:showSerName val="0"/>
              <c:showPercent val="0"/>
              <c:showBubbleSize val="0"/>
              <c:extLst/>
            </c:dLbl>
            <c:dLbl>
              <c:idx val="3"/>
              <c:dLblPos val="outEnd"/>
              <c:showLegendKey val="0"/>
              <c:showVal val="1"/>
              <c:showCatName val="0"/>
              <c:showSerName val="0"/>
              <c:showPercent val="0"/>
              <c:showBubbleSize val="0"/>
              <c:extLst/>
            </c:dLbl>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dLblPos val="outEnd"/>
            <c:showLegendKey val="0"/>
            <c:showVal val="1"/>
            <c:showCatName val="0"/>
            <c:showSerName val="0"/>
            <c:showPercent val="0"/>
            <c:showBubbleSize val="0"/>
            <c:extLst>
              <c:ext xmlns:c15="http://schemas.microsoft.com/office/drawing/2012/chart" uri="{CE6537A1-D6FC-4f65-9D91-7224C49458BB}">
                <c15:showLeaderLines val="1"/>
                <c15:leaderLines>
                  <c:spPr>
                    <a:ln w="9525">
                      <a:solidFill>
                        <a:schemeClr val="tx1">
                          <a:lumMod val="35000"/>
                          <a:lumOff val="65000"/>
                        </a:schemeClr>
                      </a:solidFill>
                    </a:ln>
                  </c:spPr>
                </c15:leaderLines>
              </c:ext>
            </c:extLst>
          </c:dLbls>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440F-4116-AF08-27073A12E71B}"/>
            </c:ext>
          </c:extLst>
        </c:ser>
        <c:ser>
          <c:idx val="2"/>
          <c:order val="2"/>
          <c:tx>
            <c:strRef>
              <c:f>Sheet1!$D$1</c:f>
              <c:strCache>
                <c:ptCount val="1"/>
                <c:pt idx="0">
                  <c:v>系列 3</c:v>
                </c:pt>
              </c:strCache>
            </c:strRef>
          </c:tx>
          <c:spPr>
            <a:solidFill>
              <a:schemeClr val="bg1">
                <a:lumMod val="75000"/>
              </a:schemeClr>
            </a:solidFill>
            <a:ln w="9525" cap="flat" cmpd="sng" algn="ctr">
              <a:noFill/>
              <a:round/>
            </a:ln>
            <a:effectLst/>
          </c:spPr>
          <c:invertIfNegative val="0"/>
          <c:dLbls>
            <c:dLbl>
              <c:idx val="0"/>
              <c:dLblPos val="outEnd"/>
              <c:showLegendKey val="0"/>
              <c:showVal val="1"/>
              <c:showCatName val="0"/>
              <c:showSerName val="0"/>
              <c:showPercent val="0"/>
              <c:showBubbleSize val="0"/>
              <c:extLst/>
            </c:dLbl>
            <c:dLbl>
              <c:idx val="1"/>
              <c:dLblPos val="outEnd"/>
              <c:showLegendKey val="0"/>
              <c:showVal val="1"/>
              <c:showCatName val="0"/>
              <c:showSerName val="0"/>
              <c:showPercent val="0"/>
              <c:showBubbleSize val="0"/>
              <c:extLst/>
            </c:dLbl>
            <c:dLbl>
              <c:idx val="2"/>
              <c:dLblPos val="outEnd"/>
              <c:showLegendKey val="0"/>
              <c:showVal val="1"/>
              <c:showCatName val="0"/>
              <c:showSerName val="0"/>
              <c:showPercent val="0"/>
              <c:showBubbleSize val="0"/>
              <c:extLst/>
            </c:dLbl>
            <c:dLbl>
              <c:idx val="3"/>
              <c:dLblPos val="outEnd"/>
              <c:showLegendKey val="0"/>
              <c:showVal val="1"/>
              <c:showCatName val="0"/>
              <c:showSerName val="0"/>
              <c:showPercent val="0"/>
              <c:showBubbleSize val="0"/>
              <c:extLst/>
            </c:dLbl>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dLblPos val="outEnd"/>
            <c:showLegendKey val="0"/>
            <c:showVal val="1"/>
            <c:showCatName val="0"/>
            <c:showSerName val="0"/>
            <c:showPercent val="0"/>
            <c:showBubbleSize val="0"/>
            <c:extLst>
              <c:ext xmlns:c15="http://schemas.microsoft.com/office/drawing/2012/chart" uri="{CE6537A1-D6FC-4f65-9D91-7224C49458BB}">
                <c15:showLeaderLines val="1"/>
                <c15:leaderLines>
                  <c:spPr>
                    <a:ln w="9525">
                      <a:solidFill>
                        <a:schemeClr val="tx1">
                          <a:lumMod val="35000"/>
                          <a:lumOff val="65000"/>
                        </a:schemeClr>
                      </a:solidFill>
                    </a:ln>
                  </c:spPr>
                </c15:leaderLines>
              </c:ext>
            </c:extLst>
          </c:dLbls>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40F-4116-AF08-27073A12E71B}"/>
            </c:ext>
          </c:extLst>
        </c:ser>
        <c:dLbls>
          <c:showLegendKey val="0"/>
          <c:showVal val="0"/>
          <c:showCatName val="0"/>
          <c:showSerName val="0"/>
          <c:showPercent val="0"/>
          <c:showBubbleSize val="0"/>
          <c:showLeaderLines val="0"/>
        </c:dLbls>
        <c:gapWidth val="100"/>
        <c:overlap val="-24"/>
        <c:axId val="713881696"/>
        <c:axId val="713882256"/>
      </c:barChart>
      <c:catAx>
        <c:axId val="713881696"/>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713882256"/>
        <c:crosses val="autoZero"/>
        <c:auto val="0"/>
        <c:lblAlgn val="ctr"/>
        <c:lblOffset/>
        <c:noMultiLvlLbl val="0"/>
      </c:catAx>
      <c:valAx>
        <c:axId val="71388225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713881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legend>
    <c:plotVisOnly val="1"/>
    <c:dispBlanksAs val="gap"/>
    <c:showDLblsOverMax val="0"/>
  </c:chart>
  <c:spPr>
    <a:noFill/>
    <a:ln>
      <a:noFill/>
    </a:ln>
    <a:effectLst/>
  </c:spPr>
  <c:txPr>
    <a:bodyPr/>
    <a:p>
      <a:pPr>
        <a:defRPr smtId="4294967295">
          <a:solidFill>
            <a:srgbClr val="F25B22"/>
          </a:solidFill>
        </a:defRPr>
      </a:pPr>
      <a:endParaRPr smtId="4294967295">
        <a:solidFill>
          <a:srgbClr val="F25B22"/>
        </a:solidFill>
      </a:endParaRPr>
    </a:p>
  </c:txPr>
  <c:externalData r:id="rId1">
    <c:autoUpdate val="0"/>
  </c:externalData>
</c:chartSpace>
</file>

<file path=ppt/charts/colors1.xml><?xml version="1.0" encoding="utf-8"?>
<cs:colorStyle xmlns:a="http://schemas.openxmlformats.org/drawingml/2006/main" xmlns:cs="http://schemas.microsoft.com/office/drawing/2012/chartStyle" meth="withinLinearReversed" id="24">
  <a:schemeClr val="accent4"/>
</cs:colorStyle>
</file>

<file path=ppt/charts/style1.xml><?xml version="1.0" encoding="utf-8"?>
<cs:chartStyle xmlns:a="http://schemas.openxmlformats.org/drawingml/2006/main" xmlns:r="http://schemas.openxmlformats.org/officeDocument/2006/relationships" xmlns:cs="http://schemas.microsoft.com/office/drawing/2012/chartStyle"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9422EE-117C-43E9-9E7D-72CB4982C63B}" type="datetimeFigureOut">
              <a:rPr lang="zh-CN" altLang="en-US" smtClean="0"/>
              <a:t>2018/12/20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EA3BF9-F966-4F1A-9353-0847DDC15B66}" type="slidenum">
              <a:rPr lang="zh-CN" altLang="en-US" smtClean="0"/>
              <a:t>‹#›</a:t>
            </a:fld>
            <a:endParaRPr lang="zh-CN" altLang="en-US"/>
          </a:p>
        </p:txBody>
      </p:sp>
    </p:spTree>
    <p:extLst>
      <p:ext uri="{BB962C8B-B14F-4D97-AF65-F5344CB8AC3E}">
        <p14:creationId val="3999199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media/image2.jpeg" Type="http://schemas.openxmlformats.org/officeDocument/2006/relationships/image"/><Relationship Id="rId2"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pic>
        <p:nvPicPr>
          <p:cNvPr id="7" name="图片 6">
            <a:extLst>
              <a:ext uri="{FF2B5EF4-FFF2-40B4-BE49-F238E27FC236}">
                <a16:creationId xmlns:a16="http://schemas.microsoft.com/office/drawing/2014/main" id="{CBE4D5CD-55C3-4599-94C5-B4023D68DBA8}"/>
              </a:ext>
            </a:extLst>
          </p:cNvPr>
          <p:cNvPicPr>
            <a:picLocks noChangeAspect="1"/>
          </p:cNvPicPr>
          <p:nvPr userDrawn="1"/>
        </p:nvPicPr>
        <p:blipFill>
          <a:blip r:embed="rId1">
            <a:extLst>
              <a:ext uri="{28A0092B-C50C-407E-A947-70E740481C1C}">
                <a14:useLocalDpi val="0"/>
              </a:ext>
            </a:extLst>
          </a:blip>
          <a:stretch>
            <a:fillRect/>
          </a:stretch>
        </p:blipFill>
        <p:spPr>
          <a:xfrm>
            <a:off x="0" y="0"/>
            <a:ext cx="12192000" cy="6858000"/>
          </a:xfrm>
          <a:prstGeom prst="rect">
            <a:avLst/>
          </a:prstGeom>
        </p:spPr>
      </p:pic>
    </p:spTree>
    <p:extLst>
      <p:ext uri="{BB962C8B-B14F-4D97-AF65-F5344CB8AC3E}">
        <p14:creationId val="2110923773"/>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274029FD-4D91-4F6F-97BE-5D9DB5C7AD26}"/>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03262ED-7D3A-42D3-89AA-A2A9341CFCD5}"/>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324ABA3-99A4-4617-8FBA-8715FDF1153A}"/>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5" name="页脚占位符 4">
            <a:extLst>
              <a:ext uri="{FF2B5EF4-FFF2-40B4-BE49-F238E27FC236}">
                <a16:creationId xmlns:a16="http://schemas.microsoft.com/office/drawing/2014/main" id="{615A8A5E-36BB-4E0C-B7BA-31328CE9F9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19B70AA-1B68-4E96-807F-DE7400DB4257}"/>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909829118"/>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1D934239-0702-4E7D-BA03-F3D1B449C2D1}"/>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FD3F6BC-E2FF-40A2-86FC-64141910139D}"/>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E07AE90-5AA6-476A-A48D-44A423C09D80}"/>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5" name="页脚占位符 4">
            <a:extLst>
              <a:ext uri="{FF2B5EF4-FFF2-40B4-BE49-F238E27FC236}">
                <a16:creationId xmlns:a16="http://schemas.microsoft.com/office/drawing/2014/main" id="{CBE5C149-2195-469F-B5EA-E99CCFBE876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591B797-8F25-499E-AC7E-922726DFFA3E}"/>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444864109"/>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697017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1869749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78510713"/>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7177778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90502965"/>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1579648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07301781"/>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52075322"/>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pic>
        <p:nvPicPr>
          <p:cNvPr id="9" name="图片 8">
            <a:extLst>
              <a:ext uri="{FF2B5EF4-FFF2-40B4-BE49-F238E27FC236}">
                <a16:creationId xmlns:a16="http://schemas.microsoft.com/office/drawing/2014/main" id="{5D0EEC7F-4706-4DB1-8211-52EA950619E0}"/>
              </a:ext>
            </a:extLst>
          </p:cNvPr>
          <p:cNvPicPr>
            <a:picLocks noChangeAspect="1"/>
          </p:cNvPicPr>
          <p:nvPr userDrawn="1"/>
        </p:nvPicPr>
        <p:blipFill>
          <a:blip r:embed="rId1">
            <a:extLst>
              <a:ext uri="{28A0092B-C50C-407E-A947-70E740481C1C}">
                <a14:useLocalDpi val="0"/>
              </a:ext>
            </a:extLst>
          </a:blip>
          <a:stretch>
            <a:fillRect/>
          </a:stretch>
        </p:blipFill>
        <p:spPr>
          <a:xfrm>
            <a:off x="0" y="0"/>
            <a:ext cx="12192000" cy="6858000"/>
          </a:xfrm>
          <a:prstGeom prst="rect">
            <a:avLst/>
          </a:prstGeom>
        </p:spPr>
      </p:pic>
      <p:sp>
        <p:nvSpPr>
          <p:cNvPr id="10" name="矩形 9">
            <a:extLst>
              <a:ext uri="{FF2B5EF4-FFF2-40B4-BE49-F238E27FC236}">
                <a16:creationId xmlns:a16="http://schemas.microsoft.com/office/drawing/2014/main" id="{DDA0F4E1-9546-4297-B38F-2A0BE27197D4}"/>
              </a:ext>
            </a:extLst>
          </p:cNvPr>
          <p:cNvSpPr/>
          <p:nvPr userDrawn="1"/>
        </p:nvSpPr>
        <p:spPr>
          <a:xfrm>
            <a:off x="4771670" y="622291"/>
            <a:ext cx="2339102" cy="461665"/>
          </a:xfrm>
          <a:prstGeom prst="rect">
            <a:avLst/>
          </a:prstGeom>
        </p:spPr>
        <p:txBody>
          <a:bodyPr wrap="none">
            <a:spAutoFit/>
          </a:bodyPr>
          <a:lstStyle/>
          <a:p>
            <a:r>
              <a:rPr lang="zh-CN" altLang="en-US" sz="2400">
                <a:solidFill>
                  <a:schemeClr val="bg1">
                    <a:lumMod val="65000"/>
                  </a:schemeClr>
                </a:solidFill>
                <a:latin typeface="微软雅黑" panose="020b0503020204020204" pitchFamily="34" charset="-122"/>
                <a:ea typeface="微软雅黑" panose="020b0503020204020204" pitchFamily="34" charset="-122"/>
              </a:rPr>
              <a:t>请输入你的题目</a:t>
            </a:r>
          </a:p>
        </p:txBody>
      </p:sp>
    </p:spTree>
    <p:extLst>
      <p:ext uri="{BB962C8B-B14F-4D97-AF65-F5344CB8AC3E}">
        <p14:creationId val="1575810748"/>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76454186"/>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6710126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1950621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54ADE73-07C4-4E38-96DB-D488F91667F2}"/>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870C05A3-83FD-4032-93FE-4A7A340FEA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B57A6919-A41D-43FE-A8B3-A4BBAE451BA6}"/>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5" name="页脚占位符 4">
            <a:extLst>
              <a:ext uri="{FF2B5EF4-FFF2-40B4-BE49-F238E27FC236}">
                <a16:creationId xmlns:a16="http://schemas.microsoft.com/office/drawing/2014/main" id="{DCDDFE1D-19D6-4DDF-AAE3-4701D02EB40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98C107F-F22C-4732-9E8D-9BE161028553}"/>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553926260"/>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B9C3DA27-1FFE-4130-A64A-E5FFDAB5A2B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5E52E0A-0132-4174-AFB0-F7FDD914807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22B92831-8BCA-4ACD-B255-CCB12466CC08}"/>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6DBE8543-8131-4843-B4F0-8FAACB7B99E8}"/>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6" name="页脚占位符 5">
            <a:extLst>
              <a:ext uri="{FF2B5EF4-FFF2-40B4-BE49-F238E27FC236}">
                <a16:creationId xmlns:a16="http://schemas.microsoft.com/office/drawing/2014/main" id="{38815885-2CE2-43A6-8B68-3C80D9CC0E6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4436CD6-6D0B-4D45-A31F-BA7B16B9FA9E}"/>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2905531632"/>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2E90BAFD-BB91-4962-9AAE-DC679654E980}"/>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29ED277-8835-4D80-886E-A26BB721ED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F7811EC0-D658-484A-85F2-0ACC9FABAAE5}"/>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F586596-BD18-43E7-8887-31550CF358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EB6189D8-FF45-4655-84D1-BEBE34FAC939}"/>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A2F6638-3495-487C-9AB1-22FEE3C94B4E}"/>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8" name="页脚占位符 7">
            <a:extLst>
              <a:ext uri="{FF2B5EF4-FFF2-40B4-BE49-F238E27FC236}">
                <a16:creationId xmlns:a16="http://schemas.microsoft.com/office/drawing/2014/main" id="{4B792EF4-C826-4FC2-9FBE-23C655526A17}"/>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D8DC270E-F465-47A3-A2DC-46A47506BC2B}"/>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194930567"/>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6030A5C2-F3F9-4980-9EE2-D5C4AD888B38}"/>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C3CC5F21-82EC-4B3F-AFDA-A2C578331744}"/>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4" name="页脚占位符 3">
            <a:extLst>
              <a:ext uri="{FF2B5EF4-FFF2-40B4-BE49-F238E27FC236}">
                <a16:creationId xmlns:a16="http://schemas.microsoft.com/office/drawing/2014/main" id="{E2FFDDEE-0A70-4D22-865B-D957725A28F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CC55D5AA-4A81-4F7B-8896-23973B78A977}"/>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3222352836"/>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C4FAA3F8-63F9-47C9-9395-93399743BD4E}"/>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3" name="页脚占位符 2">
            <a:extLst>
              <a:ext uri="{FF2B5EF4-FFF2-40B4-BE49-F238E27FC236}">
                <a16:creationId xmlns:a16="http://schemas.microsoft.com/office/drawing/2014/main" id="{363D2D66-47FF-40EB-B354-20A2BBA866C9}"/>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CE618BF1-0AEB-4C6A-8620-AA7F47D7ED5A}"/>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357941121"/>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1D3D958C-0B1A-4150-81EE-3C187D374C65}"/>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9CEA5D49-67B0-4CC6-88EF-132C1A27C3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50478C97-EF92-44B2-9EF3-E1594D76A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0FBC1C8F-7D6B-4298-8CC9-BE87F0097CB1}"/>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6" name="页脚占位符 5">
            <a:extLst>
              <a:ext uri="{FF2B5EF4-FFF2-40B4-BE49-F238E27FC236}">
                <a16:creationId xmlns:a16="http://schemas.microsoft.com/office/drawing/2014/main" id="{37F259FD-EF2F-4494-8C26-FABD83178E3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766C3D5-0048-4901-B5CF-CAC52BED5E27}"/>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1804199701"/>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39002640-1B6E-4EDB-AA74-A4F0E595B45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6B11B45-9B98-49DF-95DA-FA8CE23F68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0A0240A7-0A49-46B5-818E-21884B3A2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64D928FA-6E17-4602-9187-257216FDD751}"/>
              </a:ext>
            </a:extLst>
          </p:cNvPr>
          <p:cNvSpPr>
            <a:spLocks noGrp="1"/>
          </p:cNvSpPr>
          <p:nvPr>
            <p:ph type="dt" sz="half" idx="10"/>
          </p:nvPr>
        </p:nvSpPr>
        <p:spPr/>
        <p:txBody>
          <a:bodyPr/>
          <a:lstStyle/>
          <a:p>
            <a:fld id="{183F520F-0CD9-4C14-A7E0-D5D0D4A4D3E4}" type="datetimeFigureOut">
              <a:rPr lang="zh-CN" altLang="en-US" smtClean="0"/>
              <a:t>2018/12/20</a:t>
            </a:fld>
            <a:endParaRPr lang="zh-CN" altLang="en-US"/>
          </a:p>
        </p:txBody>
      </p:sp>
      <p:sp>
        <p:nvSpPr>
          <p:cNvPr id="6" name="页脚占位符 5">
            <a:extLst>
              <a:ext uri="{FF2B5EF4-FFF2-40B4-BE49-F238E27FC236}">
                <a16:creationId xmlns:a16="http://schemas.microsoft.com/office/drawing/2014/main" id="{3274CDE0-1DA0-4149-BD0B-218F02724E5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460C241-4879-45B3-B9BC-A990EF876F78}"/>
              </a:ext>
            </a:extLst>
          </p:cNvPr>
          <p:cNvSpPr>
            <a:spLocks noGrp="1"/>
          </p:cNvSpPr>
          <p:nvPr>
            <p:ph type="sldNum" sz="quarter" idx="12"/>
          </p:nvPr>
        </p:nvSpPr>
        <p:spPr/>
        <p:txBody>
          <a:bodyPr/>
          <a:lstStyle/>
          <a:p>
            <a:fld id="{333C7EFF-8450-4438-AEA4-98F0841ED154}" type="slidenum">
              <a:rPr lang="zh-CN" altLang="en-US" smtClean="0"/>
              <a:t>‹#›</a:t>
            </a:fld>
            <a:endParaRPr lang="zh-CN" altLang="en-US"/>
          </a:p>
        </p:txBody>
      </p:sp>
    </p:spTree>
    <p:extLst>
      <p:ext uri="{BB962C8B-B14F-4D97-AF65-F5344CB8AC3E}">
        <p14:creationId val="2121032439"/>
      </p:ext>
    </p:extLst>
  </p:cSld>
  <p:clrMapOvr>
    <a:masterClrMapping/>
  </p:clrMapOvr>
  <mc:AlternateContent>
    <mc:Choice Requires="p14">
      <p:transition spd="slow" advClick="0" p14:dur="1500">
        <p:random/>
      </p:transition>
    </mc:Choice>
    <mc:Fallback>
      <p:transition spd="slow" advClick="0">
        <p:random/>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BA41F103-4193-47BB-B312-5A121036A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D337AB17-97A0-4813-BEF3-35AD6839DC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FD19D1FD-68FA-4DD2-AA66-EB02311555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3F520F-0CD9-4C14-A7E0-D5D0D4A4D3E4}" type="datetimeFigureOut">
              <a:rPr lang="zh-CN" altLang="en-US" smtClean="0"/>
              <a:t>2018/12/20</a:t>
            </a:fld>
            <a:endParaRPr lang="zh-CN" altLang="en-US"/>
          </a:p>
        </p:txBody>
      </p:sp>
      <p:sp>
        <p:nvSpPr>
          <p:cNvPr id="5" name="页脚占位符 4">
            <a:extLst>
              <a:ext uri="{FF2B5EF4-FFF2-40B4-BE49-F238E27FC236}">
                <a16:creationId xmlns:a16="http://schemas.microsoft.com/office/drawing/2014/main" id="{AC4ECC9E-1D82-42AA-BBEC-8E13459053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23AFD1CE-AC64-49FA-B572-A70A6E15E1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C7EFF-8450-4438-AEA4-98F0841ED154}" type="slidenum">
              <a:rPr lang="zh-CN" altLang="en-US" smtClean="0"/>
              <a:t>‹#›</a:t>
            </a:fld>
            <a:endParaRPr lang="zh-CN" altLang="en-US"/>
          </a:p>
        </p:txBody>
      </p:sp>
    </p:spTree>
    <p:extLst>
      <p:ext uri="{BB962C8B-B14F-4D97-AF65-F5344CB8AC3E}">
        <p14:creationId val="3038312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advClick="0" p14:dur="1500">
        <p:random/>
      </p:transition>
    </mc:Choice>
    <mc:Fallback>
      <p:transition spd="slow" advClick="0">
        <p:random/>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2018/12/20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792963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9.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1.xml" Type="http://schemas.openxmlformats.org/officeDocument/2006/relationships/chart"/></Relationships>
</file>

<file path=ppt/slides/_rels/slide25.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pn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8.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1680DBB7-D220-4522-94BB-1CC06F52827F}"/>
              </a:ext>
            </a:extLst>
          </p:cNvPr>
          <p:cNvPicPr>
            <a:picLocks noChangeAspect="1"/>
          </p:cNvPicPr>
          <p:nvPr/>
        </p:nvPicPr>
        <p:blipFill>
          <a:blip r:embed="rId2">
            <a:extLst>
              <a:ext uri="{28A0092B-C50C-407E-A947-70E740481C1C}">
                <a14:useLocalDpi val="0"/>
              </a:ext>
            </a:extLst>
          </a:blip>
          <a:stretch>
            <a:fillRect/>
          </a:stretch>
        </p:blipFill>
        <p:spPr>
          <a:xfrm>
            <a:off x="2618835" y="1338606"/>
            <a:ext cx="7309782" cy="4340405"/>
          </a:xfrm>
          <a:prstGeom prst="rect">
            <a:avLst/>
          </a:prstGeom>
        </p:spPr>
      </p:pic>
      <p:sp>
        <p:nvSpPr>
          <p:cNvPr id="8" name="文本框 7">
            <a:extLst>
              <a:ext uri="{FF2B5EF4-FFF2-40B4-BE49-F238E27FC236}">
                <a16:creationId xmlns:a16="http://schemas.microsoft.com/office/drawing/2014/main" id="{CB40F518-98CF-4229-921C-BA045E5BAFE9}"/>
              </a:ext>
            </a:extLst>
          </p:cNvPr>
          <p:cNvSpPr txBox="1"/>
          <p:nvPr/>
        </p:nvSpPr>
        <p:spPr>
          <a:xfrm>
            <a:off x="3525322" y="2133862"/>
            <a:ext cx="2621280" cy="1554480"/>
          </a:xfrm>
          <a:prstGeom prst="rect">
            <a:avLst/>
          </a:prstGeom>
          <a:noFill/>
        </p:spPr>
        <p:txBody>
          <a:bodyPr rtlCol="0" wrap="none">
            <a:spAutoFit/>
          </a:bodyPr>
          <a:lstStyle/>
          <a:p>
            <a:r>
              <a:rPr altLang="en-US" lang="zh-CN" smtClean="0" sz="9600">
                <a:solidFill>
                  <a:srgbClr val="7FB4D3"/>
                </a:solidFill>
                <a:latin charset="-122" panose="020b0503020204020204" pitchFamily="34" typeface="微软雅黑"/>
                <a:ea charset="-122" panose="020b0503020204020204" pitchFamily="34" typeface="微软雅黑"/>
              </a:rPr>
              <a:t>标题</a:t>
            </a:r>
          </a:p>
        </p:txBody>
      </p:sp>
      <p:sp>
        <p:nvSpPr>
          <p:cNvPr id="9" name="文本框 8">
            <a:extLst>
              <a:ext uri="{FF2B5EF4-FFF2-40B4-BE49-F238E27FC236}">
                <a16:creationId xmlns:a16="http://schemas.microsoft.com/office/drawing/2014/main" id="{1987DC4C-AD8C-41A6-976F-1EF16CE474B3}"/>
              </a:ext>
            </a:extLst>
          </p:cNvPr>
          <p:cNvSpPr txBox="1"/>
          <p:nvPr/>
        </p:nvSpPr>
        <p:spPr>
          <a:xfrm>
            <a:off x="5895158" y="2256972"/>
            <a:ext cx="3111817" cy="1310640"/>
          </a:xfrm>
          <a:prstGeom prst="rect">
            <a:avLst/>
          </a:prstGeom>
          <a:noFill/>
        </p:spPr>
        <p:txBody>
          <a:bodyPr rtlCol="0" wrap="none">
            <a:spAutoFit/>
          </a:bodyPr>
          <a:lstStyle/>
          <a:p>
            <a:r>
              <a:rPr altLang="zh-CN" lang="en-US" sz="8000">
                <a:solidFill>
                  <a:schemeClr val="bg1">
                    <a:lumMod val="65000"/>
                  </a:schemeClr>
                </a:solidFill>
              </a:rPr>
              <a:t>HELLO</a:t>
            </a:r>
          </a:p>
        </p:txBody>
      </p:sp>
      <p:sp>
        <p:nvSpPr>
          <p:cNvPr id="10" name="文本框 9">
            <a:extLst>
              <a:ext uri="{FF2B5EF4-FFF2-40B4-BE49-F238E27FC236}">
                <a16:creationId xmlns:a16="http://schemas.microsoft.com/office/drawing/2014/main" id="{72305C62-B68C-4834-A7EA-229E94D20559}"/>
              </a:ext>
            </a:extLst>
          </p:cNvPr>
          <p:cNvSpPr txBox="1"/>
          <p:nvPr/>
        </p:nvSpPr>
        <p:spPr>
          <a:xfrm>
            <a:off x="5940042" y="1733752"/>
            <a:ext cx="2411730" cy="914400"/>
          </a:xfrm>
          <a:prstGeom prst="rect">
            <a:avLst/>
          </a:prstGeom>
          <a:noFill/>
        </p:spPr>
        <p:txBody>
          <a:bodyPr rtlCol="0" wrap="none">
            <a:spAutoFit/>
          </a:bodyPr>
          <a:lstStyle/>
          <a:p>
            <a:r>
              <a:rPr altLang="zh-CN" lang="en-US" sz="5400">
                <a:solidFill>
                  <a:schemeClr val="bg1">
                    <a:lumMod val="65000"/>
                  </a:schemeClr>
                </a:solidFill>
                <a:latin charset="-122" panose="020b0503020204020204" pitchFamily="34" typeface="微软雅黑"/>
                <a:ea charset="-122" panose="020b0503020204020204" pitchFamily="34" typeface="微软雅黑"/>
              </a:rPr>
              <a:t>………….</a:t>
            </a:r>
          </a:p>
        </p:txBody>
      </p:sp>
      <p:sp>
        <p:nvSpPr>
          <p:cNvPr id="11" name="文本框 10">
            <a:extLst>
              <a:ext uri="{FF2B5EF4-FFF2-40B4-BE49-F238E27FC236}">
                <a16:creationId xmlns:a16="http://schemas.microsoft.com/office/drawing/2014/main" id="{07FDE30D-D0A5-4494-A94D-D1275F8731AF}"/>
              </a:ext>
            </a:extLst>
          </p:cNvPr>
          <p:cNvSpPr txBox="1"/>
          <p:nvPr/>
        </p:nvSpPr>
        <p:spPr>
          <a:xfrm>
            <a:off x="6435371" y="2869963"/>
            <a:ext cx="2411730" cy="914400"/>
          </a:xfrm>
          <a:prstGeom prst="rect">
            <a:avLst/>
          </a:prstGeom>
          <a:noFill/>
        </p:spPr>
        <p:txBody>
          <a:bodyPr rtlCol="0" wrap="none">
            <a:spAutoFit/>
          </a:bodyPr>
          <a:lstStyle/>
          <a:p>
            <a:r>
              <a:rPr altLang="zh-CN" lang="en-US" sz="5400">
                <a:solidFill>
                  <a:srgbClr val="7FB4D3"/>
                </a:solidFill>
                <a:latin charset="-122" panose="020b0503020204020204" pitchFamily="34" typeface="微软雅黑"/>
                <a:ea charset="-122" panose="020b0503020204020204" pitchFamily="34" typeface="微软雅黑"/>
              </a:rPr>
              <a:t>………….</a:t>
            </a:r>
          </a:p>
        </p:txBody>
      </p:sp>
      <p:sp>
        <p:nvSpPr>
          <p:cNvPr id="12" name="矩形 11">
            <a:extLst>
              <a:ext uri="{FF2B5EF4-FFF2-40B4-BE49-F238E27FC236}">
                <a16:creationId xmlns:a16="http://schemas.microsoft.com/office/drawing/2014/main" id="{D798D3B7-F3AF-4960-9D93-B37233042C5B}"/>
              </a:ext>
            </a:extLst>
          </p:cNvPr>
          <p:cNvSpPr/>
          <p:nvPr/>
        </p:nvSpPr>
        <p:spPr>
          <a:xfrm>
            <a:off x="4432226" y="3731737"/>
            <a:ext cx="3683000" cy="914400"/>
          </a:xfrm>
          <a:prstGeom prst="rect">
            <a:avLst/>
          </a:prstGeom>
        </p:spPr>
        <p:txBody>
          <a:bodyPr wrap="square">
            <a:spAutoFit/>
          </a:bodyPr>
          <a:lstStyle/>
          <a:p>
            <a:pPr algn="ctr"/>
            <a:r>
              <a:rPr altLang="en-US" lang="zh-CN">
                <a:solidFill>
                  <a:schemeClr val="bg1">
                    <a:lumMod val="50000"/>
                  </a:schemeClr>
                </a:solidFill>
              </a:rPr>
              <a:t>Loem ipsum dolor sameman tanam casectetur adipiscing elit tamam dalam qoue sampe.</a:t>
            </a:r>
          </a:p>
        </p:txBody>
      </p:sp>
    </p:spTree>
    <p:extLst>
      <p:ext uri="{BB962C8B-B14F-4D97-AF65-F5344CB8AC3E}">
        <p14:creationId val="1748834860"/>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id="5" nodeType="afterEffect" presetClass="entr" presetID="49"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2000" fill="hold" id="7"/>
                                        <p:tgtEl>
                                          <p:spTgt spid="7"/>
                                        </p:tgtEl>
                                        <p:attrNameLst>
                                          <p:attrName>ppt_w</p:attrName>
                                        </p:attrNameLst>
                                      </p:cBhvr>
                                      <p:tavLst>
                                        <p:tav tm="0">
                                          <p:val>
                                            <p:fltVal val="0"/>
                                          </p:val>
                                        </p:tav>
                                        <p:tav tm="100000">
                                          <p:val>
                                            <p:strVal val="#ppt_w"/>
                                          </p:val>
                                        </p:tav>
                                      </p:tavLst>
                                    </p:anim>
                                    <p:anim calcmode="lin" valueType="num">
                                      <p:cBhvr>
                                        <p:cTn dur="2000" fill="hold" id="8"/>
                                        <p:tgtEl>
                                          <p:spTgt spid="7"/>
                                        </p:tgtEl>
                                        <p:attrNameLst>
                                          <p:attrName>ppt_h</p:attrName>
                                        </p:attrNameLst>
                                      </p:cBhvr>
                                      <p:tavLst>
                                        <p:tav tm="0">
                                          <p:val>
                                            <p:fltVal val="0"/>
                                          </p:val>
                                        </p:tav>
                                        <p:tav tm="100000">
                                          <p:val>
                                            <p:strVal val="#ppt_h"/>
                                          </p:val>
                                        </p:tav>
                                      </p:tavLst>
                                    </p:anim>
                                    <p:anim calcmode="lin" valueType="num">
                                      <p:cBhvr>
                                        <p:cTn dur="2000" fill="hold" id="9"/>
                                        <p:tgtEl>
                                          <p:spTgt spid="7"/>
                                        </p:tgtEl>
                                        <p:attrNameLst>
                                          <p:attrName>style.rotation</p:attrName>
                                        </p:attrNameLst>
                                      </p:cBhvr>
                                      <p:tavLst>
                                        <p:tav tm="0">
                                          <p:val>
                                            <p:fltVal val="360"/>
                                          </p:val>
                                        </p:tav>
                                        <p:tav tm="100000">
                                          <p:val>
                                            <p:fltVal val="0"/>
                                          </p:val>
                                        </p:tav>
                                      </p:tavLst>
                                    </p:anim>
                                    <p:animEffect filter="fade" transition="in">
                                      <p:cBhvr>
                                        <p:cTn dur="2000" id="10"/>
                                        <p:tgtEl>
                                          <p:spTgt spid="7"/>
                                        </p:tgtEl>
                                      </p:cBhvr>
                                    </p:animEffect>
                                  </p:childTnLst>
                                </p:cTn>
                              </p:par>
                            </p:childTnLst>
                          </p:cTn>
                        </p:par>
                        <p:par>
                          <p:cTn fill="hold" id="11" nodeType="afterGroup">
                            <p:stCondLst>
                              <p:cond delay="2000"/>
                            </p:stCondLst>
                            <p:childTnLst>
                              <p:par>
                                <p:cTn fill="hold" grpId="0" id="12" nodeType="afterEffect" presetClass="entr" presetID="23" presetSubtype="16">
                                  <p:stCondLst>
                                    <p:cond delay="0"/>
                                  </p:stCondLst>
                                  <p:childTnLst>
                                    <p:set>
                                      <p:cBhvr>
                                        <p:cTn dur="1" fill="hold" id="13">
                                          <p:stCondLst>
                                            <p:cond delay="0"/>
                                          </p:stCondLst>
                                        </p:cTn>
                                        <p:tgtEl>
                                          <p:spTgt spid="8"/>
                                        </p:tgtEl>
                                        <p:attrNameLst>
                                          <p:attrName>style.visibility</p:attrName>
                                        </p:attrNameLst>
                                      </p:cBhvr>
                                      <p:to>
                                        <p:strVal val="visible"/>
                                      </p:to>
                                    </p:set>
                                    <p:anim calcmode="lin" valueType="num">
                                      <p:cBhvr>
                                        <p:cTn dur="500" fill="hold" id="14"/>
                                        <p:tgtEl>
                                          <p:spTgt spid="8"/>
                                        </p:tgtEl>
                                        <p:attrNameLst>
                                          <p:attrName>ppt_w</p:attrName>
                                        </p:attrNameLst>
                                      </p:cBhvr>
                                      <p:tavLst>
                                        <p:tav tm="0">
                                          <p:val>
                                            <p:fltVal val="0"/>
                                          </p:val>
                                        </p:tav>
                                        <p:tav tm="100000">
                                          <p:val>
                                            <p:strVal val="#ppt_w"/>
                                          </p:val>
                                        </p:tav>
                                      </p:tavLst>
                                    </p:anim>
                                    <p:anim calcmode="lin" valueType="num">
                                      <p:cBhvr>
                                        <p:cTn dur="500" fill="hold" id="15"/>
                                        <p:tgtEl>
                                          <p:spTgt spid="8"/>
                                        </p:tgtEl>
                                        <p:attrNameLst>
                                          <p:attrName>ppt_h</p:attrName>
                                        </p:attrNameLst>
                                      </p:cBhvr>
                                      <p:tavLst>
                                        <p:tav tm="0">
                                          <p:val>
                                            <p:fltVal val="0"/>
                                          </p:val>
                                        </p:tav>
                                        <p:tav tm="100000">
                                          <p:val>
                                            <p:strVal val="#ppt_h"/>
                                          </p:val>
                                        </p:tav>
                                      </p:tavLst>
                                    </p:anim>
                                  </p:childTnLst>
                                </p:cTn>
                              </p:par>
                            </p:childTnLst>
                          </p:cTn>
                        </p:par>
                        <p:par>
                          <p:cTn fill="hold" id="16" nodeType="afterGroup">
                            <p:stCondLst>
                              <p:cond delay="2500"/>
                            </p:stCondLst>
                            <p:childTnLst>
                              <p:par>
                                <p:cTn fill="hold" grpId="0" id="17" nodeType="afterEffect" presetClass="entr" presetID="22" presetSubtype="8">
                                  <p:stCondLst>
                                    <p:cond delay="0"/>
                                  </p:stCondLst>
                                  <p:childTnLst>
                                    <p:set>
                                      <p:cBhvr>
                                        <p:cTn dur="1" fill="hold" id="18">
                                          <p:stCondLst>
                                            <p:cond delay="0"/>
                                          </p:stCondLst>
                                        </p:cTn>
                                        <p:tgtEl>
                                          <p:spTgt spid="10"/>
                                        </p:tgtEl>
                                        <p:attrNameLst>
                                          <p:attrName>style.visibility</p:attrName>
                                        </p:attrNameLst>
                                      </p:cBhvr>
                                      <p:to>
                                        <p:strVal val="visible"/>
                                      </p:to>
                                    </p:set>
                                    <p:animEffect filter="wipe(left)" transition="in">
                                      <p:cBhvr>
                                        <p:cTn dur="500" id="19"/>
                                        <p:tgtEl>
                                          <p:spTgt spid="10"/>
                                        </p:tgtEl>
                                      </p:cBhvr>
                                    </p:animEffect>
                                  </p:childTnLst>
                                </p:cTn>
                              </p:par>
                              <p:par>
                                <p:cTn fill="hold" grpId="0" id="20" nodeType="withEffect" presetClass="entr" presetID="22" presetSubtype="2">
                                  <p:stCondLst>
                                    <p:cond delay="0"/>
                                  </p:stCondLst>
                                  <p:childTnLst>
                                    <p:set>
                                      <p:cBhvr>
                                        <p:cTn dur="1" fill="hold" id="21">
                                          <p:stCondLst>
                                            <p:cond delay="0"/>
                                          </p:stCondLst>
                                        </p:cTn>
                                        <p:tgtEl>
                                          <p:spTgt spid="11"/>
                                        </p:tgtEl>
                                        <p:attrNameLst>
                                          <p:attrName>style.visibility</p:attrName>
                                        </p:attrNameLst>
                                      </p:cBhvr>
                                      <p:to>
                                        <p:strVal val="visible"/>
                                      </p:to>
                                    </p:set>
                                    <p:animEffect filter="wipe(right)" transition="in">
                                      <p:cBhvr>
                                        <p:cTn dur="500" id="22"/>
                                        <p:tgtEl>
                                          <p:spTgt spid="11"/>
                                        </p:tgtEl>
                                      </p:cBhvr>
                                    </p:animEffect>
                                  </p:childTnLst>
                                </p:cTn>
                              </p:par>
                            </p:childTnLst>
                          </p:cTn>
                        </p:par>
                        <p:par>
                          <p:cTn fill="hold" id="23" nodeType="afterGroup">
                            <p:stCondLst>
                              <p:cond delay="3000"/>
                            </p:stCondLst>
                            <p:childTnLst>
                              <p:par>
                                <p:cTn fill="hold" grpId="0" id="24" nodeType="afterEffect" presetClass="entr" presetID="41" presetSubtype="0">
                                  <p:stCondLst>
                                    <p:cond delay="0"/>
                                  </p:stCondLst>
                                  <p:iterate type="lt">
                                    <p:tmPct val="10000"/>
                                  </p:iterate>
                                  <p:childTnLst>
                                    <p:set>
                                      <p:cBhvr>
                                        <p:cTn dur="1" fill="hold" id="25">
                                          <p:stCondLst>
                                            <p:cond delay="0"/>
                                          </p:stCondLst>
                                        </p:cTn>
                                        <p:tgtEl>
                                          <p:spTgt spid="9"/>
                                        </p:tgtEl>
                                        <p:attrNameLst>
                                          <p:attrName>style.visibility</p:attrName>
                                        </p:attrNameLst>
                                      </p:cBhvr>
                                      <p:to>
                                        <p:strVal val="visible"/>
                                      </p:to>
                                    </p:set>
                                    <p:anim calcmode="lin" valueType="num">
                                      <p:cBhvr>
                                        <p:cTn dur="500" fill="hold" id="26"/>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7"/>
                                        <p:tgtEl>
                                          <p:spTgt spid="9"/>
                                        </p:tgtEl>
                                        <p:attrNameLst>
                                          <p:attrName>ppt_y</p:attrName>
                                        </p:attrNameLst>
                                      </p:cBhvr>
                                      <p:tavLst>
                                        <p:tav tm="0">
                                          <p:val>
                                            <p:strVal val="#ppt_y"/>
                                          </p:val>
                                        </p:tav>
                                        <p:tav tm="100000">
                                          <p:val>
                                            <p:strVal val="#ppt_y"/>
                                          </p:val>
                                        </p:tav>
                                      </p:tavLst>
                                    </p:anim>
                                    <p:anim calcmode="lin" valueType="num">
                                      <p:cBhvr>
                                        <p:cTn dur="500" fill="hold" id="28"/>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9"/>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0" tmFilter="0,0; .5, 1; 1, 1"/>
                                        <p:tgtEl>
                                          <p:spTgt spid="9"/>
                                        </p:tgtEl>
                                      </p:cBhvr>
                                    </p:animEffect>
                                  </p:childTnLst>
                                </p:cTn>
                              </p:par>
                            </p:childTnLst>
                          </p:cTn>
                        </p:par>
                        <p:par>
                          <p:cTn fill="hold" id="31" nodeType="afterGroup">
                            <p:stCondLst>
                              <p:cond delay="3500"/>
                            </p:stCondLst>
                            <p:childTnLst>
                              <p:par>
                                <p:cTn fill="hold" grpId="0" id="32" nodeType="afterEffect" presetClass="entr" presetID="42" presetSubtype="0">
                                  <p:stCondLst>
                                    <p:cond delay="0"/>
                                  </p:stCondLst>
                                  <p:childTnLst>
                                    <p:set>
                                      <p:cBhvr>
                                        <p:cTn dur="1" fill="hold" id="33">
                                          <p:stCondLst>
                                            <p:cond delay="0"/>
                                          </p:stCondLst>
                                        </p:cTn>
                                        <p:tgtEl>
                                          <p:spTgt spid="12"/>
                                        </p:tgtEl>
                                        <p:attrNameLst>
                                          <p:attrName>style.visibility</p:attrName>
                                        </p:attrNameLst>
                                      </p:cBhvr>
                                      <p:to>
                                        <p:strVal val="visible"/>
                                      </p:to>
                                    </p:set>
                                    <p:animEffect filter="fade" transition="in">
                                      <p:cBhvr>
                                        <p:cTn dur="1000" id="34"/>
                                        <p:tgtEl>
                                          <p:spTgt spid="12"/>
                                        </p:tgtEl>
                                      </p:cBhvr>
                                    </p:animEffect>
                                    <p:anim calcmode="lin" valueType="num">
                                      <p:cBhvr>
                                        <p:cTn dur="1000" fill="hold" id="35"/>
                                        <p:tgtEl>
                                          <p:spTgt spid="12"/>
                                        </p:tgtEl>
                                        <p:attrNameLst>
                                          <p:attrName>ppt_x</p:attrName>
                                        </p:attrNameLst>
                                      </p:cBhvr>
                                      <p:tavLst>
                                        <p:tav tm="0">
                                          <p:val>
                                            <p:strVal val="#ppt_x"/>
                                          </p:val>
                                        </p:tav>
                                        <p:tav tm="100000">
                                          <p:val>
                                            <p:strVal val="#ppt_x"/>
                                          </p:val>
                                        </p:tav>
                                      </p:tavLst>
                                    </p:anim>
                                    <p:anim calcmode="lin" valueType="num">
                                      <p:cBhvr>
                                        <p:cTn dur="1000" fill="hold" id="36"/>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P grpId="0" spid="11"/>
      <p:bldP grpId="0" spid="12"/>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1680DBB7-D220-4522-94BB-1CC06F52827F}"/>
              </a:ext>
            </a:extLst>
          </p:cNvPr>
          <p:cNvPicPr>
            <a:picLocks noChangeAspect="1"/>
          </p:cNvPicPr>
          <p:nvPr/>
        </p:nvPicPr>
        <p:blipFill>
          <a:blip r:embed="rId2">
            <a:extLst>
              <a:ext uri="{28A0092B-C50C-407E-A947-70E740481C1C}">
                <a14:useLocalDpi val="0"/>
              </a:ext>
            </a:extLst>
          </a:blip>
          <a:stretch>
            <a:fillRect/>
          </a:stretch>
        </p:blipFill>
        <p:spPr>
          <a:xfrm rot="16200000">
            <a:off x="2732911" y="1365299"/>
            <a:ext cx="6623083" cy="3932657"/>
          </a:xfrm>
          <a:prstGeom prst="rect">
            <a:avLst/>
          </a:prstGeom>
        </p:spPr>
      </p:pic>
      <p:sp>
        <p:nvSpPr>
          <p:cNvPr id="10" name="文本框 9">
            <a:extLst>
              <a:ext uri="{FF2B5EF4-FFF2-40B4-BE49-F238E27FC236}">
                <a16:creationId xmlns:a16="http://schemas.microsoft.com/office/drawing/2014/main" id="{72305C62-B68C-4834-A7EA-229E94D20559}"/>
              </a:ext>
            </a:extLst>
          </p:cNvPr>
          <p:cNvSpPr txBox="1"/>
          <p:nvPr/>
        </p:nvSpPr>
        <p:spPr>
          <a:xfrm>
            <a:off x="4530341" y="60029"/>
            <a:ext cx="2411730" cy="914400"/>
          </a:xfrm>
          <a:prstGeom prst="rect">
            <a:avLst/>
          </a:prstGeom>
          <a:noFill/>
        </p:spPr>
        <p:txBody>
          <a:bodyPr rtlCol="0" wrap="none">
            <a:spAutoFit/>
          </a:bodyPr>
          <a:lstStyle/>
          <a:p>
            <a:r>
              <a:rPr altLang="zh-CN" lang="en-US" sz="5400">
                <a:solidFill>
                  <a:schemeClr val="bg1">
                    <a:lumMod val="65000"/>
                  </a:schemeClr>
                </a:solidFill>
                <a:latin charset="-122" panose="020b0503020204020204" pitchFamily="34" typeface="微软雅黑"/>
                <a:ea charset="-122" panose="020b0503020204020204" pitchFamily="34" typeface="微软雅黑"/>
              </a:rPr>
              <a:t>………….</a:t>
            </a:r>
          </a:p>
        </p:txBody>
      </p:sp>
      <p:sp>
        <p:nvSpPr>
          <p:cNvPr id="11" name="文本框 10">
            <a:extLst>
              <a:ext uri="{FF2B5EF4-FFF2-40B4-BE49-F238E27FC236}">
                <a16:creationId xmlns:a16="http://schemas.microsoft.com/office/drawing/2014/main" id="{07FDE30D-D0A5-4494-A94D-D1275F8731AF}"/>
              </a:ext>
            </a:extLst>
          </p:cNvPr>
          <p:cNvSpPr txBox="1"/>
          <p:nvPr/>
        </p:nvSpPr>
        <p:spPr>
          <a:xfrm>
            <a:off x="4987570" y="5270264"/>
            <a:ext cx="2411730" cy="914400"/>
          </a:xfrm>
          <a:prstGeom prst="rect">
            <a:avLst/>
          </a:prstGeom>
          <a:noFill/>
        </p:spPr>
        <p:txBody>
          <a:bodyPr rtlCol="0" wrap="none">
            <a:spAutoFit/>
          </a:bodyPr>
          <a:lstStyle/>
          <a:p>
            <a:r>
              <a:rPr altLang="zh-CN" lang="en-US" sz="5400">
                <a:solidFill>
                  <a:srgbClr val="7FB4D3"/>
                </a:solidFill>
                <a:latin charset="-122" panose="020b0503020204020204" pitchFamily="34" typeface="微软雅黑"/>
                <a:ea charset="-122" panose="020b0503020204020204" pitchFamily="34" typeface="微软雅黑"/>
              </a:rPr>
              <a:t>………….</a:t>
            </a:r>
          </a:p>
        </p:txBody>
      </p:sp>
      <p:grpSp>
        <p:nvGrpSpPr>
          <p:cNvPr id="5" name="组合 4">
            <a:extLst>
              <a:ext uri="{FF2B5EF4-FFF2-40B4-BE49-F238E27FC236}">
                <a16:creationId xmlns:a16="http://schemas.microsoft.com/office/drawing/2014/main" id="{3488CD4F-8F73-45DC-9361-9807808349AF}"/>
              </a:ext>
            </a:extLst>
          </p:cNvPr>
          <p:cNvGrpSpPr/>
          <p:nvPr/>
        </p:nvGrpSpPr>
        <p:grpSpPr>
          <a:xfrm>
            <a:off x="4987570" y="823427"/>
            <a:ext cx="1980029" cy="1138774"/>
            <a:chOff x="4987570" y="823427"/>
            <a:chExt cx="1980029" cy="1138774"/>
          </a:xfrm>
        </p:grpSpPr>
        <p:sp>
          <p:nvSpPr>
            <p:cNvPr id="2" name="文本框 1">
              <a:extLst>
                <a:ext uri="{FF2B5EF4-FFF2-40B4-BE49-F238E27FC236}">
                  <a16:creationId xmlns:a16="http://schemas.microsoft.com/office/drawing/2014/main" id="{9B0545E5-FB6A-48D9-8BFA-61EC0DECF83B}"/>
                </a:ext>
              </a:extLst>
            </p:cNvPr>
            <p:cNvSpPr txBox="1"/>
            <p:nvPr/>
          </p:nvSpPr>
          <p:spPr>
            <a:xfrm>
              <a:off x="5237426" y="823427"/>
              <a:ext cx="1527492" cy="762000"/>
            </a:xfrm>
            <a:prstGeom prst="rect">
              <a:avLst/>
            </a:prstGeom>
            <a:noFill/>
          </p:spPr>
          <p:txBody>
            <a:bodyPr rtlCol="0" wrap="none">
              <a:spAutoFit/>
            </a:bodyPr>
            <a:lstStyle/>
            <a:p>
              <a:r>
                <a:rPr altLang="zh-CN" lang="en-US" sz="4400">
                  <a:solidFill>
                    <a:srgbClr val="7FB4D3"/>
                  </a:solidFill>
                  <a:latin charset="-122" panose="020b0503020204020204" pitchFamily="34" typeface="微软雅黑"/>
                  <a:ea charset="-122" panose="020b0503020204020204" pitchFamily="34" typeface="微软雅黑"/>
                </a:rPr>
                <a:t>TWO</a:t>
              </a:r>
            </a:p>
          </p:txBody>
        </p:sp>
        <p:sp>
          <p:nvSpPr>
            <p:cNvPr id="3" name="矩形 2">
              <a:extLst>
                <a:ext uri="{FF2B5EF4-FFF2-40B4-BE49-F238E27FC236}">
                  <a16:creationId xmlns:a16="http://schemas.microsoft.com/office/drawing/2014/main" id="{7E1A22DE-CA3F-4512-B1CA-D5A100A7FF5D}"/>
                </a:ext>
              </a:extLst>
            </p:cNvPr>
            <p:cNvSpPr/>
            <p:nvPr/>
          </p:nvSpPr>
          <p:spPr>
            <a:xfrm>
              <a:off x="4987570" y="1562091"/>
              <a:ext cx="1960880" cy="396240"/>
            </a:xfrm>
            <a:prstGeom prst="rect">
              <a:avLst/>
            </a:prstGeom>
          </p:spPr>
          <p:txBody>
            <a:bodyPr wrap="none">
              <a:spAutoFit/>
            </a:bodyPr>
            <a:lstStyle/>
            <a:p>
              <a:r>
                <a:rPr altLang="en-US" lang="zh-CN" sz="2000">
                  <a:solidFill>
                    <a:schemeClr val="bg1">
                      <a:lumMod val="65000"/>
                    </a:schemeClr>
                  </a:solidFill>
                  <a:latin charset="-122" panose="020b0503020204020204" pitchFamily="34" typeface="微软雅黑"/>
                  <a:ea charset="-122" panose="020b0503020204020204" pitchFamily="34" typeface="微软雅黑"/>
                </a:rPr>
                <a:t>请输入你的题目</a:t>
              </a:r>
            </a:p>
          </p:txBody>
        </p:sp>
      </p:grpSp>
      <p:sp>
        <p:nvSpPr>
          <p:cNvPr id="4" name="矩形 3">
            <a:extLst>
              <a:ext uri="{FF2B5EF4-FFF2-40B4-BE49-F238E27FC236}">
                <a16:creationId xmlns:a16="http://schemas.microsoft.com/office/drawing/2014/main" id="{B67C308B-2A2A-40FC-A7A1-6EF2B655AE35}"/>
              </a:ext>
            </a:extLst>
          </p:cNvPr>
          <p:cNvSpPr/>
          <p:nvPr/>
        </p:nvSpPr>
        <p:spPr>
          <a:xfrm>
            <a:off x="5152084" y="2171600"/>
            <a:ext cx="1651000" cy="3291840"/>
          </a:xfrm>
          <a:prstGeom prst="rect">
            <a:avLst/>
          </a:prstGeom>
        </p:spPr>
        <p:txBody>
          <a:bodyPr wrap="square">
            <a:spAutoFit/>
          </a:bodyPr>
          <a:lstStyle/>
          <a:p>
            <a:pPr>
              <a:lnSpc>
                <a:spcPct val="150000"/>
              </a:lnSpc>
            </a:pPr>
            <a:r>
              <a:rPr altLang="en-US" lang="zh-CN" sz="1400">
                <a:solidFill>
                  <a:schemeClr val="bg1">
                    <a:lumMod val="65000"/>
                  </a:schemeClr>
                </a:solidFill>
                <a:latin charset="-122" panose="020b0503020204020204" pitchFamily="34" typeface="微软雅黑"/>
                <a:ea charset="-122" panose="020b0503020204020204" pitchFamily="34" typeface="微软雅黑"/>
              </a:rPr>
              <a:t>请在此处添加详细描述文本，尽量与标题文本语言风格相符合，语言描述尽量简洁生动。请在此处添加详细描述文本，尽量与标题文本语言风格相符合，语言描述尽量简洁生动。</a:t>
            </a:r>
          </a:p>
        </p:txBody>
      </p:sp>
    </p:spTree>
    <p:extLst>
      <p:ext uri="{BB962C8B-B14F-4D97-AF65-F5344CB8AC3E}">
        <p14:creationId val="168135162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1000" fill="hold" id="7"/>
                                        <p:tgtEl>
                                          <p:spTgt spid="7"/>
                                        </p:tgtEl>
                                        <p:attrNameLst>
                                          <p:attrName>ppt_w</p:attrName>
                                        </p:attrNameLst>
                                      </p:cBhvr>
                                      <p:tavLst>
                                        <p:tav tm="0">
                                          <p:val>
                                            <p:strVal val="#ppt_w+.3"/>
                                          </p:val>
                                        </p:tav>
                                        <p:tav tm="100000">
                                          <p:val>
                                            <p:strVal val="#ppt_w"/>
                                          </p:val>
                                        </p:tav>
                                      </p:tavLst>
                                    </p:anim>
                                    <p:anim calcmode="lin" valueType="num">
                                      <p:cBhvr>
                                        <p:cTn dur="1000" fill="hold" id="8"/>
                                        <p:tgtEl>
                                          <p:spTgt spid="7"/>
                                        </p:tgtEl>
                                        <p:attrNameLst>
                                          <p:attrName>ppt_h</p:attrName>
                                        </p:attrNameLst>
                                      </p:cBhvr>
                                      <p:tavLst>
                                        <p:tav tm="0">
                                          <p:val>
                                            <p:strVal val="#ppt_h"/>
                                          </p:val>
                                        </p:tav>
                                        <p:tav tm="100000">
                                          <p:val>
                                            <p:strVal val="#ppt_h"/>
                                          </p:val>
                                        </p:tav>
                                      </p:tavLst>
                                    </p:anim>
                                    <p:animEffect filter="fade" transition="in">
                                      <p:cBhvr>
                                        <p:cTn dur="1000" id="9"/>
                                        <p:tgtEl>
                                          <p:spTgt spid="7"/>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2" presetSubtype="8">
                                  <p:stCondLst>
                                    <p:cond delay="0"/>
                                  </p:stCondLst>
                                  <p:childTnLst>
                                    <p:set>
                                      <p:cBhvr>
                                        <p:cTn dur="1" fill="hold" id="13">
                                          <p:stCondLst>
                                            <p:cond delay="0"/>
                                          </p:stCondLst>
                                        </p:cTn>
                                        <p:tgtEl>
                                          <p:spTgt spid="10"/>
                                        </p:tgtEl>
                                        <p:attrNameLst>
                                          <p:attrName>style.visibility</p:attrName>
                                        </p:attrNameLst>
                                      </p:cBhvr>
                                      <p:to>
                                        <p:strVal val="visible"/>
                                      </p:to>
                                    </p:set>
                                    <p:animEffect filter="wipe(left)" transition="in">
                                      <p:cBhvr>
                                        <p:cTn dur="500" id="14"/>
                                        <p:tgtEl>
                                          <p:spTgt spid="10"/>
                                        </p:tgtEl>
                                      </p:cBhvr>
                                    </p:animEffect>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53" presetSubtype="0">
                                  <p:stCondLst>
                                    <p:cond delay="0"/>
                                  </p:stCondLst>
                                  <p:childTnLst>
                                    <p:set>
                                      <p:cBhvr>
                                        <p:cTn dur="1" fill="hold" id="18">
                                          <p:stCondLst>
                                            <p:cond delay="0"/>
                                          </p:stCondLst>
                                        </p:cTn>
                                        <p:tgtEl>
                                          <p:spTgt spid="5"/>
                                        </p:tgtEl>
                                        <p:attrNameLst>
                                          <p:attrName>style.visibility</p:attrName>
                                        </p:attrNameLst>
                                      </p:cBhvr>
                                      <p:to>
                                        <p:strVal val="visible"/>
                                      </p:to>
                                    </p:set>
                                    <p:anim calcmode="lin" valueType="num">
                                      <p:cBhvr>
                                        <p:cTn dur="500" fill="hold" id="19"/>
                                        <p:tgtEl>
                                          <p:spTgt spid="5"/>
                                        </p:tgtEl>
                                        <p:attrNameLst>
                                          <p:attrName>ppt_w</p:attrName>
                                        </p:attrNameLst>
                                      </p:cBhvr>
                                      <p:tavLst>
                                        <p:tav tm="0">
                                          <p:val>
                                            <p:fltVal val="0"/>
                                          </p:val>
                                        </p:tav>
                                        <p:tav tm="100000">
                                          <p:val>
                                            <p:strVal val="#ppt_w"/>
                                          </p:val>
                                        </p:tav>
                                      </p:tavLst>
                                    </p:anim>
                                    <p:anim calcmode="lin" valueType="num">
                                      <p:cBhvr>
                                        <p:cTn dur="500" fill="hold" id="20"/>
                                        <p:tgtEl>
                                          <p:spTgt spid="5"/>
                                        </p:tgtEl>
                                        <p:attrNameLst>
                                          <p:attrName>ppt_h</p:attrName>
                                        </p:attrNameLst>
                                      </p:cBhvr>
                                      <p:tavLst>
                                        <p:tav tm="0">
                                          <p:val>
                                            <p:fltVal val="0"/>
                                          </p:val>
                                        </p:tav>
                                        <p:tav tm="100000">
                                          <p:val>
                                            <p:strVal val="#ppt_h"/>
                                          </p:val>
                                        </p:tav>
                                      </p:tavLst>
                                    </p:anim>
                                    <p:animEffect filter="fade" transition="in">
                                      <p:cBhvr>
                                        <p:cTn dur="500" id="2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10" presetSubtype="0">
                                  <p:stCondLst>
                                    <p:cond delay="0"/>
                                  </p:stCondLst>
                                  <p:childTnLst>
                                    <p:set>
                                      <p:cBhvr>
                                        <p:cTn dur="1" fill="hold" id="25">
                                          <p:stCondLst>
                                            <p:cond delay="0"/>
                                          </p:stCondLst>
                                        </p:cTn>
                                        <p:tgtEl>
                                          <p:spTgt spid="4"/>
                                        </p:tgtEl>
                                        <p:attrNameLst>
                                          <p:attrName>style.visibility</p:attrName>
                                        </p:attrNameLst>
                                      </p:cBhvr>
                                      <p:to>
                                        <p:strVal val="visible"/>
                                      </p:to>
                                    </p:set>
                                    <p:animEffect filter="fade" transition="in">
                                      <p:cBhvr>
                                        <p:cTn dur="500" id="26"/>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4"/>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2" name="Straight Connector 29">
            <a:extLst>
              <a:ext uri="{FF2B5EF4-FFF2-40B4-BE49-F238E27FC236}">
                <a16:creationId xmlns:a16="http://schemas.microsoft.com/office/drawing/2014/main" id="{4ABB9E2E-40A1-4721-B956-F664F0ED4036}"/>
              </a:ext>
            </a:extLst>
          </p:cNvPr>
          <p:cNvCxnSpPr/>
          <p:nvPr/>
        </p:nvCxnSpPr>
        <p:spPr>
          <a:xfrm flipH="1">
            <a:off x="2363552" y="2927350"/>
            <a:ext cx="6990159" cy="0"/>
          </a:xfrm>
          <a:prstGeom prst="line">
            <a:avLst/>
          </a:prstGeom>
          <a:ln w="19050">
            <a:solidFill>
              <a:schemeClr val="bg1"/>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grpSp>
        <p:nvGrpSpPr>
          <p:cNvPr id="3" name="组合 2">
            <a:extLst>
              <a:ext uri="{FF2B5EF4-FFF2-40B4-BE49-F238E27FC236}">
                <a16:creationId xmlns:a16="http://schemas.microsoft.com/office/drawing/2014/main" id="{D83AC913-B62C-4A00-BF04-833C93506697}"/>
              </a:ext>
            </a:extLst>
          </p:cNvPr>
          <p:cNvGrpSpPr/>
          <p:nvPr/>
        </p:nvGrpSpPr>
        <p:grpSpPr>
          <a:xfrm>
            <a:off x="2600486" y="2386806"/>
            <a:ext cx="1058466" cy="1232298"/>
            <a:chOff x="2651286" y="2717006"/>
            <a:chExt cx="1058466" cy="1232298"/>
          </a:xfrm>
        </p:grpSpPr>
        <p:sp>
          <p:nvSpPr>
            <p:cNvPr id="4" name="Freeform 50">
              <a:extLst>
                <a:ext uri="{FF2B5EF4-FFF2-40B4-BE49-F238E27FC236}">
                  <a16:creationId xmlns:a16="http://schemas.microsoft.com/office/drawing/2014/main" id="{68982C9E-2536-4CAD-AA50-E934C971BDBF}"/>
                </a:ext>
              </a:extLst>
            </p:cNvPr>
            <p:cNvSpPr/>
            <p:nvPr/>
          </p:nvSpPr>
          <p:spPr>
            <a:xfrm rot="16200000">
              <a:off x="2592350" y="2837855"/>
              <a:ext cx="1170385" cy="1052513"/>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5" name="Freeform 44">
              <a:extLst>
                <a:ext uri="{FF2B5EF4-FFF2-40B4-BE49-F238E27FC236}">
                  <a16:creationId xmlns:a16="http://schemas.microsoft.com/office/drawing/2014/main" id="{EEC1149E-777B-4539-A321-B765D3586D57}"/>
                </a:ext>
              </a:extLst>
            </p:cNvPr>
            <p:cNvSpPr/>
            <p:nvPr/>
          </p:nvSpPr>
          <p:spPr>
            <a:xfrm rot="16200000">
              <a:off x="2595326" y="2772966"/>
              <a:ext cx="1170385" cy="1058466"/>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6" name="Text Placeholder 3">
              <a:extLst>
                <a:ext uri="{FF2B5EF4-FFF2-40B4-BE49-F238E27FC236}">
                  <a16:creationId xmlns:a16="http://schemas.microsoft.com/office/drawing/2014/main" id="{3FF6FA97-F701-49F0-952A-101E37026DE1}"/>
                </a:ext>
              </a:extLst>
            </p:cNvPr>
            <p:cNvSpPr txBox="1"/>
            <p:nvPr/>
          </p:nvSpPr>
          <p:spPr bwMode="auto">
            <a:xfrm>
              <a:off x="2977518" y="3057050"/>
              <a:ext cx="295275"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100">
                  <a:solidFill>
                    <a:srgbClr val="FFFFFF"/>
                  </a:solidFill>
                  <a:latin charset="0" panose="020b0604020202020204" pitchFamily="34" typeface="Arial"/>
                  <a:ea charset="-122" panose="020b0503020204020204" pitchFamily="34" typeface="微软雅黑"/>
                  <a:sym charset="0" panose="020b0604020202020204" pitchFamily="34" typeface="Arial"/>
                </a:rPr>
                <a:t>01</a:t>
              </a:r>
            </a:p>
          </p:txBody>
        </p:sp>
      </p:grpSp>
      <p:grpSp>
        <p:nvGrpSpPr>
          <p:cNvPr id="7" name="组合 6">
            <a:extLst>
              <a:ext uri="{FF2B5EF4-FFF2-40B4-BE49-F238E27FC236}">
                <a16:creationId xmlns:a16="http://schemas.microsoft.com/office/drawing/2014/main" id="{7E2652BA-21EE-4F46-88EB-5183729DACF6}"/>
              </a:ext>
            </a:extLst>
          </p:cNvPr>
          <p:cNvGrpSpPr/>
          <p:nvPr/>
        </p:nvGrpSpPr>
        <p:grpSpPr>
          <a:xfrm>
            <a:off x="4450717" y="2386806"/>
            <a:ext cx="1058467" cy="1234679"/>
            <a:chOff x="4501517" y="2717006"/>
            <a:chExt cx="1058467" cy="1234679"/>
          </a:xfrm>
        </p:grpSpPr>
        <p:sp>
          <p:nvSpPr>
            <p:cNvPr id="8" name="Freeform 51">
              <a:extLst>
                <a:ext uri="{FF2B5EF4-FFF2-40B4-BE49-F238E27FC236}">
                  <a16:creationId xmlns:a16="http://schemas.microsoft.com/office/drawing/2014/main" id="{66ABD068-9955-46B6-B18A-CF8BC79BA63E}"/>
                </a:ext>
              </a:extLst>
            </p:cNvPr>
            <p:cNvSpPr/>
            <p:nvPr/>
          </p:nvSpPr>
          <p:spPr>
            <a:xfrm rot="16200000">
              <a:off x="4446153" y="2837855"/>
              <a:ext cx="1169194" cy="1058466"/>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9" name="Freeform 53">
              <a:extLst>
                <a:ext uri="{FF2B5EF4-FFF2-40B4-BE49-F238E27FC236}">
                  <a16:creationId xmlns:a16="http://schemas.microsoft.com/office/drawing/2014/main" id="{0F0F0266-9874-40D9-BAE8-90DCDC31FF26}"/>
                </a:ext>
              </a:extLst>
            </p:cNvPr>
            <p:cNvSpPr/>
            <p:nvPr/>
          </p:nvSpPr>
          <p:spPr>
            <a:xfrm rot="16200000">
              <a:off x="4445558" y="2772966"/>
              <a:ext cx="1170385" cy="1058466"/>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0" name="Text Placeholder 3">
              <a:extLst>
                <a:ext uri="{FF2B5EF4-FFF2-40B4-BE49-F238E27FC236}">
                  <a16:creationId xmlns:a16="http://schemas.microsoft.com/office/drawing/2014/main" id="{FCC81EBA-53D6-422C-A2D3-1847AEA8A47C}"/>
                </a:ext>
              </a:extLst>
            </p:cNvPr>
            <p:cNvSpPr txBox="1"/>
            <p:nvPr/>
          </p:nvSpPr>
          <p:spPr bwMode="auto">
            <a:xfrm>
              <a:off x="4836084" y="3057050"/>
              <a:ext cx="295275"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100">
                  <a:solidFill>
                    <a:srgbClr val="FFFFFF"/>
                  </a:solidFill>
                  <a:latin charset="0" panose="020b0604020202020204" pitchFamily="34" typeface="Arial"/>
                  <a:ea charset="-122" panose="020b0503020204020204" pitchFamily="34" typeface="微软雅黑"/>
                  <a:sym charset="0" panose="020b0604020202020204" pitchFamily="34" typeface="Arial"/>
                </a:rPr>
                <a:t>02</a:t>
              </a:r>
            </a:p>
          </p:txBody>
        </p:sp>
      </p:grpSp>
      <p:grpSp>
        <p:nvGrpSpPr>
          <p:cNvPr id="11" name="组合 10">
            <a:extLst>
              <a:ext uri="{FF2B5EF4-FFF2-40B4-BE49-F238E27FC236}">
                <a16:creationId xmlns:a16="http://schemas.microsoft.com/office/drawing/2014/main" id="{29F3261F-CC87-4FCC-B10E-A460985C04FF}"/>
              </a:ext>
            </a:extLst>
          </p:cNvPr>
          <p:cNvGrpSpPr/>
          <p:nvPr/>
        </p:nvGrpSpPr>
        <p:grpSpPr>
          <a:xfrm>
            <a:off x="6308092" y="2386806"/>
            <a:ext cx="1058467" cy="1234679"/>
            <a:chOff x="6358892" y="2717006"/>
            <a:chExt cx="1058467" cy="1234679"/>
          </a:xfrm>
        </p:grpSpPr>
        <p:sp>
          <p:nvSpPr>
            <p:cNvPr id="12" name="Freeform 52">
              <a:extLst>
                <a:ext uri="{FF2B5EF4-FFF2-40B4-BE49-F238E27FC236}">
                  <a16:creationId xmlns:a16="http://schemas.microsoft.com/office/drawing/2014/main" id="{A0543F4F-E20A-4046-AA6F-B3CCA91C850B}"/>
                </a:ext>
              </a:extLst>
            </p:cNvPr>
            <p:cNvSpPr/>
            <p:nvPr/>
          </p:nvSpPr>
          <p:spPr>
            <a:xfrm rot="16200000">
              <a:off x="6303528" y="2837855"/>
              <a:ext cx="1169194" cy="1058466"/>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3" name="Freeform 68">
              <a:extLst>
                <a:ext uri="{FF2B5EF4-FFF2-40B4-BE49-F238E27FC236}">
                  <a16:creationId xmlns:a16="http://schemas.microsoft.com/office/drawing/2014/main" id="{E71F5C4F-2780-474D-9F66-5D6B13EB6109}"/>
                </a:ext>
              </a:extLst>
            </p:cNvPr>
            <p:cNvSpPr/>
            <p:nvPr/>
          </p:nvSpPr>
          <p:spPr>
            <a:xfrm rot="16200000">
              <a:off x="6302933" y="2772966"/>
              <a:ext cx="1170385" cy="1058466"/>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4" name="Text Placeholder 3">
              <a:extLst>
                <a:ext uri="{FF2B5EF4-FFF2-40B4-BE49-F238E27FC236}">
                  <a16:creationId xmlns:a16="http://schemas.microsoft.com/office/drawing/2014/main" id="{F384BD3D-77D3-46D0-9C21-C9993FB5C376}"/>
                </a:ext>
              </a:extLst>
            </p:cNvPr>
            <p:cNvSpPr txBox="1"/>
            <p:nvPr/>
          </p:nvSpPr>
          <p:spPr bwMode="auto">
            <a:xfrm>
              <a:off x="6695840" y="3057050"/>
              <a:ext cx="295275"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100">
                  <a:solidFill>
                    <a:srgbClr val="FFFFFF"/>
                  </a:solidFill>
                  <a:latin charset="0" panose="020b0604020202020204" pitchFamily="34" typeface="Arial"/>
                  <a:ea charset="-122" panose="020b0503020204020204" pitchFamily="34" typeface="微软雅黑"/>
                  <a:sym charset="0" panose="020b0604020202020204" pitchFamily="34" typeface="Arial"/>
                </a:rPr>
                <a:t>03</a:t>
              </a:r>
            </a:p>
          </p:txBody>
        </p:sp>
      </p:grpSp>
      <p:grpSp>
        <p:nvGrpSpPr>
          <p:cNvPr id="15" name="组合 14">
            <a:extLst>
              <a:ext uri="{FF2B5EF4-FFF2-40B4-BE49-F238E27FC236}">
                <a16:creationId xmlns:a16="http://schemas.microsoft.com/office/drawing/2014/main" id="{64B7AF5F-D6F0-4234-B828-F827668050D6}"/>
              </a:ext>
            </a:extLst>
          </p:cNvPr>
          <p:cNvGrpSpPr/>
          <p:nvPr/>
        </p:nvGrpSpPr>
        <p:grpSpPr>
          <a:xfrm>
            <a:off x="8161896" y="2386806"/>
            <a:ext cx="1062038" cy="1244204"/>
            <a:chOff x="8212696" y="2717006"/>
            <a:chExt cx="1062038" cy="1244204"/>
          </a:xfrm>
        </p:grpSpPr>
        <p:sp>
          <p:nvSpPr>
            <p:cNvPr id="16" name="Freeform 55">
              <a:extLst>
                <a:ext uri="{FF2B5EF4-FFF2-40B4-BE49-F238E27FC236}">
                  <a16:creationId xmlns:a16="http://schemas.microsoft.com/office/drawing/2014/main" id="{A8157F21-1E86-47C9-852B-50031DD7AD58}"/>
                </a:ext>
              </a:extLst>
            </p:cNvPr>
            <p:cNvSpPr/>
            <p:nvPr/>
          </p:nvSpPr>
          <p:spPr>
            <a:xfrm rot="16200000">
              <a:off x="8156736" y="2846785"/>
              <a:ext cx="1170385" cy="1058465"/>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7" name="Freeform 71">
              <a:extLst>
                <a:ext uri="{FF2B5EF4-FFF2-40B4-BE49-F238E27FC236}">
                  <a16:creationId xmlns:a16="http://schemas.microsoft.com/office/drawing/2014/main" id="{43D63852-837B-46DC-90E2-ADA6E93FB7CF}"/>
                </a:ext>
              </a:extLst>
            </p:cNvPr>
            <p:cNvSpPr/>
            <p:nvPr/>
          </p:nvSpPr>
          <p:spPr>
            <a:xfrm rot="16200000">
              <a:off x="8160308" y="2772966"/>
              <a:ext cx="1170385" cy="1058466"/>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31558">
                <a:defRPr/>
              </a:pPr>
              <a:endParaRPr lang="en-US" sz="2666">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8" name="Text Placeholder 3">
              <a:extLst>
                <a:ext uri="{FF2B5EF4-FFF2-40B4-BE49-F238E27FC236}">
                  <a16:creationId xmlns:a16="http://schemas.microsoft.com/office/drawing/2014/main" id="{8B89CC2F-F419-4B61-8C51-F6BCF9191C4C}"/>
                </a:ext>
              </a:extLst>
            </p:cNvPr>
            <p:cNvSpPr txBox="1"/>
            <p:nvPr/>
          </p:nvSpPr>
          <p:spPr bwMode="auto">
            <a:xfrm>
              <a:off x="8554405" y="3057050"/>
              <a:ext cx="295275"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100">
                  <a:solidFill>
                    <a:srgbClr val="FFFFFF"/>
                  </a:solidFill>
                  <a:latin charset="0" panose="020b0604020202020204" pitchFamily="34" typeface="Arial"/>
                  <a:ea charset="-122" panose="020b0503020204020204" pitchFamily="34" typeface="微软雅黑"/>
                  <a:sym charset="0" panose="020b0604020202020204" pitchFamily="34" typeface="Arial"/>
                </a:rPr>
                <a:t>04</a:t>
              </a:r>
            </a:p>
          </p:txBody>
        </p:sp>
      </p:grpSp>
      <p:sp>
        <p:nvSpPr>
          <p:cNvPr id="19" name="TextBox 13">
            <a:extLst>
              <a:ext uri="{FF2B5EF4-FFF2-40B4-BE49-F238E27FC236}">
                <a16:creationId xmlns:a16="http://schemas.microsoft.com/office/drawing/2014/main" id="{F83D07A8-2907-40F8-8C10-2D2D30030C4A}"/>
              </a:ext>
            </a:extLst>
          </p:cNvPr>
          <p:cNvSpPr txBox="1">
            <a:spLocks noChangeArrowheads="1"/>
          </p:cNvSpPr>
          <p:nvPr/>
        </p:nvSpPr>
        <p:spPr bwMode="auto">
          <a:xfrm>
            <a:off x="2215915" y="3735785"/>
            <a:ext cx="1753790" cy="1543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0" name="TextBox 13">
            <a:extLst>
              <a:ext uri="{FF2B5EF4-FFF2-40B4-BE49-F238E27FC236}">
                <a16:creationId xmlns:a16="http://schemas.microsoft.com/office/drawing/2014/main" id="{74706915-37DD-4EAE-9F41-881002707A71}"/>
              </a:ext>
            </a:extLst>
          </p:cNvPr>
          <p:cNvSpPr txBox="1">
            <a:spLocks noChangeArrowheads="1"/>
          </p:cNvSpPr>
          <p:nvPr/>
        </p:nvSpPr>
        <p:spPr bwMode="auto">
          <a:xfrm>
            <a:off x="2627870" y="4083448"/>
            <a:ext cx="994172"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05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21" name="TextBox 13">
            <a:extLst>
              <a:ext uri="{FF2B5EF4-FFF2-40B4-BE49-F238E27FC236}">
                <a16:creationId xmlns:a16="http://schemas.microsoft.com/office/drawing/2014/main" id="{AB8823A2-F53E-4088-B43C-E2C81D3DC4F2}"/>
              </a:ext>
            </a:extLst>
          </p:cNvPr>
          <p:cNvSpPr txBox="1">
            <a:spLocks noChangeArrowheads="1"/>
          </p:cNvSpPr>
          <p:nvPr/>
        </p:nvSpPr>
        <p:spPr bwMode="auto">
          <a:xfrm>
            <a:off x="4074480" y="3735785"/>
            <a:ext cx="1753791" cy="1543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2" name="TextBox 13">
            <a:extLst>
              <a:ext uri="{FF2B5EF4-FFF2-40B4-BE49-F238E27FC236}">
                <a16:creationId xmlns:a16="http://schemas.microsoft.com/office/drawing/2014/main" id="{5F85BD4D-CD72-4F97-8B63-06612D73A776}"/>
              </a:ext>
            </a:extLst>
          </p:cNvPr>
          <p:cNvSpPr txBox="1">
            <a:spLocks noChangeArrowheads="1"/>
          </p:cNvSpPr>
          <p:nvPr/>
        </p:nvSpPr>
        <p:spPr bwMode="auto">
          <a:xfrm>
            <a:off x="4487626" y="4083448"/>
            <a:ext cx="994172"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05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23" name="TextBox 13">
            <a:extLst>
              <a:ext uri="{FF2B5EF4-FFF2-40B4-BE49-F238E27FC236}">
                <a16:creationId xmlns:a16="http://schemas.microsoft.com/office/drawing/2014/main" id="{84F1130D-C73D-4A7A-89A3-083622F9E4CF}"/>
              </a:ext>
            </a:extLst>
          </p:cNvPr>
          <p:cNvSpPr txBox="1">
            <a:spLocks noChangeArrowheads="1"/>
          </p:cNvSpPr>
          <p:nvPr/>
        </p:nvSpPr>
        <p:spPr bwMode="auto">
          <a:xfrm>
            <a:off x="5960430" y="3735785"/>
            <a:ext cx="1753791" cy="1543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4" name="TextBox 13">
            <a:extLst>
              <a:ext uri="{FF2B5EF4-FFF2-40B4-BE49-F238E27FC236}">
                <a16:creationId xmlns:a16="http://schemas.microsoft.com/office/drawing/2014/main" id="{ADA7732F-A6F6-4936-BE71-38DA1F86ABB7}"/>
              </a:ext>
            </a:extLst>
          </p:cNvPr>
          <p:cNvSpPr txBox="1">
            <a:spLocks noChangeArrowheads="1"/>
          </p:cNvSpPr>
          <p:nvPr/>
        </p:nvSpPr>
        <p:spPr bwMode="auto">
          <a:xfrm>
            <a:off x="6373576" y="4083448"/>
            <a:ext cx="994172"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05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25" name="TextBox 13">
            <a:extLst>
              <a:ext uri="{FF2B5EF4-FFF2-40B4-BE49-F238E27FC236}">
                <a16:creationId xmlns:a16="http://schemas.microsoft.com/office/drawing/2014/main" id="{39E25545-E2F3-44D1-AA6A-C923C7EBA6A8}"/>
              </a:ext>
            </a:extLst>
          </p:cNvPr>
          <p:cNvSpPr txBox="1">
            <a:spLocks noChangeArrowheads="1"/>
          </p:cNvSpPr>
          <p:nvPr/>
        </p:nvSpPr>
        <p:spPr bwMode="auto">
          <a:xfrm>
            <a:off x="7814234" y="3735785"/>
            <a:ext cx="1753790" cy="1543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26" name="TextBox 13">
            <a:extLst>
              <a:ext uri="{FF2B5EF4-FFF2-40B4-BE49-F238E27FC236}">
                <a16:creationId xmlns:a16="http://schemas.microsoft.com/office/drawing/2014/main" id="{40EF355E-7964-44D3-AEBE-5F24C612055D}"/>
              </a:ext>
            </a:extLst>
          </p:cNvPr>
          <p:cNvSpPr txBox="1">
            <a:spLocks noChangeArrowheads="1"/>
          </p:cNvSpPr>
          <p:nvPr/>
        </p:nvSpPr>
        <p:spPr bwMode="auto">
          <a:xfrm>
            <a:off x="8226189" y="4083448"/>
            <a:ext cx="994172"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05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Tree>
    <p:extLst>
      <p:ext uri="{BB962C8B-B14F-4D97-AF65-F5344CB8AC3E}">
        <p14:creationId val="253654270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2"/>
                                        </p:tgtEl>
                                        <p:attrNameLst>
                                          <p:attrName>style.visibility</p:attrName>
                                        </p:attrNameLst>
                                      </p:cBhvr>
                                      <p:to>
                                        <p:strVal val="visible"/>
                                      </p:to>
                                    </p:set>
                                    <p:animEffect filter="barn(outVertical)"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2" presetSubtype="4">
                                  <p:stCondLst>
                                    <p:cond delay="0"/>
                                  </p:stCondLst>
                                  <p:childTnLst>
                                    <p:set>
                                      <p:cBhvr>
                                        <p:cTn dur="1" fill="hold" id="11">
                                          <p:stCondLst>
                                            <p:cond delay="0"/>
                                          </p:stCondLst>
                                        </p:cTn>
                                        <p:tgtEl>
                                          <p:spTgt spid="3"/>
                                        </p:tgtEl>
                                        <p:attrNameLst>
                                          <p:attrName>style.visibility</p:attrName>
                                        </p:attrNameLst>
                                      </p:cBhvr>
                                      <p:to>
                                        <p:strVal val="visible"/>
                                      </p:to>
                                    </p:set>
                                    <p:anim calcmode="lin" valueType="num">
                                      <p:cBhvr additive="base">
                                        <p:cTn dur="500" fill="hold" id="12"/>
                                        <p:tgtEl>
                                          <p:spTgt spid="3"/>
                                        </p:tgtEl>
                                        <p:attrNameLst>
                                          <p:attrName>ppt_x</p:attrName>
                                        </p:attrNameLst>
                                      </p:cBhvr>
                                      <p:tavLst>
                                        <p:tav tm="0">
                                          <p:val>
                                            <p:strVal val="#ppt_x"/>
                                          </p:val>
                                        </p:tav>
                                        <p:tav tm="100000">
                                          <p:val>
                                            <p:strVal val="#ppt_x"/>
                                          </p:val>
                                        </p:tav>
                                      </p:tavLst>
                                    </p:anim>
                                    <p:anim calcmode="lin" valueType="num">
                                      <p:cBhvr additive="base">
                                        <p:cTn dur="500" fill="hold" id="13"/>
                                        <p:tgtEl>
                                          <p:spTgt spid="3"/>
                                        </p:tgtEl>
                                        <p:attrNameLst>
                                          <p:attrName>ppt_y</p:attrName>
                                        </p:attrNameLst>
                                      </p:cBhvr>
                                      <p:tavLst>
                                        <p:tav tm="0">
                                          <p:val>
                                            <p:strVal val="1+#ppt_h/2"/>
                                          </p:val>
                                        </p:tav>
                                        <p:tav tm="100000">
                                          <p:val>
                                            <p:strVal val="#ppt_y"/>
                                          </p:val>
                                        </p:tav>
                                      </p:tavLst>
                                    </p:anim>
                                  </p:childTnLst>
                                </p:cTn>
                              </p:par>
                              <p:par>
                                <p:cTn fill="hold" id="14" nodeType="withEffect" presetClass="entr" presetID="2" presetSubtype="1">
                                  <p:stCondLst>
                                    <p:cond delay="0"/>
                                  </p:stCondLst>
                                  <p:childTnLst>
                                    <p:set>
                                      <p:cBhvr>
                                        <p:cTn dur="1" fill="hold" id="15">
                                          <p:stCondLst>
                                            <p:cond delay="0"/>
                                          </p:stCondLst>
                                        </p:cTn>
                                        <p:tgtEl>
                                          <p:spTgt spid="7"/>
                                        </p:tgtEl>
                                        <p:attrNameLst>
                                          <p:attrName>style.visibility</p:attrName>
                                        </p:attrNameLst>
                                      </p:cBhvr>
                                      <p:to>
                                        <p:strVal val="visible"/>
                                      </p:to>
                                    </p:set>
                                    <p:anim calcmode="lin" valueType="num">
                                      <p:cBhvr additive="base">
                                        <p:cTn dur="500" fill="hold" id="16"/>
                                        <p:tgtEl>
                                          <p:spTgt spid="7"/>
                                        </p:tgtEl>
                                        <p:attrNameLst>
                                          <p:attrName>ppt_x</p:attrName>
                                        </p:attrNameLst>
                                      </p:cBhvr>
                                      <p:tavLst>
                                        <p:tav tm="0">
                                          <p:val>
                                            <p:strVal val="#ppt_x"/>
                                          </p:val>
                                        </p:tav>
                                        <p:tav tm="100000">
                                          <p:val>
                                            <p:strVal val="#ppt_x"/>
                                          </p:val>
                                        </p:tav>
                                      </p:tavLst>
                                    </p:anim>
                                    <p:anim calcmode="lin" valueType="num">
                                      <p:cBhvr additive="base">
                                        <p:cTn dur="500" fill="hold" id="17"/>
                                        <p:tgtEl>
                                          <p:spTgt spid="7"/>
                                        </p:tgtEl>
                                        <p:attrNameLst>
                                          <p:attrName>ppt_y</p:attrName>
                                        </p:attrNameLst>
                                      </p:cBhvr>
                                      <p:tavLst>
                                        <p:tav tm="0">
                                          <p:val>
                                            <p:strVal val="0-#ppt_h/2"/>
                                          </p:val>
                                        </p:tav>
                                        <p:tav tm="100000">
                                          <p:val>
                                            <p:strVal val="#ppt_y"/>
                                          </p:val>
                                        </p:tav>
                                      </p:tavLst>
                                    </p:anim>
                                  </p:childTnLst>
                                </p:cTn>
                              </p:par>
                              <p:par>
                                <p:cTn fill="hold" id="18" nodeType="withEffect" presetClass="entr" presetID="2" presetSubtype="4">
                                  <p:stCondLst>
                                    <p:cond delay="0"/>
                                  </p:stCondLst>
                                  <p:childTnLst>
                                    <p:set>
                                      <p:cBhvr>
                                        <p:cTn dur="1" fill="hold" id="19">
                                          <p:stCondLst>
                                            <p:cond delay="0"/>
                                          </p:stCondLst>
                                        </p:cTn>
                                        <p:tgtEl>
                                          <p:spTgt spid="11"/>
                                        </p:tgtEl>
                                        <p:attrNameLst>
                                          <p:attrName>style.visibility</p:attrName>
                                        </p:attrNameLst>
                                      </p:cBhvr>
                                      <p:to>
                                        <p:strVal val="visible"/>
                                      </p:to>
                                    </p:set>
                                    <p:anim calcmode="lin" valueType="num">
                                      <p:cBhvr additive="base">
                                        <p:cTn dur="500" fill="hold" id="20"/>
                                        <p:tgtEl>
                                          <p:spTgt spid="11"/>
                                        </p:tgtEl>
                                        <p:attrNameLst>
                                          <p:attrName>ppt_x</p:attrName>
                                        </p:attrNameLst>
                                      </p:cBhvr>
                                      <p:tavLst>
                                        <p:tav tm="0">
                                          <p:val>
                                            <p:strVal val="#ppt_x"/>
                                          </p:val>
                                        </p:tav>
                                        <p:tav tm="100000">
                                          <p:val>
                                            <p:strVal val="#ppt_x"/>
                                          </p:val>
                                        </p:tav>
                                      </p:tavLst>
                                    </p:anim>
                                    <p:anim calcmode="lin" valueType="num">
                                      <p:cBhvr additive="base">
                                        <p:cTn dur="500" fill="hold" id="21"/>
                                        <p:tgtEl>
                                          <p:spTgt spid="11"/>
                                        </p:tgtEl>
                                        <p:attrNameLst>
                                          <p:attrName>ppt_y</p:attrName>
                                        </p:attrNameLst>
                                      </p:cBhvr>
                                      <p:tavLst>
                                        <p:tav tm="0">
                                          <p:val>
                                            <p:strVal val="1+#ppt_h/2"/>
                                          </p:val>
                                        </p:tav>
                                        <p:tav tm="100000">
                                          <p:val>
                                            <p:strVal val="#ppt_y"/>
                                          </p:val>
                                        </p:tav>
                                      </p:tavLst>
                                    </p:anim>
                                  </p:childTnLst>
                                </p:cTn>
                              </p:par>
                              <p:par>
                                <p:cTn fill="hold" id="22" nodeType="withEffect" presetClass="entr" presetID="2" presetSubtype="1">
                                  <p:stCondLst>
                                    <p:cond delay="0"/>
                                  </p:stCondLst>
                                  <p:childTnLst>
                                    <p:set>
                                      <p:cBhvr>
                                        <p:cTn dur="1" fill="hold" id="23">
                                          <p:stCondLst>
                                            <p:cond delay="0"/>
                                          </p:stCondLst>
                                        </p:cTn>
                                        <p:tgtEl>
                                          <p:spTgt spid="15"/>
                                        </p:tgtEl>
                                        <p:attrNameLst>
                                          <p:attrName>style.visibility</p:attrName>
                                        </p:attrNameLst>
                                      </p:cBhvr>
                                      <p:to>
                                        <p:strVal val="visible"/>
                                      </p:to>
                                    </p:set>
                                    <p:anim calcmode="lin" valueType="num">
                                      <p:cBhvr additive="base">
                                        <p:cTn dur="500" fill="hold" id="24"/>
                                        <p:tgtEl>
                                          <p:spTgt spid="15"/>
                                        </p:tgtEl>
                                        <p:attrNameLst>
                                          <p:attrName>ppt_x</p:attrName>
                                        </p:attrNameLst>
                                      </p:cBhvr>
                                      <p:tavLst>
                                        <p:tav tm="0">
                                          <p:val>
                                            <p:strVal val="#ppt_x"/>
                                          </p:val>
                                        </p:tav>
                                        <p:tav tm="100000">
                                          <p:val>
                                            <p:strVal val="#ppt_x"/>
                                          </p:val>
                                        </p:tav>
                                      </p:tavLst>
                                    </p:anim>
                                    <p:anim calcmode="lin" valueType="num">
                                      <p:cBhvr additive="base">
                                        <p:cTn dur="500" fill="hold" id="25"/>
                                        <p:tgtEl>
                                          <p:spTgt spid="15"/>
                                        </p:tgtEl>
                                        <p:attrNameLst>
                                          <p:attrName>ppt_y</p:attrName>
                                        </p:attrNameLst>
                                      </p:cBhvr>
                                      <p:tavLst>
                                        <p:tav tm="0">
                                          <p:val>
                                            <p:strVal val="0-#ppt_h/2"/>
                                          </p:val>
                                        </p:tav>
                                        <p:tav tm="100000">
                                          <p:val>
                                            <p:strVal val="#ppt_y"/>
                                          </p:val>
                                        </p:tav>
                                      </p:tavLst>
                                    </p:anim>
                                  </p:childTnLst>
                                </p:cTn>
                              </p:par>
                            </p:childTnLst>
                          </p:cTn>
                        </p:par>
                        <p:par>
                          <p:cTn fill="hold" id="26" nodeType="afterGroup">
                            <p:stCondLst>
                              <p:cond delay="500"/>
                            </p:stCondLst>
                            <p:childTnLst>
                              <p:par>
                                <p:cTn fill="hold" grpId="0" id="27" nodeType="afterEffect" presetClass="entr" presetID="2" presetSubtype="4">
                                  <p:stCondLst>
                                    <p:cond delay="0"/>
                                  </p:stCondLst>
                                  <p:childTnLst>
                                    <p:set>
                                      <p:cBhvr>
                                        <p:cTn dur="1" fill="hold" id="28">
                                          <p:stCondLst>
                                            <p:cond delay="0"/>
                                          </p:stCondLst>
                                        </p:cTn>
                                        <p:tgtEl>
                                          <p:spTgt spid="19"/>
                                        </p:tgtEl>
                                        <p:attrNameLst>
                                          <p:attrName>style.visibility</p:attrName>
                                        </p:attrNameLst>
                                      </p:cBhvr>
                                      <p:to>
                                        <p:strVal val="visible"/>
                                      </p:to>
                                    </p:set>
                                    <p:anim calcmode="lin" valueType="num">
                                      <p:cBhvr additive="base">
                                        <p:cTn dur="500" fill="hold" id="29"/>
                                        <p:tgtEl>
                                          <p:spTgt spid="19"/>
                                        </p:tgtEl>
                                        <p:attrNameLst>
                                          <p:attrName>ppt_x</p:attrName>
                                        </p:attrNameLst>
                                      </p:cBhvr>
                                      <p:tavLst>
                                        <p:tav tm="0">
                                          <p:val>
                                            <p:strVal val="#ppt_x"/>
                                          </p:val>
                                        </p:tav>
                                        <p:tav tm="100000">
                                          <p:val>
                                            <p:strVal val="#ppt_x"/>
                                          </p:val>
                                        </p:tav>
                                      </p:tavLst>
                                    </p:anim>
                                    <p:anim calcmode="lin" valueType="num">
                                      <p:cBhvr additive="base">
                                        <p:cTn dur="500" fill="hold" id="30"/>
                                        <p:tgtEl>
                                          <p:spTgt spid="19"/>
                                        </p:tgtEl>
                                        <p:attrNameLst>
                                          <p:attrName>ppt_y</p:attrName>
                                        </p:attrNameLst>
                                      </p:cBhvr>
                                      <p:tavLst>
                                        <p:tav tm="0">
                                          <p:val>
                                            <p:strVal val="1+#ppt_h/2"/>
                                          </p:val>
                                        </p:tav>
                                        <p:tav tm="100000">
                                          <p:val>
                                            <p:strVal val="#ppt_y"/>
                                          </p:val>
                                        </p:tav>
                                      </p:tavLst>
                                    </p:anim>
                                  </p:childTnLst>
                                </p:cTn>
                              </p:par>
                            </p:childTnLst>
                          </p:cTn>
                        </p:par>
                        <p:par>
                          <p:cTn fill="hold" id="31" nodeType="afterGroup">
                            <p:stCondLst>
                              <p:cond delay="1000"/>
                            </p:stCondLst>
                            <p:childTnLst>
                              <p:par>
                                <p:cTn fill="hold" grpId="0" id="32" nodeType="afterEffect" presetClass="entr" presetID="2" presetSubtype="4">
                                  <p:stCondLst>
                                    <p:cond delay="0"/>
                                  </p:stCondLst>
                                  <p:childTnLst>
                                    <p:set>
                                      <p:cBhvr>
                                        <p:cTn dur="1" fill="hold" id="33">
                                          <p:stCondLst>
                                            <p:cond delay="0"/>
                                          </p:stCondLst>
                                        </p:cTn>
                                        <p:tgtEl>
                                          <p:spTgt spid="20"/>
                                        </p:tgtEl>
                                        <p:attrNameLst>
                                          <p:attrName>style.visibility</p:attrName>
                                        </p:attrNameLst>
                                      </p:cBhvr>
                                      <p:to>
                                        <p:strVal val="visible"/>
                                      </p:to>
                                    </p:set>
                                    <p:anim calcmode="lin" valueType="num">
                                      <p:cBhvr additive="base">
                                        <p:cTn dur="500" fill="hold" id="34"/>
                                        <p:tgtEl>
                                          <p:spTgt spid="20"/>
                                        </p:tgtEl>
                                        <p:attrNameLst>
                                          <p:attrName>ppt_x</p:attrName>
                                        </p:attrNameLst>
                                      </p:cBhvr>
                                      <p:tavLst>
                                        <p:tav tm="0">
                                          <p:val>
                                            <p:strVal val="#ppt_x"/>
                                          </p:val>
                                        </p:tav>
                                        <p:tav tm="100000">
                                          <p:val>
                                            <p:strVal val="#ppt_x"/>
                                          </p:val>
                                        </p:tav>
                                      </p:tavLst>
                                    </p:anim>
                                    <p:anim calcmode="lin" valueType="num">
                                      <p:cBhvr additive="base">
                                        <p:cTn dur="500" fill="hold" id="35"/>
                                        <p:tgtEl>
                                          <p:spTgt spid="20"/>
                                        </p:tgtEl>
                                        <p:attrNameLst>
                                          <p:attrName>ppt_y</p:attrName>
                                        </p:attrNameLst>
                                      </p:cBhvr>
                                      <p:tavLst>
                                        <p:tav tm="0">
                                          <p:val>
                                            <p:strVal val="1+#ppt_h/2"/>
                                          </p:val>
                                        </p:tav>
                                        <p:tav tm="100000">
                                          <p:val>
                                            <p:strVal val="#ppt_y"/>
                                          </p:val>
                                        </p:tav>
                                      </p:tavLst>
                                    </p:anim>
                                  </p:childTnLst>
                                </p:cTn>
                              </p:par>
                            </p:childTnLst>
                          </p:cTn>
                        </p:par>
                        <p:par>
                          <p:cTn fill="hold" id="36" nodeType="afterGroup">
                            <p:stCondLst>
                              <p:cond delay="1500"/>
                            </p:stCondLst>
                            <p:childTnLst>
                              <p:par>
                                <p:cTn fill="hold" grpId="0" id="37" nodeType="afterEffect" presetClass="entr" presetID="2" presetSubtype="4">
                                  <p:stCondLst>
                                    <p:cond delay="0"/>
                                  </p:stCondLst>
                                  <p:childTnLst>
                                    <p:set>
                                      <p:cBhvr>
                                        <p:cTn dur="1" fill="hold" id="38">
                                          <p:stCondLst>
                                            <p:cond delay="0"/>
                                          </p:stCondLst>
                                        </p:cTn>
                                        <p:tgtEl>
                                          <p:spTgt spid="21"/>
                                        </p:tgtEl>
                                        <p:attrNameLst>
                                          <p:attrName>style.visibility</p:attrName>
                                        </p:attrNameLst>
                                      </p:cBhvr>
                                      <p:to>
                                        <p:strVal val="visible"/>
                                      </p:to>
                                    </p:set>
                                    <p:anim calcmode="lin" valueType="num">
                                      <p:cBhvr additive="base">
                                        <p:cTn dur="500" fill="hold" id="39"/>
                                        <p:tgtEl>
                                          <p:spTgt spid="21"/>
                                        </p:tgtEl>
                                        <p:attrNameLst>
                                          <p:attrName>ppt_x</p:attrName>
                                        </p:attrNameLst>
                                      </p:cBhvr>
                                      <p:tavLst>
                                        <p:tav tm="0">
                                          <p:val>
                                            <p:strVal val="#ppt_x"/>
                                          </p:val>
                                        </p:tav>
                                        <p:tav tm="100000">
                                          <p:val>
                                            <p:strVal val="#ppt_x"/>
                                          </p:val>
                                        </p:tav>
                                      </p:tavLst>
                                    </p:anim>
                                    <p:anim calcmode="lin" valueType="num">
                                      <p:cBhvr additive="base">
                                        <p:cTn dur="500" fill="hold" id="40"/>
                                        <p:tgtEl>
                                          <p:spTgt spid="21"/>
                                        </p:tgtEl>
                                        <p:attrNameLst>
                                          <p:attrName>ppt_y</p:attrName>
                                        </p:attrNameLst>
                                      </p:cBhvr>
                                      <p:tavLst>
                                        <p:tav tm="0">
                                          <p:val>
                                            <p:strVal val="1+#ppt_h/2"/>
                                          </p:val>
                                        </p:tav>
                                        <p:tav tm="100000">
                                          <p:val>
                                            <p:strVal val="#ppt_y"/>
                                          </p:val>
                                        </p:tav>
                                      </p:tavLst>
                                    </p:anim>
                                  </p:childTnLst>
                                </p:cTn>
                              </p:par>
                            </p:childTnLst>
                          </p:cTn>
                        </p:par>
                        <p:par>
                          <p:cTn fill="hold" id="41" nodeType="afterGroup">
                            <p:stCondLst>
                              <p:cond delay="2000"/>
                            </p:stCondLst>
                            <p:childTnLst>
                              <p:par>
                                <p:cTn fill="hold" grpId="0" id="42" nodeType="afterEffect" presetClass="entr" presetID="2" presetSubtype="4">
                                  <p:stCondLst>
                                    <p:cond delay="0"/>
                                  </p:stCondLst>
                                  <p:childTnLst>
                                    <p:set>
                                      <p:cBhvr>
                                        <p:cTn dur="1" fill="hold" id="43">
                                          <p:stCondLst>
                                            <p:cond delay="0"/>
                                          </p:stCondLst>
                                        </p:cTn>
                                        <p:tgtEl>
                                          <p:spTgt spid="22"/>
                                        </p:tgtEl>
                                        <p:attrNameLst>
                                          <p:attrName>style.visibility</p:attrName>
                                        </p:attrNameLst>
                                      </p:cBhvr>
                                      <p:to>
                                        <p:strVal val="visible"/>
                                      </p:to>
                                    </p:set>
                                    <p:anim calcmode="lin" valueType="num">
                                      <p:cBhvr additive="base">
                                        <p:cTn dur="500" fill="hold" id="44"/>
                                        <p:tgtEl>
                                          <p:spTgt spid="22"/>
                                        </p:tgtEl>
                                        <p:attrNameLst>
                                          <p:attrName>ppt_x</p:attrName>
                                        </p:attrNameLst>
                                      </p:cBhvr>
                                      <p:tavLst>
                                        <p:tav tm="0">
                                          <p:val>
                                            <p:strVal val="#ppt_x"/>
                                          </p:val>
                                        </p:tav>
                                        <p:tav tm="100000">
                                          <p:val>
                                            <p:strVal val="#ppt_x"/>
                                          </p:val>
                                        </p:tav>
                                      </p:tavLst>
                                    </p:anim>
                                    <p:anim calcmode="lin" valueType="num">
                                      <p:cBhvr additive="base">
                                        <p:cTn dur="500" fill="hold" id="45"/>
                                        <p:tgtEl>
                                          <p:spTgt spid="22"/>
                                        </p:tgtEl>
                                        <p:attrNameLst>
                                          <p:attrName>ppt_y</p:attrName>
                                        </p:attrNameLst>
                                      </p:cBhvr>
                                      <p:tavLst>
                                        <p:tav tm="0">
                                          <p:val>
                                            <p:strVal val="1+#ppt_h/2"/>
                                          </p:val>
                                        </p:tav>
                                        <p:tav tm="100000">
                                          <p:val>
                                            <p:strVal val="#ppt_y"/>
                                          </p:val>
                                        </p:tav>
                                      </p:tavLst>
                                    </p:anim>
                                  </p:childTnLst>
                                </p:cTn>
                              </p:par>
                            </p:childTnLst>
                          </p:cTn>
                        </p:par>
                        <p:par>
                          <p:cTn fill="hold" id="46" nodeType="afterGroup">
                            <p:stCondLst>
                              <p:cond delay="2500"/>
                            </p:stCondLst>
                            <p:childTnLst>
                              <p:par>
                                <p:cTn fill="hold" grpId="0" id="47" nodeType="afterEffect" presetClass="entr" presetID="2" presetSubtype="4">
                                  <p:stCondLst>
                                    <p:cond delay="0"/>
                                  </p:stCondLst>
                                  <p:childTnLst>
                                    <p:set>
                                      <p:cBhvr>
                                        <p:cTn dur="1" fill="hold" id="48">
                                          <p:stCondLst>
                                            <p:cond delay="0"/>
                                          </p:stCondLst>
                                        </p:cTn>
                                        <p:tgtEl>
                                          <p:spTgt spid="23"/>
                                        </p:tgtEl>
                                        <p:attrNameLst>
                                          <p:attrName>style.visibility</p:attrName>
                                        </p:attrNameLst>
                                      </p:cBhvr>
                                      <p:to>
                                        <p:strVal val="visible"/>
                                      </p:to>
                                    </p:set>
                                    <p:anim calcmode="lin" valueType="num">
                                      <p:cBhvr additive="base">
                                        <p:cTn dur="500" fill="hold" id="49"/>
                                        <p:tgtEl>
                                          <p:spTgt spid="23"/>
                                        </p:tgtEl>
                                        <p:attrNameLst>
                                          <p:attrName>ppt_x</p:attrName>
                                        </p:attrNameLst>
                                      </p:cBhvr>
                                      <p:tavLst>
                                        <p:tav tm="0">
                                          <p:val>
                                            <p:strVal val="#ppt_x"/>
                                          </p:val>
                                        </p:tav>
                                        <p:tav tm="100000">
                                          <p:val>
                                            <p:strVal val="#ppt_x"/>
                                          </p:val>
                                        </p:tav>
                                      </p:tavLst>
                                    </p:anim>
                                    <p:anim calcmode="lin" valueType="num">
                                      <p:cBhvr additive="base">
                                        <p:cTn dur="500" fill="hold" id="50"/>
                                        <p:tgtEl>
                                          <p:spTgt spid="23"/>
                                        </p:tgtEl>
                                        <p:attrNameLst>
                                          <p:attrName>ppt_y</p:attrName>
                                        </p:attrNameLst>
                                      </p:cBhvr>
                                      <p:tavLst>
                                        <p:tav tm="0">
                                          <p:val>
                                            <p:strVal val="1+#ppt_h/2"/>
                                          </p:val>
                                        </p:tav>
                                        <p:tav tm="100000">
                                          <p:val>
                                            <p:strVal val="#ppt_y"/>
                                          </p:val>
                                        </p:tav>
                                      </p:tavLst>
                                    </p:anim>
                                  </p:childTnLst>
                                </p:cTn>
                              </p:par>
                            </p:childTnLst>
                          </p:cTn>
                        </p:par>
                        <p:par>
                          <p:cTn fill="hold" id="51" nodeType="afterGroup">
                            <p:stCondLst>
                              <p:cond delay="3000"/>
                            </p:stCondLst>
                            <p:childTnLst>
                              <p:par>
                                <p:cTn fill="hold" grpId="0" id="52" nodeType="afterEffect" presetClass="entr" presetID="2" presetSubtype="4">
                                  <p:stCondLst>
                                    <p:cond delay="0"/>
                                  </p:stCondLst>
                                  <p:childTnLst>
                                    <p:set>
                                      <p:cBhvr>
                                        <p:cTn dur="1" fill="hold" id="53">
                                          <p:stCondLst>
                                            <p:cond delay="0"/>
                                          </p:stCondLst>
                                        </p:cTn>
                                        <p:tgtEl>
                                          <p:spTgt spid="24"/>
                                        </p:tgtEl>
                                        <p:attrNameLst>
                                          <p:attrName>style.visibility</p:attrName>
                                        </p:attrNameLst>
                                      </p:cBhvr>
                                      <p:to>
                                        <p:strVal val="visible"/>
                                      </p:to>
                                    </p:set>
                                    <p:anim calcmode="lin" valueType="num">
                                      <p:cBhvr additive="base">
                                        <p:cTn dur="500" fill="hold" id="54"/>
                                        <p:tgtEl>
                                          <p:spTgt spid="24"/>
                                        </p:tgtEl>
                                        <p:attrNameLst>
                                          <p:attrName>ppt_x</p:attrName>
                                        </p:attrNameLst>
                                      </p:cBhvr>
                                      <p:tavLst>
                                        <p:tav tm="0">
                                          <p:val>
                                            <p:strVal val="#ppt_x"/>
                                          </p:val>
                                        </p:tav>
                                        <p:tav tm="100000">
                                          <p:val>
                                            <p:strVal val="#ppt_x"/>
                                          </p:val>
                                        </p:tav>
                                      </p:tavLst>
                                    </p:anim>
                                    <p:anim calcmode="lin" valueType="num">
                                      <p:cBhvr additive="base">
                                        <p:cTn dur="500" fill="hold" id="55"/>
                                        <p:tgtEl>
                                          <p:spTgt spid="24"/>
                                        </p:tgtEl>
                                        <p:attrNameLst>
                                          <p:attrName>ppt_y</p:attrName>
                                        </p:attrNameLst>
                                      </p:cBhvr>
                                      <p:tavLst>
                                        <p:tav tm="0">
                                          <p:val>
                                            <p:strVal val="1+#ppt_h/2"/>
                                          </p:val>
                                        </p:tav>
                                        <p:tav tm="100000">
                                          <p:val>
                                            <p:strVal val="#ppt_y"/>
                                          </p:val>
                                        </p:tav>
                                      </p:tavLst>
                                    </p:anim>
                                  </p:childTnLst>
                                </p:cTn>
                              </p:par>
                            </p:childTnLst>
                          </p:cTn>
                        </p:par>
                        <p:par>
                          <p:cTn fill="hold" id="56" nodeType="afterGroup">
                            <p:stCondLst>
                              <p:cond delay="3500"/>
                            </p:stCondLst>
                            <p:childTnLst>
                              <p:par>
                                <p:cTn fill="hold" grpId="0" id="57" nodeType="afterEffect" presetClass="entr" presetID="2" presetSubtype="4">
                                  <p:stCondLst>
                                    <p:cond delay="0"/>
                                  </p:stCondLst>
                                  <p:childTnLst>
                                    <p:set>
                                      <p:cBhvr>
                                        <p:cTn dur="1" fill="hold" id="58">
                                          <p:stCondLst>
                                            <p:cond delay="0"/>
                                          </p:stCondLst>
                                        </p:cTn>
                                        <p:tgtEl>
                                          <p:spTgt spid="25"/>
                                        </p:tgtEl>
                                        <p:attrNameLst>
                                          <p:attrName>style.visibility</p:attrName>
                                        </p:attrNameLst>
                                      </p:cBhvr>
                                      <p:to>
                                        <p:strVal val="visible"/>
                                      </p:to>
                                    </p:set>
                                    <p:anim calcmode="lin" valueType="num">
                                      <p:cBhvr additive="base">
                                        <p:cTn dur="500" fill="hold" id="59"/>
                                        <p:tgtEl>
                                          <p:spTgt spid="25"/>
                                        </p:tgtEl>
                                        <p:attrNameLst>
                                          <p:attrName>ppt_x</p:attrName>
                                        </p:attrNameLst>
                                      </p:cBhvr>
                                      <p:tavLst>
                                        <p:tav tm="0">
                                          <p:val>
                                            <p:strVal val="#ppt_x"/>
                                          </p:val>
                                        </p:tav>
                                        <p:tav tm="100000">
                                          <p:val>
                                            <p:strVal val="#ppt_x"/>
                                          </p:val>
                                        </p:tav>
                                      </p:tavLst>
                                    </p:anim>
                                    <p:anim calcmode="lin" valueType="num">
                                      <p:cBhvr additive="base">
                                        <p:cTn dur="500" fill="hold" id="60"/>
                                        <p:tgtEl>
                                          <p:spTgt spid="25"/>
                                        </p:tgtEl>
                                        <p:attrNameLst>
                                          <p:attrName>ppt_y</p:attrName>
                                        </p:attrNameLst>
                                      </p:cBhvr>
                                      <p:tavLst>
                                        <p:tav tm="0">
                                          <p:val>
                                            <p:strVal val="1+#ppt_h/2"/>
                                          </p:val>
                                        </p:tav>
                                        <p:tav tm="100000">
                                          <p:val>
                                            <p:strVal val="#ppt_y"/>
                                          </p:val>
                                        </p:tav>
                                      </p:tavLst>
                                    </p:anim>
                                  </p:childTnLst>
                                </p:cTn>
                              </p:par>
                            </p:childTnLst>
                          </p:cTn>
                        </p:par>
                        <p:par>
                          <p:cTn fill="hold" id="61" nodeType="afterGroup">
                            <p:stCondLst>
                              <p:cond delay="4000"/>
                            </p:stCondLst>
                            <p:childTnLst>
                              <p:par>
                                <p:cTn fill="hold" grpId="0" id="62" nodeType="afterEffect" presetClass="entr" presetID="2" presetSubtype="4">
                                  <p:stCondLst>
                                    <p:cond delay="0"/>
                                  </p:stCondLst>
                                  <p:childTnLst>
                                    <p:set>
                                      <p:cBhvr>
                                        <p:cTn dur="1" fill="hold" id="63">
                                          <p:stCondLst>
                                            <p:cond delay="0"/>
                                          </p:stCondLst>
                                        </p:cTn>
                                        <p:tgtEl>
                                          <p:spTgt spid="26"/>
                                        </p:tgtEl>
                                        <p:attrNameLst>
                                          <p:attrName>style.visibility</p:attrName>
                                        </p:attrNameLst>
                                      </p:cBhvr>
                                      <p:to>
                                        <p:strVal val="visible"/>
                                      </p:to>
                                    </p:set>
                                    <p:anim calcmode="lin" valueType="num">
                                      <p:cBhvr additive="base">
                                        <p:cTn dur="500" fill="hold" id="64"/>
                                        <p:tgtEl>
                                          <p:spTgt spid="26"/>
                                        </p:tgtEl>
                                        <p:attrNameLst>
                                          <p:attrName>ppt_x</p:attrName>
                                        </p:attrNameLst>
                                      </p:cBhvr>
                                      <p:tavLst>
                                        <p:tav tm="0">
                                          <p:val>
                                            <p:strVal val="#ppt_x"/>
                                          </p:val>
                                        </p:tav>
                                        <p:tav tm="100000">
                                          <p:val>
                                            <p:strVal val="#ppt_x"/>
                                          </p:val>
                                        </p:tav>
                                      </p:tavLst>
                                    </p:anim>
                                    <p:anim calcmode="lin" valueType="num">
                                      <p:cBhvr additive="base">
                                        <p:cTn dur="500" fill="hold" id="65"/>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0"/>
      <p:bldP grpId="0" spid="21"/>
      <p:bldP grpId="0" spid="22"/>
      <p:bldP grpId="0" spid="23"/>
      <p:bldP grpId="0" spid="24"/>
      <p:bldP grpId="0" spid="25"/>
      <p:bldP grpId="0" spid="26"/>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32091DE8-D86C-412C-864A-2C57135AD343}"/>
              </a:ext>
            </a:extLst>
          </p:cNvPr>
          <p:cNvGrpSpPr/>
          <p:nvPr/>
        </p:nvGrpSpPr>
        <p:grpSpPr>
          <a:xfrm>
            <a:off x="4955534" y="2325659"/>
            <a:ext cx="3791150" cy="766077"/>
            <a:chOff x="5055122" y="2597263"/>
            <a:chExt cx="3791150" cy="766077"/>
          </a:xfrm>
        </p:grpSpPr>
        <p:sp>
          <p:nvSpPr>
            <p:cNvPr id="3" name="矩形 2">
              <a:extLst>
                <a:ext uri="{FF2B5EF4-FFF2-40B4-BE49-F238E27FC236}">
                  <a16:creationId xmlns:a16="http://schemas.microsoft.com/office/drawing/2014/main" id="{77F47DEE-304F-4CCE-8CB8-66B77859F976}"/>
                </a:ext>
              </a:extLst>
            </p:cNvPr>
            <p:cNvSpPr/>
            <p:nvPr/>
          </p:nvSpPr>
          <p:spPr>
            <a:xfrm>
              <a:off x="5229615" y="2786259"/>
              <a:ext cx="3616657" cy="331470"/>
            </a:xfrm>
            <a:prstGeom prst="rect">
              <a:avLst/>
            </a:prstGeom>
          </p:spPr>
          <p:txBody>
            <a:bodyPr wrap="square">
              <a:spAutoFit/>
            </a:bodyPr>
            <a:lstStyle/>
            <a:p>
              <a:pPr>
                <a:lnSpc>
                  <a:spcPct val="150000"/>
                </a:lnSpc>
              </a:pPr>
              <a:r>
                <a:rPr altLang="en-US" lang="zh-CN" sz="105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a:t>
              </a:r>
            </a:p>
          </p:txBody>
        </p:sp>
        <p:sp>
          <p:nvSpPr>
            <p:cNvPr id="4" name="文本框 3">
              <a:extLst>
                <a:ext uri="{FF2B5EF4-FFF2-40B4-BE49-F238E27FC236}">
                  <a16:creationId xmlns:a16="http://schemas.microsoft.com/office/drawing/2014/main" id="{D58AE301-6E6E-4329-86BC-11DB6137024F}"/>
                </a:ext>
              </a:extLst>
            </p:cNvPr>
            <p:cNvSpPr txBox="1"/>
            <p:nvPr/>
          </p:nvSpPr>
          <p:spPr>
            <a:xfrm>
              <a:off x="5055122" y="2597263"/>
              <a:ext cx="1352750" cy="245821"/>
            </a:xfrm>
            <a:prstGeom prst="rect">
              <a:avLst/>
            </a:prstGeom>
            <a:noFill/>
          </p:spPr>
          <p:txBody>
            <a:bodyPr rtlCol="0" wrap="square">
              <a:spAutoFit/>
            </a:bodyPr>
            <a:lstStyle/>
            <a:p>
              <a:pPr algn="r"/>
              <a:r>
                <a:rPr altLang="en-US" lang="zh-CN" sz="1013">
                  <a:solidFill>
                    <a:schemeClr val="bg1">
                      <a:lumMod val="65000"/>
                    </a:schemeClr>
                  </a:solidFill>
                  <a:latin charset="-122" panose="02010509060101010101" pitchFamily="49" typeface="幼圆"/>
                  <a:ea charset="-122" panose="02010509060101010101" pitchFamily="49" typeface="幼圆"/>
                </a:rPr>
                <a:t>单击添加标题</a:t>
              </a:r>
            </a:p>
          </p:txBody>
        </p:sp>
      </p:grpSp>
      <p:grpSp>
        <p:nvGrpSpPr>
          <p:cNvPr id="5" name="组合 4">
            <a:extLst>
              <a:ext uri="{FF2B5EF4-FFF2-40B4-BE49-F238E27FC236}">
                <a16:creationId xmlns:a16="http://schemas.microsoft.com/office/drawing/2014/main" id="{B982013A-6DD5-4E68-892E-EA9CDF601DFC}"/>
              </a:ext>
            </a:extLst>
          </p:cNvPr>
          <p:cNvGrpSpPr/>
          <p:nvPr/>
        </p:nvGrpSpPr>
        <p:grpSpPr>
          <a:xfrm>
            <a:off x="4955534" y="2966513"/>
            <a:ext cx="3791150" cy="523703"/>
            <a:chOff x="5055122" y="3238117"/>
            <a:chExt cx="3791150" cy="523703"/>
          </a:xfrm>
        </p:grpSpPr>
        <p:sp>
          <p:nvSpPr>
            <p:cNvPr id="6" name="矩形 5">
              <a:extLst>
                <a:ext uri="{FF2B5EF4-FFF2-40B4-BE49-F238E27FC236}">
                  <a16:creationId xmlns:a16="http://schemas.microsoft.com/office/drawing/2014/main" id="{C3BF031E-BC22-49D3-8A94-EB4D0AD2C9C5}"/>
                </a:ext>
              </a:extLst>
            </p:cNvPr>
            <p:cNvSpPr/>
            <p:nvPr/>
          </p:nvSpPr>
          <p:spPr>
            <a:xfrm>
              <a:off x="5229615" y="3427113"/>
              <a:ext cx="3616657" cy="331470"/>
            </a:xfrm>
            <a:prstGeom prst="rect">
              <a:avLst/>
            </a:prstGeom>
          </p:spPr>
          <p:txBody>
            <a:bodyPr wrap="square">
              <a:spAutoFit/>
            </a:bodyPr>
            <a:lstStyle/>
            <a:p>
              <a:pPr>
                <a:lnSpc>
                  <a:spcPct val="150000"/>
                </a:lnSpc>
              </a:pPr>
              <a:r>
                <a:rPr altLang="en-US" lang="zh-CN" sz="105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a:t>
              </a:r>
            </a:p>
          </p:txBody>
        </p:sp>
        <p:sp>
          <p:nvSpPr>
            <p:cNvPr id="7" name="文本框 6">
              <a:extLst>
                <a:ext uri="{FF2B5EF4-FFF2-40B4-BE49-F238E27FC236}">
                  <a16:creationId xmlns:a16="http://schemas.microsoft.com/office/drawing/2014/main" id="{497EB0AA-D696-4B19-8542-9F41720D8ADE}"/>
                </a:ext>
              </a:extLst>
            </p:cNvPr>
            <p:cNvSpPr txBox="1"/>
            <p:nvPr/>
          </p:nvSpPr>
          <p:spPr>
            <a:xfrm>
              <a:off x="5055122" y="3238117"/>
              <a:ext cx="1352750" cy="245821"/>
            </a:xfrm>
            <a:prstGeom prst="rect">
              <a:avLst/>
            </a:prstGeom>
            <a:noFill/>
          </p:spPr>
          <p:txBody>
            <a:bodyPr rtlCol="0" wrap="square">
              <a:spAutoFit/>
            </a:bodyPr>
            <a:lstStyle/>
            <a:p>
              <a:pPr algn="r"/>
              <a:r>
                <a:rPr altLang="en-US" lang="zh-CN" sz="1013">
                  <a:solidFill>
                    <a:schemeClr val="bg1">
                      <a:lumMod val="65000"/>
                    </a:schemeClr>
                  </a:solidFill>
                  <a:latin charset="-122" panose="02010509060101010101" pitchFamily="49" typeface="幼圆"/>
                  <a:ea charset="-122" panose="02010509060101010101" pitchFamily="49" typeface="幼圆"/>
                </a:rPr>
                <a:t>单击添加标题</a:t>
              </a:r>
            </a:p>
          </p:txBody>
        </p:sp>
      </p:grpSp>
      <p:grpSp>
        <p:nvGrpSpPr>
          <p:cNvPr id="8" name="组合 7">
            <a:extLst>
              <a:ext uri="{FF2B5EF4-FFF2-40B4-BE49-F238E27FC236}">
                <a16:creationId xmlns:a16="http://schemas.microsoft.com/office/drawing/2014/main" id="{35BF9004-7D7F-415E-A548-852E428EAAE1}"/>
              </a:ext>
            </a:extLst>
          </p:cNvPr>
          <p:cNvGrpSpPr/>
          <p:nvPr/>
        </p:nvGrpSpPr>
        <p:grpSpPr>
          <a:xfrm>
            <a:off x="4955534" y="3629321"/>
            <a:ext cx="3791150" cy="766076"/>
            <a:chOff x="5055122" y="3900925"/>
            <a:chExt cx="3791150" cy="766076"/>
          </a:xfrm>
        </p:grpSpPr>
        <p:sp>
          <p:nvSpPr>
            <p:cNvPr id="9" name="矩形 8">
              <a:extLst>
                <a:ext uri="{FF2B5EF4-FFF2-40B4-BE49-F238E27FC236}">
                  <a16:creationId xmlns:a16="http://schemas.microsoft.com/office/drawing/2014/main" id="{3C71FA71-EC62-4208-B877-2463A5F00A71}"/>
                </a:ext>
              </a:extLst>
            </p:cNvPr>
            <p:cNvSpPr/>
            <p:nvPr/>
          </p:nvSpPr>
          <p:spPr>
            <a:xfrm>
              <a:off x="5229615" y="4089920"/>
              <a:ext cx="3616657" cy="331470"/>
            </a:xfrm>
            <a:prstGeom prst="rect">
              <a:avLst/>
            </a:prstGeom>
          </p:spPr>
          <p:txBody>
            <a:bodyPr wrap="square">
              <a:spAutoFit/>
            </a:bodyPr>
            <a:lstStyle/>
            <a:p>
              <a:pPr>
                <a:lnSpc>
                  <a:spcPct val="150000"/>
                </a:lnSpc>
              </a:pPr>
              <a:r>
                <a:rPr altLang="en-US" lang="zh-CN" sz="105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a:t>
              </a:r>
            </a:p>
          </p:txBody>
        </p:sp>
        <p:sp>
          <p:nvSpPr>
            <p:cNvPr id="10" name="文本框 9">
              <a:extLst>
                <a:ext uri="{FF2B5EF4-FFF2-40B4-BE49-F238E27FC236}">
                  <a16:creationId xmlns:a16="http://schemas.microsoft.com/office/drawing/2014/main" id="{D8D37BAB-CB50-42A8-8560-F1ABF4A2CE06}"/>
                </a:ext>
              </a:extLst>
            </p:cNvPr>
            <p:cNvSpPr txBox="1"/>
            <p:nvPr/>
          </p:nvSpPr>
          <p:spPr>
            <a:xfrm>
              <a:off x="5055122" y="3900926"/>
              <a:ext cx="1352750" cy="245821"/>
            </a:xfrm>
            <a:prstGeom prst="rect">
              <a:avLst/>
            </a:prstGeom>
            <a:noFill/>
          </p:spPr>
          <p:txBody>
            <a:bodyPr rtlCol="0" wrap="square">
              <a:spAutoFit/>
            </a:bodyPr>
            <a:lstStyle/>
            <a:p>
              <a:pPr algn="r"/>
              <a:r>
                <a:rPr altLang="en-US" lang="zh-CN" sz="1013">
                  <a:solidFill>
                    <a:schemeClr val="bg1">
                      <a:lumMod val="65000"/>
                    </a:schemeClr>
                  </a:solidFill>
                  <a:latin charset="-122" panose="02010509060101010101" pitchFamily="49" typeface="幼圆"/>
                  <a:ea charset="-122" panose="02010509060101010101" pitchFamily="49" typeface="幼圆"/>
                </a:rPr>
                <a:t>单击添加标题</a:t>
              </a:r>
            </a:p>
          </p:txBody>
        </p:sp>
      </p:grpSp>
      <p:grpSp>
        <p:nvGrpSpPr>
          <p:cNvPr id="11" name="组合 10">
            <a:extLst>
              <a:ext uri="{FF2B5EF4-FFF2-40B4-BE49-F238E27FC236}">
                <a16:creationId xmlns:a16="http://schemas.microsoft.com/office/drawing/2014/main" id="{D7940C01-C5B8-440D-B109-E466346CDCE4}"/>
              </a:ext>
            </a:extLst>
          </p:cNvPr>
          <p:cNvGrpSpPr/>
          <p:nvPr/>
        </p:nvGrpSpPr>
        <p:grpSpPr>
          <a:xfrm>
            <a:off x="4951763" y="4253829"/>
            <a:ext cx="3791150" cy="766077"/>
            <a:chOff x="5051351" y="4525433"/>
            <a:chExt cx="3791150" cy="766077"/>
          </a:xfrm>
        </p:grpSpPr>
        <p:sp>
          <p:nvSpPr>
            <p:cNvPr id="12" name="矩形 11">
              <a:extLst>
                <a:ext uri="{FF2B5EF4-FFF2-40B4-BE49-F238E27FC236}">
                  <a16:creationId xmlns:a16="http://schemas.microsoft.com/office/drawing/2014/main" id="{BD5F8BFA-BF5D-4BF9-82B0-1F2DD4555495}"/>
                </a:ext>
              </a:extLst>
            </p:cNvPr>
            <p:cNvSpPr/>
            <p:nvPr/>
          </p:nvSpPr>
          <p:spPr>
            <a:xfrm>
              <a:off x="5225844" y="4714429"/>
              <a:ext cx="3616657" cy="331470"/>
            </a:xfrm>
            <a:prstGeom prst="rect">
              <a:avLst/>
            </a:prstGeom>
          </p:spPr>
          <p:txBody>
            <a:bodyPr wrap="square">
              <a:spAutoFit/>
            </a:bodyPr>
            <a:lstStyle/>
            <a:p>
              <a:pPr>
                <a:lnSpc>
                  <a:spcPct val="150000"/>
                </a:lnSpc>
              </a:pPr>
              <a:r>
                <a:rPr altLang="en-US" lang="zh-CN" sz="105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a:t>
              </a:r>
            </a:p>
          </p:txBody>
        </p:sp>
        <p:sp>
          <p:nvSpPr>
            <p:cNvPr id="13" name="文本框 12">
              <a:extLst>
                <a:ext uri="{FF2B5EF4-FFF2-40B4-BE49-F238E27FC236}">
                  <a16:creationId xmlns:a16="http://schemas.microsoft.com/office/drawing/2014/main" id="{90B280F2-AEE7-4E3A-994E-5192BE0399BF}"/>
                </a:ext>
              </a:extLst>
            </p:cNvPr>
            <p:cNvSpPr txBox="1"/>
            <p:nvPr/>
          </p:nvSpPr>
          <p:spPr>
            <a:xfrm>
              <a:off x="5051351" y="4525434"/>
              <a:ext cx="1352750" cy="245821"/>
            </a:xfrm>
            <a:prstGeom prst="rect">
              <a:avLst/>
            </a:prstGeom>
            <a:noFill/>
          </p:spPr>
          <p:txBody>
            <a:bodyPr rtlCol="0" wrap="square">
              <a:spAutoFit/>
            </a:bodyPr>
            <a:lstStyle/>
            <a:p>
              <a:pPr algn="r"/>
              <a:r>
                <a:rPr altLang="en-US" lang="zh-CN" sz="1013">
                  <a:solidFill>
                    <a:schemeClr val="bg1">
                      <a:lumMod val="65000"/>
                    </a:schemeClr>
                  </a:solidFill>
                  <a:latin charset="-122" panose="02010509060101010101" pitchFamily="49" typeface="幼圆"/>
                  <a:ea charset="-122" panose="02010509060101010101" pitchFamily="49" typeface="幼圆"/>
                </a:rPr>
                <a:t>单击添加标题</a:t>
              </a:r>
            </a:p>
          </p:txBody>
        </p:sp>
      </p:grpSp>
      <p:grpSp>
        <p:nvGrpSpPr>
          <p:cNvPr id="14" name="组合 13">
            <a:extLst>
              <a:ext uri="{FF2B5EF4-FFF2-40B4-BE49-F238E27FC236}">
                <a16:creationId xmlns:a16="http://schemas.microsoft.com/office/drawing/2014/main" id="{F6006C5D-21BE-4D19-A1A9-67AAD4CFF418}"/>
              </a:ext>
            </a:extLst>
          </p:cNvPr>
          <p:cNvGrpSpPr/>
          <p:nvPr/>
        </p:nvGrpSpPr>
        <p:grpSpPr>
          <a:xfrm>
            <a:off x="3118463" y="2358192"/>
            <a:ext cx="1762597" cy="468086"/>
            <a:chOff x="3218051" y="2629796"/>
            <a:chExt cx="1762597" cy="468086"/>
          </a:xfrm>
        </p:grpSpPr>
        <p:sp>
          <p:nvSpPr>
            <p:cNvPr id="15" name="燕尾形 6">
              <a:extLst>
                <a:ext uri="{FF2B5EF4-FFF2-40B4-BE49-F238E27FC236}">
                  <a16:creationId xmlns:a16="http://schemas.microsoft.com/office/drawing/2014/main" id="{653AC49B-88A4-4897-B8F7-C2BC0093F7C5}"/>
                </a:ext>
              </a:extLst>
            </p:cNvPr>
            <p:cNvSpPr/>
            <p:nvPr/>
          </p:nvSpPr>
          <p:spPr>
            <a:xfrm>
              <a:off x="3218051" y="2629796"/>
              <a:ext cx="1393371" cy="468086"/>
            </a:xfrm>
            <a:prstGeom prst="chevron">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endParaRPr>
            </a:p>
          </p:txBody>
        </p:sp>
        <p:cxnSp>
          <p:nvCxnSpPr>
            <p:cNvPr id="16" name="直接连接符 15">
              <a:extLst>
                <a:ext uri="{FF2B5EF4-FFF2-40B4-BE49-F238E27FC236}">
                  <a16:creationId xmlns:a16="http://schemas.microsoft.com/office/drawing/2014/main" id="{DF7F0391-7B76-40E3-8843-96D0B67A57BA}"/>
                </a:ext>
              </a:extLst>
            </p:cNvPr>
            <p:cNvCxnSpPr>
              <a:stCxn id="15" idx="3"/>
            </p:cNvCxnSpPr>
            <p:nvPr/>
          </p:nvCxnSpPr>
          <p:spPr>
            <a:xfrm flipV="1">
              <a:off x="4611423" y="2863839"/>
              <a:ext cx="315686" cy="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椭圆 16">
              <a:extLst>
                <a:ext uri="{FF2B5EF4-FFF2-40B4-BE49-F238E27FC236}">
                  <a16:creationId xmlns:a16="http://schemas.microsoft.com/office/drawing/2014/main" id="{A8905D5F-E551-4DB3-9809-E423AA3244DB}"/>
                </a:ext>
              </a:extLst>
            </p:cNvPr>
            <p:cNvSpPr/>
            <p:nvPr/>
          </p:nvSpPr>
          <p:spPr>
            <a:xfrm>
              <a:off x="4913929" y="2830479"/>
              <a:ext cx="66719" cy="66719"/>
            </a:xfrm>
            <a:prstGeom prst="ellips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8" name="Freeform 139">
              <a:extLst>
                <a:ext uri="{FF2B5EF4-FFF2-40B4-BE49-F238E27FC236}">
                  <a16:creationId xmlns:a16="http://schemas.microsoft.com/office/drawing/2014/main" id="{FC00A610-7840-41C3-9A77-8F45A12365CF}"/>
                </a:ext>
              </a:extLst>
            </p:cNvPr>
            <p:cNvSpPr>
              <a:spLocks noEditPoints="1"/>
            </p:cNvSpPr>
            <p:nvPr/>
          </p:nvSpPr>
          <p:spPr bwMode="auto">
            <a:xfrm>
              <a:off x="3781839" y="2741965"/>
              <a:ext cx="265796" cy="264594"/>
            </a:xfrm>
            <a:custGeom>
              <a:gdLst>
                <a:gd fmla="*/ 42 w 97" name="T0"/>
                <a:gd fmla="*/ 14 h 97" name="T1"/>
                <a:gd fmla="*/ 55 w 97" name="T2"/>
                <a:gd fmla="*/ 14 h 97" name="T3"/>
                <a:gd fmla="*/ 48 w 97" name="T4"/>
                <a:gd fmla="*/ 0 h 97" name="T5"/>
                <a:gd fmla="*/ 42 w 97" name="T6"/>
                <a:gd fmla="*/ 14 h 97" name="T7"/>
                <a:gd fmla="*/ 49 w 97" name="T8"/>
                <a:gd fmla="*/ 18 h 97" name="T9"/>
                <a:gd fmla="*/ 79 w 97" name="T10"/>
                <a:gd fmla="*/ 48 h 97" name="T11"/>
                <a:gd fmla="*/ 49 w 97" name="T12"/>
                <a:gd fmla="*/ 79 h 97" name="T13"/>
                <a:gd fmla="*/ 18 w 97" name="T14"/>
                <a:gd fmla="*/ 48 h 97" name="T15"/>
                <a:gd fmla="*/ 49 w 97" name="T16"/>
                <a:gd fmla="*/ 18 h 97" name="T17"/>
                <a:gd fmla="*/ 60 w 97" name="T18"/>
                <a:gd fmla="*/ 15 h 97" name="T19"/>
                <a:gd fmla="*/ 71 w 97" name="T20"/>
                <a:gd fmla="*/ 22 h 97" name="T21"/>
                <a:gd fmla="*/ 73 w 97" name="T22"/>
                <a:gd fmla="*/ 6 h 97" name="T23"/>
                <a:gd fmla="*/ 60 w 97" name="T24"/>
                <a:gd fmla="*/ 15 h 97" name="T25"/>
                <a:gd fmla="*/ 75 w 97" name="T26"/>
                <a:gd fmla="*/ 25 h 97" name="T27"/>
                <a:gd fmla="*/ 81 w 97" name="T28"/>
                <a:gd fmla="*/ 36 h 97" name="T29"/>
                <a:gd fmla="*/ 91 w 97" name="T30"/>
                <a:gd fmla="*/ 24 h 97" name="T31"/>
                <a:gd fmla="*/ 75 w 97" name="T32"/>
                <a:gd fmla="*/ 25 h 97" name="T33"/>
                <a:gd fmla="*/ 83 w 97" name="T34"/>
                <a:gd fmla="*/ 42 h 97" name="T35"/>
                <a:gd fmla="*/ 83 w 97" name="T36"/>
                <a:gd fmla="*/ 54 h 97" name="T37"/>
                <a:gd fmla="*/ 97 w 97" name="T38"/>
                <a:gd fmla="*/ 48 h 97" name="T39"/>
                <a:gd fmla="*/ 83 w 97" name="T40"/>
                <a:gd fmla="*/ 42 h 97" name="T41"/>
                <a:gd fmla="*/ 82 w 97" name="T42"/>
                <a:gd fmla="*/ 60 h 97" name="T43"/>
                <a:gd fmla="*/ 75 w 97" name="T44"/>
                <a:gd fmla="*/ 71 h 97" name="T45"/>
                <a:gd fmla="*/ 91 w 97" name="T46"/>
                <a:gd fmla="*/ 72 h 97" name="T47"/>
                <a:gd fmla="*/ 82 w 97" name="T48"/>
                <a:gd fmla="*/ 60 h 97" name="T49"/>
                <a:gd fmla="*/ 72 w 97" name="T50"/>
                <a:gd fmla="*/ 75 h 97" name="T51"/>
                <a:gd fmla="*/ 61 w 97" name="T52"/>
                <a:gd fmla="*/ 81 h 97" name="T53"/>
                <a:gd fmla="*/ 73 w 97" name="T54"/>
                <a:gd fmla="*/ 90 h 97" name="T55"/>
                <a:gd fmla="*/ 72 w 97" name="T56"/>
                <a:gd fmla="*/ 75 h 97" name="T57"/>
                <a:gd fmla="*/ 55 w 97" name="T58"/>
                <a:gd fmla="*/ 83 h 97" name="T59"/>
                <a:gd fmla="*/ 43 w 97" name="T60"/>
                <a:gd fmla="*/ 83 h 97" name="T61"/>
                <a:gd fmla="*/ 49 w 97" name="T62"/>
                <a:gd fmla="*/ 97 h 97" name="T63"/>
                <a:gd fmla="*/ 55 w 97" name="T64"/>
                <a:gd fmla="*/ 83 h 97" name="T65"/>
                <a:gd fmla="*/ 37 w 97" name="T66"/>
                <a:gd fmla="*/ 81 h 97" name="T67"/>
                <a:gd fmla="*/ 26 w 97" name="T68"/>
                <a:gd fmla="*/ 75 h 97" name="T69"/>
                <a:gd fmla="*/ 25 w 97" name="T70"/>
                <a:gd fmla="*/ 91 h 97" name="T71"/>
                <a:gd fmla="*/ 37 w 97" name="T72"/>
                <a:gd fmla="*/ 81 h 97" name="T73"/>
                <a:gd fmla="*/ 22 w 97" name="T74"/>
                <a:gd fmla="*/ 71 h 97" name="T75"/>
                <a:gd fmla="*/ 16 w 97" name="T76"/>
                <a:gd fmla="*/ 60 h 97" name="T77"/>
                <a:gd fmla="*/ 7 w 97" name="T78"/>
                <a:gd fmla="*/ 73 h 97" name="T79"/>
                <a:gd fmla="*/ 22 w 97" name="T80"/>
                <a:gd fmla="*/ 71 h 97" name="T81"/>
                <a:gd fmla="*/ 14 w 97" name="T82"/>
                <a:gd fmla="*/ 55 h 97" name="T83"/>
                <a:gd fmla="*/ 14 w 97" name="T84"/>
                <a:gd fmla="*/ 42 h 97" name="T85"/>
                <a:gd fmla="*/ 0 w 97" name="T86"/>
                <a:gd fmla="*/ 49 h 97" name="T87"/>
                <a:gd fmla="*/ 14 w 97" name="T88"/>
                <a:gd fmla="*/ 55 h 97" name="T89"/>
                <a:gd fmla="*/ 15 w 97" name="T90"/>
                <a:gd fmla="*/ 37 h 97" name="T91"/>
                <a:gd fmla="*/ 22 w 97" name="T92"/>
                <a:gd fmla="*/ 26 h 97" name="T93"/>
                <a:gd fmla="*/ 6 w 97" name="T94"/>
                <a:gd fmla="*/ 24 h 97" name="T95"/>
                <a:gd fmla="*/ 15 w 97" name="T96"/>
                <a:gd fmla="*/ 37 h 97" name="T97"/>
                <a:gd fmla="*/ 26 w 97" name="T98"/>
                <a:gd fmla="*/ 22 h 97" name="T99"/>
                <a:gd fmla="*/ 37 w 97" name="T100"/>
                <a:gd fmla="*/ 16 h 97" name="T101"/>
                <a:gd fmla="*/ 24 w 97" name="T102"/>
                <a:gd fmla="*/ 6 h 97" name="T103"/>
                <a:gd fmla="*/ 26 w 97" name="T104"/>
                <a:gd fmla="*/ 22 h 97"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97" w="97">
                  <a:moveTo>
                    <a:pt x="42" y="14"/>
                  </a:moveTo>
                  <a:cubicBezTo>
                    <a:pt x="55" y="14"/>
                    <a:pt x="55" y="14"/>
                    <a:pt x="55" y="14"/>
                  </a:cubicBezTo>
                  <a:cubicBezTo>
                    <a:pt x="48" y="0"/>
                    <a:pt x="48" y="0"/>
                    <a:pt x="48" y="0"/>
                  </a:cubicBezTo>
                  <a:cubicBezTo>
                    <a:pt x="42" y="14"/>
                    <a:pt x="42" y="14"/>
                    <a:pt x="42" y="14"/>
                  </a:cubicBezTo>
                  <a:close/>
                  <a:moveTo>
                    <a:pt x="49" y="18"/>
                  </a:moveTo>
                  <a:cubicBezTo>
                    <a:pt x="65" y="18"/>
                    <a:pt x="79" y="31"/>
                    <a:pt x="79" y="48"/>
                  </a:cubicBezTo>
                  <a:cubicBezTo>
                    <a:pt x="79" y="65"/>
                    <a:pt x="65" y="79"/>
                    <a:pt x="49" y="79"/>
                  </a:cubicBezTo>
                  <a:cubicBezTo>
                    <a:pt x="32" y="79"/>
                    <a:pt x="18" y="65"/>
                    <a:pt x="18" y="48"/>
                  </a:cubicBezTo>
                  <a:cubicBezTo>
                    <a:pt x="18" y="31"/>
                    <a:pt x="32" y="18"/>
                    <a:pt x="49" y="18"/>
                  </a:cubicBezTo>
                  <a:close/>
                  <a:moveTo>
                    <a:pt x="60" y="15"/>
                  </a:moveTo>
                  <a:cubicBezTo>
                    <a:pt x="71" y="22"/>
                    <a:pt x="71" y="22"/>
                    <a:pt x="71" y="22"/>
                  </a:cubicBezTo>
                  <a:cubicBezTo>
                    <a:pt x="73" y="6"/>
                    <a:pt x="73" y="6"/>
                    <a:pt x="73" y="6"/>
                  </a:cubicBezTo>
                  <a:cubicBezTo>
                    <a:pt x="60" y="15"/>
                    <a:pt x="60" y="15"/>
                    <a:pt x="60" y="15"/>
                  </a:cubicBezTo>
                  <a:close/>
                  <a:moveTo>
                    <a:pt x="75" y="25"/>
                  </a:moveTo>
                  <a:cubicBezTo>
                    <a:pt x="81" y="36"/>
                    <a:pt x="81" y="36"/>
                    <a:pt x="81" y="36"/>
                  </a:cubicBezTo>
                  <a:cubicBezTo>
                    <a:pt x="91" y="24"/>
                    <a:pt x="91" y="24"/>
                    <a:pt x="91" y="24"/>
                  </a:cubicBezTo>
                  <a:cubicBezTo>
                    <a:pt x="75" y="25"/>
                    <a:pt x="75" y="25"/>
                    <a:pt x="75" y="25"/>
                  </a:cubicBezTo>
                  <a:close/>
                  <a:moveTo>
                    <a:pt x="83" y="42"/>
                  </a:moveTo>
                  <a:cubicBezTo>
                    <a:pt x="83" y="54"/>
                    <a:pt x="83" y="54"/>
                    <a:pt x="83" y="54"/>
                  </a:cubicBezTo>
                  <a:cubicBezTo>
                    <a:pt x="97" y="48"/>
                    <a:pt x="97" y="48"/>
                    <a:pt x="97" y="48"/>
                  </a:cubicBezTo>
                  <a:cubicBezTo>
                    <a:pt x="83" y="42"/>
                    <a:pt x="83" y="42"/>
                    <a:pt x="83" y="42"/>
                  </a:cubicBezTo>
                  <a:close/>
                  <a:moveTo>
                    <a:pt x="82" y="60"/>
                  </a:moveTo>
                  <a:cubicBezTo>
                    <a:pt x="75" y="71"/>
                    <a:pt x="75" y="71"/>
                    <a:pt x="75" y="71"/>
                  </a:cubicBezTo>
                  <a:cubicBezTo>
                    <a:pt x="91" y="72"/>
                    <a:pt x="91" y="72"/>
                    <a:pt x="91" y="72"/>
                  </a:cubicBezTo>
                  <a:cubicBezTo>
                    <a:pt x="82" y="60"/>
                    <a:pt x="82" y="60"/>
                    <a:pt x="82" y="60"/>
                  </a:cubicBezTo>
                  <a:close/>
                  <a:moveTo>
                    <a:pt x="72" y="75"/>
                  </a:moveTo>
                  <a:cubicBezTo>
                    <a:pt x="61" y="81"/>
                    <a:pt x="61" y="81"/>
                    <a:pt x="61" y="81"/>
                  </a:cubicBezTo>
                  <a:cubicBezTo>
                    <a:pt x="73" y="90"/>
                    <a:pt x="73" y="90"/>
                    <a:pt x="73" y="90"/>
                  </a:cubicBezTo>
                  <a:cubicBezTo>
                    <a:pt x="72" y="75"/>
                    <a:pt x="72" y="75"/>
                    <a:pt x="72" y="75"/>
                  </a:cubicBezTo>
                  <a:close/>
                  <a:moveTo>
                    <a:pt x="55" y="83"/>
                  </a:moveTo>
                  <a:cubicBezTo>
                    <a:pt x="43" y="83"/>
                    <a:pt x="43" y="83"/>
                    <a:pt x="43" y="83"/>
                  </a:cubicBezTo>
                  <a:cubicBezTo>
                    <a:pt x="49" y="97"/>
                    <a:pt x="49" y="97"/>
                    <a:pt x="49" y="97"/>
                  </a:cubicBezTo>
                  <a:cubicBezTo>
                    <a:pt x="55" y="83"/>
                    <a:pt x="55" y="83"/>
                    <a:pt x="55" y="83"/>
                  </a:cubicBezTo>
                  <a:close/>
                  <a:moveTo>
                    <a:pt x="37" y="81"/>
                  </a:moveTo>
                  <a:cubicBezTo>
                    <a:pt x="26" y="75"/>
                    <a:pt x="26" y="75"/>
                    <a:pt x="26" y="75"/>
                  </a:cubicBezTo>
                  <a:cubicBezTo>
                    <a:pt x="25" y="91"/>
                    <a:pt x="25" y="91"/>
                    <a:pt x="25" y="91"/>
                  </a:cubicBezTo>
                  <a:cubicBezTo>
                    <a:pt x="37" y="81"/>
                    <a:pt x="37" y="81"/>
                    <a:pt x="37" y="81"/>
                  </a:cubicBezTo>
                  <a:close/>
                  <a:moveTo>
                    <a:pt x="22" y="71"/>
                  </a:moveTo>
                  <a:cubicBezTo>
                    <a:pt x="16" y="60"/>
                    <a:pt x="16" y="60"/>
                    <a:pt x="16" y="60"/>
                  </a:cubicBezTo>
                  <a:cubicBezTo>
                    <a:pt x="7" y="73"/>
                    <a:pt x="7" y="73"/>
                    <a:pt x="7" y="73"/>
                  </a:cubicBezTo>
                  <a:cubicBezTo>
                    <a:pt x="22" y="71"/>
                    <a:pt x="22" y="71"/>
                    <a:pt x="22" y="71"/>
                  </a:cubicBezTo>
                  <a:close/>
                  <a:moveTo>
                    <a:pt x="14" y="55"/>
                  </a:moveTo>
                  <a:cubicBezTo>
                    <a:pt x="14" y="42"/>
                    <a:pt x="14" y="42"/>
                    <a:pt x="14" y="42"/>
                  </a:cubicBezTo>
                  <a:cubicBezTo>
                    <a:pt x="0" y="49"/>
                    <a:pt x="0" y="49"/>
                    <a:pt x="0" y="49"/>
                  </a:cubicBezTo>
                  <a:cubicBezTo>
                    <a:pt x="14" y="55"/>
                    <a:pt x="14" y="55"/>
                    <a:pt x="14" y="55"/>
                  </a:cubicBezTo>
                  <a:close/>
                  <a:moveTo>
                    <a:pt x="15" y="37"/>
                  </a:moveTo>
                  <a:cubicBezTo>
                    <a:pt x="22" y="26"/>
                    <a:pt x="22" y="26"/>
                    <a:pt x="22" y="26"/>
                  </a:cubicBezTo>
                  <a:cubicBezTo>
                    <a:pt x="6" y="24"/>
                    <a:pt x="6" y="24"/>
                    <a:pt x="6" y="24"/>
                  </a:cubicBezTo>
                  <a:cubicBezTo>
                    <a:pt x="15" y="37"/>
                    <a:pt x="15" y="37"/>
                    <a:pt x="15" y="37"/>
                  </a:cubicBezTo>
                  <a:close/>
                  <a:moveTo>
                    <a:pt x="26" y="22"/>
                  </a:moveTo>
                  <a:cubicBezTo>
                    <a:pt x="37" y="16"/>
                    <a:pt x="37" y="16"/>
                    <a:pt x="37" y="16"/>
                  </a:cubicBezTo>
                  <a:cubicBezTo>
                    <a:pt x="24" y="6"/>
                    <a:pt x="24" y="6"/>
                    <a:pt x="24" y="6"/>
                  </a:cubicBezTo>
                  <a:lnTo>
                    <a:pt x="26" y="22"/>
                  </a:lnTo>
                  <a:close/>
                </a:path>
              </a:pathLst>
            </a:custGeom>
            <a:solidFill>
              <a:schemeClr val="bg1"/>
            </a:solidFill>
            <a:ln>
              <a:noFill/>
            </a:ln>
          </p:spPr>
          <p:txBody>
            <a:bodyPr bIns="30111" lIns="60222" rIns="60222" tIns="30111"/>
            <a:lstStyle/>
            <a:p>
              <a:pPr>
                <a:defRPr/>
              </a:pPr>
              <a:endParaRPr altLang="en-US" lang="zh-CN" sz="1185">
                <a:solidFill>
                  <a:schemeClr val="bg1">
                    <a:lumMod val="65000"/>
                  </a:schemeClr>
                </a:solidFill>
                <a:latin panose="020f0502020204030204" typeface="Calibri"/>
              </a:endParaRPr>
            </a:p>
          </p:txBody>
        </p:sp>
      </p:grpSp>
      <p:grpSp>
        <p:nvGrpSpPr>
          <p:cNvPr id="19" name="组合 18">
            <a:extLst>
              <a:ext uri="{FF2B5EF4-FFF2-40B4-BE49-F238E27FC236}">
                <a16:creationId xmlns:a16="http://schemas.microsoft.com/office/drawing/2014/main" id="{C8E309E2-A9B1-48C6-A09D-F967AFCDF42F}"/>
              </a:ext>
            </a:extLst>
          </p:cNvPr>
          <p:cNvGrpSpPr/>
          <p:nvPr/>
        </p:nvGrpSpPr>
        <p:grpSpPr>
          <a:xfrm>
            <a:off x="3118463" y="2999046"/>
            <a:ext cx="1762597" cy="468086"/>
            <a:chOff x="3218051" y="3270650"/>
            <a:chExt cx="1762597" cy="468086"/>
          </a:xfrm>
        </p:grpSpPr>
        <p:sp>
          <p:nvSpPr>
            <p:cNvPr id="20" name="燕尾形 7">
              <a:extLst>
                <a:ext uri="{FF2B5EF4-FFF2-40B4-BE49-F238E27FC236}">
                  <a16:creationId xmlns:a16="http://schemas.microsoft.com/office/drawing/2014/main" id="{82690F4A-5932-4739-986E-472421DD620C}"/>
                </a:ext>
              </a:extLst>
            </p:cNvPr>
            <p:cNvSpPr/>
            <p:nvPr/>
          </p:nvSpPr>
          <p:spPr>
            <a:xfrm>
              <a:off x="3218051" y="3270650"/>
              <a:ext cx="1393371" cy="468086"/>
            </a:xfrm>
            <a:prstGeom prst="chevron">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endParaRPr>
            </a:p>
          </p:txBody>
        </p:sp>
        <p:cxnSp>
          <p:nvCxnSpPr>
            <p:cNvPr id="21" name="直接连接符 20">
              <a:extLst>
                <a:ext uri="{FF2B5EF4-FFF2-40B4-BE49-F238E27FC236}">
                  <a16:creationId xmlns:a16="http://schemas.microsoft.com/office/drawing/2014/main" id="{1C6155BC-6355-4B7E-802B-F035FE808FBD}"/>
                </a:ext>
              </a:extLst>
            </p:cNvPr>
            <p:cNvCxnSpPr/>
            <p:nvPr/>
          </p:nvCxnSpPr>
          <p:spPr>
            <a:xfrm flipV="1">
              <a:off x="4611422" y="3504693"/>
              <a:ext cx="315686" cy="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2" name="椭圆 21">
              <a:extLst>
                <a:ext uri="{FF2B5EF4-FFF2-40B4-BE49-F238E27FC236}">
                  <a16:creationId xmlns:a16="http://schemas.microsoft.com/office/drawing/2014/main" id="{5161833F-9715-4EFA-B384-64E935FCEC89}"/>
                </a:ext>
              </a:extLst>
            </p:cNvPr>
            <p:cNvSpPr/>
            <p:nvPr/>
          </p:nvSpPr>
          <p:spPr>
            <a:xfrm>
              <a:off x="4913929" y="3471332"/>
              <a:ext cx="66719" cy="66719"/>
            </a:xfrm>
            <a:prstGeom prst="ellips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3" name="Freeform 145">
              <a:extLst>
                <a:ext uri="{FF2B5EF4-FFF2-40B4-BE49-F238E27FC236}">
                  <a16:creationId xmlns:a16="http://schemas.microsoft.com/office/drawing/2014/main" id="{B651C352-D987-416A-9482-432FDD4B36EA}"/>
                </a:ext>
              </a:extLst>
            </p:cNvPr>
            <p:cNvSpPr>
              <a:spLocks noEditPoints="1"/>
            </p:cNvSpPr>
            <p:nvPr/>
          </p:nvSpPr>
          <p:spPr bwMode="auto">
            <a:xfrm>
              <a:off x="3801696" y="3370151"/>
              <a:ext cx="266700" cy="269081"/>
            </a:xfrm>
            <a:custGeom>
              <a:gdLst>
                <a:gd fmla="*/ 43 w 98" name="T0"/>
                <a:gd fmla="*/ 76 h 99" name="T1"/>
                <a:gd fmla="*/ 40 w 98" name="T2"/>
                <a:gd fmla="*/ 70 h 99" name="T3"/>
                <a:gd fmla="*/ 37 w 98" name="T4"/>
                <a:gd fmla="*/ 74 h 99" name="T5"/>
                <a:gd fmla="*/ 35 w 98" name="T6"/>
                <a:gd fmla="*/ 76 h 99" name="T7"/>
                <a:gd fmla="*/ 32 w 98" name="T8"/>
                <a:gd fmla="*/ 75 h 99" name="T9"/>
                <a:gd fmla="*/ 2 w 98" name="T10"/>
                <a:gd fmla="*/ 45 h 99" name="T11"/>
                <a:gd fmla="*/ 7 w 98" name="T12"/>
                <a:gd fmla="*/ 10 h 99" name="T13"/>
                <a:gd fmla="*/ 40 w 98" name="T14"/>
                <a:gd fmla="*/ 26 h 99" name="T15"/>
                <a:gd fmla="*/ 71 w 98" name="T16"/>
                <a:gd fmla="*/ 0 h 99" name="T17"/>
                <a:gd fmla="*/ 48 w 98" name="T18"/>
                <a:gd fmla="*/ 79 h 99" name="T19"/>
                <a:gd fmla="*/ 35 w 98" name="T20"/>
                <a:gd fmla="*/ 99 h 99" name="T21"/>
                <a:gd fmla="*/ 29 w 98" name="T22"/>
                <a:gd fmla="*/ 95 h 99" name="T23"/>
                <a:gd fmla="*/ 43 w 98" name="T24"/>
                <a:gd fmla="*/ 76 h 99" name="T25"/>
                <a:gd fmla="*/ 47 w 98" name="T26"/>
                <a:gd fmla="*/ 57 h 99" name="T27"/>
                <a:gd fmla="*/ 50 w 98" name="T28"/>
                <a:gd fmla="*/ 63 h 99" name="T29"/>
                <a:gd fmla="*/ 65 w 98" name="T30"/>
                <a:gd fmla="*/ 18 h 99" name="T31"/>
                <a:gd fmla="*/ 47 w 98" name="T32"/>
                <a:gd fmla="*/ 32 h 99" name="T33"/>
                <a:gd fmla="*/ 46 w 98" name="T34"/>
                <a:gd fmla="*/ 34 h 99" name="T35"/>
                <a:gd fmla="*/ 47 w 98" name="T36"/>
                <a:gd fmla="*/ 57 h 99" name="T37"/>
                <a:gd fmla="*/ 28 w 98" name="T38"/>
                <a:gd fmla="*/ 63 h 99" name="T39"/>
                <a:gd fmla="*/ 16 w 98" name="T40"/>
                <a:gd fmla="*/ 24 h 99" name="T41"/>
                <a:gd fmla="*/ 16 w 98" name="T42"/>
                <a:gd fmla="*/ 24 h 99" name="T43"/>
                <a:gd fmla="*/ 33 w 98" name="T44"/>
                <a:gd fmla="*/ 61 h 99" name="T45"/>
                <a:gd fmla="*/ 13 w 98" name="T46"/>
                <a:gd fmla="*/ 21 h 99" name="T47"/>
                <a:gd fmla="*/ 10 w 98" name="T48"/>
                <a:gd fmla="*/ 44 h 99" name="T49"/>
                <a:gd fmla="*/ 28 w 98" name="T50"/>
                <a:gd fmla="*/ 63 h 99" name="T51"/>
                <a:gd fmla="*/ 55 w 98" name="T52"/>
                <a:gd fmla="*/ 64 h 99" name="T53"/>
                <a:gd fmla="*/ 68 w 98" name="T54"/>
                <a:gd fmla="*/ 18 h 99" name="T55"/>
                <a:gd fmla="*/ 55 w 98" name="T56"/>
                <a:gd fmla="*/ 64 h 99"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99" w="98">
                  <a:moveTo>
                    <a:pt x="43" y="76"/>
                  </a:moveTo>
                  <a:cubicBezTo>
                    <a:pt x="42" y="75"/>
                    <a:pt x="41" y="73"/>
                    <a:pt x="40" y="70"/>
                  </a:cubicBezTo>
                  <a:cubicBezTo>
                    <a:pt x="39" y="71"/>
                    <a:pt x="38" y="73"/>
                    <a:pt x="37" y="74"/>
                  </a:cubicBezTo>
                  <a:cubicBezTo>
                    <a:pt x="35" y="76"/>
                    <a:pt x="35" y="76"/>
                    <a:pt x="35" y="76"/>
                  </a:cubicBezTo>
                  <a:cubicBezTo>
                    <a:pt x="32" y="75"/>
                    <a:pt x="32" y="75"/>
                    <a:pt x="32" y="75"/>
                  </a:cubicBezTo>
                  <a:cubicBezTo>
                    <a:pt x="25" y="72"/>
                    <a:pt x="4" y="62"/>
                    <a:pt x="2" y="45"/>
                  </a:cubicBezTo>
                  <a:cubicBezTo>
                    <a:pt x="0" y="28"/>
                    <a:pt x="10" y="19"/>
                    <a:pt x="7" y="10"/>
                  </a:cubicBezTo>
                  <a:cubicBezTo>
                    <a:pt x="21" y="13"/>
                    <a:pt x="33" y="19"/>
                    <a:pt x="40" y="26"/>
                  </a:cubicBezTo>
                  <a:cubicBezTo>
                    <a:pt x="52" y="11"/>
                    <a:pt x="67" y="11"/>
                    <a:pt x="71" y="0"/>
                  </a:cubicBezTo>
                  <a:cubicBezTo>
                    <a:pt x="98" y="38"/>
                    <a:pt x="94" y="74"/>
                    <a:pt x="48" y="79"/>
                  </a:cubicBezTo>
                  <a:cubicBezTo>
                    <a:pt x="44" y="86"/>
                    <a:pt x="40" y="93"/>
                    <a:pt x="35" y="99"/>
                  </a:cubicBezTo>
                  <a:cubicBezTo>
                    <a:pt x="29" y="95"/>
                    <a:pt x="29" y="95"/>
                    <a:pt x="29" y="95"/>
                  </a:cubicBezTo>
                  <a:cubicBezTo>
                    <a:pt x="34" y="89"/>
                    <a:pt x="39" y="83"/>
                    <a:pt x="43" y="76"/>
                  </a:cubicBezTo>
                  <a:close/>
                  <a:moveTo>
                    <a:pt x="47" y="57"/>
                  </a:moveTo>
                  <a:cubicBezTo>
                    <a:pt x="48" y="60"/>
                    <a:pt x="49" y="62"/>
                    <a:pt x="50" y="63"/>
                  </a:cubicBezTo>
                  <a:cubicBezTo>
                    <a:pt x="56" y="49"/>
                    <a:pt x="61" y="33"/>
                    <a:pt x="65" y="18"/>
                  </a:cubicBezTo>
                  <a:cubicBezTo>
                    <a:pt x="61" y="22"/>
                    <a:pt x="53" y="24"/>
                    <a:pt x="47" y="32"/>
                  </a:cubicBezTo>
                  <a:cubicBezTo>
                    <a:pt x="47" y="33"/>
                    <a:pt x="46" y="33"/>
                    <a:pt x="46" y="34"/>
                  </a:cubicBezTo>
                  <a:cubicBezTo>
                    <a:pt x="50" y="41"/>
                    <a:pt x="50" y="49"/>
                    <a:pt x="47" y="57"/>
                  </a:cubicBezTo>
                  <a:close/>
                  <a:moveTo>
                    <a:pt x="28" y="63"/>
                  </a:moveTo>
                  <a:cubicBezTo>
                    <a:pt x="25" y="49"/>
                    <a:pt x="22" y="36"/>
                    <a:pt x="16" y="24"/>
                  </a:cubicBezTo>
                  <a:cubicBezTo>
                    <a:pt x="16" y="24"/>
                    <a:pt x="16" y="24"/>
                    <a:pt x="16" y="24"/>
                  </a:cubicBezTo>
                  <a:cubicBezTo>
                    <a:pt x="22" y="33"/>
                    <a:pt x="29" y="46"/>
                    <a:pt x="33" y="61"/>
                  </a:cubicBezTo>
                  <a:cubicBezTo>
                    <a:pt x="47" y="44"/>
                    <a:pt x="38" y="27"/>
                    <a:pt x="13" y="21"/>
                  </a:cubicBezTo>
                  <a:cubicBezTo>
                    <a:pt x="15" y="27"/>
                    <a:pt x="9" y="33"/>
                    <a:pt x="10" y="44"/>
                  </a:cubicBezTo>
                  <a:cubicBezTo>
                    <a:pt x="11" y="56"/>
                    <a:pt x="24" y="61"/>
                    <a:pt x="28" y="63"/>
                  </a:cubicBezTo>
                  <a:close/>
                  <a:moveTo>
                    <a:pt x="55" y="64"/>
                  </a:moveTo>
                  <a:cubicBezTo>
                    <a:pt x="80" y="60"/>
                    <a:pt x="83" y="40"/>
                    <a:pt x="68" y="18"/>
                  </a:cubicBezTo>
                  <a:cubicBezTo>
                    <a:pt x="67" y="31"/>
                    <a:pt x="62" y="48"/>
                    <a:pt x="55" y="64"/>
                  </a:cubicBezTo>
                  <a:close/>
                </a:path>
              </a:pathLst>
            </a:custGeom>
            <a:solidFill>
              <a:schemeClr val="bg1"/>
            </a:solidFill>
            <a:ln>
              <a:noFill/>
            </a:ln>
          </p:spPr>
          <p:txBody>
            <a:bodyPr bIns="30111" lIns="60222" rIns="60222" tIns="30111"/>
            <a:lstStyle/>
            <a:p>
              <a:pPr>
                <a:defRPr/>
              </a:pPr>
              <a:endParaRPr altLang="en-US" lang="zh-CN" sz="1185">
                <a:solidFill>
                  <a:schemeClr val="bg1">
                    <a:lumMod val="65000"/>
                  </a:schemeClr>
                </a:solidFill>
                <a:latin panose="020f0502020204030204" typeface="Calibri"/>
              </a:endParaRPr>
            </a:p>
          </p:txBody>
        </p:sp>
      </p:grpSp>
      <p:grpSp>
        <p:nvGrpSpPr>
          <p:cNvPr id="24" name="组合 23">
            <a:extLst>
              <a:ext uri="{FF2B5EF4-FFF2-40B4-BE49-F238E27FC236}">
                <a16:creationId xmlns:a16="http://schemas.microsoft.com/office/drawing/2014/main" id="{88BEA2A0-CA76-4BC2-834C-C6DA73966A2C}"/>
              </a:ext>
            </a:extLst>
          </p:cNvPr>
          <p:cNvGrpSpPr/>
          <p:nvPr/>
        </p:nvGrpSpPr>
        <p:grpSpPr>
          <a:xfrm>
            <a:off x="3118463" y="3639900"/>
            <a:ext cx="1758828" cy="468086"/>
            <a:chOff x="3218051" y="3911504"/>
            <a:chExt cx="1758828" cy="468086"/>
          </a:xfrm>
        </p:grpSpPr>
        <p:sp>
          <p:nvSpPr>
            <p:cNvPr id="25" name="燕尾形 8">
              <a:extLst>
                <a:ext uri="{FF2B5EF4-FFF2-40B4-BE49-F238E27FC236}">
                  <a16:creationId xmlns:a16="http://schemas.microsoft.com/office/drawing/2014/main" id="{162C7C60-DFB3-4410-83EC-7C54F4455EF1}"/>
                </a:ext>
              </a:extLst>
            </p:cNvPr>
            <p:cNvSpPr/>
            <p:nvPr/>
          </p:nvSpPr>
          <p:spPr>
            <a:xfrm>
              <a:off x="3218051" y="3911504"/>
              <a:ext cx="1393371" cy="468086"/>
            </a:xfrm>
            <a:prstGeom prst="chevron">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endParaRPr>
            </a:p>
          </p:txBody>
        </p:sp>
        <p:cxnSp>
          <p:nvCxnSpPr>
            <p:cNvPr id="26" name="直接连接符 25">
              <a:extLst>
                <a:ext uri="{FF2B5EF4-FFF2-40B4-BE49-F238E27FC236}">
                  <a16:creationId xmlns:a16="http://schemas.microsoft.com/office/drawing/2014/main" id="{2474175A-AE49-4D82-A657-DEECC407E75D}"/>
                </a:ext>
              </a:extLst>
            </p:cNvPr>
            <p:cNvCxnSpPr/>
            <p:nvPr/>
          </p:nvCxnSpPr>
          <p:spPr>
            <a:xfrm flipV="1">
              <a:off x="4611421" y="4145546"/>
              <a:ext cx="315686" cy="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7" name="椭圆 26">
              <a:extLst>
                <a:ext uri="{FF2B5EF4-FFF2-40B4-BE49-F238E27FC236}">
                  <a16:creationId xmlns:a16="http://schemas.microsoft.com/office/drawing/2014/main" id="{1FD8CE5A-FC70-4C55-A9B7-05CECF8625C9}"/>
                </a:ext>
              </a:extLst>
            </p:cNvPr>
            <p:cNvSpPr/>
            <p:nvPr/>
          </p:nvSpPr>
          <p:spPr>
            <a:xfrm>
              <a:off x="4910160" y="4112184"/>
              <a:ext cx="66719" cy="66719"/>
            </a:xfrm>
            <a:prstGeom prst="ellips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8" name="Freeform 176">
              <a:extLst>
                <a:ext uri="{FF2B5EF4-FFF2-40B4-BE49-F238E27FC236}">
                  <a16:creationId xmlns:a16="http://schemas.microsoft.com/office/drawing/2014/main" id="{30748FD6-24CE-4D37-A5CD-767A45546AAA}"/>
                </a:ext>
              </a:extLst>
            </p:cNvPr>
            <p:cNvSpPr>
              <a:spLocks noEditPoints="1"/>
            </p:cNvSpPr>
            <p:nvPr/>
          </p:nvSpPr>
          <p:spPr bwMode="auto">
            <a:xfrm>
              <a:off x="3801696" y="4022909"/>
              <a:ext cx="275035" cy="245269"/>
            </a:xfrm>
            <a:custGeom>
              <a:gdLst>
                <a:gd fmla="*/ 36 w 101" name="T0"/>
                <a:gd fmla="*/ 77 h 90" name="T1"/>
                <a:gd fmla="*/ 39 w 101" name="T2"/>
                <a:gd fmla="*/ 80 h 90" name="T3"/>
                <a:gd fmla="*/ 42 w 101" name="T4"/>
                <a:gd fmla="*/ 80 h 90" name="T5"/>
                <a:gd fmla="*/ 44 w 101" name="T6"/>
                <a:gd fmla="*/ 79 h 90" name="T7"/>
                <a:gd fmla="*/ 46 w 101" name="T8"/>
                <a:gd fmla="*/ 75 h 90" name="T9"/>
                <a:gd fmla="*/ 46 w 101" name="T10"/>
                <a:gd fmla="*/ 75 h 90" name="T11"/>
                <a:gd fmla="*/ 46 w 101" name="T12"/>
                <a:gd fmla="*/ 47 h 90" name="T13"/>
                <a:gd fmla="*/ 30 w 101" name="T14"/>
                <a:gd fmla="*/ 52 h 90" name="T15"/>
                <a:gd fmla="*/ 0 w 101" name="T16"/>
                <a:gd fmla="*/ 52 h 90" name="T17"/>
                <a:gd fmla="*/ 44 w 101" name="T18"/>
                <a:gd fmla="*/ 6 h 90" name="T19"/>
                <a:gd fmla="*/ 46 w 101" name="T20"/>
                <a:gd fmla="*/ 0 h 90" name="T21"/>
                <a:gd fmla="*/ 55 w 101" name="T22"/>
                <a:gd fmla="*/ 0 h 90" name="T23"/>
                <a:gd fmla="*/ 57 w 101" name="T24"/>
                <a:gd fmla="*/ 6 h 90" name="T25"/>
                <a:gd fmla="*/ 101 w 101" name="T26"/>
                <a:gd fmla="*/ 52 h 90" name="T27"/>
                <a:gd fmla="*/ 72 w 101" name="T28"/>
                <a:gd fmla="*/ 52 h 90" name="T29"/>
                <a:gd fmla="*/ 56 w 101" name="T30"/>
                <a:gd fmla="*/ 47 h 90" name="T31"/>
                <a:gd fmla="*/ 56 w 101" name="T32"/>
                <a:gd fmla="*/ 75 h 90" name="T33"/>
                <a:gd fmla="*/ 56 w 101" name="T34"/>
                <a:gd fmla="*/ 75 h 90" name="T35"/>
                <a:gd fmla="*/ 50 w 101" name="T36"/>
                <a:gd fmla="*/ 88 h 90" name="T37"/>
                <a:gd fmla="*/ 43 w 101" name="T38"/>
                <a:gd fmla="*/ 90 h 90" name="T39"/>
                <a:gd fmla="*/ 36 w 101" name="T40"/>
                <a:gd fmla="*/ 89 h 90" name="T41"/>
                <a:gd fmla="*/ 26 w 101" name="T42"/>
                <a:gd fmla="*/ 79 h 90" name="T43"/>
                <a:gd fmla="*/ 36 w 101" name="T44"/>
                <a:gd fmla="*/ 77 h 90" name="T45"/>
                <a:gd fmla="*/ 72 w 101" name="T46"/>
                <a:gd fmla="*/ 43 h 90" name="T47"/>
                <a:gd fmla="*/ 80 w 101" name="T48"/>
                <a:gd fmla="*/ 41 h 90" name="T49"/>
                <a:gd fmla="*/ 57 w 101" name="T50"/>
                <a:gd fmla="*/ 13 h 90" name="T51"/>
                <a:gd fmla="*/ 72 w 101" name="T52"/>
                <a:gd fmla="*/ 43 h 90" name="T53"/>
                <a:gd fmla="*/ 10 w 101" name="T54"/>
                <a:gd fmla="*/ 40 h 90" name="T55"/>
                <a:gd fmla="*/ 20 w 101" name="T56"/>
                <a:gd fmla="*/ 39 h 90" name="T57"/>
                <a:gd fmla="*/ 33 w 101" name="T58"/>
                <a:gd fmla="*/ 16 h 90" name="T59"/>
                <a:gd fmla="*/ 10 w 101" name="T60"/>
                <a:gd fmla="*/ 40 h 90"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0" w="100">
                  <a:moveTo>
                    <a:pt x="36" y="77"/>
                  </a:moveTo>
                  <a:cubicBezTo>
                    <a:pt x="36" y="78"/>
                    <a:pt x="37" y="79"/>
                    <a:pt x="39" y="80"/>
                  </a:cubicBezTo>
                  <a:cubicBezTo>
                    <a:pt x="40" y="80"/>
                    <a:pt x="41" y="80"/>
                    <a:pt x="42" y="80"/>
                  </a:cubicBezTo>
                  <a:cubicBezTo>
                    <a:pt x="43" y="80"/>
                    <a:pt x="43" y="79"/>
                    <a:pt x="44" y="79"/>
                  </a:cubicBezTo>
                  <a:cubicBezTo>
                    <a:pt x="45" y="78"/>
                    <a:pt x="46" y="77"/>
                    <a:pt x="46" y="75"/>
                  </a:cubicBezTo>
                  <a:cubicBezTo>
                    <a:pt x="46" y="75"/>
                    <a:pt x="46" y="75"/>
                    <a:pt x="46" y="75"/>
                  </a:cubicBezTo>
                  <a:cubicBezTo>
                    <a:pt x="46" y="47"/>
                    <a:pt x="46" y="47"/>
                    <a:pt x="46" y="47"/>
                  </a:cubicBezTo>
                  <a:cubicBezTo>
                    <a:pt x="39" y="47"/>
                    <a:pt x="34" y="49"/>
                    <a:pt x="30" y="52"/>
                  </a:cubicBezTo>
                  <a:cubicBezTo>
                    <a:pt x="19" y="47"/>
                    <a:pt x="9" y="47"/>
                    <a:pt x="0" y="52"/>
                  </a:cubicBezTo>
                  <a:cubicBezTo>
                    <a:pt x="2" y="26"/>
                    <a:pt x="16" y="9"/>
                    <a:pt x="44" y="6"/>
                  </a:cubicBezTo>
                  <a:cubicBezTo>
                    <a:pt x="46" y="0"/>
                    <a:pt x="46" y="0"/>
                    <a:pt x="46" y="0"/>
                  </a:cubicBezTo>
                  <a:cubicBezTo>
                    <a:pt x="55" y="0"/>
                    <a:pt x="55" y="0"/>
                    <a:pt x="55" y="0"/>
                  </a:cubicBezTo>
                  <a:cubicBezTo>
                    <a:pt x="57" y="6"/>
                    <a:pt x="57" y="6"/>
                    <a:pt x="57" y="6"/>
                  </a:cubicBezTo>
                  <a:cubicBezTo>
                    <a:pt x="85" y="9"/>
                    <a:pt x="99" y="26"/>
                    <a:pt x="101" y="52"/>
                  </a:cubicBezTo>
                  <a:cubicBezTo>
                    <a:pt x="92" y="47"/>
                    <a:pt x="83" y="47"/>
                    <a:pt x="72" y="52"/>
                  </a:cubicBezTo>
                  <a:cubicBezTo>
                    <a:pt x="67" y="49"/>
                    <a:pt x="63" y="47"/>
                    <a:pt x="56" y="47"/>
                  </a:cubicBezTo>
                  <a:cubicBezTo>
                    <a:pt x="56" y="75"/>
                    <a:pt x="56" y="75"/>
                    <a:pt x="56" y="75"/>
                  </a:cubicBezTo>
                  <a:cubicBezTo>
                    <a:pt x="56" y="75"/>
                    <a:pt x="56" y="75"/>
                    <a:pt x="56" y="75"/>
                  </a:cubicBezTo>
                  <a:cubicBezTo>
                    <a:pt x="56" y="81"/>
                    <a:pt x="54" y="85"/>
                    <a:pt x="50" y="88"/>
                  </a:cubicBezTo>
                  <a:cubicBezTo>
                    <a:pt x="48" y="89"/>
                    <a:pt x="45" y="90"/>
                    <a:pt x="43" y="90"/>
                  </a:cubicBezTo>
                  <a:cubicBezTo>
                    <a:pt x="40" y="90"/>
                    <a:pt x="38" y="90"/>
                    <a:pt x="36" y="89"/>
                  </a:cubicBezTo>
                  <a:cubicBezTo>
                    <a:pt x="31" y="88"/>
                    <a:pt x="27" y="84"/>
                    <a:pt x="26" y="79"/>
                  </a:cubicBezTo>
                  <a:cubicBezTo>
                    <a:pt x="36" y="77"/>
                    <a:pt x="36" y="77"/>
                    <a:pt x="36" y="77"/>
                  </a:cubicBezTo>
                  <a:close/>
                  <a:moveTo>
                    <a:pt x="72" y="43"/>
                  </a:moveTo>
                  <a:cubicBezTo>
                    <a:pt x="75" y="42"/>
                    <a:pt x="77" y="41"/>
                    <a:pt x="80" y="41"/>
                  </a:cubicBezTo>
                  <a:cubicBezTo>
                    <a:pt x="78" y="23"/>
                    <a:pt x="69" y="16"/>
                    <a:pt x="57" y="13"/>
                  </a:cubicBezTo>
                  <a:cubicBezTo>
                    <a:pt x="67" y="20"/>
                    <a:pt x="73" y="29"/>
                    <a:pt x="72" y="43"/>
                  </a:cubicBezTo>
                  <a:close/>
                  <a:moveTo>
                    <a:pt x="10" y="40"/>
                  </a:moveTo>
                  <a:cubicBezTo>
                    <a:pt x="14" y="40"/>
                    <a:pt x="17" y="40"/>
                    <a:pt x="20" y="39"/>
                  </a:cubicBezTo>
                  <a:cubicBezTo>
                    <a:pt x="25" y="31"/>
                    <a:pt x="29" y="23"/>
                    <a:pt x="33" y="16"/>
                  </a:cubicBezTo>
                  <a:cubicBezTo>
                    <a:pt x="20" y="19"/>
                    <a:pt x="13" y="27"/>
                    <a:pt x="10" y="40"/>
                  </a:cubicBezTo>
                  <a:close/>
                </a:path>
              </a:pathLst>
            </a:custGeom>
            <a:solidFill>
              <a:schemeClr val="bg1"/>
            </a:solidFill>
            <a:ln>
              <a:noFill/>
            </a:ln>
          </p:spPr>
          <p:txBody>
            <a:bodyPr bIns="30111" lIns="60222" rIns="60222" tIns="30111"/>
            <a:lstStyle/>
            <a:p>
              <a:pPr>
                <a:defRPr/>
              </a:pPr>
              <a:endParaRPr altLang="en-US" lang="zh-CN" sz="1185">
                <a:solidFill>
                  <a:schemeClr val="bg1">
                    <a:lumMod val="65000"/>
                  </a:schemeClr>
                </a:solidFill>
                <a:latin panose="020f0502020204030204" typeface="Calibri"/>
              </a:endParaRPr>
            </a:p>
          </p:txBody>
        </p:sp>
      </p:grpSp>
      <p:grpSp>
        <p:nvGrpSpPr>
          <p:cNvPr id="29" name="组合 28">
            <a:extLst>
              <a:ext uri="{FF2B5EF4-FFF2-40B4-BE49-F238E27FC236}">
                <a16:creationId xmlns:a16="http://schemas.microsoft.com/office/drawing/2014/main" id="{B65EA72D-0638-4AD3-8FA2-90F1A7B34AEE}"/>
              </a:ext>
            </a:extLst>
          </p:cNvPr>
          <p:cNvGrpSpPr/>
          <p:nvPr/>
        </p:nvGrpSpPr>
        <p:grpSpPr>
          <a:xfrm>
            <a:off x="3118463" y="4319620"/>
            <a:ext cx="1758828" cy="468086"/>
            <a:chOff x="3218051" y="4591224"/>
            <a:chExt cx="1758828" cy="468086"/>
          </a:xfrm>
        </p:grpSpPr>
        <p:sp>
          <p:nvSpPr>
            <p:cNvPr id="30" name="燕尾形 9">
              <a:extLst>
                <a:ext uri="{FF2B5EF4-FFF2-40B4-BE49-F238E27FC236}">
                  <a16:creationId xmlns:a16="http://schemas.microsoft.com/office/drawing/2014/main" id="{9C3A3976-7538-4B3B-AB58-2AB8D138676D}"/>
                </a:ext>
              </a:extLst>
            </p:cNvPr>
            <p:cNvSpPr/>
            <p:nvPr/>
          </p:nvSpPr>
          <p:spPr>
            <a:xfrm>
              <a:off x="3218051" y="4591224"/>
              <a:ext cx="1393371" cy="468086"/>
            </a:xfrm>
            <a:prstGeom prst="chevron">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endParaRPr>
            </a:p>
          </p:txBody>
        </p:sp>
        <p:cxnSp>
          <p:nvCxnSpPr>
            <p:cNvPr id="31" name="直接连接符 30">
              <a:extLst>
                <a:ext uri="{FF2B5EF4-FFF2-40B4-BE49-F238E27FC236}">
                  <a16:creationId xmlns:a16="http://schemas.microsoft.com/office/drawing/2014/main" id="{FE923C25-A8B9-407F-A852-B505617549C5}"/>
                </a:ext>
              </a:extLst>
            </p:cNvPr>
            <p:cNvCxnSpPr/>
            <p:nvPr/>
          </p:nvCxnSpPr>
          <p:spPr>
            <a:xfrm flipV="1">
              <a:off x="4611421" y="4825267"/>
              <a:ext cx="315686" cy="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椭圆 31">
              <a:extLst>
                <a:ext uri="{FF2B5EF4-FFF2-40B4-BE49-F238E27FC236}">
                  <a16:creationId xmlns:a16="http://schemas.microsoft.com/office/drawing/2014/main" id="{E2CE0B80-20C9-452E-BE23-01009CF159E0}"/>
                </a:ext>
              </a:extLst>
            </p:cNvPr>
            <p:cNvSpPr/>
            <p:nvPr/>
          </p:nvSpPr>
          <p:spPr>
            <a:xfrm>
              <a:off x="4910160" y="4786396"/>
              <a:ext cx="66719" cy="66719"/>
            </a:xfrm>
            <a:prstGeom prst="ellips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3" name="Freeform 146">
              <a:extLst>
                <a:ext uri="{FF2B5EF4-FFF2-40B4-BE49-F238E27FC236}">
                  <a16:creationId xmlns:a16="http://schemas.microsoft.com/office/drawing/2014/main" id="{1036693E-5D3F-4FCB-90A0-9E52BEC780ED}"/>
                </a:ext>
              </a:extLst>
            </p:cNvPr>
            <p:cNvSpPr>
              <a:spLocks noEditPoints="1"/>
            </p:cNvSpPr>
            <p:nvPr/>
          </p:nvSpPr>
          <p:spPr bwMode="auto">
            <a:xfrm>
              <a:off x="3811815" y="4663932"/>
              <a:ext cx="246459" cy="300926"/>
            </a:xfrm>
            <a:custGeom>
              <a:gdLst>
                <a:gd fmla="*/ 36 w 79" name="T0"/>
                <a:gd fmla="*/ 27 h 97" name="T1"/>
                <a:gd fmla="*/ 40 w 79" name="T2"/>
                <a:gd fmla="*/ 1 h 97" name="T3"/>
                <a:gd fmla="*/ 46 w 79" name="T4"/>
                <a:gd fmla="*/ 5 h 97" name="T5"/>
                <a:gd fmla="*/ 41 w 79" name="T6"/>
                <a:gd fmla="*/ 27 h 97" name="T7"/>
                <a:gd fmla="*/ 39 w 79" name="T8"/>
                <a:gd fmla="*/ 27 h 97" name="T9"/>
                <a:gd fmla="*/ 36 w 79" name="T10"/>
                <a:gd fmla="*/ 27 h 97" name="T11"/>
                <a:gd fmla="*/ 38 w 79" name="T12"/>
                <a:gd fmla="*/ 67 h 97" name="T13"/>
                <a:gd fmla="*/ 34 w 79" name="T14"/>
                <a:gd fmla="*/ 58 h 97" name="T15"/>
                <a:gd fmla="*/ 29 w 79" name="T16"/>
                <a:gd fmla="*/ 64 h 97" name="T17"/>
                <a:gd fmla="*/ 38 w 79" name="T18"/>
                <a:gd fmla="*/ 67 h 97" name="T19"/>
                <a:gd fmla="*/ 41 w 79" name="T20"/>
                <a:gd fmla="*/ 67 h 97" name="T21"/>
                <a:gd fmla="*/ 46 w 79" name="T22"/>
                <a:gd fmla="*/ 58 h 97" name="T23"/>
                <a:gd fmla="*/ 50 w 79" name="T24"/>
                <a:gd fmla="*/ 64 h 97" name="T25"/>
                <a:gd fmla="*/ 41 w 79" name="T26"/>
                <a:gd fmla="*/ 67 h 97" name="T27"/>
                <a:gd fmla="*/ 40 w 79" name="T28"/>
                <a:gd fmla="*/ 94 h 97" name="T29"/>
                <a:gd fmla="*/ 25 w 79" name="T30"/>
                <a:gd fmla="*/ 96 h 97" name="T31"/>
                <a:gd fmla="*/ 16 w 79" name="T32"/>
                <a:gd fmla="*/ 89 h 97" name="T33"/>
                <a:gd fmla="*/ 10 w 79" name="T34"/>
                <a:gd fmla="*/ 81 h 97" name="T35"/>
                <a:gd fmla="*/ 5 w 79" name="T36"/>
                <a:gd fmla="*/ 72 h 97" name="T37"/>
                <a:gd fmla="*/ 0 w 79" name="T38"/>
                <a:gd fmla="*/ 55 h 97" name="T39"/>
                <a:gd fmla="*/ 7 w 79" name="T40"/>
                <a:gd fmla="*/ 37 h 97" name="T41"/>
                <a:gd fmla="*/ 22 w 79" name="T42"/>
                <a:gd fmla="*/ 30 h 97" name="T43"/>
                <a:gd fmla="*/ 40 w 79" name="T44"/>
                <a:gd fmla="*/ 31 h 97" name="T45"/>
                <a:gd fmla="*/ 57 w 79" name="T46"/>
                <a:gd fmla="*/ 30 h 97" name="T47"/>
                <a:gd fmla="*/ 72 w 79" name="T48"/>
                <a:gd fmla="*/ 37 h 97" name="T49"/>
                <a:gd fmla="*/ 79 w 79" name="T50"/>
                <a:gd fmla="*/ 55 h 97" name="T51"/>
                <a:gd fmla="*/ 74 w 79" name="T52"/>
                <a:gd fmla="*/ 72 h 97" name="T53"/>
                <a:gd fmla="*/ 69 w 79" name="T54"/>
                <a:gd fmla="*/ 81 h 97" name="T55"/>
                <a:gd fmla="*/ 63 w 79" name="T56"/>
                <a:gd fmla="*/ 89 h 97" name="T57"/>
                <a:gd fmla="*/ 54 w 79" name="T58"/>
                <a:gd fmla="*/ 96 h 97" name="T59"/>
                <a:gd fmla="*/ 40 w 79" name="T60"/>
                <a:gd fmla="*/ 94 h 97" name="T61"/>
                <a:gd fmla="*/ 29 w 79" name="T62"/>
                <a:gd fmla="*/ 86 h 97" name="T63"/>
                <a:gd fmla="*/ 24 w 79" name="T64"/>
                <a:gd fmla="*/ 82 h 97" name="T65"/>
                <a:gd fmla="*/ 19 w 79" name="T66"/>
                <a:gd fmla="*/ 75 h 97" name="T67"/>
                <a:gd fmla="*/ 15 w 79" name="T68"/>
                <a:gd fmla="*/ 68 h 97" name="T69"/>
                <a:gd fmla="*/ 11 w 79" name="T70"/>
                <a:gd fmla="*/ 56 h 97" name="T71"/>
                <a:gd fmla="*/ 16 w 79" name="T72"/>
                <a:gd fmla="*/ 45 h 97" name="T73"/>
                <a:gd fmla="*/ 25 w 79" name="T74"/>
                <a:gd fmla="*/ 40 h 97" name="T75"/>
                <a:gd fmla="*/ 39 w 79" name="T76"/>
                <a:gd fmla="*/ 41 h 97" name="T77"/>
                <a:gd fmla="*/ 40 w 79" name="T78"/>
                <a:gd fmla="*/ 41 h 97" name="T79"/>
                <a:gd fmla="*/ 40 w 79" name="T80"/>
                <a:gd fmla="*/ 41 h 97" name="T81"/>
                <a:gd fmla="*/ 54 w 79" name="T82"/>
                <a:gd fmla="*/ 40 h 97" name="T83"/>
                <a:gd fmla="*/ 63 w 79" name="T84"/>
                <a:gd fmla="*/ 45 h 97" name="T85"/>
                <a:gd fmla="*/ 68 w 79" name="T86"/>
                <a:gd fmla="*/ 56 h 97" name="T87"/>
                <a:gd fmla="*/ 64 w 79" name="T88"/>
                <a:gd fmla="*/ 68 h 97" name="T89"/>
                <a:gd fmla="*/ 60 w 79" name="T90"/>
                <a:gd fmla="*/ 75 h 97" name="T91"/>
                <a:gd fmla="*/ 55 w 79" name="T92"/>
                <a:gd fmla="*/ 82 h 97" name="T93"/>
                <a:gd fmla="*/ 50 w 79" name="T94"/>
                <a:gd fmla="*/ 86 h 97" name="T95"/>
                <a:gd fmla="*/ 41 w 79" name="T96"/>
                <a:gd fmla="*/ 83 h 97" name="T97"/>
                <a:gd fmla="*/ 40 w 79" name="T98"/>
                <a:gd fmla="*/ 83 h 97" name="T99"/>
                <a:gd fmla="*/ 38 w 79" name="T100"/>
                <a:gd fmla="*/ 83 h 97" name="T101"/>
                <a:gd fmla="*/ 29 w 79" name="T102"/>
                <a:gd fmla="*/ 86 h 97" name="T103"/>
                <a:gd fmla="*/ 43 w 79" name="T104"/>
                <a:gd fmla="*/ 15 h 97" name="T105"/>
                <a:gd fmla="*/ 45 w 79" name="T106"/>
                <a:gd fmla="*/ 13 h 97" name="T107"/>
                <a:gd fmla="*/ 65 w 79" name="T108"/>
                <a:gd fmla="*/ 10 h 97" name="T109"/>
                <a:gd fmla="*/ 44 w 79" name="T110"/>
                <a:gd fmla="*/ 20 h 97" name="T111"/>
                <a:gd fmla="*/ 59 w 79" name="T112"/>
                <a:gd fmla="*/ 23 h 97" name="T113"/>
                <a:gd fmla="*/ 78 w 79" name="T114"/>
                <a:gd fmla="*/ 11 h 97" name="T115"/>
                <a:gd fmla="*/ 54 w 79" name="T116"/>
                <a:gd fmla="*/ 3 h 97" name="T117"/>
                <a:gd fmla="*/ 43 w 79" name="T118"/>
                <a:gd fmla="*/ 15 h 97"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97" w="79">
                  <a:moveTo>
                    <a:pt x="36" y="27"/>
                  </a:moveTo>
                  <a:cubicBezTo>
                    <a:pt x="33" y="18"/>
                    <a:pt x="30" y="8"/>
                    <a:pt x="40" y="1"/>
                  </a:cubicBezTo>
                  <a:cubicBezTo>
                    <a:pt x="46" y="5"/>
                    <a:pt x="46" y="5"/>
                    <a:pt x="46" y="5"/>
                  </a:cubicBezTo>
                  <a:cubicBezTo>
                    <a:pt x="38" y="11"/>
                    <a:pt x="39" y="20"/>
                    <a:pt x="41" y="27"/>
                  </a:cubicBezTo>
                  <a:cubicBezTo>
                    <a:pt x="40" y="27"/>
                    <a:pt x="40" y="27"/>
                    <a:pt x="39" y="27"/>
                  </a:cubicBezTo>
                  <a:cubicBezTo>
                    <a:pt x="38" y="27"/>
                    <a:pt x="37" y="27"/>
                    <a:pt x="36" y="27"/>
                  </a:cubicBezTo>
                  <a:close/>
                  <a:moveTo>
                    <a:pt x="38" y="67"/>
                  </a:moveTo>
                  <a:cubicBezTo>
                    <a:pt x="38" y="67"/>
                    <a:pt x="38" y="59"/>
                    <a:pt x="34" y="58"/>
                  </a:cubicBezTo>
                  <a:cubicBezTo>
                    <a:pt x="30" y="58"/>
                    <a:pt x="28" y="62"/>
                    <a:pt x="29" y="64"/>
                  </a:cubicBezTo>
                  <a:cubicBezTo>
                    <a:pt x="30" y="66"/>
                    <a:pt x="38" y="67"/>
                    <a:pt x="38" y="67"/>
                  </a:cubicBezTo>
                  <a:close/>
                  <a:moveTo>
                    <a:pt x="41" y="67"/>
                  </a:moveTo>
                  <a:cubicBezTo>
                    <a:pt x="41" y="67"/>
                    <a:pt x="42" y="59"/>
                    <a:pt x="46" y="58"/>
                  </a:cubicBezTo>
                  <a:cubicBezTo>
                    <a:pt x="50" y="58"/>
                    <a:pt x="52" y="62"/>
                    <a:pt x="50" y="64"/>
                  </a:cubicBezTo>
                  <a:cubicBezTo>
                    <a:pt x="49" y="66"/>
                    <a:pt x="41" y="67"/>
                    <a:pt x="41" y="67"/>
                  </a:cubicBezTo>
                  <a:close/>
                  <a:moveTo>
                    <a:pt x="40" y="94"/>
                  </a:moveTo>
                  <a:cubicBezTo>
                    <a:pt x="33" y="97"/>
                    <a:pt x="29" y="97"/>
                    <a:pt x="25" y="96"/>
                  </a:cubicBezTo>
                  <a:cubicBezTo>
                    <a:pt x="21" y="95"/>
                    <a:pt x="19" y="93"/>
                    <a:pt x="16" y="89"/>
                  </a:cubicBezTo>
                  <a:cubicBezTo>
                    <a:pt x="14" y="86"/>
                    <a:pt x="12" y="83"/>
                    <a:pt x="10" y="81"/>
                  </a:cubicBezTo>
                  <a:cubicBezTo>
                    <a:pt x="8" y="78"/>
                    <a:pt x="7" y="75"/>
                    <a:pt x="5" y="72"/>
                  </a:cubicBezTo>
                  <a:cubicBezTo>
                    <a:pt x="3" y="67"/>
                    <a:pt x="0" y="61"/>
                    <a:pt x="0" y="55"/>
                  </a:cubicBezTo>
                  <a:cubicBezTo>
                    <a:pt x="0" y="48"/>
                    <a:pt x="1" y="42"/>
                    <a:pt x="7" y="37"/>
                  </a:cubicBezTo>
                  <a:cubicBezTo>
                    <a:pt x="11" y="33"/>
                    <a:pt x="16" y="31"/>
                    <a:pt x="22" y="30"/>
                  </a:cubicBezTo>
                  <a:cubicBezTo>
                    <a:pt x="27" y="29"/>
                    <a:pt x="33" y="29"/>
                    <a:pt x="40" y="31"/>
                  </a:cubicBezTo>
                  <a:cubicBezTo>
                    <a:pt x="46" y="29"/>
                    <a:pt x="52" y="29"/>
                    <a:pt x="57" y="30"/>
                  </a:cubicBezTo>
                  <a:cubicBezTo>
                    <a:pt x="63" y="31"/>
                    <a:pt x="68" y="33"/>
                    <a:pt x="72" y="37"/>
                  </a:cubicBezTo>
                  <a:cubicBezTo>
                    <a:pt x="78" y="42"/>
                    <a:pt x="79" y="48"/>
                    <a:pt x="79" y="55"/>
                  </a:cubicBezTo>
                  <a:cubicBezTo>
                    <a:pt x="79" y="61"/>
                    <a:pt x="76" y="67"/>
                    <a:pt x="74" y="72"/>
                  </a:cubicBezTo>
                  <a:cubicBezTo>
                    <a:pt x="72" y="75"/>
                    <a:pt x="71" y="78"/>
                    <a:pt x="69" y="81"/>
                  </a:cubicBezTo>
                  <a:cubicBezTo>
                    <a:pt x="67" y="83"/>
                    <a:pt x="65" y="86"/>
                    <a:pt x="63" y="89"/>
                  </a:cubicBezTo>
                  <a:cubicBezTo>
                    <a:pt x="60" y="93"/>
                    <a:pt x="58" y="95"/>
                    <a:pt x="54" y="96"/>
                  </a:cubicBezTo>
                  <a:cubicBezTo>
                    <a:pt x="50" y="97"/>
                    <a:pt x="46" y="97"/>
                    <a:pt x="40" y="94"/>
                  </a:cubicBezTo>
                  <a:close/>
                  <a:moveTo>
                    <a:pt x="29" y="86"/>
                  </a:moveTo>
                  <a:cubicBezTo>
                    <a:pt x="27" y="86"/>
                    <a:pt x="26" y="84"/>
                    <a:pt x="24" y="82"/>
                  </a:cubicBezTo>
                  <a:cubicBezTo>
                    <a:pt x="22" y="80"/>
                    <a:pt x="21" y="77"/>
                    <a:pt x="19" y="75"/>
                  </a:cubicBezTo>
                  <a:cubicBezTo>
                    <a:pt x="18" y="73"/>
                    <a:pt x="17" y="71"/>
                    <a:pt x="15" y="68"/>
                  </a:cubicBezTo>
                  <a:cubicBezTo>
                    <a:pt x="13" y="64"/>
                    <a:pt x="12" y="60"/>
                    <a:pt x="11" y="56"/>
                  </a:cubicBezTo>
                  <a:cubicBezTo>
                    <a:pt x="11" y="52"/>
                    <a:pt x="12" y="48"/>
                    <a:pt x="16" y="45"/>
                  </a:cubicBezTo>
                  <a:cubicBezTo>
                    <a:pt x="18" y="42"/>
                    <a:pt x="21" y="41"/>
                    <a:pt x="25" y="40"/>
                  </a:cubicBezTo>
                  <a:cubicBezTo>
                    <a:pt x="29" y="40"/>
                    <a:pt x="34" y="40"/>
                    <a:pt x="39" y="41"/>
                  </a:cubicBezTo>
                  <a:cubicBezTo>
                    <a:pt x="40" y="41"/>
                    <a:pt x="40" y="41"/>
                    <a:pt x="40" y="41"/>
                  </a:cubicBezTo>
                  <a:cubicBezTo>
                    <a:pt x="40" y="41"/>
                    <a:pt x="40" y="41"/>
                    <a:pt x="40" y="41"/>
                  </a:cubicBezTo>
                  <a:cubicBezTo>
                    <a:pt x="45" y="40"/>
                    <a:pt x="50" y="40"/>
                    <a:pt x="54" y="40"/>
                  </a:cubicBezTo>
                  <a:cubicBezTo>
                    <a:pt x="58" y="41"/>
                    <a:pt x="61" y="42"/>
                    <a:pt x="63" y="45"/>
                  </a:cubicBezTo>
                  <a:cubicBezTo>
                    <a:pt x="67" y="48"/>
                    <a:pt x="68" y="52"/>
                    <a:pt x="68" y="56"/>
                  </a:cubicBezTo>
                  <a:cubicBezTo>
                    <a:pt x="67" y="60"/>
                    <a:pt x="66" y="64"/>
                    <a:pt x="64" y="68"/>
                  </a:cubicBezTo>
                  <a:cubicBezTo>
                    <a:pt x="62" y="71"/>
                    <a:pt x="61" y="73"/>
                    <a:pt x="60" y="75"/>
                  </a:cubicBezTo>
                  <a:cubicBezTo>
                    <a:pt x="58" y="77"/>
                    <a:pt x="57" y="80"/>
                    <a:pt x="55" y="82"/>
                  </a:cubicBezTo>
                  <a:cubicBezTo>
                    <a:pt x="53" y="84"/>
                    <a:pt x="52" y="86"/>
                    <a:pt x="50" y="86"/>
                  </a:cubicBezTo>
                  <a:cubicBezTo>
                    <a:pt x="48" y="87"/>
                    <a:pt x="45" y="86"/>
                    <a:pt x="41" y="83"/>
                  </a:cubicBezTo>
                  <a:cubicBezTo>
                    <a:pt x="40" y="83"/>
                    <a:pt x="40" y="83"/>
                    <a:pt x="40" y="83"/>
                  </a:cubicBezTo>
                  <a:cubicBezTo>
                    <a:pt x="38" y="83"/>
                    <a:pt x="38" y="83"/>
                    <a:pt x="38" y="83"/>
                  </a:cubicBezTo>
                  <a:cubicBezTo>
                    <a:pt x="34" y="86"/>
                    <a:pt x="31" y="87"/>
                    <a:pt x="29" y="86"/>
                  </a:cubicBezTo>
                  <a:close/>
                  <a:moveTo>
                    <a:pt x="43" y="15"/>
                  </a:moveTo>
                  <a:cubicBezTo>
                    <a:pt x="44" y="14"/>
                    <a:pt x="44" y="14"/>
                    <a:pt x="45" y="13"/>
                  </a:cubicBezTo>
                  <a:cubicBezTo>
                    <a:pt x="52" y="11"/>
                    <a:pt x="65" y="10"/>
                    <a:pt x="65" y="10"/>
                  </a:cubicBezTo>
                  <a:cubicBezTo>
                    <a:pt x="58" y="12"/>
                    <a:pt x="49" y="15"/>
                    <a:pt x="44" y="20"/>
                  </a:cubicBezTo>
                  <a:cubicBezTo>
                    <a:pt x="47" y="22"/>
                    <a:pt x="51" y="25"/>
                    <a:pt x="59" y="23"/>
                  </a:cubicBezTo>
                  <a:cubicBezTo>
                    <a:pt x="68" y="22"/>
                    <a:pt x="78" y="11"/>
                    <a:pt x="78" y="11"/>
                  </a:cubicBezTo>
                  <a:cubicBezTo>
                    <a:pt x="78" y="11"/>
                    <a:pt x="62" y="0"/>
                    <a:pt x="54" y="3"/>
                  </a:cubicBezTo>
                  <a:cubicBezTo>
                    <a:pt x="48" y="5"/>
                    <a:pt x="44" y="11"/>
                    <a:pt x="43" y="15"/>
                  </a:cubicBezTo>
                  <a:close/>
                </a:path>
              </a:pathLst>
            </a:custGeom>
            <a:solidFill>
              <a:schemeClr val="bg1"/>
            </a:solidFill>
            <a:ln>
              <a:noFill/>
            </a:ln>
          </p:spPr>
          <p:txBody>
            <a:bodyPr bIns="30111" lIns="60222" rIns="60222" tIns="30111"/>
            <a:lstStyle/>
            <a:p>
              <a:pPr>
                <a:defRPr/>
              </a:pPr>
              <a:endParaRPr altLang="en-US" lang="zh-CN" sz="1185">
                <a:solidFill>
                  <a:schemeClr val="bg1">
                    <a:lumMod val="65000"/>
                  </a:schemeClr>
                </a:solidFill>
                <a:latin panose="020f0502020204030204" typeface="Calibri"/>
              </a:endParaRPr>
            </a:p>
          </p:txBody>
        </p:sp>
      </p:grpSp>
    </p:spTree>
    <p:extLst>
      <p:ext uri="{BB962C8B-B14F-4D97-AF65-F5344CB8AC3E}">
        <p14:creationId val="79785303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 presetSubtype="8">
                                  <p:stCondLst>
                                    <p:cond delay="0"/>
                                  </p:stCondLst>
                                  <p:childTnLst>
                                    <p:set>
                                      <p:cBhvr>
                                        <p:cTn dur="1" fill="hold" id="6">
                                          <p:stCondLst>
                                            <p:cond delay="0"/>
                                          </p:stCondLst>
                                        </p:cTn>
                                        <p:tgtEl>
                                          <p:spTgt spid="14"/>
                                        </p:tgtEl>
                                        <p:attrNameLst>
                                          <p:attrName>style.visibility</p:attrName>
                                        </p:attrNameLst>
                                      </p:cBhvr>
                                      <p:to>
                                        <p:strVal val="visible"/>
                                      </p:to>
                                    </p:set>
                                    <p:anim calcmode="lin" valueType="num">
                                      <p:cBhvr additive="base">
                                        <p:cTn dur="500" fill="hold" id="7"/>
                                        <p:tgtEl>
                                          <p:spTgt spid="14"/>
                                        </p:tgtEl>
                                        <p:attrNameLst>
                                          <p:attrName>ppt_x</p:attrName>
                                        </p:attrNameLst>
                                      </p:cBhvr>
                                      <p:tavLst>
                                        <p:tav tm="0">
                                          <p:val>
                                            <p:strVal val="0-#ppt_w/2"/>
                                          </p:val>
                                        </p:tav>
                                        <p:tav tm="100000">
                                          <p:val>
                                            <p:strVal val="#ppt_x"/>
                                          </p:val>
                                        </p:tav>
                                      </p:tavLst>
                                    </p:anim>
                                    <p:anim calcmode="lin" valueType="num">
                                      <p:cBhvr additive="base">
                                        <p:cTn dur="500" fill="hold" id="8"/>
                                        <p:tgtEl>
                                          <p:spTgt spid="14"/>
                                        </p:tgtEl>
                                        <p:attrNameLst>
                                          <p:attrName>ppt_y</p:attrName>
                                        </p:attrNameLst>
                                      </p:cBhvr>
                                      <p:tavLst>
                                        <p:tav tm="0">
                                          <p:val>
                                            <p:strVal val="#ppt_y"/>
                                          </p:val>
                                        </p:tav>
                                        <p:tav tm="100000">
                                          <p:val>
                                            <p:strVal val="#ppt_y"/>
                                          </p:val>
                                        </p:tav>
                                      </p:tavLst>
                                    </p:anim>
                                  </p:childTnLst>
                                </p:cTn>
                              </p:par>
                              <p:par>
                                <p:cTn fill="hold" id="9" nodeType="withEffect" presetClass="entr" presetID="2" presetSubtype="2">
                                  <p:stCondLst>
                                    <p:cond delay="0"/>
                                  </p:stCondLst>
                                  <p:childTnLst>
                                    <p:set>
                                      <p:cBhvr>
                                        <p:cTn dur="1" fill="hold" id="10">
                                          <p:stCondLst>
                                            <p:cond delay="0"/>
                                          </p:stCondLst>
                                        </p:cTn>
                                        <p:tgtEl>
                                          <p:spTgt spid="2"/>
                                        </p:tgtEl>
                                        <p:attrNameLst>
                                          <p:attrName>style.visibility</p:attrName>
                                        </p:attrNameLst>
                                      </p:cBhvr>
                                      <p:to>
                                        <p:strVal val="visible"/>
                                      </p:to>
                                    </p:set>
                                    <p:anim calcmode="lin" valueType="num">
                                      <p:cBhvr additive="base">
                                        <p:cTn dur="500" fill="hold" id="11"/>
                                        <p:tgtEl>
                                          <p:spTgt spid="2"/>
                                        </p:tgtEl>
                                        <p:attrNameLst>
                                          <p:attrName>ppt_x</p:attrName>
                                        </p:attrNameLst>
                                      </p:cBhvr>
                                      <p:tavLst>
                                        <p:tav tm="0">
                                          <p:val>
                                            <p:strVal val="1+#ppt_w/2"/>
                                          </p:val>
                                        </p:tav>
                                        <p:tav tm="100000">
                                          <p:val>
                                            <p:strVal val="#ppt_x"/>
                                          </p:val>
                                        </p:tav>
                                      </p:tavLst>
                                    </p:anim>
                                    <p:anim calcmode="lin" valueType="num">
                                      <p:cBhvr additive="base">
                                        <p:cTn dur="500" fill="hold" id="12"/>
                                        <p:tgtEl>
                                          <p:spTgt spid="2"/>
                                        </p:tgtEl>
                                        <p:attrNameLst>
                                          <p:attrName>ppt_y</p:attrName>
                                        </p:attrNameLst>
                                      </p:cBhvr>
                                      <p:tavLst>
                                        <p:tav tm="0">
                                          <p:val>
                                            <p:strVal val="#ppt_y"/>
                                          </p:val>
                                        </p:tav>
                                        <p:tav tm="100000">
                                          <p:val>
                                            <p:strVal val="#ppt_y"/>
                                          </p:val>
                                        </p:tav>
                                      </p:tavLst>
                                    </p:anim>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2" presetSubtype="8">
                                  <p:stCondLst>
                                    <p:cond delay="0"/>
                                  </p:stCondLst>
                                  <p:childTnLst>
                                    <p:set>
                                      <p:cBhvr>
                                        <p:cTn dur="1" fill="hold" id="16">
                                          <p:stCondLst>
                                            <p:cond delay="0"/>
                                          </p:stCondLst>
                                        </p:cTn>
                                        <p:tgtEl>
                                          <p:spTgt spid="19"/>
                                        </p:tgtEl>
                                        <p:attrNameLst>
                                          <p:attrName>style.visibility</p:attrName>
                                        </p:attrNameLst>
                                      </p:cBhvr>
                                      <p:to>
                                        <p:strVal val="visible"/>
                                      </p:to>
                                    </p:set>
                                    <p:anim calcmode="lin" valueType="num">
                                      <p:cBhvr additive="base">
                                        <p:cTn dur="500" fill="hold" id="17"/>
                                        <p:tgtEl>
                                          <p:spTgt spid="19"/>
                                        </p:tgtEl>
                                        <p:attrNameLst>
                                          <p:attrName>ppt_x</p:attrName>
                                        </p:attrNameLst>
                                      </p:cBhvr>
                                      <p:tavLst>
                                        <p:tav tm="0">
                                          <p:val>
                                            <p:strVal val="0-#ppt_w/2"/>
                                          </p:val>
                                        </p:tav>
                                        <p:tav tm="100000">
                                          <p:val>
                                            <p:strVal val="#ppt_x"/>
                                          </p:val>
                                        </p:tav>
                                      </p:tavLst>
                                    </p:anim>
                                    <p:anim calcmode="lin" valueType="num">
                                      <p:cBhvr additive="base">
                                        <p:cTn dur="500" fill="hold" id="18"/>
                                        <p:tgtEl>
                                          <p:spTgt spid="19"/>
                                        </p:tgtEl>
                                        <p:attrNameLst>
                                          <p:attrName>ppt_y</p:attrName>
                                        </p:attrNameLst>
                                      </p:cBhvr>
                                      <p:tavLst>
                                        <p:tav tm="0">
                                          <p:val>
                                            <p:strVal val="#ppt_y"/>
                                          </p:val>
                                        </p:tav>
                                        <p:tav tm="100000">
                                          <p:val>
                                            <p:strVal val="#ppt_y"/>
                                          </p:val>
                                        </p:tav>
                                      </p:tavLst>
                                    </p:anim>
                                  </p:childTnLst>
                                </p:cTn>
                              </p:par>
                              <p:par>
                                <p:cTn fill="hold" id="19" nodeType="withEffect" presetClass="entr" presetID="2" presetSubtype="2">
                                  <p:stCondLst>
                                    <p:cond delay="0"/>
                                  </p:stCondLst>
                                  <p:childTnLst>
                                    <p:set>
                                      <p:cBhvr>
                                        <p:cTn dur="1" fill="hold" id="20">
                                          <p:stCondLst>
                                            <p:cond delay="0"/>
                                          </p:stCondLst>
                                        </p:cTn>
                                        <p:tgtEl>
                                          <p:spTgt spid="5"/>
                                        </p:tgtEl>
                                        <p:attrNameLst>
                                          <p:attrName>style.visibility</p:attrName>
                                        </p:attrNameLst>
                                      </p:cBhvr>
                                      <p:to>
                                        <p:strVal val="visible"/>
                                      </p:to>
                                    </p:set>
                                    <p:anim calcmode="lin" valueType="num">
                                      <p:cBhvr additive="base">
                                        <p:cTn dur="500" fill="hold" id="21"/>
                                        <p:tgtEl>
                                          <p:spTgt spid="5"/>
                                        </p:tgtEl>
                                        <p:attrNameLst>
                                          <p:attrName>ppt_x</p:attrName>
                                        </p:attrNameLst>
                                      </p:cBhvr>
                                      <p:tavLst>
                                        <p:tav tm="0">
                                          <p:val>
                                            <p:strVal val="1+#ppt_w/2"/>
                                          </p:val>
                                        </p:tav>
                                        <p:tav tm="100000">
                                          <p:val>
                                            <p:strVal val="#ppt_x"/>
                                          </p:val>
                                        </p:tav>
                                      </p:tavLst>
                                    </p:anim>
                                    <p:anim calcmode="lin" valueType="num">
                                      <p:cBhvr additive="base">
                                        <p:cTn dur="500" fill="hold" id="22"/>
                                        <p:tgtEl>
                                          <p:spTgt spid="5"/>
                                        </p:tgtEl>
                                        <p:attrNameLst>
                                          <p:attrName>ppt_y</p:attrName>
                                        </p:attrNameLst>
                                      </p:cBhvr>
                                      <p:tavLst>
                                        <p:tav tm="0">
                                          <p:val>
                                            <p:strVal val="#ppt_y"/>
                                          </p:val>
                                        </p:tav>
                                        <p:tav tm="100000">
                                          <p:val>
                                            <p:strVal val="#ppt_y"/>
                                          </p:val>
                                        </p:tav>
                                      </p:tavLst>
                                    </p:anim>
                                  </p:childTnLst>
                                </p:cTn>
                              </p:par>
                            </p:childTnLst>
                          </p:cTn>
                        </p:par>
                      </p:childTnLst>
                    </p:cTn>
                  </p:par>
                  <p:par>
                    <p:cTn fill="hold" id="23" nodeType="clickPar">
                      <p:stCondLst>
                        <p:cond delay="indefinite"/>
                      </p:stCondLst>
                      <p:childTnLst>
                        <p:par>
                          <p:cTn fill="hold" id="24" nodeType="afterGroup">
                            <p:stCondLst>
                              <p:cond delay="0"/>
                            </p:stCondLst>
                            <p:childTnLst>
                              <p:par>
                                <p:cTn fill="hold" id="25" nodeType="clickEffect" presetClass="entr" presetID="2" presetSubtype="8">
                                  <p:stCondLst>
                                    <p:cond delay="0"/>
                                  </p:stCondLst>
                                  <p:childTnLst>
                                    <p:set>
                                      <p:cBhvr>
                                        <p:cTn dur="1" fill="hold" id="26">
                                          <p:stCondLst>
                                            <p:cond delay="0"/>
                                          </p:stCondLst>
                                        </p:cTn>
                                        <p:tgtEl>
                                          <p:spTgt spid="24"/>
                                        </p:tgtEl>
                                        <p:attrNameLst>
                                          <p:attrName>style.visibility</p:attrName>
                                        </p:attrNameLst>
                                      </p:cBhvr>
                                      <p:to>
                                        <p:strVal val="visible"/>
                                      </p:to>
                                    </p:set>
                                    <p:anim calcmode="lin" valueType="num">
                                      <p:cBhvr additive="base">
                                        <p:cTn dur="500" fill="hold" id="27"/>
                                        <p:tgtEl>
                                          <p:spTgt spid="24"/>
                                        </p:tgtEl>
                                        <p:attrNameLst>
                                          <p:attrName>ppt_x</p:attrName>
                                        </p:attrNameLst>
                                      </p:cBhvr>
                                      <p:tavLst>
                                        <p:tav tm="0">
                                          <p:val>
                                            <p:strVal val="0-#ppt_w/2"/>
                                          </p:val>
                                        </p:tav>
                                        <p:tav tm="100000">
                                          <p:val>
                                            <p:strVal val="#ppt_x"/>
                                          </p:val>
                                        </p:tav>
                                      </p:tavLst>
                                    </p:anim>
                                    <p:anim calcmode="lin" valueType="num">
                                      <p:cBhvr additive="base">
                                        <p:cTn dur="500" fill="hold" id="28"/>
                                        <p:tgtEl>
                                          <p:spTgt spid="24"/>
                                        </p:tgtEl>
                                        <p:attrNameLst>
                                          <p:attrName>ppt_y</p:attrName>
                                        </p:attrNameLst>
                                      </p:cBhvr>
                                      <p:tavLst>
                                        <p:tav tm="0">
                                          <p:val>
                                            <p:strVal val="#ppt_y"/>
                                          </p:val>
                                        </p:tav>
                                        <p:tav tm="100000">
                                          <p:val>
                                            <p:strVal val="#ppt_y"/>
                                          </p:val>
                                        </p:tav>
                                      </p:tavLst>
                                    </p:anim>
                                  </p:childTnLst>
                                </p:cTn>
                              </p:par>
                              <p:par>
                                <p:cTn fill="hold" id="29" nodeType="withEffect" presetClass="entr" presetID="2" presetSubtype="2">
                                  <p:stCondLst>
                                    <p:cond delay="0"/>
                                  </p:stCondLst>
                                  <p:childTnLst>
                                    <p:set>
                                      <p:cBhvr>
                                        <p:cTn dur="1" fill="hold" id="30">
                                          <p:stCondLst>
                                            <p:cond delay="0"/>
                                          </p:stCondLst>
                                        </p:cTn>
                                        <p:tgtEl>
                                          <p:spTgt spid="8"/>
                                        </p:tgtEl>
                                        <p:attrNameLst>
                                          <p:attrName>style.visibility</p:attrName>
                                        </p:attrNameLst>
                                      </p:cBhvr>
                                      <p:to>
                                        <p:strVal val="visible"/>
                                      </p:to>
                                    </p:set>
                                    <p:anim calcmode="lin" valueType="num">
                                      <p:cBhvr additive="base">
                                        <p:cTn dur="500" fill="hold" id="31"/>
                                        <p:tgtEl>
                                          <p:spTgt spid="8"/>
                                        </p:tgtEl>
                                        <p:attrNameLst>
                                          <p:attrName>ppt_x</p:attrName>
                                        </p:attrNameLst>
                                      </p:cBhvr>
                                      <p:tavLst>
                                        <p:tav tm="0">
                                          <p:val>
                                            <p:strVal val="1+#ppt_w/2"/>
                                          </p:val>
                                        </p:tav>
                                        <p:tav tm="100000">
                                          <p:val>
                                            <p:strVal val="#ppt_x"/>
                                          </p:val>
                                        </p:tav>
                                      </p:tavLst>
                                    </p:anim>
                                    <p:anim calcmode="lin" valueType="num">
                                      <p:cBhvr additive="base">
                                        <p:cTn dur="500" fill="hold" id="32"/>
                                        <p:tgtEl>
                                          <p:spTgt spid="8"/>
                                        </p:tgtEl>
                                        <p:attrNameLst>
                                          <p:attrName>ppt_y</p:attrName>
                                        </p:attrNameLst>
                                      </p:cBhvr>
                                      <p:tavLst>
                                        <p:tav tm="0">
                                          <p:val>
                                            <p:strVal val="#ppt_y"/>
                                          </p:val>
                                        </p:tav>
                                        <p:tav tm="100000">
                                          <p:val>
                                            <p:strVal val="#ppt_y"/>
                                          </p:val>
                                        </p:tav>
                                      </p:tavLst>
                                    </p:anim>
                                  </p:childTnLst>
                                </p:cTn>
                              </p:par>
                            </p:childTnLst>
                          </p:cTn>
                        </p:par>
                      </p:childTnLst>
                    </p:cTn>
                  </p:par>
                  <p:par>
                    <p:cTn fill="hold" id="33" nodeType="clickPar">
                      <p:stCondLst>
                        <p:cond delay="indefinite"/>
                      </p:stCondLst>
                      <p:childTnLst>
                        <p:par>
                          <p:cTn fill="hold" id="34" nodeType="afterGroup">
                            <p:stCondLst>
                              <p:cond delay="0"/>
                            </p:stCondLst>
                            <p:childTnLst>
                              <p:par>
                                <p:cTn fill="hold" id="35" nodeType="clickEffect" presetClass="entr" presetID="2" presetSubtype="8">
                                  <p:stCondLst>
                                    <p:cond delay="0"/>
                                  </p:stCondLst>
                                  <p:childTnLst>
                                    <p:set>
                                      <p:cBhvr>
                                        <p:cTn dur="1" fill="hold" id="36">
                                          <p:stCondLst>
                                            <p:cond delay="0"/>
                                          </p:stCondLst>
                                        </p:cTn>
                                        <p:tgtEl>
                                          <p:spTgt spid="29"/>
                                        </p:tgtEl>
                                        <p:attrNameLst>
                                          <p:attrName>style.visibility</p:attrName>
                                        </p:attrNameLst>
                                      </p:cBhvr>
                                      <p:to>
                                        <p:strVal val="visible"/>
                                      </p:to>
                                    </p:set>
                                    <p:anim calcmode="lin" valueType="num">
                                      <p:cBhvr additive="base">
                                        <p:cTn dur="500" fill="hold" id="37"/>
                                        <p:tgtEl>
                                          <p:spTgt spid="29"/>
                                        </p:tgtEl>
                                        <p:attrNameLst>
                                          <p:attrName>ppt_x</p:attrName>
                                        </p:attrNameLst>
                                      </p:cBhvr>
                                      <p:tavLst>
                                        <p:tav tm="0">
                                          <p:val>
                                            <p:strVal val="0-#ppt_w/2"/>
                                          </p:val>
                                        </p:tav>
                                        <p:tav tm="100000">
                                          <p:val>
                                            <p:strVal val="#ppt_x"/>
                                          </p:val>
                                        </p:tav>
                                      </p:tavLst>
                                    </p:anim>
                                    <p:anim calcmode="lin" valueType="num">
                                      <p:cBhvr additive="base">
                                        <p:cTn dur="500" fill="hold" id="38"/>
                                        <p:tgtEl>
                                          <p:spTgt spid="29"/>
                                        </p:tgtEl>
                                        <p:attrNameLst>
                                          <p:attrName>ppt_y</p:attrName>
                                        </p:attrNameLst>
                                      </p:cBhvr>
                                      <p:tavLst>
                                        <p:tav tm="0">
                                          <p:val>
                                            <p:strVal val="#ppt_y"/>
                                          </p:val>
                                        </p:tav>
                                        <p:tav tm="100000">
                                          <p:val>
                                            <p:strVal val="#ppt_y"/>
                                          </p:val>
                                        </p:tav>
                                      </p:tavLst>
                                    </p:anim>
                                  </p:childTnLst>
                                </p:cTn>
                              </p:par>
                              <p:par>
                                <p:cTn fill="hold" id="39" nodeType="withEffect" presetClass="entr" presetID="2" presetSubtype="2">
                                  <p:stCondLst>
                                    <p:cond delay="0"/>
                                  </p:stCondLst>
                                  <p:childTnLst>
                                    <p:set>
                                      <p:cBhvr>
                                        <p:cTn dur="1" fill="hold" id="40">
                                          <p:stCondLst>
                                            <p:cond delay="0"/>
                                          </p:stCondLst>
                                        </p:cTn>
                                        <p:tgtEl>
                                          <p:spTgt spid="11"/>
                                        </p:tgtEl>
                                        <p:attrNameLst>
                                          <p:attrName>style.visibility</p:attrName>
                                        </p:attrNameLst>
                                      </p:cBhvr>
                                      <p:to>
                                        <p:strVal val="visible"/>
                                      </p:to>
                                    </p:set>
                                    <p:anim calcmode="lin" valueType="num">
                                      <p:cBhvr additive="base">
                                        <p:cTn dur="500" fill="hold" id="41"/>
                                        <p:tgtEl>
                                          <p:spTgt spid="11"/>
                                        </p:tgtEl>
                                        <p:attrNameLst>
                                          <p:attrName>ppt_x</p:attrName>
                                        </p:attrNameLst>
                                      </p:cBhvr>
                                      <p:tavLst>
                                        <p:tav tm="0">
                                          <p:val>
                                            <p:strVal val="1+#ppt_w/2"/>
                                          </p:val>
                                        </p:tav>
                                        <p:tav tm="100000">
                                          <p:val>
                                            <p:strVal val="#ppt_x"/>
                                          </p:val>
                                        </p:tav>
                                      </p:tavLst>
                                    </p:anim>
                                    <p:anim calcmode="lin" valueType="num">
                                      <p:cBhvr additive="base">
                                        <p:cTn dur="500" fill="hold" id="42"/>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0">
            <a:extLst>
              <a:ext uri="{FF2B5EF4-FFF2-40B4-BE49-F238E27FC236}">
                <a16:creationId xmlns:a16="http://schemas.microsoft.com/office/drawing/2014/main" id="{2E9D55C5-C93B-4270-BBCA-2FEAFF3F8D28}"/>
              </a:ext>
            </a:extLst>
          </p:cNvPr>
          <p:cNvGrpSpPr/>
          <p:nvPr/>
        </p:nvGrpSpPr>
        <p:grpSpPr>
          <a:xfrm>
            <a:off x="6692971" y="2977669"/>
            <a:ext cx="1058860" cy="1058860"/>
            <a:chOff x="6920034" y="3363158"/>
            <a:chExt cx="1338774" cy="1338773"/>
          </a:xfrm>
        </p:grpSpPr>
        <p:sp>
          <p:nvSpPr>
            <p:cNvPr id="3" name="Oval 7">
              <a:extLst>
                <a:ext uri="{FF2B5EF4-FFF2-40B4-BE49-F238E27FC236}">
                  <a16:creationId xmlns:a16="http://schemas.microsoft.com/office/drawing/2014/main" id="{BCDCF379-923B-4259-B47D-0CD7B369373B}"/>
                </a:ext>
              </a:extLst>
            </p:cNvPr>
            <p:cNvSpPr/>
            <p:nvPr/>
          </p:nvSpPr>
          <p:spPr>
            <a:xfrm>
              <a:off x="6920034" y="3363158"/>
              <a:ext cx="1338774" cy="1338773"/>
            </a:xfrm>
            <a:prstGeom prst="ellipse">
              <a:avLst/>
            </a:prstGeom>
            <a:solidFill>
              <a:srgbClr val="BAE3F9">
                <a:alpha val="5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sz="1013">
                <a:solidFill>
                  <a:schemeClr val="bg1">
                    <a:lumMod val="50000"/>
                  </a:schemeClr>
                </a:solidFill>
                <a:ea typeface="+mj-ea"/>
                <a:cs charset="0" panose="020b0604020202020204" pitchFamily="34" typeface="Arial"/>
              </a:endParaRPr>
            </a:p>
          </p:txBody>
        </p:sp>
        <p:grpSp>
          <p:nvGrpSpPr>
            <p:cNvPr id="4" name="Group 20">
              <a:extLst>
                <a:ext uri="{FF2B5EF4-FFF2-40B4-BE49-F238E27FC236}">
                  <a16:creationId xmlns:a16="http://schemas.microsoft.com/office/drawing/2014/main" id="{4A9C697E-2785-4C3D-9443-23026A549557}"/>
                </a:ext>
              </a:extLst>
            </p:cNvPr>
            <p:cNvGrpSpPr/>
            <p:nvPr/>
          </p:nvGrpSpPr>
          <p:grpSpPr>
            <a:xfrm>
              <a:off x="7357246" y="3796320"/>
              <a:ext cx="464344" cy="465138"/>
              <a:chOff x="7287419" y="3505994"/>
              <a:chExt cx="464344" cy="465138"/>
            </a:xfrm>
            <a:solidFill>
              <a:schemeClr val="bg2"/>
            </a:solidFill>
          </p:grpSpPr>
          <p:sp>
            <p:nvSpPr>
              <p:cNvPr id="5" name="AutoShape 37">
                <a:extLst>
                  <a:ext uri="{FF2B5EF4-FFF2-40B4-BE49-F238E27FC236}">
                    <a16:creationId xmlns:a16="http://schemas.microsoft.com/office/drawing/2014/main" id="{8C4EF02A-D68D-4667-BFB7-44588AEB0667}"/>
                  </a:ext>
                </a:extLst>
              </p:cNvPr>
              <p:cNvSpPr/>
              <p:nvPr/>
            </p:nvSpPr>
            <p:spPr bwMode="auto">
              <a:xfrm>
                <a:off x="7287419" y="3549650"/>
                <a:ext cx="423069" cy="421482"/>
              </a:xfrm>
              <a:custGeom>
                <a:gdLst>
                  <a:gd fmla="+- 0 10849 98" name="T0"/>
                  <a:gd fmla="*/ T0 w 21502" name="T1"/>
                  <a:gd fmla="*/ 10800 h 21600" name="T2"/>
                  <a:gd fmla="+- 0 10849 98" name="T3"/>
                  <a:gd fmla="*/ T3 w 21502" name="T4"/>
                  <a:gd fmla="*/ 10800 h 21600" name="T5"/>
                  <a:gd fmla="+- 0 10849 98" name="T6"/>
                  <a:gd fmla="*/ T6 w 21502" name="T7"/>
                  <a:gd fmla="*/ 10800 h 21600" name="T8"/>
                  <a:gd fmla="+- 0 10849 98" name="T9"/>
                  <a:gd fmla="*/ T9 w 21502" name="T10"/>
                  <a:gd fmla="*/ 10800 h 21600" name="T11"/>
                </a:gdLst>
                <a:cxnLst>
                  <a:cxn ang="0">
                    <a:pos x="T1" y="T2"/>
                  </a:cxn>
                  <a:cxn ang="0">
                    <a:pos x="T4" y="T5"/>
                  </a:cxn>
                  <a:cxn ang="0">
                    <a:pos x="T7" y="T8"/>
                  </a:cxn>
                  <a:cxn ang="0">
                    <a:pos x="T10" y="T11"/>
                  </a:cxn>
                </a:cxnLst>
                <a:rect b="b" l="0" r="r" t="0"/>
                <a:pathLst>
                  <a:path h="21600" w="21502">
                    <a:moveTo>
                      <a:pt x="19917" y="7880"/>
                    </a:moveTo>
                    <a:lnTo>
                      <a:pt x="18875" y="8932"/>
                    </a:lnTo>
                    <a:cubicBezTo>
                      <a:pt x="18730" y="9079"/>
                      <a:pt x="18497" y="9079"/>
                      <a:pt x="18353" y="8932"/>
                    </a:cubicBezTo>
                    <a:lnTo>
                      <a:pt x="17048" y="7617"/>
                    </a:lnTo>
                    <a:lnTo>
                      <a:pt x="15991" y="10290"/>
                    </a:lnTo>
                    <a:lnTo>
                      <a:pt x="16080" y="10064"/>
                    </a:lnTo>
                    <a:cubicBezTo>
                      <a:pt x="13859" y="7826"/>
                      <a:pt x="11601" y="7544"/>
                      <a:pt x="9565" y="7291"/>
                    </a:cubicBezTo>
                    <a:cubicBezTo>
                      <a:pt x="8910" y="7210"/>
                      <a:pt x="8276" y="7126"/>
                      <a:pt x="7652" y="6990"/>
                    </a:cubicBezTo>
                    <a:lnTo>
                      <a:pt x="13918" y="4456"/>
                    </a:lnTo>
                    <a:lnTo>
                      <a:pt x="12652" y="3179"/>
                    </a:lnTo>
                    <a:cubicBezTo>
                      <a:pt x="12508" y="3033"/>
                      <a:pt x="12508" y="2798"/>
                      <a:pt x="12652" y="2652"/>
                    </a:cubicBezTo>
                    <a:lnTo>
                      <a:pt x="13695" y="1598"/>
                    </a:lnTo>
                    <a:cubicBezTo>
                      <a:pt x="13840" y="1453"/>
                      <a:pt x="14073" y="1453"/>
                      <a:pt x="14217" y="1598"/>
                    </a:cubicBezTo>
                    <a:lnTo>
                      <a:pt x="19917" y="7353"/>
                    </a:lnTo>
                    <a:cubicBezTo>
                      <a:pt x="20062" y="7499"/>
                      <a:pt x="20062" y="7734"/>
                      <a:pt x="19917" y="7880"/>
                    </a:cubicBezTo>
                    <a:moveTo>
                      <a:pt x="12292" y="19639"/>
                    </a:moveTo>
                    <a:cubicBezTo>
                      <a:pt x="12200" y="19872"/>
                      <a:pt x="11999" y="20044"/>
                      <a:pt x="11756" y="20095"/>
                    </a:cubicBezTo>
                    <a:cubicBezTo>
                      <a:pt x="11700" y="20106"/>
                      <a:pt x="11643" y="20111"/>
                      <a:pt x="11587" y="20110"/>
                    </a:cubicBezTo>
                    <a:cubicBezTo>
                      <a:pt x="11400" y="20105"/>
                      <a:pt x="11219" y="20030"/>
                      <a:pt x="11084" y="19892"/>
                    </a:cubicBezTo>
                    <a:lnTo>
                      <a:pt x="1692" y="10517"/>
                    </a:lnTo>
                    <a:cubicBezTo>
                      <a:pt x="1519" y="10343"/>
                      <a:pt x="1443" y="10094"/>
                      <a:pt x="1488" y="9852"/>
                    </a:cubicBezTo>
                    <a:cubicBezTo>
                      <a:pt x="1533" y="9610"/>
                      <a:pt x="1695" y="9407"/>
                      <a:pt x="1917" y="9308"/>
                    </a:cubicBezTo>
                    <a:lnTo>
                      <a:pt x="6505" y="7453"/>
                    </a:lnTo>
                    <a:cubicBezTo>
                      <a:pt x="9597" y="8490"/>
                      <a:pt x="12689" y="7491"/>
                      <a:pt x="15781" y="10821"/>
                    </a:cubicBezTo>
                    <a:cubicBezTo>
                      <a:pt x="15781" y="10821"/>
                      <a:pt x="12292" y="19639"/>
                      <a:pt x="12292" y="19639"/>
                    </a:cubicBezTo>
                    <a:close/>
                    <a:moveTo>
                      <a:pt x="15260" y="545"/>
                    </a:moveTo>
                    <a:cubicBezTo>
                      <a:pt x="14912" y="193"/>
                      <a:pt x="14449" y="0"/>
                      <a:pt x="13956" y="0"/>
                    </a:cubicBezTo>
                    <a:cubicBezTo>
                      <a:pt x="13463" y="0"/>
                      <a:pt x="13000" y="193"/>
                      <a:pt x="12651" y="546"/>
                    </a:cubicBezTo>
                    <a:lnTo>
                      <a:pt x="11610" y="1598"/>
                    </a:lnTo>
                    <a:cubicBezTo>
                      <a:pt x="11261" y="1949"/>
                      <a:pt x="11068" y="2417"/>
                      <a:pt x="11068" y="2915"/>
                    </a:cubicBezTo>
                    <a:cubicBezTo>
                      <a:pt x="11068" y="3265"/>
                      <a:pt x="11164" y="3601"/>
                      <a:pt x="11342" y="3893"/>
                    </a:cubicBezTo>
                    <a:lnTo>
                      <a:pt x="1324" y="7944"/>
                    </a:lnTo>
                    <a:cubicBezTo>
                      <a:pt x="654" y="8241"/>
                      <a:pt x="173" y="8851"/>
                      <a:pt x="38" y="9575"/>
                    </a:cubicBezTo>
                    <a:cubicBezTo>
                      <a:pt x="-98" y="10302"/>
                      <a:pt x="130" y="11048"/>
                      <a:pt x="654" y="11576"/>
                    </a:cubicBezTo>
                    <a:lnTo>
                      <a:pt x="10041" y="20946"/>
                    </a:lnTo>
                    <a:cubicBezTo>
                      <a:pt x="10445" y="21354"/>
                      <a:pt x="10982" y="21586"/>
                      <a:pt x="11549" y="21599"/>
                    </a:cubicBezTo>
                    <a:cubicBezTo>
                      <a:pt x="11562" y="21599"/>
                      <a:pt x="11593" y="21599"/>
                      <a:pt x="11605" y="21599"/>
                    </a:cubicBezTo>
                    <a:cubicBezTo>
                      <a:pt x="11754" y="21599"/>
                      <a:pt x="11906" y="21584"/>
                      <a:pt x="12056" y="21553"/>
                    </a:cubicBezTo>
                    <a:cubicBezTo>
                      <a:pt x="12789" y="21399"/>
                      <a:pt x="13390" y="20888"/>
                      <a:pt x="13662" y="20191"/>
                    </a:cubicBezTo>
                    <a:lnTo>
                      <a:pt x="17604" y="10229"/>
                    </a:lnTo>
                    <a:cubicBezTo>
                      <a:pt x="17902" y="10426"/>
                      <a:pt x="18250" y="10532"/>
                      <a:pt x="18613" y="10532"/>
                    </a:cubicBezTo>
                    <a:cubicBezTo>
                      <a:pt x="19107" y="10532"/>
                      <a:pt x="19570" y="10338"/>
                      <a:pt x="19918" y="9986"/>
                    </a:cubicBezTo>
                    <a:lnTo>
                      <a:pt x="20957" y="8937"/>
                    </a:lnTo>
                    <a:cubicBezTo>
                      <a:pt x="21308" y="8585"/>
                      <a:pt x="21502" y="8116"/>
                      <a:pt x="21502" y="7617"/>
                    </a:cubicBezTo>
                    <a:cubicBezTo>
                      <a:pt x="21502" y="7117"/>
                      <a:pt x="21308" y="6648"/>
                      <a:pt x="20961" y="6300"/>
                    </a:cubicBezTo>
                    <a:cubicBezTo>
                      <a:pt x="20961" y="6300"/>
                      <a:pt x="15260" y="545"/>
                      <a:pt x="15260" y="545"/>
                    </a:cubicBezTo>
                    <a:close/>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013">
                  <a:solidFill>
                    <a:schemeClr val="bg1">
                      <a:lumMod val="50000"/>
                    </a:schemeClr>
                  </a:solidFill>
                  <a:ea typeface="+mj-ea"/>
                  <a:cs charset="0" panose="020b0604020202020204" pitchFamily="34" typeface="Arial"/>
                  <a:sym charset="0" typeface="Gill Sans"/>
                </a:endParaRPr>
              </a:p>
            </p:txBody>
          </p:sp>
          <p:sp>
            <p:nvSpPr>
              <p:cNvPr id="6" name="AutoShape 38">
                <a:extLst>
                  <a:ext uri="{FF2B5EF4-FFF2-40B4-BE49-F238E27FC236}">
                    <a16:creationId xmlns:a16="http://schemas.microsoft.com/office/drawing/2014/main" id="{D7CF93A8-0C15-4240-9124-D98EC775FF0B}"/>
                  </a:ext>
                </a:extLst>
              </p:cNvPr>
              <p:cNvSpPr/>
              <p:nvPr/>
            </p:nvSpPr>
            <p:spPr bwMode="auto">
              <a:xfrm>
                <a:off x="7490619" y="3738563"/>
                <a:ext cx="72231" cy="730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4320"/>
                    </a:moveTo>
                    <a:cubicBezTo>
                      <a:pt x="14381" y="4320"/>
                      <a:pt x="17279" y="7222"/>
                      <a:pt x="17279" y="10800"/>
                    </a:cubicBezTo>
                    <a:cubicBezTo>
                      <a:pt x="17279" y="14377"/>
                      <a:pt x="14381" y="17279"/>
                      <a:pt x="10800" y="17279"/>
                    </a:cubicBezTo>
                    <a:cubicBezTo>
                      <a:pt x="7218" y="17279"/>
                      <a:pt x="4319" y="14377"/>
                      <a:pt x="4319" y="10800"/>
                    </a:cubicBezTo>
                    <a:cubicBezTo>
                      <a:pt x="4319" y="7222"/>
                      <a:pt x="7218" y="4320"/>
                      <a:pt x="10800" y="4320"/>
                    </a:cubicBezTo>
                    <a:moveTo>
                      <a:pt x="10800" y="21599"/>
                    </a:moveTo>
                    <a:cubicBezTo>
                      <a:pt x="16752" y="21599"/>
                      <a:pt x="21600" y="16756"/>
                      <a:pt x="21600" y="10800"/>
                    </a:cubicBezTo>
                    <a:cubicBezTo>
                      <a:pt x="21600" y="4843"/>
                      <a:pt x="16752" y="0"/>
                      <a:pt x="10800" y="0"/>
                    </a:cubicBezTo>
                    <a:cubicBezTo>
                      <a:pt x="4847" y="0"/>
                      <a:pt x="0" y="4843"/>
                      <a:pt x="0" y="10800"/>
                    </a:cubicBezTo>
                    <a:cubicBezTo>
                      <a:pt x="0" y="16756"/>
                      <a:pt x="4847" y="21599"/>
                      <a:pt x="10800" y="21599"/>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013">
                  <a:solidFill>
                    <a:schemeClr val="bg1">
                      <a:lumMod val="50000"/>
                    </a:schemeClr>
                  </a:solidFill>
                  <a:ea typeface="+mj-ea"/>
                  <a:cs charset="0" panose="020b0604020202020204" pitchFamily="34" typeface="Arial"/>
                  <a:sym charset="0" typeface="Gill Sans"/>
                </a:endParaRPr>
              </a:p>
            </p:txBody>
          </p:sp>
          <p:sp>
            <p:nvSpPr>
              <p:cNvPr id="7" name="AutoShape 39">
                <a:extLst>
                  <a:ext uri="{FF2B5EF4-FFF2-40B4-BE49-F238E27FC236}">
                    <a16:creationId xmlns:a16="http://schemas.microsoft.com/office/drawing/2014/main" id="{410F46B7-04EC-49E0-A4F9-21F7CE964736}"/>
                  </a:ext>
                </a:extLst>
              </p:cNvPr>
              <p:cNvSpPr/>
              <p:nvPr/>
            </p:nvSpPr>
            <p:spPr bwMode="auto">
              <a:xfrm>
                <a:off x="7679532" y="3505994"/>
                <a:ext cx="72231" cy="730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7279"/>
                    </a:moveTo>
                    <a:cubicBezTo>
                      <a:pt x="7218" y="17279"/>
                      <a:pt x="4320" y="14377"/>
                      <a:pt x="4320" y="10800"/>
                    </a:cubicBezTo>
                    <a:cubicBezTo>
                      <a:pt x="4320" y="7222"/>
                      <a:pt x="7218" y="4320"/>
                      <a:pt x="10800" y="4320"/>
                    </a:cubicBezTo>
                    <a:cubicBezTo>
                      <a:pt x="14381" y="4320"/>
                      <a:pt x="17280" y="7222"/>
                      <a:pt x="17280" y="10800"/>
                    </a:cubicBezTo>
                    <a:cubicBezTo>
                      <a:pt x="17280" y="14377"/>
                      <a:pt x="14381" y="17279"/>
                      <a:pt x="10800" y="17279"/>
                    </a:cubicBezTo>
                    <a:moveTo>
                      <a:pt x="10800" y="0"/>
                    </a:moveTo>
                    <a:cubicBezTo>
                      <a:pt x="4847" y="0"/>
                      <a:pt x="0" y="4843"/>
                      <a:pt x="0" y="10800"/>
                    </a:cubicBezTo>
                    <a:cubicBezTo>
                      <a:pt x="0" y="16756"/>
                      <a:pt x="4847" y="21599"/>
                      <a:pt x="10800" y="21599"/>
                    </a:cubicBezTo>
                    <a:cubicBezTo>
                      <a:pt x="16752" y="21599"/>
                      <a:pt x="21600" y="16756"/>
                      <a:pt x="21600" y="10800"/>
                    </a:cubicBezTo>
                    <a:cubicBezTo>
                      <a:pt x="21600" y="4843"/>
                      <a:pt x="16752"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013">
                  <a:solidFill>
                    <a:schemeClr val="bg1">
                      <a:lumMod val="50000"/>
                    </a:schemeClr>
                  </a:solidFill>
                  <a:ea typeface="+mj-ea"/>
                  <a:cs charset="0" panose="020b0604020202020204" pitchFamily="34" typeface="Arial"/>
                  <a:sym charset="0" typeface="Gill Sans"/>
                </a:endParaRPr>
              </a:p>
            </p:txBody>
          </p:sp>
          <p:sp>
            <p:nvSpPr>
              <p:cNvPr id="8" name="AutoShape 40">
                <a:extLst>
                  <a:ext uri="{FF2B5EF4-FFF2-40B4-BE49-F238E27FC236}">
                    <a16:creationId xmlns:a16="http://schemas.microsoft.com/office/drawing/2014/main" id="{C1BD28E5-A4A9-418C-A1F8-E005AC17207E}"/>
                  </a:ext>
                </a:extLst>
              </p:cNvPr>
              <p:cNvSpPr/>
              <p:nvPr/>
            </p:nvSpPr>
            <p:spPr bwMode="auto">
              <a:xfrm>
                <a:off x="7403307" y="3724275"/>
                <a:ext cx="57944" cy="579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5400"/>
                    </a:moveTo>
                    <a:cubicBezTo>
                      <a:pt x="13779" y="5400"/>
                      <a:pt x="16199" y="7815"/>
                      <a:pt x="16199" y="10800"/>
                    </a:cubicBezTo>
                    <a:cubicBezTo>
                      <a:pt x="16199" y="13784"/>
                      <a:pt x="13779" y="16200"/>
                      <a:pt x="10800" y="16200"/>
                    </a:cubicBezTo>
                    <a:cubicBezTo>
                      <a:pt x="7820" y="16200"/>
                      <a:pt x="5399" y="13784"/>
                      <a:pt x="5399" y="10800"/>
                    </a:cubicBezTo>
                    <a:cubicBezTo>
                      <a:pt x="5399" y="7815"/>
                      <a:pt x="7820" y="5400"/>
                      <a:pt x="10800" y="5400"/>
                    </a:cubicBezTo>
                    <a:moveTo>
                      <a:pt x="0" y="10800"/>
                    </a:moveTo>
                    <a:cubicBezTo>
                      <a:pt x="0" y="16753"/>
                      <a:pt x="4843" y="21599"/>
                      <a:pt x="10800" y="21599"/>
                    </a:cubicBezTo>
                    <a:cubicBezTo>
                      <a:pt x="16756" y="21599"/>
                      <a:pt x="21600" y="16753"/>
                      <a:pt x="21600" y="10800"/>
                    </a:cubicBezTo>
                    <a:cubicBezTo>
                      <a:pt x="21600" y="4846"/>
                      <a:pt x="16756" y="0"/>
                      <a:pt x="10800" y="0"/>
                    </a:cubicBezTo>
                    <a:cubicBezTo>
                      <a:pt x="4843" y="0"/>
                      <a:pt x="0" y="4846"/>
                      <a:pt x="0" y="1080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013">
                  <a:solidFill>
                    <a:schemeClr val="bg1">
                      <a:lumMod val="50000"/>
                    </a:schemeClr>
                  </a:solidFill>
                  <a:ea typeface="+mj-ea"/>
                  <a:cs charset="0" panose="020b0604020202020204" pitchFamily="34" typeface="Arial"/>
                  <a:sym charset="0" typeface="Gill Sans"/>
                </a:endParaRPr>
              </a:p>
            </p:txBody>
          </p:sp>
          <p:sp>
            <p:nvSpPr>
              <p:cNvPr id="9" name="AutoShape 41">
                <a:extLst>
                  <a:ext uri="{FF2B5EF4-FFF2-40B4-BE49-F238E27FC236}">
                    <a16:creationId xmlns:a16="http://schemas.microsoft.com/office/drawing/2014/main" id="{92CF5A23-7864-4AF8-8F9D-0CB871045BE2}"/>
                  </a:ext>
                </a:extLst>
              </p:cNvPr>
              <p:cNvSpPr/>
              <p:nvPr/>
            </p:nvSpPr>
            <p:spPr bwMode="auto">
              <a:xfrm>
                <a:off x="7461250" y="3825875"/>
                <a:ext cx="29369" cy="2857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58" y="21599"/>
                      <a:pt x="21600" y="16769"/>
                      <a:pt x="21600" y="10800"/>
                    </a:cubicBezTo>
                    <a:cubicBezTo>
                      <a:pt x="21600" y="4830"/>
                      <a:pt x="16758" y="0"/>
                      <a:pt x="10800" y="0"/>
                    </a:cubicBezTo>
                    <a:cubicBezTo>
                      <a:pt x="4841" y="0"/>
                      <a:pt x="0" y="4830"/>
                      <a:pt x="0" y="10800"/>
                    </a:cubicBezTo>
                    <a:cubicBezTo>
                      <a:pt x="0" y="16769"/>
                      <a:pt x="4841" y="21599"/>
                      <a:pt x="10800" y="21599"/>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013">
                  <a:solidFill>
                    <a:schemeClr val="bg1">
                      <a:lumMod val="50000"/>
                    </a:schemeClr>
                  </a:solidFill>
                  <a:ea typeface="+mj-ea"/>
                  <a:cs charset="0" panose="020b0604020202020204" pitchFamily="34" typeface="Arial"/>
                  <a:sym charset="0" typeface="Gill Sans"/>
                </a:endParaRPr>
              </a:p>
            </p:txBody>
          </p:sp>
          <p:sp>
            <p:nvSpPr>
              <p:cNvPr id="10" name="AutoShape 42">
                <a:extLst>
                  <a:ext uri="{FF2B5EF4-FFF2-40B4-BE49-F238E27FC236}">
                    <a16:creationId xmlns:a16="http://schemas.microsoft.com/office/drawing/2014/main" id="{976B6DE1-AFFA-4090-B847-3837C8B374F0}"/>
                  </a:ext>
                </a:extLst>
              </p:cNvPr>
              <p:cNvSpPr/>
              <p:nvPr/>
            </p:nvSpPr>
            <p:spPr bwMode="auto">
              <a:xfrm>
                <a:off x="7693819" y="3607594"/>
                <a:ext cx="28575" cy="293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41" y="0"/>
                      <a:pt x="0" y="4830"/>
                      <a:pt x="0" y="10800"/>
                    </a:cubicBezTo>
                    <a:cubicBezTo>
                      <a:pt x="0" y="16769"/>
                      <a:pt x="4841" y="21599"/>
                      <a:pt x="10800" y="21599"/>
                    </a:cubicBezTo>
                    <a:cubicBezTo>
                      <a:pt x="16758" y="21599"/>
                      <a:pt x="21600" y="16769"/>
                      <a:pt x="21600" y="10800"/>
                    </a:cubicBezTo>
                    <a:cubicBezTo>
                      <a:pt x="21600" y="4830"/>
                      <a:pt x="16758"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013">
                  <a:solidFill>
                    <a:schemeClr val="bg1">
                      <a:lumMod val="50000"/>
                    </a:schemeClr>
                  </a:solidFill>
                  <a:ea typeface="+mj-ea"/>
                  <a:cs charset="0" panose="020b0604020202020204" pitchFamily="34" typeface="Arial"/>
                  <a:sym charset="0" typeface="Gill Sans"/>
                </a:endParaRPr>
              </a:p>
            </p:txBody>
          </p:sp>
        </p:grpSp>
      </p:grpSp>
      <p:grpSp>
        <p:nvGrpSpPr>
          <p:cNvPr id="11" name="Group 11">
            <a:extLst>
              <a:ext uri="{FF2B5EF4-FFF2-40B4-BE49-F238E27FC236}">
                <a16:creationId xmlns:a16="http://schemas.microsoft.com/office/drawing/2014/main" id="{3029AB5A-CB88-45DE-9CC6-9009E530B370}"/>
              </a:ext>
            </a:extLst>
          </p:cNvPr>
          <p:cNvGrpSpPr/>
          <p:nvPr/>
        </p:nvGrpSpPr>
        <p:grpSpPr>
          <a:xfrm>
            <a:off x="6041232" y="2347880"/>
            <a:ext cx="1058860" cy="1058860"/>
            <a:chOff x="6096000" y="2566881"/>
            <a:chExt cx="1338773" cy="1338773"/>
          </a:xfrm>
        </p:grpSpPr>
        <p:sp>
          <p:nvSpPr>
            <p:cNvPr id="12" name="Oval 6">
              <a:extLst>
                <a:ext uri="{FF2B5EF4-FFF2-40B4-BE49-F238E27FC236}">
                  <a16:creationId xmlns:a16="http://schemas.microsoft.com/office/drawing/2014/main" id="{8C95DD8B-7E4B-45E5-89AB-AC17796BD6B7}"/>
                </a:ext>
              </a:extLst>
            </p:cNvPr>
            <p:cNvSpPr/>
            <p:nvPr/>
          </p:nvSpPr>
          <p:spPr>
            <a:xfrm>
              <a:off x="6096000" y="2566881"/>
              <a:ext cx="1338773" cy="1338773"/>
            </a:xfrm>
            <a:prstGeom prst="ellipse">
              <a:avLst/>
            </a:prstGeom>
            <a:solidFill>
              <a:srgbClr val="F8C8CE">
                <a:alpha val="8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sz="1013">
                <a:solidFill>
                  <a:schemeClr val="bg1">
                    <a:lumMod val="50000"/>
                  </a:schemeClr>
                </a:solidFill>
                <a:ea typeface="+mj-ea"/>
                <a:cs charset="0" panose="020b0604020202020204" pitchFamily="34" typeface="Arial"/>
              </a:endParaRPr>
            </a:p>
          </p:txBody>
        </p:sp>
        <p:grpSp>
          <p:nvGrpSpPr>
            <p:cNvPr id="13" name="Group 27">
              <a:extLst>
                <a:ext uri="{FF2B5EF4-FFF2-40B4-BE49-F238E27FC236}">
                  <a16:creationId xmlns:a16="http://schemas.microsoft.com/office/drawing/2014/main" id="{D5F1AC0C-E28F-409E-87FF-9CA7882C9B9C}"/>
                </a:ext>
              </a:extLst>
            </p:cNvPr>
            <p:cNvGrpSpPr/>
            <p:nvPr/>
          </p:nvGrpSpPr>
          <p:grpSpPr>
            <a:xfrm>
              <a:off x="6551978" y="3004095"/>
              <a:ext cx="434975" cy="464344"/>
              <a:chOff x="9159875" y="1647825"/>
              <a:chExt cx="434975" cy="464344"/>
            </a:xfrm>
            <a:solidFill>
              <a:schemeClr val="bg2"/>
            </a:solidFill>
          </p:grpSpPr>
          <p:sp>
            <p:nvSpPr>
              <p:cNvPr id="14" name="AutoShape 78">
                <a:extLst>
                  <a:ext uri="{FF2B5EF4-FFF2-40B4-BE49-F238E27FC236}">
                    <a16:creationId xmlns:a16="http://schemas.microsoft.com/office/drawing/2014/main" id="{2083A098-8BF0-406D-9DAE-5BA952E1E10E}"/>
                  </a:ext>
                </a:extLst>
              </p:cNvPr>
              <p:cNvSpPr/>
              <p:nvPr/>
            </p:nvSpPr>
            <p:spPr bwMode="auto">
              <a:xfrm>
                <a:off x="9159875" y="1647825"/>
                <a:ext cx="434975" cy="4643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160" y="18900"/>
                    </a:moveTo>
                    <a:cubicBezTo>
                      <a:pt x="20160" y="19643"/>
                      <a:pt x="19513" y="20249"/>
                      <a:pt x="18720" y="20249"/>
                    </a:cubicBezTo>
                    <a:lnTo>
                      <a:pt x="2880" y="20249"/>
                    </a:lnTo>
                    <a:cubicBezTo>
                      <a:pt x="2086" y="20249"/>
                      <a:pt x="1440" y="19643"/>
                      <a:pt x="1440" y="18900"/>
                    </a:cubicBezTo>
                    <a:lnTo>
                      <a:pt x="1440" y="2700"/>
                    </a:lnTo>
                    <a:cubicBezTo>
                      <a:pt x="1440" y="1955"/>
                      <a:pt x="2086" y="1350"/>
                      <a:pt x="2880" y="1350"/>
                    </a:cubicBezTo>
                    <a:lnTo>
                      <a:pt x="18720" y="1350"/>
                    </a:lnTo>
                    <a:cubicBezTo>
                      <a:pt x="19513" y="1350"/>
                      <a:pt x="20160" y="1955"/>
                      <a:pt x="20160" y="2700"/>
                    </a:cubicBezTo>
                    <a:cubicBezTo>
                      <a:pt x="20160" y="2700"/>
                      <a:pt x="20160" y="18900"/>
                      <a:pt x="20160" y="18900"/>
                    </a:cubicBezTo>
                    <a:close/>
                    <a:moveTo>
                      <a:pt x="18720" y="0"/>
                    </a:moveTo>
                    <a:lnTo>
                      <a:pt x="2880" y="0"/>
                    </a:lnTo>
                    <a:cubicBezTo>
                      <a:pt x="1289" y="0"/>
                      <a:pt x="0" y="1208"/>
                      <a:pt x="0" y="2700"/>
                    </a:cubicBezTo>
                    <a:lnTo>
                      <a:pt x="0" y="18900"/>
                    </a:lnTo>
                    <a:cubicBezTo>
                      <a:pt x="0" y="20391"/>
                      <a:pt x="1289" y="21599"/>
                      <a:pt x="2880" y="21599"/>
                    </a:cubicBezTo>
                    <a:lnTo>
                      <a:pt x="18720" y="21599"/>
                    </a:lnTo>
                    <a:cubicBezTo>
                      <a:pt x="20310" y="21599"/>
                      <a:pt x="21599" y="20391"/>
                      <a:pt x="21599" y="18900"/>
                    </a:cubicBezTo>
                    <a:lnTo>
                      <a:pt x="21599" y="2700"/>
                    </a:lnTo>
                    <a:cubicBezTo>
                      <a:pt x="21599" y="1208"/>
                      <a:pt x="20310" y="0"/>
                      <a:pt x="1872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15" name="AutoShape 79">
                <a:extLst>
                  <a:ext uri="{FF2B5EF4-FFF2-40B4-BE49-F238E27FC236}">
                    <a16:creationId xmlns:a16="http://schemas.microsoft.com/office/drawing/2014/main" id="{9E28718B-5FEE-4842-A7C5-3D554B1754F5}"/>
                  </a:ext>
                </a:extLst>
              </p:cNvPr>
              <p:cNvSpPr/>
              <p:nvPr/>
            </p:nvSpPr>
            <p:spPr bwMode="auto">
              <a:xfrm>
                <a:off x="9217819" y="1705769"/>
                <a:ext cx="319088" cy="29051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7418" y="20519"/>
                    </a:moveTo>
                    <a:lnTo>
                      <a:pt x="14053" y="16248"/>
                    </a:lnTo>
                    <a:lnTo>
                      <a:pt x="16690" y="12959"/>
                    </a:lnTo>
                    <a:lnTo>
                      <a:pt x="20618" y="17689"/>
                    </a:lnTo>
                    <a:lnTo>
                      <a:pt x="20618" y="20519"/>
                    </a:lnTo>
                    <a:cubicBezTo>
                      <a:pt x="20618" y="20519"/>
                      <a:pt x="17418" y="20519"/>
                      <a:pt x="17418" y="20519"/>
                    </a:cubicBezTo>
                    <a:close/>
                    <a:moveTo>
                      <a:pt x="981" y="11446"/>
                    </a:moveTo>
                    <a:lnTo>
                      <a:pt x="4909" y="6479"/>
                    </a:lnTo>
                    <a:lnTo>
                      <a:pt x="12828" y="16353"/>
                    </a:lnTo>
                    <a:lnTo>
                      <a:pt x="13398" y="17064"/>
                    </a:lnTo>
                    <a:lnTo>
                      <a:pt x="16109" y="20519"/>
                    </a:lnTo>
                    <a:lnTo>
                      <a:pt x="981" y="20519"/>
                    </a:lnTo>
                    <a:cubicBezTo>
                      <a:pt x="981" y="20519"/>
                      <a:pt x="981" y="11446"/>
                      <a:pt x="981" y="11446"/>
                    </a:cubicBezTo>
                    <a:close/>
                    <a:moveTo>
                      <a:pt x="20618" y="1080"/>
                    </a:moveTo>
                    <a:lnTo>
                      <a:pt x="20618" y="16058"/>
                    </a:lnTo>
                    <a:lnTo>
                      <a:pt x="17427" y="12244"/>
                    </a:lnTo>
                    <a:cubicBezTo>
                      <a:pt x="17240" y="12012"/>
                      <a:pt x="16972" y="11879"/>
                      <a:pt x="16690" y="11879"/>
                    </a:cubicBezTo>
                    <a:cubicBezTo>
                      <a:pt x="16409" y="11879"/>
                      <a:pt x="16141" y="12012"/>
                      <a:pt x="15954" y="12244"/>
                    </a:cubicBezTo>
                    <a:lnTo>
                      <a:pt x="13399" y="15432"/>
                    </a:lnTo>
                    <a:lnTo>
                      <a:pt x="5645" y="5764"/>
                    </a:lnTo>
                    <a:cubicBezTo>
                      <a:pt x="5458" y="5532"/>
                      <a:pt x="5190" y="5400"/>
                      <a:pt x="4909" y="5400"/>
                    </a:cubicBezTo>
                    <a:cubicBezTo>
                      <a:pt x="4627" y="5400"/>
                      <a:pt x="4359" y="5532"/>
                      <a:pt x="4172" y="5764"/>
                    </a:cubicBezTo>
                    <a:lnTo>
                      <a:pt x="981" y="9812"/>
                    </a:lnTo>
                    <a:lnTo>
                      <a:pt x="981" y="1080"/>
                    </a:lnTo>
                    <a:cubicBezTo>
                      <a:pt x="981" y="1080"/>
                      <a:pt x="20618" y="1080"/>
                      <a:pt x="20618" y="1080"/>
                    </a:cubicBezTo>
                    <a:close/>
                    <a:moveTo>
                      <a:pt x="20618" y="0"/>
                    </a:moveTo>
                    <a:lnTo>
                      <a:pt x="981" y="0"/>
                    </a:lnTo>
                    <a:cubicBezTo>
                      <a:pt x="439" y="0"/>
                      <a:pt x="0" y="483"/>
                      <a:pt x="0" y="1080"/>
                    </a:cubicBezTo>
                    <a:lnTo>
                      <a:pt x="0" y="20519"/>
                    </a:lnTo>
                    <a:cubicBezTo>
                      <a:pt x="0" y="21116"/>
                      <a:pt x="439" y="21599"/>
                      <a:pt x="981" y="21599"/>
                    </a:cubicBezTo>
                    <a:lnTo>
                      <a:pt x="20618" y="21599"/>
                    </a:lnTo>
                    <a:cubicBezTo>
                      <a:pt x="21160" y="21599"/>
                      <a:pt x="21600" y="21116"/>
                      <a:pt x="21600" y="20519"/>
                    </a:cubicBezTo>
                    <a:lnTo>
                      <a:pt x="21600" y="1080"/>
                    </a:lnTo>
                    <a:cubicBezTo>
                      <a:pt x="21600" y="483"/>
                      <a:pt x="21160" y="0"/>
                      <a:pt x="20618"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16" name="AutoShape 80">
                <a:extLst>
                  <a:ext uri="{FF2B5EF4-FFF2-40B4-BE49-F238E27FC236}">
                    <a16:creationId xmlns:a16="http://schemas.microsoft.com/office/drawing/2014/main" id="{AFB689C8-9F23-4B11-994A-B9B935F16BF2}"/>
                  </a:ext>
                </a:extLst>
              </p:cNvPr>
              <p:cNvSpPr/>
              <p:nvPr/>
            </p:nvSpPr>
            <p:spPr bwMode="auto">
              <a:xfrm>
                <a:off x="9391650" y="1749425"/>
                <a:ext cx="87313" cy="8731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3600"/>
                    </a:moveTo>
                    <a:cubicBezTo>
                      <a:pt x="14769" y="3600"/>
                      <a:pt x="17999" y="6827"/>
                      <a:pt x="17999" y="10800"/>
                    </a:cubicBezTo>
                    <a:cubicBezTo>
                      <a:pt x="17999" y="14769"/>
                      <a:pt x="14769" y="18000"/>
                      <a:pt x="10800" y="18000"/>
                    </a:cubicBezTo>
                    <a:cubicBezTo>
                      <a:pt x="6830" y="18000"/>
                      <a:pt x="3600" y="14769"/>
                      <a:pt x="3600" y="10800"/>
                    </a:cubicBezTo>
                    <a:cubicBezTo>
                      <a:pt x="3600" y="6827"/>
                      <a:pt x="6830" y="3600"/>
                      <a:pt x="10800" y="3600"/>
                    </a:cubicBezTo>
                    <a:moveTo>
                      <a:pt x="10800" y="21599"/>
                    </a:moveTo>
                    <a:cubicBezTo>
                      <a:pt x="16766" y="21599"/>
                      <a:pt x="21600" y="16762"/>
                      <a:pt x="21600" y="10800"/>
                    </a:cubicBezTo>
                    <a:cubicBezTo>
                      <a:pt x="21600" y="4833"/>
                      <a:pt x="16766" y="0"/>
                      <a:pt x="10800" y="0"/>
                    </a:cubicBezTo>
                    <a:cubicBezTo>
                      <a:pt x="4833" y="0"/>
                      <a:pt x="0" y="4833"/>
                      <a:pt x="0" y="10800"/>
                    </a:cubicBezTo>
                    <a:cubicBezTo>
                      <a:pt x="0" y="16762"/>
                      <a:pt x="4833" y="21599"/>
                      <a:pt x="10800" y="21599"/>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grpSp>
      </p:grpSp>
      <p:grpSp>
        <p:nvGrpSpPr>
          <p:cNvPr id="17" name="Group 12">
            <a:extLst>
              <a:ext uri="{FF2B5EF4-FFF2-40B4-BE49-F238E27FC236}">
                <a16:creationId xmlns:a16="http://schemas.microsoft.com/office/drawing/2014/main" id="{935BC7DD-38F8-4876-AEA7-49FE8975F8D9}"/>
              </a:ext>
            </a:extLst>
          </p:cNvPr>
          <p:cNvGrpSpPr/>
          <p:nvPr/>
        </p:nvGrpSpPr>
        <p:grpSpPr>
          <a:xfrm>
            <a:off x="4669901" y="1722816"/>
            <a:ext cx="1550277" cy="1550277"/>
            <a:chOff x="4362154" y="1776581"/>
            <a:chExt cx="1960098" cy="1960098"/>
          </a:xfrm>
        </p:grpSpPr>
        <p:sp>
          <p:nvSpPr>
            <p:cNvPr id="18" name="Oval 5">
              <a:extLst>
                <a:ext uri="{FF2B5EF4-FFF2-40B4-BE49-F238E27FC236}">
                  <a16:creationId xmlns:a16="http://schemas.microsoft.com/office/drawing/2014/main" id="{638569F5-1087-4E32-96BA-67EA7D81CA0B}"/>
                </a:ext>
              </a:extLst>
            </p:cNvPr>
            <p:cNvSpPr/>
            <p:nvPr/>
          </p:nvSpPr>
          <p:spPr>
            <a:xfrm>
              <a:off x="4362154" y="1776581"/>
              <a:ext cx="1960098" cy="1960098"/>
            </a:xfrm>
            <a:prstGeom prst="ellipse">
              <a:avLst/>
            </a:prstGeom>
            <a:solidFill>
              <a:srgbClr val="BAE3F9">
                <a:alpha val="8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sz="1013">
                <a:solidFill>
                  <a:schemeClr val="bg1">
                    <a:lumMod val="50000"/>
                  </a:schemeClr>
                </a:solidFill>
                <a:ea typeface="+mj-ea"/>
                <a:cs charset="0" panose="020b0604020202020204" pitchFamily="34" typeface="Arial"/>
              </a:endParaRPr>
            </a:p>
          </p:txBody>
        </p:sp>
        <p:sp>
          <p:nvSpPr>
            <p:cNvPr id="19" name="Freeform 43">
              <a:extLst>
                <a:ext uri="{FF2B5EF4-FFF2-40B4-BE49-F238E27FC236}">
                  <a16:creationId xmlns:a16="http://schemas.microsoft.com/office/drawing/2014/main" id="{FFDF5FED-82CD-445A-B872-BEBC67571124}"/>
                </a:ext>
              </a:extLst>
            </p:cNvPr>
            <p:cNvSpPr>
              <a:spLocks noEditPoints="1"/>
            </p:cNvSpPr>
            <p:nvPr/>
          </p:nvSpPr>
          <p:spPr bwMode="auto">
            <a:xfrm>
              <a:off x="4899621" y="2488223"/>
              <a:ext cx="904951" cy="528990"/>
            </a:xfrm>
            <a:custGeom>
              <a:gdLst>
                <a:gd fmla="*/ 232 w 316" name="T0"/>
                <a:gd fmla="*/ 27 h 172" name="T1"/>
                <a:gd fmla="*/ 221 w 316" name="T2"/>
                <a:gd fmla="*/ 20 h 172" name="T3"/>
                <a:gd fmla="*/ 157 w 316" name="T4"/>
                <a:gd fmla="*/ 10 h 172" name="T5"/>
                <a:gd fmla="*/ 92 w 316" name="T6"/>
                <a:gd fmla="*/ 9 h 172" name="T7"/>
                <a:gd fmla="*/ 84 w 316" name="T8"/>
                <a:gd fmla="*/ 13 h 172" name="T9"/>
                <a:gd fmla="*/ 0 w 316" name="T10"/>
                <a:gd fmla="*/ 121 h 172" name="T11"/>
                <a:gd fmla="*/ 78 w 316" name="T12"/>
                <a:gd fmla="*/ 109 h 172" name="T13"/>
                <a:gd fmla="*/ 84 w 316" name="T14"/>
                <a:gd fmla="*/ 113 h 172" name="T15"/>
                <a:gd fmla="*/ 120 w 316" name="T16"/>
                <a:gd fmla="*/ 142 h 172" name="T17"/>
                <a:gd fmla="*/ 159 w 316" name="T18"/>
                <a:gd fmla="*/ 163 h 172" name="T19"/>
                <a:gd fmla="*/ 163 w 316" name="T20"/>
                <a:gd fmla="*/ 165 h 172" name="T21"/>
                <a:gd fmla="*/ 190 w 316" name="T22"/>
                <a:gd fmla="*/ 164 h 172" name="T23"/>
                <a:gd fmla="*/ 217 w 316" name="T24"/>
                <a:gd fmla="*/ 153 h 172" name="T25"/>
                <a:gd fmla="*/ 233 w 316" name="T26"/>
                <a:gd fmla="*/ 146 h 172" name="T27"/>
                <a:gd fmla="*/ 265 w 316" name="T28"/>
                <a:gd fmla="*/ 162 h 172" name="T29"/>
                <a:gd fmla="*/ 288 w 316" name="T30"/>
                <a:gd fmla="*/ 14 h 172" name="T31"/>
                <a:gd fmla="*/ 225 w 316" name="T32"/>
                <a:gd fmla="*/ 129 h 172" name="T33"/>
                <a:gd fmla="*/ 225 w 316" name="T34"/>
                <a:gd fmla="*/ 139 h 172" name="T35"/>
                <a:gd fmla="*/ 216 w 316" name="T36"/>
                <a:gd fmla="*/ 142 h 172" name="T37"/>
                <a:gd fmla="*/ 207 w 316" name="T38"/>
                <a:gd fmla="*/ 142 h 172" name="T39"/>
                <a:gd fmla="*/ 189 w 316" name="T40"/>
                <a:gd fmla="*/ 153 h 172" name="T41"/>
                <a:gd fmla="*/ 185 w 316" name="T42"/>
                <a:gd fmla="*/ 153 h 172" name="T43"/>
                <a:gd fmla="*/ 180 w 316" name="T44"/>
                <a:gd fmla="*/ 156 h 172" name="T45"/>
                <a:gd fmla="*/ 157 w 316" name="T46"/>
                <a:gd fmla="*/ 149 h 172" name="T47"/>
                <a:gd fmla="*/ 130 w 316" name="T48"/>
                <a:gd fmla="*/ 128 h 172" name="T49"/>
                <a:gd fmla="*/ 88 w 316" name="T50"/>
                <a:gd fmla="*/ 103 h 172" name="T51"/>
                <a:gd fmla="*/ 71 w 316" name="T52"/>
                <a:gd fmla="*/ 91 h 172" name="T53"/>
                <a:gd fmla="*/ 71 w 316" name="T54"/>
                <a:gd fmla="*/ 90 h 172" name="T55"/>
                <a:gd fmla="*/ 72 w 316" name="T56"/>
                <a:gd fmla="*/ 88 h 172" name="T57"/>
                <a:gd fmla="*/ 93 w 316" name="T58"/>
                <a:gd fmla="*/ 20 h 172" name="T59"/>
                <a:gd fmla="*/ 132 w 316" name="T60"/>
                <a:gd fmla="*/ 24 h 172" name="T61"/>
                <a:gd fmla="*/ 127 w 316" name="T62"/>
                <a:gd fmla="*/ 72 h 172" name="T63"/>
                <a:gd fmla="*/ 185 w 316" name="T64"/>
                <a:gd fmla="*/ 54 h 172" name="T65"/>
                <a:gd fmla="*/ 241 w 316" name="T66"/>
                <a:gd fmla="*/ 119 h 172"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172" w="316">
                  <a:moveTo>
                    <a:pt x="288" y="14"/>
                  </a:moveTo>
                  <a:cubicBezTo>
                    <a:pt x="232" y="27"/>
                    <a:pt x="232" y="27"/>
                    <a:pt x="232" y="27"/>
                  </a:cubicBezTo>
                  <a:cubicBezTo>
                    <a:pt x="233" y="31"/>
                    <a:pt x="233" y="31"/>
                    <a:pt x="233" y="31"/>
                  </a:cubicBezTo>
                  <a:cubicBezTo>
                    <a:pt x="228" y="22"/>
                    <a:pt x="221" y="20"/>
                    <a:pt x="221" y="20"/>
                  </a:cubicBezTo>
                  <a:cubicBezTo>
                    <a:pt x="178" y="7"/>
                    <a:pt x="178" y="7"/>
                    <a:pt x="178" y="7"/>
                  </a:cubicBezTo>
                  <a:cubicBezTo>
                    <a:pt x="173" y="5"/>
                    <a:pt x="165" y="7"/>
                    <a:pt x="157" y="10"/>
                  </a:cubicBezTo>
                  <a:cubicBezTo>
                    <a:pt x="156" y="9"/>
                    <a:pt x="156" y="9"/>
                    <a:pt x="156" y="9"/>
                  </a:cubicBezTo>
                  <a:cubicBezTo>
                    <a:pt x="92" y="9"/>
                    <a:pt x="92" y="9"/>
                    <a:pt x="92" y="9"/>
                  </a:cubicBezTo>
                  <a:cubicBezTo>
                    <a:pt x="92" y="9"/>
                    <a:pt x="92" y="9"/>
                    <a:pt x="92" y="9"/>
                  </a:cubicBezTo>
                  <a:cubicBezTo>
                    <a:pt x="91" y="9"/>
                    <a:pt x="87" y="10"/>
                    <a:pt x="84" y="13"/>
                  </a:cubicBezTo>
                  <a:cubicBezTo>
                    <a:pt x="50" y="0"/>
                    <a:pt x="50" y="0"/>
                    <a:pt x="50" y="0"/>
                  </a:cubicBezTo>
                  <a:cubicBezTo>
                    <a:pt x="0" y="121"/>
                    <a:pt x="0" y="121"/>
                    <a:pt x="0" y="121"/>
                  </a:cubicBezTo>
                  <a:cubicBezTo>
                    <a:pt x="54" y="148"/>
                    <a:pt x="54" y="148"/>
                    <a:pt x="54" y="148"/>
                  </a:cubicBezTo>
                  <a:cubicBezTo>
                    <a:pt x="69" y="144"/>
                    <a:pt x="76" y="120"/>
                    <a:pt x="78" y="109"/>
                  </a:cubicBezTo>
                  <a:cubicBezTo>
                    <a:pt x="82" y="112"/>
                    <a:pt x="82" y="112"/>
                    <a:pt x="82" y="112"/>
                  </a:cubicBezTo>
                  <a:cubicBezTo>
                    <a:pt x="84" y="113"/>
                    <a:pt x="84" y="113"/>
                    <a:pt x="84" y="113"/>
                  </a:cubicBezTo>
                  <a:cubicBezTo>
                    <a:pt x="84" y="120"/>
                    <a:pt x="85" y="130"/>
                    <a:pt x="99" y="127"/>
                  </a:cubicBezTo>
                  <a:cubicBezTo>
                    <a:pt x="99" y="127"/>
                    <a:pt x="100" y="157"/>
                    <a:pt x="120" y="142"/>
                  </a:cubicBezTo>
                  <a:cubicBezTo>
                    <a:pt x="120" y="142"/>
                    <a:pt x="120" y="161"/>
                    <a:pt x="138" y="155"/>
                  </a:cubicBezTo>
                  <a:cubicBezTo>
                    <a:pt x="138" y="155"/>
                    <a:pt x="141" y="172"/>
                    <a:pt x="159" y="163"/>
                  </a:cubicBezTo>
                  <a:cubicBezTo>
                    <a:pt x="162" y="165"/>
                    <a:pt x="162" y="165"/>
                    <a:pt x="162" y="165"/>
                  </a:cubicBezTo>
                  <a:cubicBezTo>
                    <a:pt x="163" y="165"/>
                    <a:pt x="163" y="165"/>
                    <a:pt x="163" y="165"/>
                  </a:cubicBezTo>
                  <a:cubicBezTo>
                    <a:pt x="164" y="165"/>
                    <a:pt x="173" y="168"/>
                    <a:pt x="181" y="167"/>
                  </a:cubicBezTo>
                  <a:cubicBezTo>
                    <a:pt x="185" y="167"/>
                    <a:pt x="188" y="166"/>
                    <a:pt x="190" y="164"/>
                  </a:cubicBezTo>
                  <a:cubicBezTo>
                    <a:pt x="196" y="163"/>
                    <a:pt x="208" y="161"/>
                    <a:pt x="214" y="153"/>
                  </a:cubicBezTo>
                  <a:cubicBezTo>
                    <a:pt x="215" y="153"/>
                    <a:pt x="216" y="153"/>
                    <a:pt x="217" y="153"/>
                  </a:cubicBezTo>
                  <a:cubicBezTo>
                    <a:pt x="217" y="153"/>
                    <a:pt x="217" y="153"/>
                    <a:pt x="217" y="153"/>
                  </a:cubicBezTo>
                  <a:cubicBezTo>
                    <a:pt x="224" y="153"/>
                    <a:pt x="230" y="150"/>
                    <a:pt x="233" y="146"/>
                  </a:cubicBezTo>
                  <a:cubicBezTo>
                    <a:pt x="235" y="143"/>
                    <a:pt x="236" y="140"/>
                    <a:pt x="236" y="136"/>
                  </a:cubicBezTo>
                  <a:cubicBezTo>
                    <a:pt x="236" y="136"/>
                    <a:pt x="248" y="160"/>
                    <a:pt x="265" y="162"/>
                  </a:cubicBezTo>
                  <a:cubicBezTo>
                    <a:pt x="316" y="137"/>
                    <a:pt x="316" y="137"/>
                    <a:pt x="316" y="137"/>
                  </a:cubicBezTo>
                  <a:lnTo>
                    <a:pt x="288" y="14"/>
                  </a:lnTo>
                  <a:close/>
                  <a:moveTo>
                    <a:pt x="230" y="127"/>
                  </a:moveTo>
                  <a:cubicBezTo>
                    <a:pt x="225" y="129"/>
                    <a:pt x="225" y="129"/>
                    <a:pt x="225" y="129"/>
                  </a:cubicBezTo>
                  <a:cubicBezTo>
                    <a:pt x="226" y="133"/>
                    <a:pt x="226" y="133"/>
                    <a:pt x="226" y="133"/>
                  </a:cubicBezTo>
                  <a:cubicBezTo>
                    <a:pt x="226" y="137"/>
                    <a:pt x="225" y="139"/>
                    <a:pt x="225" y="139"/>
                  </a:cubicBezTo>
                  <a:cubicBezTo>
                    <a:pt x="223" y="141"/>
                    <a:pt x="220" y="142"/>
                    <a:pt x="216" y="142"/>
                  </a:cubicBezTo>
                  <a:cubicBezTo>
                    <a:pt x="216" y="142"/>
                    <a:pt x="216" y="142"/>
                    <a:pt x="216" y="142"/>
                  </a:cubicBezTo>
                  <a:cubicBezTo>
                    <a:pt x="214" y="143"/>
                    <a:pt x="212" y="142"/>
                    <a:pt x="211" y="142"/>
                  </a:cubicBezTo>
                  <a:cubicBezTo>
                    <a:pt x="207" y="142"/>
                    <a:pt x="207" y="142"/>
                    <a:pt x="207" y="142"/>
                  </a:cubicBezTo>
                  <a:cubicBezTo>
                    <a:pt x="206" y="146"/>
                    <a:pt x="206" y="146"/>
                    <a:pt x="206" y="146"/>
                  </a:cubicBezTo>
                  <a:cubicBezTo>
                    <a:pt x="204" y="150"/>
                    <a:pt x="196" y="153"/>
                    <a:pt x="189" y="153"/>
                  </a:cubicBezTo>
                  <a:cubicBezTo>
                    <a:pt x="188" y="153"/>
                    <a:pt x="188" y="153"/>
                    <a:pt x="188" y="153"/>
                  </a:cubicBezTo>
                  <a:cubicBezTo>
                    <a:pt x="185" y="153"/>
                    <a:pt x="185" y="153"/>
                    <a:pt x="185" y="153"/>
                  </a:cubicBezTo>
                  <a:cubicBezTo>
                    <a:pt x="184" y="155"/>
                    <a:pt x="184" y="155"/>
                    <a:pt x="184" y="155"/>
                  </a:cubicBezTo>
                  <a:cubicBezTo>
                    <a:pt x="183" y="156"/>
                    <a:pt x="182" y="156"/>
                    <a:pt x="180" y="156"/>
                  </a:cubicBezTo>
                  <a:cubicBezTo>
                    <a:pt x="175" y="157"/>
                    <a:pt x="169" y="155"/>
                    <a:pt x="167" y="155"/>
                  </a:cubicBezTo>
                  <a:cubicBezTo>
                    <a:pt x="157" y="149"/>
                    <a:pt x="157" y="149"/>
                    <a:pt x="157" y="149"/>
                  </a:cubicBezTo>
                  <a:cubicBezTo>
                    <a:pt x="156" y="144"/>
                    <a:pt x="154" y="140"/>
                    <a:pt x="149" y="140"/>
                  </a:cubicBezTo>
                  <a:cubicBezTo>
                    <a:pt x="149" y="140"/>
                    <a:pt x="147" y="116"/>
                    <a:pt x="130" y="128"/>
                  </a:cubicBezTo>
                  <a:cubicBezTo>
                    <a:pt x="130" y="128"/>
                    <a:pt x="125" y="108"/>
                    <a:pt x="109" y="117"/>
                  </a:cubicBezTo>
                  <a:cubicBezTo>
                    <a:pt x="88" y="103"/>
                    <a:pt x="88" y="103"/>
                    <a:pt x="88" y="103"/>
                  </a:cubicBezTo>
                  <a:cubicBezTo>
                    <a:pt x="72" y="91"/>
                    <a:pt x="72" y="91"/>
                    <a:pt x="72" y="91"/>
                  </a:cubicBezTo>
                  <a:cubicBezTo>
                    <a:pt x="71" y="91"/>
                    <a:pt x="71" y="91"/>
                    <a:pt x="71" y="91"/>
                  </a:cubicBezTo>
                  <a:cubicBezTo>
                    <a:pt x="71" y="91"/>
                    <a:pt x="71" y="91"/>
                    <a:pt x="71" y="91"/>
                  </a:cubicBezTo>
                  <a:cubicBezTo>
                    <a:pt x="71" y="90"/>
                    <a:pt x="71" y="90"/>
                    <a:pt x="71" y="90"/>
                  </a:cubicBezTo>
                  <a:cubicBezTo>
                    <a:pt x="72" y="89"/>
                    <a:pt x="72" y="89"/>
                    <a:pt x="72" y="89"/>
                  </a:cubicBezTo>
                  <a:cubicBezTo>
                    <a:pt x="72" y="88"/>
                    <a:pt x="72" y="88"/>
                    <a:pt x="72" y="88"/>
                  </a:cubicBezTo>
                  <a:cubicBezTo>
                    <a:pt x="72" y="87"/>
                    <a:pt x="90" y="26"/>
                    <a:pt x="91" y="21"/>
                  </a:cubicBezTo>
                  <a:cubicBezTo>
                    <a:pt x="91" y="21"/>
                    <a:pt x="93" y="20"/>
                    <a:pt x="93" y="20"/>
                  </a:cubicBezTo>
                  <a:cubicBezTo>
                    <a:pt x="138" y="20"/>
                    <a:pt x="138" y="20"/>
                    <a:pt x="138" y="20"/>
                  </a:cubicBezTo>
                  <a:cubicBezTo>
                    <a:pt x="134" y="22"/>
                    <a:pt x="132" y="24"/>
                    <a:pt x="132" y="24"/>
                  </a:cubicBezTo>
                  <a:cubicBezTo>
                    <a:pt x="125" y="30"/>
                    <a:pt x="122" y="60"/>
                    <a:pt x="122" y="60"/>
                  </a:cubicBezTo>
                  <a:cubicBezTo>
                    <a:pt x="119" y="67"/>
                    <a:pt x="127" y="72"/>
                    <a:pt x="127" y="72"/>
                  </a:cubicBezTo>
                  <a:cubicBezTo>
                    <a:pt x="140" y="81"/>
                    <a:pt x="154" y="47"/>
                    <a:pt x="154" y="47"/>
                  </a:cubicBezTo>
                  <a:cubicBezTo>
                    <a:pt x="161" y="41"/>
                    <a:pt x="172" y="45"/>
                    <a:pt x="185" y="54"/>
                  </a:cubicBezTo>
                  <a:cubicBezTo>
                    <a:pt x="206" y="76"/>
                    <a:pt x="232" y="102"/>
                    <a:pt x="239" y="111"/>
                  </a:cubicBezTo>
                  <a:cubicBezTo>
                    <a:pt x="241" y="114"/>
                    <a:pt x="242" y="117"/>
                    <a:pt x="241" y="119"/>
                  </a:cubicBezTo>
                  <a:cubicBezTo>
                    <a:pt x="240" y="123"/>
                    <a:pt x="233" y="126"/>
                    <a:pt x="230" y="127"/>
                  </a:cubicBezTo>
                  <a:close/>
                </a:path>
              </a:pathLst>
            </a:custGeom>
            <a:solidFill>
              <a:schemeClr val="bg1"/>
            </a:solidFill>
            <a:ln>
              <a:noFill/>
            </a:ln>
          </p:spPr>
          <p:txBody>
            <a:bodyPr anchor="t" anchorCtr="0" bIns="36161" compatLnSpc="1" lIns="72322" numCol="1" rIns="72322" tIns="36161" vert="horz" wrap="square">
              <a:prstTxWarp prst="textNoShape">
                <a:avLst/>
              </a:prstTxWarp>
            </a:bodyPr>
            <a:lstStyle/>
            <a:p>
              <a:endParaRPr lang="en-GB" sz="1013">
                <a:solidFill>
                  <a:schemeClr val="bg1">
                    <a:lumMod val="50000"/>
                  </a:schemeClr>
                </a:solidFill>
                <a:ea typeface="+mj-ea"/>
                <a:cs charset="0" panose="020b0604020202020204" pitchFamily="34" typeface="Arial"/>
              </a:endParaRPr>
            </a:p>
          </p:txBody>
        </p:sp>
      </p:grpSp>
      <p:grpSp>
        <p:nvGrpSpPr>
          <p:cNvPr id="20" name="Group 9">
            <a:extLst>
              <a:ext uri="{FF2B5EF4-FFF2-40B4-BE49-F238E27FC236}">
                <a16:creationId xmlns:a16="http://schemas.microsoft.com/office/drawing/2014/main" id="{0DD229CE-59DB-40E5-94B7-660E674B5AD2}"/>
              </a:ext>
            </a:extLst>
          </p:cNvPr>
          <p:cNvGrpSpPr/>
          <p:nvPr/>
        </p:nvGrpSpPr>
        <p:grpSpPr>
          <a:xfrm>
            <a:off x="6041233" y="3798020"/>
            <a:ext cx="1409342" cy="1409342"/>
            <a:chOff x="6096000" y="4400370"/>
            <a:chExt cx="1781907" cy="1781907"/>
          </a:xfrm>
        </p:grpSpPr>
        <p:sp>
          <p:nvSpPr>
            <p:cNvPr id="21" name="Oval 8">
              <a:extLst>
                <a:ext uri="{FF2B5EF4-FFF2-40B4-BE49-F238E27FC236}">
                  <a16:creationId xmlns:a16="http://schemas.microsoft.com/office/drawing/2014/main" id="{C7B90BA4-7A3E-4E3D-A03B-9FBF2E038BE0}"/>
                </a:ext>
              </a:extLst>
            </p:cNvPr>
            <p:cNvSpPr/>
            <p:nvPr/>
          </p:nvSpPr>
          <p:spPr>
            <a:xfrm>
              <a:off x="6096000" y="4400370"/>
              <a:ext cx="1781907" cy="1781907"/>
            </a:xfrm>
            <a:prstGeom prst="ellipse">
              <a:avLst/>
            </a:prstGeom>
            <a:solidFill>
              <a:srgbClr val="F8C8CE">
                <a:alpha val="8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sz="1013">
                <a:solidFill>
                  <a:schemeClr val="bg1">
                    <a:lumMod val="50000"/>
                  </a:schemeClr>
                </a:solidFill>
                <a:ea typeface="+mj-ea"/>
                <a:cs charset="0" panose="020b0604020202020204" pitchFamily="34" typeface="Arial"/>
              </a:endParaRPr>
            </a:p>
          </p:txBody>
        </p:sp>
        <p:grpSp>
          <p:nvGrpSpPr>
            <p:cNvPr id="22" name="Group 44">
              <a:extLst>
                <a:ext uri="{FF2B5EF4-FFF2-40B4-BE49-F238E27FC236}">
                  <a16:creationId xmlns:a16="http://schemas.microsoft.com/office/drawing/2014/main" id="{6E1E34D8-59B3-4BD2-862A-C9C927384973}"/>
                </a:ext>
              </a:extLst>
            </p:cNvPr>
            <p:cNvGrpSpPr/>
            <p:nvPr/>
          </p:nvGrpSpPr>
          <p:grpSpPr>
            <a:xfrm>
              <a:off x="6612822" y="4917650"/>
              <a:ext cx="632375" cy="747345"/>
              <a:chOff x="1325323" y="3586519"/>
              <a:chExt cx="632375" cy="747345"/>
            </a:xfrm>
            <a:solidFill>
              <a:schemeClr val="bg2"/>
            </a:solidFill>
          </p:grpSpPr>
          <p:sp>
            <p:nvSpPr>
              <p:cNvPr id="23" name="Freeform 45">
                <a:extLst>
                  <a:ext uri="{FF2B5EF4-FFF2-40B4-BE49-F238E27FC236}">
                    <a16:creationId xmlns:a16="http://schemas.microsoft.com/office/drawing/2014/main" id="{184CDD51-EB05-4093-89C6-8B5DBAA4D9A4}"/>
                  </a:ext>
                </a:extLst>
              </p:cNvPr>
              <p:cNvSpPr>
                <a:spLocks noEditPoints="1"/>
              </p:cNvSpPr>
              <p:nvPr/>
            </p:nvSpPr>
            <p:spPr bwMode="auto">
              <a:xfrm>
                <a:off x="1325323" y="3586519"/>
                <a:ext cx="632375" cy="747345"/>
              </a:xfrm>
              <a:custGeom>
                <a:gdLst>
                  <a:gd fmla="*/ 215 w 221" name="T0"/>
                  <a:gd fmla="*/ 212 h 243" name="T1"/>
                  <a:gd fmla="*/ 174 w 221" name="T2"/>
                  <a:gd fmla="*/ 157 h 243" name="T3"/>
                  <a:gd fmla="*/ 179 w 221" name="T4"/>
                  <a:gd fmla="*/ 37 h 243" name="T5"/>
                  <a:gd fmla="*/ 105 w 221" name="T6"/>
                  <a:gd fmla="*/ 0 h 243" name="T7"/>
                  <a:gd fmla="*/ 49 w 221" name="T8"/>
                  <a:gd fmla="*/ 19 h 243" name="T9"/>
                  <a:gd fmla="*/ 31 w 221" name="T10"/>
                  <a:gd fmla="*/ 151 h 243" name="T11"/>
                  <a:gd fmla="*/ 105 w 221" name="T12"/>
                  <a:gd fmla="*/ 188 h 243" name="T13"/>
                  <a:gd fmla="*/ 143 w 221" name="T14"/>
                  <a:gd fmla="*/ 180 h 243" name="T15"/>
                  <a:gd fmla="*/ 185 w 221" name="T16"/>
                  <a:gd fmla="*/ 235 h 243" name="T17"/>
                  <a:gd fmla="*/ 200 w 221" name="T18"/>
                  <a:gd fmla="*/ 243 h 243" name="T19"/>
                  <a:gd fmla="*/ 200 w 221" name="T20"/>
                  <a:gd fmla="*/ 243 h 243" name="T21"/>
                  <a:gd fmla="*/ 211 w 221" name="T22"/>
                  <a:gd fmla="*/ 239 h 243" name="T23"/>
                  <a:gd fmla="*/ 215 w 221" name="T24"/>
                  <a:gd fmla="*/ 212 h 243" name="T25"/>
                  <a:gd fmla="*/ 144 w 221" name="T26"/>
                  <a:gd fmla="*/ 146 h 243" name="T27"/>
                  <a:gd fmla="*/ 105 w 221" name="T28"/>
                  <a:gd fmla="*/ 159 h 243" name="T29"/>
                  <a:gd fmla="*/ 54 w 221" name="T30"/>
                  <a:gd fmla="*/ 133 h 243" name="T31"/>
                  <a:gd fmla="*/ 66 w 221" name="T32"/>
                  <a:gd fmla="*/ 42 h 243" name="T33"/>
                  <a:gd fmla="*/ 105 w 221" name="T34"/>
                  <a:gd fmla="*/ 29 h 243" name="T35"/>
                  <a:gd fmla="*/ 156 w 221" name="T36"/>
                  <a:gd fmla="*/ 54 h 243" name="T37"/>
                  <a:gd fmla="*/ 144 w 221" name="T38"/>
                  <a:gd fmla="*/ 146 h 243"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43" w="221">
                    <a:moveTo>
                      <a:pt x="215" y="212"/>
                    </a:moveTo>
                    <a:cubicBezTo>
                      <a:pt x="174" y="157"/>
                      <a:pt x="174" y="157"/>
                      <a:pt x="174" y="157"/>
                    </a:cubicBezTo>
                    <a:cubicBezTo>
                      <a:pt x="204" y="124"/>
                      <a:pt x="206" y="73"/>
                      <a:pt x="179" y="37"/>
                    </a:cubicBezTo>
                    <a:cubicBezTo>
                      <a:pt x="161" y="13"/>
                      <a:pt x="134" y="0"/>
                      <a:pt x="105" y="0"/>
                    </a:cubicBezTo>
                    <a:cubicBezTo>
                      <a:pt x="85" y="0"/>
                      <a:pt x="65" y="7"/>
                      <a:pt x="49" y="19"/>
                    </a:cubicBezTo>
                    <a:cubicBezTo>
                      <a:pt x="8" y="51"/>
                      <a:pt x="0" y="110"/>
                      <a:pt x="31" y="151"/>
                    </a:cubicBezTo>
                    <a:cubicBezTo>
                      <a:pt x="49" y="174"/>
                      <a:pt x="76" y="188"/>
                      <a:pt x="105" y="188"/>
                    </a:cubicBezTo>
                    <a:cubicBezTo>
                      <a:pt x="118" y="188"/>
                      <a:pt x="131" y="185"/>
                      <a:pt x="143" y="180"/>
                    </a:cubicBezTo>
                    <a:cubicBezTo>
                      <a:pt x="185" y="235"/>
                      <a:pt x="185" y="235"/>
                      <a:pt x="185" y="235"/>
                    </a:cubicBezTo>
                    <a:cubicBezTo>
                      <a:pt x="189" y="240"/>
                      <a:pt x="194" y="243"/>
                      <a:pt x="200" y="243"/>
                    </a:cubicBezTo>
                    <a:cubicBezTo>
                      <a:pt x="200" y="243"/>
                      <a:pt x="200" y="243"/>
                      <a:pt x="200" y="243"/>
                    </a:cubicBezTo>
                    <a:cubicBezTo>
                      <a:pt x="204" y="243"/>
                      <a:pt x="208" y="241"/>
                      <a:pt x="211" y="239"/>
                    </a:cubicBezTo>
                    <a:cubicBezTo>
                      <a:pt x="220" y="232"/>
                      <a:pt x="221" y="220"/>
                      <a:pt x="215" y="212"/>
                    </a:cubicBezTo>
                    <a:close/>
                    <a:moveTo>
                      <a:pt x="144" y="146"/>
                    </a:moveTo>
                    <a:cubicBezTo>
                      <a:pt x="133" y="154"/>
                      <a:pt x="119" y="159"/>
                      <a:pt x="105" y="159"/>
                    </a:cubicBezTo>
                    <a:cubicBezTo>
                      <a:pt x="85" y="159"/>
                      <a:pt x="66" y="150"/>
                      <a:pt x="54" y="133"/>
                    </a:cubicBezTo>
                    <a:cubicBezTo>
                      <a:pt x="33" y="105"/>
                      <a:pt x="38" y="64"/>
                      <a:pt x="66" y="42"/>
                    </a:cubicBezTo>
                    <a:cubicBezTo>
                      <a:pt x="78" y="33"/>
                      <a:pt x="91" y="29"/>
                      <a:pt x="105" y="29"/>
                    </a:cubicBezTo>
                    <a:cubicBezTo>
                      <a:pt x="125" y="29"/>
                      <a:pt x="144" y="38"/>
                      <a:pt x="156" y="54"/>
                    </a:cubicBezTo>
                    <a:cubicBezTo>
                      <a:pt x="178" y="83"/>
                      <a:pt x="172" y="124"/>
                      <a:pt x="144" y="146"/>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6161" compatLnSpc="1" lIns="72322" numCol="1" rIns="72322" tIns="36161" vert="horz" wrap="square">
                <a:prstTxWarp prst="textNoShape">
                  <a:avLst/>
                </a:prstTxWarp>
              </a:bodyPr>
              <a:lstStyle/>
              <a:p>
                <a:endParaRPr lang="en-GB" sz="1013">
                  <a:solidFill>
                    <a:schemeClr val="bg1">
                      <a:lumMod val="50000"/>
                    </a:schemeClr>
                  </a:solidFill>
                  <a:ea typeface="+mj-ea"/>
                  <a:cs charset="0" panose="020b0604020202020204" pitchFamily="34" typeface="Arial"/>
                </a:endParaRPr>
              </a:p>
            </p:txBody>
          </p:sp>
          <p:sp>
            <p:nvSpPr>
              <p:cNvPr id="24" name="Freeform 46">
                <a:extLst>
                  <a:ext uri="{FF2B5EF4-FFF2-40B4-BE49-F238E27FC236}">
                    <a16:creationId xmlns:a16="http://schemas.microsoft.com/office/drawing/2014/main" id="{6BE1A1FB-B4BC-4DA0-BAAA-ACC32A17FAF4}"/>
                  </a:ext>
                </a:extLst>
              </p:cNvPr>
              <p:cNvSpPr/>
              <p:nvPr/>
            </p:nvSpPr>
            <p:spPr bwMode="auto">
              <a:xfrm>
                <a:off x="1503405" y="3752885"/>
                <a:ext cx="248347" cy="223554"/>
              </a:xfrm>
              <a:custGeom>
                <a:gdLst>
                  <a:gd fmla="*/ 86 w 87" name="T0"/>
                  <a:gd fmla="*/ 33 h 73" name="T1"/>
                  <a:gd fmla="*/ 45 w 87" name="T2"/>
                  <a:gd fmla="*/ 1 h 73" name="T3"/>
                  <a:gd fmla="*/ 40 w 87" name="T4"/>
                  <a:gd fmla="*/ 1 h 73" name="T5"/>
                  <a:gd fmla="*/ 24 w 87" name="T6"/>
                  <a:gd fmla="*/ 14 h 73" name="T7"/>
                  <a:gd fmla="*/ 24 w 87" name="T8"/>
                  <a:gd fmla="*/ 1 h 73" name="T9"/>
                  <a:gd fmla="*/ 15 w 87" name="T10"/>
                  <a:gd fmla="*/ 1 h 73" name="T11"/>
                  <a:gd fmla="*/ 15 w 87" name="T12"/>
                  <a:gd fmla="*/ 22 h 73" name="T13"/>
                  <a:gd fmla="*/ 8 w 87" name="T14"/>
                  <a:gd fmla="*/ 27 h 73" name="T15"/>
                  <a:gd fmla="*/ 1 w 87" name="T16"/>
                  <a:gd fmla="*/ 33 h 73" name="T17"/>
                  <a:gd fmla="*/ 1 w 87" name="T18"/>
                  <a:gd fmla="*/ 35 h 73" name="T19"/>
                  <a:gd fmla="*/ 8 w 87" name="T20"/>
                  <a:gd fmla="*/ 35 h 73" name="T21"/>
                  <a:gd fmla="*/ 8 w 87" name="T22"/>
                  <a:gd fmla="*/ 73 h 73" name="T23"/>
                  <a:gd fmla="*/ 32 w 87" name="T24"/>
                  <a:gd fmla="*/ 73 h 73" name="T25"/>
                  <a:gd fmla="*/ 32 w 87" name="T26"/>
                  <a:gd fmla="*/ 72 h 73" name="T27"/>
                  <a:gd fmla="*/ 32 w 87" name="T28"/>
                  <a:gd fmla="*/ 55 h 73" name="T29"/>
                  <a:gd fmla="*/ 41 w 87" name="T30"/>
                  <a:gd fmla="*/ 42 h 73" name="T31"/>
                  <a:gd fmla="*/ 52 w 87" name="T32"/>
                  <a:gd fmla="*/ 54 h 73" name="T33"/>
                  <a:gd fmla="*/ 52 w 87" name="T34"/>
                  <a:gd fmla="*/ 73 h 73" name="T35"/>
                  <a:gd fmla="*/ 77 w 87" name="T36"/>
                  <a:gd fmla="*/ 73 h 73" name="T37"/>
                  <a:gd fmla="*/ 77 w 87" name="T38"/>
                  <a:gd fmla="*/ 35 h 73" name="T39"/>
                  <a:gd fmla="*/ 85 w 87" name="T40"/>
                  <a:gd fmla="*/ 35 h 73" name="T41"/>
                  <a:gd fmla="*/ 86 w 87" name="T42"/>
                  <a:gd fmla="*/ 33 h 73"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73" w="87">
                    <a:moveTo>
                      <a:pt x="86" y="33"/>
                    </a:moveTo>
                    <a:cubicBezTo>
                      <a:pt x="45" y="1"/>
                      <a:pt x="45" y="1"/>
                      <a:pt x="45" y="1"/>
                    </a:cubicBezTo>
                    <a:cubicBezTo>
                      <a:pt x="44" y="0"/>
                      <a:pt x="41" y="0"/>
                      <a:pt x="40" y="1"/>
                    </a:cubicBezTo>
                    <a:cubicBezTo>
                      <a:pt x="24" y="14"/>
                      <a:pt x="24" y="14"/>
                      <a:pt x="24" y="14"/>
                    </a:cubicBezTo>
                    <a:cubicBezTo>
                      <a:pt x="24" y="1"/>
                      <a:pt x="24" y="1"/>
                      <a:pt x="24" y="1"/>
                    </a:cubicBezTo>
                    <a:cubicBezTo>
                      <a:pt x="15" y="1"/>
                      <a:pt x="15" y="1"/>
                      <a:pt x="15" y="1"/>
                    </a:cubicBezTo>
                    <a:cubicBezTo>
                      <a:pt x="15" y="22"/>
                      <a:pt x="15" y="22"/>
                      <a:pt x="15" y="22"/>
                    </a:cubicBezTo>
                    <a:cubicBezTo>
                      <a:pt x="8" y="27"/>
                      <a:pt x="8" y="27"/>
                      <a:pt x="8" y="27"/>
                    </a:cubicBezTo>
                    <a:cubicBezTo>
                      <a:pt x="1" y="33"/>
                      <a:pt x="1" y="33"/>
                      <a:pt x="1" y="33"/>
                    </a:cubicBezTo>
                    <a:cubicBezTo>
                      <a:pt x="0" y="34"/>
                      <a:pt x="0" y="35"/>
                      <a:pt x="1" y="35"/>
                    </a:cubicBezTo>
                    <a:cubicBezTo>
                      <a:pt x="8" y="35"/>
                      <a:pt x="8" y="35"/>
                      <a:pt x="8" y="35"/>
                    </a:cubicBezTo>
                    <a:cubicBezTo>
                      <a:pt x="8" y="73"/>
                      <a:pt x="8" y="73"/>
                      <a:pt x="8" y="73"/>
                    </a:cubicBezTo>
                    <a:cubicBezTo>
                      <a:pt x="32" y="73"/>
                      <a:pt x="32" y="73"/>
                      <a:pt x="32" y="73"/>
                    </a:cubicBezTo>
                    <a:cubicBezTo>
                      <a:pt x="32" y="72"/>
                      <a:pt x="32" y="72"/>
                      <a:pt x="32" y="72"/>
                    </a:cubicBezTo>
                    <a:cubicBezTo>
                      <a:pt x="32" y="55"/>
                      <a:pt x="32" y="55"/>
                      <a:pt x="32" y="55"/>
                    </a:cubicBezTo>
                    <a:cubicBezTo>
                      <a:pt x="32" y="55"/>
                      <a:pt x="32" y="42"/>
                      <a:pt x="41" y="42"/>
                    </a:cubicBezTo>
                    <a:cubicBezTo>
                      <a:pt x="51" y="42"/>
                      <a:pt x="52" y="54"/>
                      <a:pt x="52" y="54"/>
                    </a:cubicBezTo>
                    <a:cubicBezTo>
                      <a:pt x="52" y="73"/>
                      <a:pt x="52" y="73"/>
                      <a:pt x="52" y="73"/>
                    </a:cubicBezTo>
                    <a:cubicBezTo>
                      <a:pt x="77" y="73"/>
                      <a:pt x="77" y="73"/>
                      <a:pt x="77" y="73"/>
                    </a:cubicBezTo>
                    <a:cubicBezTo>
                      <a:pt x="77" y="35"/>
                      <a:pt x="77" y="35"/>
                      <a:pt x="77" y="35"/>
                    </a:cubicBezTo>
                    <a:cubicBezTo>
                      <a:pt x="85" y="35"/>
                      <a:pt x="85" y="35"/>
                      <a:pt x="85" y="35"/>
                    </a:cubicBezTo>
                    <a:cubicBezTo>
                      <a:pt x="87" y="35"/>
                      <a:pt x="87" y="34"/>
                      <a:pt x="86" y="33"/>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36161" compatLnSpc="1" lIns="72322" numCol="1" rIns="72322" tIns="36161" vert="horz" wrap="square">
                <a:prstTxWarp prst="textNoShape">
                  <a:avLst/>
                </a:prstTxWarp>
              </a:bodyPr>
              <a:lstStyle/>
              <a:p>
                <a:endParaRPr lang="en-GB" sz="1013">
                  <a:solidFill>
                    <a:schemeClr val="bg1">
                      <a:lumMod val="50000"/>
                    </a:schemeClr>
                  </a:solidFill>
                  <a:ea typeface="+mj-ea"/>
                  <a:cs charset="0" panose="020b0604020202020204" pitchFamily="34" typeface="Arial"/>
                </a:endParaRPr>
              </a:p>
            </p:txBody>
          </p:sp>
        </p:grpSp>
      </p:grpSp>
      <p:grpSp>
        <p:nvGrpSpPr>
          <p:cNvPr id="25" name="Group 13">
            <a:extLst>
              <a:ext uri="{FF2B5EF4-FFF2-40B4-BE49-F238E27FC236}">
                <a16:creationId xmlns:a16="http://schemas.microsoft.com/office/drawing/2014/main" id="{58054A94-41CC-4F5A-A00B-7473864C9E0C}"/>
              </a:ext>
            </a:extLst>
          </p:cNvPr>
          <p:cNvGrpSpPr/>
          <p:nvPr/>
        </p:nvGrpSpPr>
        <p:grpSpPr>
          <a:xfrm>
            <a:off x="4330632" y="2957515"/>
            <a:ext cx="1058860" cy="1058860"/>
            <a:chOff x="3933196" y="3337676"/>
            <a:chExt cx="1338773" cy="1338773"/>
          </a:xfrm>
        </p:grpSpPr>
        <p:sp>
          <p:nvSpPr>
            <p:cNvPr id="26" name="Oval 4">
              <a:extLst>
                <a:ext uri="{FF2B5EF4-FFF2-40B4-BE49-F238E27FC236}">
                  <a16:creationId xmlns:a16="http://schemas.microsoft.com/office/drawing/2014/main" id="{E279C412-53EB-4D61-9E16-50153174CBFB}"/>
                </a:ext>
              </a:extLst>
            </p:cNvPr>
            <p:cNvSpPr/>
            <p:nvPr/>
          </p:nvSpPr>
          <p:spPr>
            <a:xfrm>
              <a:off x="3933196" y="3337676"/>
              <a:ext cx="1338773" cy="1338773"/>
            </a:xfrm>
            <a:prstGeom prst="ellipse">
              <a:avLst/>
            </a:prstGeom>
            <a:solidFill>
              <a:srgbClr val="F8C8CE">
                <a:alpha val="8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sz="1013">
                <a:solidFill>
                  <a:schemeClr val="bg1">
                    <a:lumMod val="50000"/>
                  </a:schemeClr>
                </a:solidFill>
                <a:ea typeface="+mj-ea"/>
                <a:cs charset="0" panose="020b0604020202020204" pitchFamily="34" typeface="Arial"/>
              </a:endParaRPr>
            </a:p>
          </p:txBody>
        </p:sp>
        <p:grpSp>
          <p:nvGrpSpPr>
            <p:cNvPr id="27" name="Group 31">
              <a:extLst>
                <a:ext uri="{FF2B5EF4-FFF2-40B4-BE49-F238E27FC236}">
                  <a16:creationId xmlns:a16="http://schemas.microsoft.com/office/drawing/2014/main" id="{E3F5D803-A2DE-4644-981C-5B23935A119E}"/>
                </a:ext>
              </a:extLst>
            </p:cNvPr>
            <p:cNvGrpSpPr/>
            <p:nvPr/>
          </p:nvGrpSpPr>
          <p:grpSpPr>
            <a:xfrm>
              <a:off x="4370013" y="3811402"/>
              <a:ext cx="465138" cy="391319"/>
              <a:chOff x="5368132" y="2625725"/>
              <a:chExt cx="465138" cy="391319"/>
            </a:xfrm>
            <a:solidFill>
              <a:schemeClr val="bg2"/>
            </a:solidFill>
          </p:grpSpPr>
          <p:sp>
            <p:nvSpPr>
              <p:cNvPr id="28" name="AutoShape 120">
                <a:extLst>
                  <a:ext uri="{FF2B5EF4-FFF2-40B4-BE49-F238E27FC236}">
                    <a16:creationId xmlns:a16="http://schemas.microsoft.com/office/drawing/2014/main" id="{C8945961-3DBB-4F4E-8AD4-7B8BD8931C65}"/>
                  </a:ext>
                </a:extLst>
              </p:cNvPr>
              <p:cNvSpPr/>
              <p:nvPr/>
            </p:nvSpPr>
            <p:spPr bwMode="auto">
              <a:xfrm>
                <a:off x="5484813" y="2727325"/>
                <a:ext cx="231775" cy="23177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48" y="16070"/>
                    </a:moveTo>
                    <a:cubicBezTo>
                      <a:pt x="14037" y="19468"/>
                      <a:pt x="8925" y="19859"/>
                      <a:pt x="5529" y="16948"/>
                    </a:cubicBezTo>
                    <a:cubicBezTo>
                      <a:pt x="2130" y="14038"/>
                      <a:pt x="1740" y="8924"/>
                      <a:pt x="4651" y="5527"/>
                    </a:cubicBezTo>
                    <a:cubicBezTo>
                      <a:pt x="7559" y="2131"/>
                      <a:pt x="12674" y="1740"/>
                      <a:pt x="16070" y="4650"/>
                    </a:cubicBezTo>
                    <a:cubicBezTo>
                      <a:pt x="19466" y="7560"/>
                      <a:pt x="19859" y="12673"/>
                      <a:pt x="16948" y="16070"/>
                    </a:cubicBezTo>
                    <a:moveTo>
                      <a:pt x="10800" y="0"/>
                    </a:moveTo>
                    <a:cubicBezTo>
                      <a:pt x="4833" y="0"/>
                      <a:pt x="0" y="4834"/>
                      <a:pt x="0" y="10800"/>
                    </a:cubicBezTo>
                    <a:cubicBezTo>
                      <a:pt x="0" y="16765"/>
                      <a:pt x="4833" y="21599"/>
                      <a:pt x="10800" y="21599"/>
                    </a:cubicBezTo>
                    <a:cubicBezTo>
                      <a:pt x="16764" y="21599"/>
                      <a:pt x="21600" y="16765"/>
                      <a:pt x="21600" y="10800"/>
                    </a:cubicBezTo>
                    <a:cubicBezTo>
                      <a:pt x="21600" y="4834"/>
                      <a:pt x="16764"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29" name="AutoShape 121">
                <a:extLst>
                  <a:ext uri="{FF2B5EF4-FFF2-40B4-BE49-F238E27FC236}">
                    <a16:creationId xmlns:a16="http://schemas.microsoft.com/office/drawing/2014/main" id="{ABA53413-E94D-43EE-BC2A-50E430B8402E}"/>
                  </a:ext>
                </a:extLst>
              </p:cNvPr>
              <p:cNvSpPr/>
              <p:nvPr/>
            </p:nvSpPr>
            <p:spPr bwMode="auto">
              <a:xfrm>
                <a:off x="5542757" y="2785269"/>
                <a:ext cx="65088" cy="6508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200" y="0"/>
                    </a:moveTo>
                    <a:cubicBezTo>
                      <a:pt x="8596" y="0"/>
                      <a:pt x="0" y="8596"/>
                      <a:pt x="0" y="19195"/>
                    </a:cubicBezTo>
                    <a:lnTo>
                      <a:pt x="0" y="19199"/>
                    </a:lnTo>
                    <a:cubicBezTo>
                      <a:pt x="0" y="20524"/>
                      <a:pt x="1068" y="21599"/>
                      <a:pt x="2400" y="21599"/>
                    </a:cubicBezTo>
                    <a:cubicBezTo>
                      <a:pt x="3721" y="21599"/>
                      <a:pt x="4800" y="20524"/>
                      <a:pt x="4800" y="19199"/>
                    </a:cubicBezTo>
                    <a:lnTo>
                      <a:pt x="4800" y="19195"/>
                    </a:lnTo>
                    <a:cubicBezTo>
                      <a:pt x="4800" y="11247"/>
                      <a:pt x="11240" y="4799"/>
                      <a:pt x="19200" y="4799"/>
                    </a:cubicBezTo>
                    <a:cubicBezTo>
                      <a:pt x="20521" y="4799"/>
                      <a:pt x="21600" y="3724"/>
                      <a:pt x="21600" y="2399"/>
                    </a:cubicBezTo>
                    <a:cubicBezTo>
                      <a:pt x="21600" y="1075"/>
                      <a:pt x="20521" y="0"/>
                      <a:pt x="192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30" name="AutoShape 122">
                <a:extLst>
                  <a:ext uri="{FF2B5EF4-FFF2-40B4-BE49-F238E27FC236}">
                    <a16:creationId xmlns:a16="http://schemas.microsoft.com/office/drawing/2014/main" id="{933965A1-AB5F-4AD8-8E90-C4DB38E19119}"/>
                  </a:ext>
                </a:extLst>
              </p:cNvPr>
              <p:cNvSpPr/>
              <p:nvPr/>
            </p:nvSpPr>
            <p:spPr bwMode="auto">
              <a:xfrm>
                <a:off x="5368132" y="2625725"/>
                <a:ext cx="465138" cy="39131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9199"/>
                    </a:moveTo>
                    <a:cubicBezTo>
                      <a:pt x="20249" y="19642"/>
                      <a:pt x="19948" y="19999"/>
                      <a:pt x="19575" y="19999"/>
                    </a:cubicBezTo>
                    <a:lnTo>
                      <a:pt x="2024" y="19999"/>
                    </a:lnTo>
                    <a:cubicBezTo>
                      <a:pt x="1651" y="19999"/>
                      <a:pt x="1349" y="19642"/>
                      <a:pt x="1349" y="19199"/>
                    </a:cubicBezTo>
                    <a:lnTo>
                      <a:pt x="1349" y="7200"/>
                    </a:lnTo>
                    <a:cubicBezTo>
                      <a:pt x="1349" y="6809"/>
                      <a:pt x="1588" y="6475"/>
                      <a:pt x="1914" y="6411"/>
                    </a:cubicBezTo>
                    <a:lnTo>
                      <a:pt x="5588" y="5684"/>
                    </a:lnTo>
                    <a:lnTo>
                      <a:pt x="6797" y="2103"/>
                    </a:lnTo>
                    <a:cubicBezTo>
                      <a:pt x="6900" y="1799"/>
                      <a:pt x="7148" y="1600"/>
                      <a:pt x="7424" y="1600"/>
                    </a:cubicBezTo>
                    <a:lnTo>
                      <a:pt x="14174" y="1600"/>
                    </a:lnTo>
                    <a:cubicBezTo>
                      <a:pt x="14450" y="1600"/>
                      <a:pt x="14698" y="1799"/>
                      <a:pt x="14801" y="2103"/>
                    </a:cubicBezTo>
                    <a:lnTo>
                      <a:pt x="16010" y="5684"/>
                    </a:lnTo>
                    <a:lnTo>
                      <a:pt x="19685" y="6411"/>
                    </a:lnTo>
                    <a:cubicBezTo>
                      <a:pt x="20011" y="6475"/>
                      <a:pt x="20249" y="6809"/>
                      <a:pt x="20249" y="7200"/>
                    </a:cubicBezTo>
                    <a:cubicBezTo>
                      <a:pt x="20249" y="7200"/>
                      <a:pt x="20249" y="19199"/>
                      <a:pt x="20249" y="19199"/>
                    </a:cubicBezTo>
                    <a:close/>
                    <a:moveTo>
                      <a:pt x="19907" y="4832"/>
                    </a:moveTo>
                    <a:lnTo>
                      <a:pt x="16981" y="4254"/>
                    </a:lnTo>
                    <a:lnTo>
                      <a:pt x="16054" y="1507"/>
                    </a:lnTo>
                    <a:cubicBezTo>
                      <a:pt x="15745" y="591"/>
                      <a:pt x="15006" y="0"/>
                      <a:pt x="14174" y="0"/>
                    </a:cubicBezTo>
                    <a:lnTo>
                      <a:pt x="7424" y="0"/>
                    </a:lnTo>
                    <a:cubicBezTo>
                      <a:pt x="6593" y="0"/>
                      <a:pt x="5854" y="591"/>
                      <a:pt x="5543" y="1509"/>
                    </a:cubicBezTo>
                    <a:lnTo>
                      <a:pt x="4618" y="4254"/>
                    </a:lnTo>
                    <a:lnTo>
                      <a:pt x="1692" y="4832"/>
                    </a:lnTo>
                    <a:cubicBezTo>
                      <a:pt x="711" y="5025"/>
                      <a:pt x="0" y="6020"/>
                      <a:pt x="0" y="7200"/>
                    </a:cubicBezTo>
                    <a:lnTo>
                      <a:pt x="0" y="19199"/>
                    </a:lnTo>
                    <a:cubicBezTo>
                      <a:pt x="0" y="20523"/>
                      <a:pt x="908" y="21600"/>
                      <a:pt x="2024" y="21600"/>
                    </a:cubicBezTo>
                    <a:lnTo>
                      <a:pt x="19575" y="21600"/>
                    </a:lnTo>
                    <a:cubicBezTo>
                      <a:pt x="20691" y="21600"/>
                      <a:pt x="21600" y="20523"/>
                      <a:pt x="21600" y="19199"/>
                    </a:cubicBezTo>
                    <a:lnTo>
                      <a:pt x="21600" y="7200"/>
                    </a:lnTo>
                    <a:cubicBezTo>
                      <a:pt x="21600" y="6020"/>
                      <a:pt x="20888" y="5025"/>
                      <a:pt x="19907" y="4832"/>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grpSp>
      </p:grpSp>
      <p:grpSp>
        <p:nvGrpSpPr>
          <p:cNvPr id="31" name="Group 14">
            <a:extLst>
              <a:ext uri="{FF2B5EF4-FFF2-40B4-BE49-F238E27FC236}">
                <a16:creationId xmlns:a16="http://schemas.microsoft.com/office/drawing/2014/main" id="{B96B96D3-174B-4FD5-9703-B0105436E17D}"/>
              </a:ext>
            </a:extLst>
          </p:cNvPr>
          <p:cNvGrpSpPr/>
          <p:nvPr/>
        </p:nvGrpSpPr>
        <p:grpSpPr>
          <a:xfrm>
            <a:off x="4593953" y="3926106"/>
            <a:ext cx="795537" cy="795537"/>
            <a:chOff x="4266129" y="4562318"/>
            <a:chExt cx="1005840" cy="1005840"/>
          </a:xfrm>
        </p:grpSpPr>
        <p:sp>
          <p:nvSpPr>
            <p:cNvPr id="32" name="Oval 3">
              <a:extLst>
                <a:ext uri="{FF2B5EF4-FFF2-40B4-BE49-F238E27FC236}">
                  <a16:creationId xmlns:a16="http://schemas.microsoft.com/office/drawing/2014/main" id="{04C0DC51-F648-4FE7-BEDA-D27A0EEF043B}"/>
                </a:ext>
              </a:extLst>
            </p:cNvPr>
            <p:cNvSpPr/>
            <p:nvPr/>
          </p:nvSpPr>
          <p:spPr>
            <a:xfrm>
              <a:off x="4266129" y="4562318"/>
              <a:ext cx="1005840" cy="1005840"/>
            </a:xfrm>
            <a:prstGeom prst="ellipse">
              <a:avLst/>
            </a:prstGeom>
            <a:solidFill>
              <a:srgbClr val="BAE3F9">
                <a:alpha val="8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sz="1013">
                <a:solidFill>
                  <a:schemeClr val="bg1">
                    <a:lumMod val="50000"/>
                  </a:schemeClr>
                </a:solidFill>
                <a:ea typeface="+mj-ea"/>
                <a:cs charset="0" panose="020b0604020202020204" pitchFamily="34" typeface="Arial"/>
              </a:endParaRPr>
            </a:p>
          </p:txBody>
        </p:sp>
        <p:grpSp>
          <p:nvGrpSpPr>
            <p:cNvPr id="33" name="Group 35">
              <a:extLst>
                <a:ext uri="{FF2B5EF4-FFF2-40B4-BE49-F238E27FC236}">
                  <a16:creationId xmlns:a16="http://schemas.microsoft.com/office/drawing/2014/main" id="{316663BD-04E9-4F31-8F73-C2BD3B906637}"/>
                </a:ext>
              </a:extLst>
            </p:cNvPr>
            <p:cNvGrpSpPr/>
            <p:nvPr/>
          </p:nvGrpSpPr>
          <p:grpSpPr>
            <a:xfrm>
              <a:off x="4536877" y="4882511"/>
              <a:ext cx="464344" cy="362744"/>
              <a:chOff x="2581275" y="1710532"/>
              <a:chExt cx="464344" cy="362744"/>
            </a:xfrm>
            <a:solidFill>
              <a:schemeClr val="bg2"/>
            </a:solidFill>
          </p:grpSpPr>
          <p:sp>
            <p:nvSpPr>
              <p:cNvPr id="34" name="AutoShape 140">
                <a:extLst>
                  <a:ext uri="{FF2B5EF4-FFF2-40B4-BE49-F238E27FC236}">
                    <a16:creationId xmlns:a16="http://schemas.microsoft.com/office/drawing/2014/main" id="{98655FB4-F956-4E1B-884B-DA41D761F262}"/>
                  </a:ext>
                </a:extLst>
              </p:cNvPr>
              <p:cNvSpPr/>
              <p:nvPr/>
            </p:nvSpPr>
            <p:spPr bwMode="auto">
              <a:xfrm>
                <a:off x="2639219" y="1768475"/>
                <a:ext cx="290513" cy="235744"/>
              </a:xfrm>
              <a:custGeom>
                <a:gdLst>
                  <a:gd fmla="+- 0 10800 376" name="T0"/>
                  <a:gd fmla="*/ T0 w 20848" name="T1"/>
                  <a:gd fmla="*/ 10800 h 21600" name="T2"/>
                  <a:gd fmla="+- 0 10800 376" name="T3"/>
                  <a:gd fmla="*/ T3 w 20848" name="T4"/>
                  <a:gd fmla="*/ 10800 h 21600" name="T5"/>
                  <a:gd fmla="+- 0 10800 376" name="T6"/>
                  <a:gd fmla="*/ T6 w 20848" name="T7"/>
                  <a:gd fmla="*/ 10800 h 21600" name="T8"/>
                  <a:gd fmla="+- 0 10800 376" name="T9"/>
                  <a:gd fmla="*/ T9 w 20848" name="T10"/>
                  <a:gd fmla="*/ 10800 h 21600" name="T11"/>
                </a:gdLst>
                <a:cxnLst>
                  <a:cxn ang="0">
                    <a:pos x="T1" y="T2"/>
                  </a:cxn>
                  <a:cxn ang="0">
                    <a:pos x="T4" y="T5"/>
                  </a:cxn>
                  <a:cxn ang="0">
                    <a:pos x="T7" y="T8"/>
                  </a:cxn>
                  <a:cxn ang="0">
                    <a:pos x="T10" y="T11"/>
                  </a:cxn>
                </a:cxnLst>
                <a:rect b="b" l="0" r="r" t="0"/>
                <a:pathLst>
                  <a:path h="21600" w="20848">
                    <a:moveTo>
                      <a:pt x="18728" y="19178"/>
                    </a:moveTo>
                    <a:cubicBezTo>
                      <a:pt x="13191" y="20631"/>
                      <a:pt x="7654" y="20631"/>
                      <a:pt x="2118" y="19178"/>
                    </a:cubicBezTo>
                    <a:cubicBezTo>
                      <a:pt x="678" y="13592"/>
                      <a:pt x="678" y="8008"/>
                      <a:pt x="2118" y="2421"/>
                    </a:cubicBezTo>
                    <a:cubicBezTo>
                      <a:pt x="7654" y="968"/>
                      <a:pt x="13191" y="968"/>
                      <a:pt x="18728" y="2421"/>
                    </a:cubicBezTo>
                    <a:cubicBezTo>
                      <a:pt x="20168" y="8008"/>
                      <a:pt x="20168" y="13592"/>
                      <a:pt x="18728" y="19178"/>
                    </a:cubicBezTo>
                    <a:moveTo>
                      <a:pt x="18938" y="1116"/>
                    </a:moveTo>
                    <a:cubicBezTo>
                      <a:pt x="16114" y="375"/>
                      <a:pt x="13249" y="0"/>
                      <a:pt x="10423" y="0"/>
                    </a:cubicBezTo>
                    <a:cubicBezTo>
                      <a:pt x="7597" y="0"/>
                      <a:pt x="4732" y="375"/>
                      <a:pt x="1908" y="1116"/>
                    </a:cubicBezTo>
                    <a:cubicBezTo>
                      <a:pt x="1543" y="1213"/>
                      <a:pt x="1244" y="1552"/>
                      <a:pt x="1127" y="2004"/>
                    </a:cubicBezTo>
                    <a:cubicBezTo>
                      <a:pt x="-376" y="7841"/>
                      <a:pt x="-376" y="13759"/>
                      <a:pt x="1127" y="19593"/>
                    </a:cubicBezTo>
                    <a:cubicBezTo>
                      <a:pt x="1244" y="20047"/>
                      <a:pt x="1543" y="20386"/>
                      <a:pt x="1908" y="20482"/>
                    </a:cubicBezTo>
                    <a:cubicBezTo>
                      <a:pt x="4732" y="21224"/>
                      <a:pt x="7597" y="21600"/>
                      <a:pt x="10423" y="21600"/>
                    </a:cubicBezTo>
                    <a:cubicBezTo>
                      <a:pt x="13249" y="21600"/>
                      <a:pt x="16114" y="21224"/>
                      <a:pt x="18938" y="20482"/>
                    </a:cubicBezTo>
                    <a:cubicBezTo>
                      <a:pt x="19303" y="20386"/>
                      <a:pt x="19602" y="20047"/>
                      <a:pt x="19719" y="19593"/>
                    </a:cubicBezTo>
                    <a:cubicBezTo>
                      <a:pt x="21223" y="13759"/>
                      <a:pt x="21223" y="7841"/>
                      <a:pt x="19719" y="2004"/>
                    </a:cubicBezTo>
                    <a:cubicBezTo>
                      <a:pt x="19602" y="1552"/>
                      <a:pt x="19303" y="1213"/>
                      <a:pt x="18938" y="1116"/>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35" name="AutoShape 141">
                <a:extLst>
                  <a:ext uri="{FF2B5EF4-FFF2-40B4-BE49-F238E27FC236}">
                    <a16:creationId xmlns:a16="http://schemas.microsoft.com/office/drawing/2014/main" id="{86CA1449-6422-4E11-A705-D1ED65DAF674}"/>
                  </a:ext>
                </a:extLst>
              </p:cNvPr>
              <p:cNvSpPr/>
              <p:nvPr/>
            </p:nvSpPr>
            <p:spPr bwMode="auto">
              <a:xfrm>
                <a:off x="2581275" y="1710532"/>
                <a:ext cx="464344" cy="362744"/>
              </a:xfrm>
              <a:custGeom>
                <a:gdLst>
                  <a:gd fmla="+- 0 10800 252" name="T0"/>
                  <a:gd fmla="*/ T0 w 21096" name="T1"/>
                  <a:gd fmla="*/ 10800 h 21600" name="T2"/>
                  <a:gd fmla="+- 0 10800 252" name="T3"/>
                  <a:gd fmla="*/ T3 w 21096" name="T4"/>
                  <a:gd fmla="*/ 10800 h 21600" name="T5"/>
                  <a:gd fmla="+- 0 10800 252" name="T6"/>
                  <a:gd fmla="*/ T6 w 21096" name="T7"/>
                  <a:gd fmla="*/ 10800 h 21600" name="T8"/>
                  <a:gd fmla="+- 0 10800 252" name="T9"/>
                  <a:gd fmla="*/ T9 w 21096" name="T10"/>
                  <a:gd fmla="*/ 10800 h 21600" name="T11"/>
                </a:gdLst>
                <a:cxnLst>
                  <a:cxn ang="0">
                    <a:pos x="T1" y="T2"/>
                  </a:cxn>
                  <a:cxn ang="0">
                    <a:pos x="T4" y="T5"/>
                  </a:cxn>
                  <a:cxn ang="0">
                    <a:pos x="T7" y="T8"/>
                  </a:cxn>
                  <a:cxn ang="0">
                    <a:pos x="T10" y="T11"/>
                  </a:cxn>
                </a:cxnLst>
                <a:rect b="b" l="0" r="r" t="0"/>
                <a:pathLst>
                  <a:path h="21600" w="21096">
                    <a:moveTo>
                      <a:pt x="19056" y="18331"/>
                    </a:moveTo>
                    <a:cubicBezTo>
                      <a:pt x="13383" y="19233"/>
                      <a:pt x="7711" y="19233"/>
                      <a:pt x="2038" y="18331"/>
                    </a:cubicBezTo>
                    <a:cubicBezTo>
                      <a:pt x="1074" y="13022"/>
                      <a:pt x="1074" y="7713"/>
                      <a:pt x="2038" y="2404"/>
                    </a:cubicBezTo>
                    <a:cubicBezTo>
                      <a:pt x="7711" y="1502"/>
                      <a:pt x="13383" y="1502"/>
                      <a:pt x="19056" y="2404"/>
                    </a:cubicBezTo>
                    <a:cubicBezTo>
                      <a:pt x="20021" y="7713"/>
                      <a:pt x="20021" y="13022"/>
                      <a:pt x="19056" y="18331"/>
                    </a:cubicBezTo>
                    <a:moveTo>
                      <a:pt x="20338" y="2005"/>
                    </a:moveTo>
                    <a:cubicBezTo>
                      <a:pt x="20211" y="1301"/>
                      <a:pt x="19762" y="776"/>
                      <a:pt x="19215" y="689"/>
                    </a:cubicBezTo>
                    <a:cubicBezTo>
                      <a:pt x="16339" y="232"/>
                      <a:pt x="13423" y="0"/>
                      <a:pt x="10547" y="0"/>
                    </a:cubicBezTo>
                    <a:cubicBezTo>
                      <a:pt x="7671" y="0"/>
                      <a:pt x="4755" y="232"/>
                      <a:pt x="1879" y="689"/>
                    </a:cubicBezTo>
                    <a:cubicBezTo>
                      <a:pt x="1332" y="776"/>
                      <a:pt x="883" y="1301"/>
                      <a:pt x="756" y="2005"/>
                    </a:cubicBezTo>
                    <a:cubicBezTo>
                      <a:pt x="-252" y="7553"/>
                      <a:pt x="-252" y="13181"/>
                      <a:pt x="756" y="18731"/>
                    </a:cubicBezTo>
                    <a:cubicBezTo>
                      <a:pt x="883" y="19434"/>
                      <a:pt x="1332" y="19959"/>
                      <a:pt x="1879" y="20046"/>
                    </a:cubicBezTo>
                    <a:cubicBezTo>
                      <a:pt x="3265" y="20266"/>
                      <a:pt x="4660" y="20429"/>
                      <a:pt x="6055" y="20544"/>
                    </a:cubicBezTo>
                    <a:cubicBezTo>
                      <a:pt x="5979" y="20606"/>
                      <a:pt x="5931" y="20670"/>
                      <a:pt x="5931" y="20735"/>
                    </a:cubicBezTo>
                    <a:cubicBezTo>
                      <a:pt x="5931" y="21213"/>
                      <a:pt x="7997" y="21599"/>
                      <a:pt x="10547" y="21599"/>
                    </a:cubicBezTo>
                    <a:cubicBezTo>
                      <a:pt x="13097" y="21599"/>
                      <a:pt x="15164" y="21213"/>
                      <a:pt x="15164" y="20735"/>
                    </a:cubicBezTo>
                    <a:cubicBezTo>
                      <a:pt x="15164" y="20670"/>
                      <a:pt x="15115" y="20606"/>
                      <a:pt x="15040" y="20544"/>
                    </a:cubicBezTo>
                    <a:cubicBezTo>
                      <a:pt x="16434" y="20429"/>
                      <a:pt x="17830" y="20266"/>
                      <a:pt x="19215" y="20046"/>
                    </a:cubicBezTo>
                    <a:cubicBezTo>
                      <a:pt x="19762" y="19959"/>
                      <a:pt x="20211" y="19434"/>
                      <a:pt x="20338" y="18731"/>
                    </a:cubicBezTo>
                    <a:cubicBezTo>
                      <a:pt x="21347" y="13181"/>
                      <a:pt x="21347" y="7553"/>
                      <a:pt x="20338" y="2005"/>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36" name="AutoShape 142">
                <a:extLst>
                  <a:ext uri="{FF2B5EF4-FFF2-40B4-BE49-F238E27FC236}">
                    <a16:creationId xmlns:a16="http://schemas.microsoft.com/office/drawing/2014/main" id="{AC7B7382-1F9D-467D-8361-0D3A5A03703F}"/>
                  </a:ext>
                </a:extLst>
              </p:cNvPr>
              <p:cNvSpPr/>
              <p:nvPr/>
            </p:nvSpPr>
            <p:spPr bwMode="auto">
              <a:xfrm>
                <a:off x="2944019" y="1783557"/>
                <a:ext cx="43656" cy="4286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7200"/>
                    </a:moveTo>
                    <a:cubicBezTo>
                      <a:pt x="12779" y="7200"/>
                      <a:pt x="14399" y="8820"/>
                      <a:pt x="14399" y="10800"/>
                    </a:cubicBezTo>
                    <a:cubicBezTo>
                      <a:pt x="14399" y="12779"/>
                      <a:pt x="12779" y="14400"/>
                      <a:pt x="10800" y="14400"/>
                    </a:cubicBezTo>
                    <a:cubicBezTo>
                      <a:pt x="8820" y="14400"/>
                      <a:pt x="7199" y="12779"/>
                      <a:pt x="7199" y="10800"/>
                    </a:cubicBezTo>
                    <a:cubicBezTo>
                      <a:pt x="7199" y="8820"/>
                      <a:pt x="8820" y="7200"/>
                      <a:pt x="10800" y="7200"/>
                    </a:cubicBezTo>
                    <a:moveTo>
                      <a:pt x="10800" y="21599"/>
                    </a:moveTo>
                    <a:cubicBezTo>
                      <a:pt x="16762" y="21599"/>
                      <a:pt x="21600" y="16762"/>
                      <a:pt x="21600" y="10800"/>
                    </a:cubicBezTo>
                    <a:cubicBezTo>
                      <a:pt x="21600" y="4837"/>
                      <a:pt x="16762" y="0"/>
                      <a:pt x="10800" y="0"/>
                    </a:cubicBezTo>
                    <a:cubicBezTo>
                      <a:pt x="4837" y="0"/>
                      <a:pt x="0" y="4837"/>
                      <a:pt x="0" y="10800"/>
                    </a:cubicBezTo>
                    <a:cubicBezTo>
                      <a:pt x="0" y="16762"/>
                      <a:pt x="4837" y="21599"/>
                      <a:pt x="10800" y="21599"/>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37" name="AutoShape 143">
                <a:extLst>
                  <a:ext uri="{FF2B5EF4-FFF2-40B4-BE49-F238E27FC236}">
                    <a16:creationId xmlns:a16="http://schemas.microsoft.com/office/drawing/2014/main" id="{42B27730-494E-4A18-99B7-33F4A63C0399}"/>
                  </a:ext>
                </a:extLst>
              </p:cNvPr>
              <p:cNvSpPr/>
              <p:nvPr/>
            </p:nvSpPr>
            <p:spPr bwMode="auto">
              <a:xfrm>
                <a:off x="2929732" y="1971675"/>
                <a:ext cx="57944" cy="1508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38" name="AutoShape 144">
                <a:extLst>
                  <a:ext uri="{FF2B5EF4-FFF2-40B4-BE49-F238E27FC236}">
                    <a16:creationId xmlns:a16="http://schemas.microsoft.com/office/drawing/2014/main" id="{7C02770E-7FDE-422F-9C30-280941019190}"/>
                  </a:ext>
                </a:extLst>
              </p:cNvPr>
              <p:cNvSpPr/>
              <p:nvPr/>
            </p:nvSpPr>
            <p:spPr bwMode="auto">
              <a:xfrm>
                <a:off x="2944019" y="1928019"/>
                <a:ext cx="58738" cy="150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39" name="AutoShape 145">
                <a:extLst>
                  <a:ext uri="{FF2B5EF4-FFF2-40B4-BE49-F238E27FC236}">
                    <a16:creationId xmlns:a16="http://schemas.microsoft.com/office/drawing/2014/main" id="{CEE6D929-A209-4979-AD42-A5D183068712}"/>
                  </a:ext>
                </a:extLst>
              </p:cNvPr>
              <p:cNvSpPr/>
              <p:nvPr/>
            </p:nvSpPr>
            <p:spPr bwMode="auto">
              <a:xfrm>
                <a:off x="2944019" y="1885157"/>
                <a:ext cx="58738" cy="1428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sp>
            <p:nvSpPr>
              <p:cNvPr id="40" name="AutoShape 146">
                <a:extLst>
                  <a:ext uri="{FF2B5EF4-FFF2-40B4-BE49-F238E27FC236}">
                    <a16:creationId xmlns:a16="http://schemas.microsoft.com/office/drawing/2014/main" id="{14D971F6-81D7-4ADE-A40C-C76D12CF65B0}"/>
                  </a:ext>
                </a:extLst>
              </p:cNvPr>
              <p:cNvSpPr/>
              <p:nvPr/>
            </p:nvSpPr>
            <p:spPr bwMode="auto">
              <a:xfrm>
                <a:off x="2697957" y="1826419"/>
                <a:ext cx="86519" cy="61119"/>
              </a:xfrm>
              <a:custGeom>
                <a:gdLst>
                  <a:gd fmla="+- 0 10822 44" name="T0"/>
                  <a:gd fmla="*/ T0 w 21556" name="T1"/>
                  <a:gd fmla="+- 0 10826 53" name="T2"/>
                  <a:gd fmla="*/ 10826 h 21547" name="T3"/>
                  <a:gd fmla="+- 0 10822 44" name="T4"/>
                  <a:gd fmla="*/ T4 w 21556" name="T5"/>
                  <a:gd fmla="+- 0 10826 53" name="T6"/>
                  <a:gd fmla="*/ 10826 h 21547" name="T7"/>
                  <a:gd fmla="+- 0 10822 44" name="T8"/>
                  <a:gd fmla="*/ T8 w 21556" name="T9"/>
                  <a:gd fmla="+- 0 10826 53" name="T10"/>
                  <a:gd fmla="*/ 10826 h 21547" name="T11"/>
                  <a:gd fmla="+- 0 10822 44" name="T12"/>
                  <a:gd fmla="*/ T12 w 21556" name="T13"/>
                  <a:gd fmla="+- 0 10826 53" name="T14"/>
                  <a:gd fmla="*/ 10826 h 21547" name="T15"/>
                </a:gdLst>
                <a:cxnLst>
                  <a:cxn ang="0">
                    <a:pos x="T1" y="T3"/>
                  </a:cxn>
                  <a:cxn ang="0">
                    <a:pos x="T5" y="T7"/>
                  </a:cxn>
                  <a:cxn ang="0">
                    <a:pos x="T9" y="T11"/>
                  </a:cxn>
                  <a:cxn ang="0">
                    <a:pos x="T13" y="T15"/>
                  </a:cxn>
                </a:cxnLst>
                <a:rect b="b" l="0" r="r" t="0"/>
                <a:pathLst>
                  <a:path h="21547" w="21556">
                    <a:moveTo>
                      <a:pt x="19751" y="2"/>
                    </a:moveTo>
                    <a:lnTo>
                      <a:pt x="3200" y="1845"/>
                    </a:lnTo>
                    <a:cubicBezTo>
                      <a:pt x="2215" y="2010"/>
                      <a:pt x="1272" y="3284"/>
                      <a:pt x="1106" y="4676"/>
                    </a:cubicBezTo>
                    <a:lnTo>
                      <a:pt x="1" y="18986"/>
                    </a:lnTo>
                    <a:cubicBezTo>
                      <a:pt x="-44" y="20398"/>
                      <a:pt x="724" y="21547"/>
                      <a:pt x="1712" y="21547"/>
                    </a:cubicBezTo>
                    <a:cubicBezTo>
                      <a:pt x="2698" y="21547"/>
                      <a:pt x="3542" y="20398"/>
                      <a:pt x="3582" y="18978"/>
                    </a:cubicBezTo>
                    <a:lnTo>
                      <a:pt x="4185" y="9251"/>
                    </a:lnTo>
                    <a:cubicBezTo>
                      <a:pt x="4319" y="7849"/>
                      <a:pt x="5235" y="6592"/>
                      <a:pt x="6220" y="6447"/>
                    </a:cubicBezTo>
                    <a:lnTo>
                      <a:pt x="19751" y="5128"/>
                    </a:lnTo>
                    <a:cubicBezTo>
                      <a:pt x="20743" y="5078"/>
                      <a:pt x="21556" y="3884"/>
                      <a:pt x="21556" y="2467"/>
                    </a:cubicBezTo>
                    <a:cubicBezTo>
                      <a:pt x="21556" y="1055"/>
                      <a:pt x="20743" y="-53"/>
                      <a:pt x="19751" y="2"/>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5067" lIns="15067" rIns="15067" tIns="15067"/>
              <a:lstStyle/>
              <a:p>
                <a:pPr algn="ctr" defTabSz="180812" hangingPunct="0"/>
                <a:endParaRPr lang="en-US" sz="1187">
                  <a:solidFill>
                    <a:schemeClr val="bg1">
                      <a:lumMod val="50000"/>
                    </a:schemeClr>
                  </a:solidFill>
                  <a:effectLst>
                    <a:outerShdw algn="tl" blurRad="38100" dir="2700000" dist="38100">
                      <a:srgbClr val="000000"/>
                    </a:outerShdw>
                  </a:effectLst>
                  <a:ea typeface="+mj-ea"/>
                  <a:cs charset="0" panose="020b0604020202020204" pitchFamily="34" typeface="Arial"/>
                  <a:sym charset="0" typeface="Gill Sans"/>
                </a:endParaRPr>
              </a:p>
            </p:txBody>
          </p:sp>
        </p:grpSp>
      </p:grpSp>
      <p:sp>
        <p:nvSpPr>
          <p:cNvPr id="41" name="TextBox 41">
            <a:extLst>
              <a:ext uri="{FF2B5EF4-FFF2-40B4-BE49-F238E27FC236}">
                <a16:creationId xmlns:a16="http://schemas.microsoft.com/office/drawing/2014/main" id="{6AB3A6B6-1BD6-4FE5-AE5A-B79101DBA84C}"/>
              </a:ext>
            </a:extLst>
          </p:cNvPr>
          <p:cNvSpPr txBox="1"/>
          <p:nvPr/>
        </p:nvSpPr>
        <p:spPr>
          <a:xfrm>
            <a:off x="2258700" y="4388126"/>
            <a:ext cx="1988844" cy="475732"/>
          </a:xfrm>
          <a:prstGeom prst="rect">
            <a:avLst/>
          </a:prstGeom>
          <a:noFill/>
        </p:spPr>
        <p:txBody>
          <a:bodyPr bIns="32126" lIns="64250" rIns="64250" rtlCol="0" tIns="32126" wrap="square">
            <a:spAutoFit/>
          </a:bodyPr>
          <a:lstStyle/>
          <a:p>
            <a:pPr algn="r">
              <a:lnSpc>
                <a:spcPct val="150000"/>
              </a:lnSpc>
            </a:pPr>
            <a:r>
              <a:rPr altLang="en-US" lang="zh-CN" sz="600">
                <a:solidFill>
                  <a:schemeClr val="bg1">
                    <a:lumMod val="50000"/>
                  </a:schemeClr>
                </a:solidFill>
                <a:ea typeface="+mj-ea"/>
                <a:cs typeface="+mn-ea"/>
                <a:sym typeface="+mn-lt"/>
              </a:rPr>
              <a:t>点击添加相关标题文字，点击添加相关标题文字，点击添加相关标题文字，点击添加相关标题文字，点击添加相关标题文字，点击添加相关标题文字。</a:t>
            </a:r>
          </a:p>
        </p:txBody>
      </p:sp>
      <p:sp>
        <p:nvSpPr>
          <p:cNvPr id="42" name="TextBox 170">
            <a:extLst>
              <a:ext uri="{FF2B5EF4-FFF2-40B4-BE49-F238E27FC236}">
                <a16:creationId xmlns:a16="http://schemas.microsoft.com/office/drawing/2014/main" id="{63096D6E-3C16-4C17-8674-5ACD3965D593}"/>
              </a:ext>
            </a:extLst>
          </p:cNvPr>
          <p:cNvSpPr txBox="1"/>
          <p:nvPr/>
        </p:nvSpPr>
        <p:spPr>
          <a:xfrm>
            <a:off x="2424875" y="4172964"/>
            <a:ext cx="1822670" cy="264346"/>
          </a:xfrm>
          <a:prstGeom prst="rect">
            <a:avLst/>
          </a:prstGeom>
          <a:noFill/>
        </p:spPr>
        <p:txBody>
          <a:bodyPr bIns="36161" lIns="72323" rIns="72323" rtlCol="0" tIns="36161" wrap="square">
            <a:spAutoFit/>
          </a:bodyPr>
          <a:lstStyle/>
          <a:p>
            <a:pPr algn="r">
              <a:lnSpc>
                <a:spcPct val="120000"/>
              </a:lnSpc>
            </a:pPr>
            <a:r>
              <a:rPr altLang="en-US" lang="zh-CN" sz="1050">
                <a:solidFill>
                  <a:schemeClr val="bg1">
                    <a:lumMod val="50000"/>
                  </a:schemeClr>
                </a:solidFill>
                <a:ea typeface="+mj-ea"/>
                <a:cs typeface="+mn-ea"/>
                <a:sym charset="0" panose="020b0604020202020204" pitchFamily="34" typeface="Arial"/>
              </a:rPr>
              <a:t>请替换文字内容</a:t>
            </a:r>
          </a:p>
        </p:txBody>
      </p:sp>
      <p:sp>
        <p:nvSpPr>
          <p:cNvPr id="43" name="TextBox 41">
            <a:extLst>
              <a:ext uri="{FF2B5EF4-FFF2-40B4-BE49-F238E27FC236}">
                <a16:creationId xmlns:a16="http://schemas.microsoft.com/office/drawing/2014/main" id="{035D9CBA-F138-4281-933A-988C815F3083}"/>
              </a:ext>
            </a:extLst>
          </p:cNvPr>
          <p:cNvSpPr txBox="1"/>
          <p:nvPr/>
        </p:nvSpPr>
        <p:spPr>
          <a:xfrm>
            <a:off x="2247985" y="3059388"/>
            <a:ext cx="1988844" cy="475732"/>
          </a:xfrm>
          <a:prstGeom prst="rect">
            <a:avLst/>
          </a:prstGeom>
          <a:noFill/>
        </p:spPr>
        <p:txBody>
          <a:bodyPr bIns="32126" lIns="64250" rIns="64250" rtlCol="0" tIns="32126" wrap="square">
            <a:spAutoFit/>
          </a:bodyPr>
          <a:lstStyle/>
          <a:p>
            <a:pPr algn="r">
              <a:lnSpc>
                <a:spcPct val="150000"/>
              </a:lnSpc>
            </a:pPr>
            <a:r>
              <a:rPr altLang="en-US" lang="zh-CN" sz="600">
                <a:solidFill>
                  <a:schemeClr val="bg1">
                    <a:lumMod val="50000"/>
                  </a:schemeClr>
                </a:solidFill>
                <a:ea typeface="+mj-ea"/>
                <a:cs typeface="+mn-ea"/>
                <a:sym typeface="+mn-lt"/>
              </a:rPr>
              <a:t>点击添加相关标题文字，点击添加相关标题文字，点击添加相关标题文字，点击添加相关标题文字，点击添加相关标题文字，点击添加相关标题文字。</a:t>
            </a:r>
          </a:p>
        </p:txBody>
      </p:sp>
      <p:sp>
        <p:nvSpPr>
          <p:cNvPr id="44" name="TextBox 170">
            <a:extLst>
              <a:ext uri="{FF2B5EF4-FFF2-40B4-BE49-F238E27FC236}">
                <a16:creationId xmlns:a16="http://schemas.microsoft.com/office/drawing/2014/main" id="{4C12C2B1-F8F9-4943-81A3-16348428C60C}"/>
              </a:ext>
            </a:extLst>
          </p:cNvPr>
          <p:cNvSpPr txBox="1"/>
          <p:nvPr/>
        </p:nvSpPr>
        <p:spPr>
          <a:xfrm>
            <a:off x="2414160" y="2844227"/>
            <a:ext cx="1822670" cy="264346"/>
          </a:xfrm>
          <a:prstGeom prst="rect">
            <a:avLst/>
          </a:prstGeom>
          <a:noFill/>
        </p:spPr>
        <p:txBody>
          <a:bodyPr bIns="36161" lIns="72323" rIns="72323" rtlCol="0" tIns="36161" wrap="square">
            <a:spAutoFit/>
          </a:bodyPr>
          <a:lstStyle/>
          <a:p>
            <a:pPr algn="r">
              <a:lnSpc>
                <a:spcPct val="120000"/>
              </a:lnSpc>
            </a:pPr>
            <a:r>
              <a:rPr altLang="en-US" lang="zh-CN" sz="1050">
                <a:solidFill>
                  <a:schemeClr val="bg1">
                    <a:lumMod val="50000"/>
                  </a:schemeClr>
                </a:solidFill>
                <a:ea typeface="+mj-ea"/>
                <a:cs typeface="+mn-ea"/>
                <a:sym charset="0" panose="020b0604020202020204" pitchFamily="34" typeface="Arial"/>
              </a:rPr>
              <a:t>请替换文字内容</a:t>
            </a:r>
          </a:p>
        </p:txBody>
      </p:sp>
      <p:sp>
        <p:nvSpPr>
          <p:cNvPr id="45" name="TextBox 41">
            <a:extLst>
              <a:ext uri="{FF2B5EF4-FFF2-40B4-BE49-F238E27FC236}">
                <a16:creationId xmlns:a16="http://schemas.microsoft.com/office/drawing/2014/main" id="{9F0817E4-0BF1-4510-A223-545D66CF72CB}"/>
              </a:ext>
            </a:extLst>
          </p:cNvPr>
          <p:cNvSpPr txBox="1"/>
          <p:nvPr/>
        </p:nvSpPr>
        <p:spPr>
          <a:xfrm>
            <a:off x="2247985" y="1719935"/>
            <a:ext cx="1988844" cy="475732"/>
          </a:xfrm>
          <a:prstGeom prst="rect">
            <a:avLst/>
          </a:prstGeom>
          <a:noFill/>
        </p:spPr>
        <p:txBody>
          <a:bodyPr bIns="32126" lIns="64250" rIns="64250" rtlCol="0" tIns="32126" wrap="square">
            <a:spAutoFit/>
          </a:bodyPr>
          <a:lstStyle/>
          <a:p>
            <a:pPr algn="r">
              <a:lnSpc>
                <a:spcPct val="150000"/>
              </a:lnSpc>
            </a:pPr>
            <a:r>
              <a:rPr altLang="en-US" lang="zh-CN" sz="600">
                <a:solidFill>
                  <a:schemeClr val="bg1">
                    <a:lumMod val="50000"/>
                  </a:schemeClr>
                </a:solidFill>
                <a:ea typeface="+mj-ea"/>
                <a:cs typeface="+mn-ea"/>
                <a:sym typeface="+mn-lt"/>
              </a:rPr>
              <a:t>点击添加相关标题文字，点击添加相关标题文字，点击添加相关标题文字，点击添加相关标题文字，点击添加相关标题文字，点击添加相关标题文字。</a:t>
            </a:r>
          </a:p>
        </p:txBody>
      </p:sp>
      <p:sp>
        <p:nvSpPr>
          <p:cNvPr id="46" name="TextBox 170">
            <a:extLst>
              <a:ext uri="{FF2B5EF4-FFF2-40B4-BE49-F238E27FC236}">
                <a16:creationId xmlns:a16="http://schemas.microsoft.com/office/drawing/2014/main" id="{6AD50D16-4B29-4D93-B882-62515F8397FF}"/>
              </a:ext>
            </a:extLst>
          </p:cNvPr>
          <p:cNvSpPr txBox="1"/>
          <p:nvPr/>
        </p:nvSpPr>
        <p:spPr>
          <a:xfrm>
            <a:off x="2414160" y="1504774"/>
            <a:ext cx="1822670" cy="264346"/>
          </a:xfrm>
          <a:prstGeom prst="rect">
            <a:avLst/>
          </a:prstGeom>
          <a:noFill/>
        </p:spPr>
        <p:txBody>
          <a:bodyPr bIns="36161" lIns="72323" rIns="72323" rtlCol="0" tIns="36161" wrap="square">
            <a:spAutoFit/>
          </a:bodyPr>
          <a:lstStyle/>
          <a:p>
            <a:pPr algn="r">
              <a:lnSpc>
                <a:spcPct val="120000"/>
              </a:lnSpc>
            </a:pPr>
            <a:r>
              <a:rPr altLang="en-US" lang="zh-CN" sz="1050">
                <a:solidFill>
                  <a:schemeClr val="bg1">
                    <a:lumMod val="50000"/>
                  </a:schemeClr>
                </a:solidFill>
                <a:ea typeface="+mj-ea"/>
                <a:cs typeface="+mn-ea"/>
                <a:sym charset="0" panose="020b0604020202020204" pitchFamily="34" typeface="Arial"/>
              </a:rPr>
              <a:t>请替换文字内容</a:t>
            </a:r>
          </a:p>
        </p:txBody>
      </p:sp>
      <p:sp>
        <p:nvSpPr>
          <p:cNvPr id="47" name="TextBox 41">
            <a:extLst>
              <a:ext uri="{FF2B5EF4-FFF2-40B4-BE49-F238E27FC236}">
                <a16:creationId xmlns:a16="http://schemas.microsoft.com/office/drawing/2014/main" id="{2530F830-F941-4A79-898A-7DDFB76E45F5}"/>
              </a:ext>
            </a:extLst>
          </p:cNvPr>
          <p:cNvSpPr txBox="1"/>
          <p:nvPr/>
        </p:nvSpPr>
        <p:spPr>
          <a:xfrm>
            <a:off x="7712954" y="4355980"/>
            <a:ext cx="1988844" cy="475732"/>
          </a:xfrm>
          <a:prstGeom prst="rect">
            <a:avLst/>
          </a:prstGeom>
          <a:noFill/>
        </p:spPr>
        <p:txBody>
          <a:bodyPr bIns="32126" lIns="64250" rIns="64250" rtlCol="0" tIns="32126" wrap="square">
            <a:spAutoFit/>
          </a:bodyPr>
          <a:lstStyle/>
          <a:p>
            <a:pPr>
              <a:lnSpc>
                <a:spcPct val="150000"/>
              </a:lnSpc>
            </a:pPr>
            <a:r>
              <a:rPr altLang="en-US" lang="zh-CN" sz="600">
                <a:solidFill>
                  <a:schemeClr val="bg1">
                    <a:lumMod val="50000"/>
                  </a:schemeClr>
                </a:solidFill>
                <a:ea typeface="+mj-ea"/>
                <a:cs typeface="+mn-ea"/>
                <a:sym typeface="+mn-lt"/>
              </a:rPr>
              <a:t>点击添加相关标题文字，点击添加相关标题文字，点击添加相关标题文字，点击添加相关标题文字，点击添加相关标题文字，点击添加相关标题文字。</a:t>
            </a:r>
          </a:p>
        </p:txBody>
      </p:sp>
      <p:sp>
        <p:nvSpPr>
          <p:cNvPr id="48" name="TextBox 170">
            <a:extLst>
              <a:ext uri="{FF2B5EF4-FFF2-40B4-BE49-F238E27FC236}">
                <a16:creationId xmlns:a16="http://schemas.microsoft.com/office/drawing/2014/main" id="{671B44ED-2CBD-4DCE-8A56-37A615B20116}"/>
              </a:ext>
            </a:extLst>
          </p:cNvPr>
          <p:cNvSpPr txBox="1"/>
          <p:nvPr/>
        </p:nvSpPr>
        <p:spPr>
          <a:xfrm>
            <a:off x="7712955" y="4163240"/>
            <a:ext cx="1822670" cy="264346"/>
          </a:xfrm>
          <a:prstGeom prst="rect">
            <a:avLst/>
          </a:prstGeom>
          <a:noFill/>
        </p:spPr>
        <p:txBody>
          <a:bodyPr bIns="36161" lIns="72323" rIns="72323" rtlCol="0" tIns="36161" wrap="square">
            <a:spAutoFit/>
          </a:bodyPr>
          <a:lstStyle/>
          <a:p>
            <a:pPr>
              <a:lnSpc>
                <a:spcPct val="120000"/>
              </a:lnSpc>
            </a:pPr>
            <a:r>
              <a:rPr altLang="en-US" lang="zh-CN" sz="1050">
                <a:solidFill>
                  <a:schemeClr val="bg1">
                    <a:lumMod val="50000"/>
                  </a:schemeClr>
                </a:solidFill>
                <a:ea typeface="+mj-ea"/>
                <a:cs typeface="+mn-ea"/>
                <a:sym charset="0" panose="020b0604020202020204" pitchFamily="34" typeface="Arial"/>
              </a:rPr>
              <a:t>请替换文字内容</a:t>
            </a:r>
          </a:p>
        </p:txBody>
      </p:sp>
      <p:sp>
        <p:nvSpPr>
          <p:cNvPr id="49" name="TextBox 41">
            <a:extLst>
              <a:ext uri="{FF2B5EF4-FFF2-40B4-BE49-F238E27FC236}">
                <a16:creationId xmlns:a16="http://schemas.microsoft.com/office/drawing/2014/main" id="{F8FA273F-3CBE-4091-B871-8EE94DBB6AFC}"/>
              </a:ext>
            </a:extLst>
          </p:cNvPr>
          <p:cNvSpPr txBox="1"/>
          <p:nvPr/>
        </p:nvSpPr>
        <p:spPr>
          <a:xfrm>
            <a:off x="7905835" y="3091535"/>
            <a:ext cx="1988844" cy="475732"/>
          </a:xfrm>
          <a:prstGeom prst="rect">
            <a:avLst/>
          </a:prstGeom>
          <a:noFill/>
        </p:spPr>
        <p:txBody>
          <a:bodyPr bIns="32126" lIns="64250" rIns="64250" rtlCol="0" tIns="32126" wrap="square">
            <a:spAutoFit/>
          </a:bodyPr>
          <a:lstStyle/>
          <a:p>
            <a:pPr>
              <a:lnSpc>
                <a:spcPct val="150000"/>
              </a:lnSpc>
            </a:pPr>
            <a:r>
              <a:rPr altLang="en-US" lang="zh-CN" sz="600">
                <a:solidFill>
                  <a:schemeClr val="bg1">
                    <a:lumMod val="50000"/>
                  </a:schemeClr>
                </a:solidFill>
                <a:ea typeface="+mj-ea"/>
                <a:cs typeface="+mn-ea"/>
                <a:sym typeface="+mn-lt"/>
              </a:rPr>
              <a:t>点击添加相关标题文字，点击添加相关标题文字，点击添加相关标题文字，点击添加相关标题文字，点击添加相关标题文字，点击添加相关标题文字。</a:t>
            </a:r>
          </a:p>
        </p:txBody>
      </p:sp>
      <p:sp>
        <p:nvSpPr>
          <p:cNvPr id="50" name="TextBox 170">
            <a:extLst>
              <a:ext uri="{FF2B5EF4-FFF2-40B4-BE49-F238E27FC236}">
                <a16:creationId xmlns:a16="http://schemas.microsoft.com/office/drawing/2014/main" id="{49E4D3E5-D587-4A8B-8AE0-731DCB2B6602}"/>
              </a:ext>
            </a:extLst>
          </p:cNvPr>
          <p:cNvSpPr txBox="1"/>
          <p:nvPr/>
        </p:nvSpPr>
        <p:spPr>
          <a:xfrm>
            <a:off x="7905836" y="2854974"/>
            <a:ext cx="1822670" cy="264346"/>
          </a:xfrm>
          <a:prstGeom prst="rect">
            <a:avLst/>
          </a:prstGeom>
          <a:noFill/>
        </p:spPr>
        <p:txBody>
          <a:bodyPr bIns="36161" lIns="72323" rIns="72323" rtlCol="0" tIns="36161" wrap="square">
            <a:spAutoFit/>
          </a:bodyPr>
          <a:lstStyle/>
          <a:p>
            <a:pPr>
              <a:lnSpc>
                <a:spcPct val="120000"/>
              </a:lnSpc>
            </a:pPr>
            <a:r>
              <a:rPr altLang="en-US" lang="zh-CN" sz="1050">
                <a:solidFill>
                  <a:schemeClr val="bg1">
                    <a:lumMod val="50000"/>
                  </a:schemeClr>
                </a:solidFill>
                <a:ea typeface="+mj-ea"/>
                <a:cs typeface="+mn-ea"/>
                <a:sym charset="0" panose="020b0604020202020204" pitchFamily="34" typeface="Arial"/>
              </a:rPr>
              <a:t>请替换文字内容</a:t>
            </a:r>
          </a:p>
        </p:txBody>
      </p:sp>
      <p:sp>
        <p:nvSpPr>
          <p:cNvPr id="51" name="TextBox 41">
            <a:extLst>
              <a:ext uri="{FF2B5EF4-FFF2-40B4-BE49-F238E27FC236}">
                <a16:creationId xmlns:a16="http://schemas.microsoft.com/office/drawing/2014/main" id="{5FCEA52C-F9E7-43AF-B63B-5BE2661C8D84}"/>
              </a:ext>
            </a:extLst>
          </p:cNvPr>
          <p:cNvSpPr txBox="1"/>
          <p:nvPr/>
        </p:nvSpPr>
        <p:spPr>
          <a:xfrm>
            <a:off x="7080731" y="1867114"/>
            <a:ext cx="1988844" cy="475732"/>
          </a:xfrm>
          <a:prstGeom prst="rect">
            <a:avLst/>
          </a:prstGeom>
          <a:noFill/>
        </p:spPr>
        <p:txBody>
          <a:bodyPr bIns="32126" lIns="64250" rIns="64250" rtlCol="0" tIns="32126" wrap="square">
            <a:spAutoFit/>
          </a:bodyPr>
          <a:lstStyle/>
          <a:p>
            <a:pPr>
              <a:lnSpc>
                <a:spcPct val="150000"/>
              </a:lnSpc>
            </a:pPr>
            <a:r>
              <a:rPr altLang="en-US" lang="zh-CN" sz="600">
                <a:solidFill>
                  <a:schemeClr val="bg1">
                    <a:lumMod val="50000"/>
                  </a:schemeClr>
                </a:solidFill>
                <a:ea typeface="+mj-ea"/>
                <a:cs typeface="+mn-ea"/>
                <a:sym typeface="+mn-lt"/>
              </a:rPr>
              <a:t>点击添加相关标题文字，点击添加相关标题文字，点击添加相关标题文字，点击添加相关标题文字，点击添加相关标题文字，点击添加相关标题文字。</a:t>
            </a:r>
          </a:p>
        </p:txBody>
      </p:sp>
      <p:sp>
        <p:nvSpPr>
          <p:cNvPr id="52" name="TextBox 170">
            <a:extLst>
              <a:ext uri="{FF2B5EF4-FFF2-40B4-BE49-F238E27FC236}">
                <a16:creationId xmlns:a16="http://schemas.microsoft.com/office/drawing/2014/main" id="{613BD5FF-D422-43D5-A575-BA9181E80BB1}"/>
              </a:ext>
            </a:extLst>
          </p:cNvPr>
          <p:cNvSpPr txBox="1"/>
          <p:nvPr/>
        </p:nvSpPr>
        <p:spPr>
          <a:xfrm>
            <a:off x="7080733" y="1612922"/>
            <a:ext cx="1822670" cy="264346"/>
          </a:xfrm>
          <a:prstGeom prst="rect">
            <a:avLst/>
          </a:prstGeom>
          <a:noFill/>
        </p:spPr>
        <p:txBody>
          <a:bodyPr bIns="36161" lIns="72323" rIns="72323" rtlCol="0" tIns="36161" wrap="square">
            <a:spAutoFit/>
          </a:bodyPr>
          <a:lstStyle/>
          <a:p>
            <a:pPr>
              <a:lnSpc>
                <a:spcPct val="120000"/>
              </a:lnSpc>
            </a:pPr>
            <a:r>
              <a:rPr altLang="en-US" lang="zh-CN" sz="1050">
                <a:solidFill>
                  <a:schemeClr val="bg1">
                    <a:lumMod val="50000"/>
                  </a:schemeClr>
                </a:solidFill>
                <a:ea typeface="+mj-ea"/>
                <a:cs typeface="+mn-ea"/>
                <a:sym charset="0" panose="020b0604020202020204" pitchFamily="34" typeface="Arial"/>
              </a:rPr>
              <a:t>请替换文字内容</a:t>
            </a:r>
          </a:p>
        </p:txBody>
      </p:sp>
    </p:spTree>
    <p:extLst>
      <p:ext uri="{BB962C8B-B14F-4D97-AF65-F5344CB8AC3E}">
        <p14:creationId val="269158597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0"/>
                                        </p:tgtEl>
                                        <p:attrNameLst>
                                          <p:attrName>style.visibility</p:attrName>
                                        </p:attrNameLst>
                                      </p:cBhvr>
                                      <p:to>
                                        <p:strVal val="visible"/>
                                      </p:to>
                                    </p:set>
                                    <p:anim calcmode="lin" valueType="num">
                                      <p:cBhvr>
                                        <p:cTn dur="500" fill="hold" id="7"/>
                                        <p:tgtEl>
                                          <p:spTgt spid="20"/>
                                        </p:tgtEl>
                                        <p:attrNameLst>
                                          <p:attrName>ppt_w</p:attrName>
                                        </p:attrNameLst>
                                      </p:cBhvr>
                                      <p:tavLst>
                                        <p:tav tm="0">
                                          <p:val>
                                            <p:fltVal val="0"/>
                                          </p:val>
                                        </p:tav>
                                        <p:tav tm="100000">
                                          <p:val>
                                            <p:strVal val="#ppt_w"/>
                                          </p:val>
                                        </p:tav>
                                      </p:tavLst>
                                    </p:anim>
                                    <p:anim calcmode="lin" valueType="num">
                                      <p:cBhvr>
                                        <p:cTn dur="500" fill="hold" id="8"/>
                                        <p:tgtEl>
                                          <p:spTgt spid="20"/>
                                        </p:tgtEl>
                                        <p:attrNameLst>
                                          <p:attrName>ppt_h</p:attrName>
                                        </p:attrNameLst>
                                      </p:cBhvr>
                                      <p:tavLst>
                                        <p:tav tm="0">
                                          <p:val>
                                            <p:fltVal val="0"/>
                                          </p:val>
                                        </p:tav>
                                        <p:tav tm="100000">
                                          <p:val>
                                            <p:strVal val="#ppt_h"/>
                                          </p:val>
                                        </p:tav>
                                      </p:tavLst>
                                    </p:anim>
                                    <p:animEffect filter="fade" transition="in">
                                      <p:cBhvr>
                                        <p:cTn dur="500" id="9"/>
                                        <p:tgtEl>
                                          <p:spTgt spid="20"/>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2"/>
                                        </p:tgtEl>
                                        <p:attrNameLst>
                                          <p:attrName>style.visibility</p:attrName>
                                        </p:attrNameLst>
                                      </p:cBhvr>
                                      <p:to>
                                        <p:strVal val="visible"/>
                                      </p:to>
                                    </p:set>
                                    <p:anim calcmode="lin" valueType="num">
                                      <p:cBhvr>
                                        <p:cTn dur="500" fill="hold" id="13"/>
                                        <p:tgtEl>
                                          <p:spTgt spid="2"/>
                                        </p:tgtEl>
                                        <p:attrNameLst>
                                          <p:attrName>ppt_w</p:attrName>
                                        </p:attrNameLst>
                                      </p:cBhvr>
                                      <p:tavLst>
                                        <p:tav tm="0">
                                          <p:val>
                                            <p:fltVal val="0"/>
                                          </p:val>
                                        </p:tav>
                                        <p:tav tm="100000">
                                          <p:val>
                                            <p:strVal val="#ppt_w"/>
                                          </p:val>
                                        </p:tav>
                                      </p:tavLst>
                                    </p:anim>
                                    <p:anim calcmode="lin" valueType="num">
                                      <p:cBhvr>
                                        <p:cTn dur="500" fill="hold" id="14"/>
                                        <p:tgtEl>
                                          <p:spTgt spid="2"/>
                                        </p:tgtEl>
                                        <p:attrNameLst>
                                          <p:attrName>ppt_h</p:attrName>
                                        </p:attrNameLst>
                                      </p:cBhvr>
                                      <p:tavLst>
                                        <p:tav tm="0">
                                          <p:val>
                                            <p:fltVal val="0"/>
                                          </p:val>
                                        </p:tav>
                                        <p:tav tm="100000">
                                          <p:val>
                                            <p:strVal val="#ppt_h"/>
                                          </p:val>
                                        </p:tav>
                                      </p:tavLst>
                                    </p:anim>
                                    <p:animEffect filter="fade" transition="in">
                                      <p:cBhvr>
                                        <p:cTn dur="500" id="15"/>
                                        <p:tgtEl>
                                          <p:spTgt spid="2"/>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11"/>
                                        </p:tgtEl>
                                        <p:attrNameLst>
                                          <p:attrName>style.visibility</p:attrName>
                                        </p:attrNameLst>
                                      </p:cBhvr>
                                      <p:to>
                                        <p:strVal val="visible"/>
                                      </p:to>
                                    </p:set>
                                    <p:anim calcmode="lin" valueType="num">
                                      <p:cBhvr>
                                        <p:cTn dur="500" fill="hold" id="19"/>
                                        <p:tgtEl>
                                          <p:spTgt spid="11"/>
                                        </p:tgtEl>
                                        <p:attrNameLst>
                                          <p:attrName>ppt_w</p:attrName>
                                        </p:attrNameLst>
                                      </p:cBhvr>
                                      <p:tavLst>
                                        <p:tav tm="0">
                                          <p:val>
                                            <p:fltVal val="0"/>
                                          </p:val>
                                        </p:tav>
                                        <p:tav tm="100000">
                                          <p:val>
                                            <p:strVal val="#ppt_w"/>
                                          </p:val>
                                        </p:tav>
                                      </p:tavLst>
                                    </p:anim>
                                    <p:anim calcmode="lin" valueType="num">
                                      <p:cBhvr>
                                        <p:cTn dur="500" fill="hold" id="20"/>
                                        <p:tgtEl>
                                          <p:spTgt spid="11"/>
                                        </p:tgtEl>
                                        <p:attrNameLst>
                                          <p:attrName>ppt_h</p:attrName>
                                        </p:attrNameLst>
                                      </p:cBhvr>
                                      <p:tavLst>
                                        <p:tav tm="0">
                                          <p:val>
                                            <p:fltVal val="0"/>
                                          </p:val>
                                        </p:tav>
                                        <p:tav tm="100000">
                                          <p:val>
                                            <p:strVal val="#ppt_h"/>
                                          </p:val>
                                        </p:tav>
                                      </p:tavLst>
                                    </p:anim>
                                    <p:animEffect filter="fade" transition="in">
                                      <p:cBhvr>
                                        <p:cTn dur="500" id="21"/>
                                        <p:tgtEl>
                                          <p:spTgt spid="11"/>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17"/>
                                        </p:tgtEl>
                                        <p:attrNameLst>
                                          <p:attrName>style.visibility</p:attrName>
                                        </p:attrNameLst>
                                      </p:cBhvr>
                                      <p:to>
                                        <p:strVal val="visible"/>
                                      </p:to>
                                    </p:set>
                                    <p:anim calcmode="lin" valueType="num">
                                      <p:cBhvr>
                                        <p:cTn dur="500" fill="hold" id="25"/>
                                        <p:tgtEl>
                                          <p:spTgt spid="17"/>
                                        </p:tgtEl>
                                        <p:attrNameLst>
                                          <p:attrName>ppt_w</p:attrName>
                                        </p:attrNameLst>
                                      </p:cBhvr>
                                      <p:tavLst>
                                        <p:tav tm="0">
                                          <p:val>
                                            <p:fltVal val="0"/>
                                          </p:val>
                                        </p:tav>
                                        <p:tav tm="100000">
                                          <p:val>
                                            <p:strVal val="#ppt_w"/>
                                          </p:val>
                                        </p:tav>
                                      </p:tavLst>
                                    </p:anim>
                                    <p:anim calcmode="lin" valueType="num">
                                      <p:cBhvr>
                                        <p:cTn dur="500" fill="hold" id="26"/>
                                        <p:tgtEl>
                                          <p:spTgt spid="17"/>
                                        </p:tgtEl>
                                        <p:attrNameLst>
                                          <p:attrName>ppt_h</p:attrName>
                                        </p:attrNameLst>
                                      </p:cBhvr>
                                      <p:tavLst>
                                        <p:tav tm="0">
                                          <p:val>
                                            <p:fltVal val="0"/>
                                          </p:val>
                                        </p:tav>
                                        <p:tav tm="100000">
                                          <p:val>
                                            <p:strVal val="#ppt_h"/>
                                          </p:val>
                                        </p:tav>
                                      </p:tavLst>
                                    </p:anim>
                                    <p:animEffect filter="fade" transition="in">
                                      <p:cBhvr>
                                        <p:cTn dur="500" id="27"/>
                                        <p:tgtEl>
                                          <p:spTgt spid="17"/>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25"/>
                                        </p:tgtEl>
                                        <p:attrNameLst>
                                          <p:attrName>style.visibility</p:attrName>
                                        </p:attrNameLst>
                                      </p:cBhvr>
                                      <p:to>
                                        <p:strVal val="visible"/>
                                      </p:to>
                                    </p:set>
                                    <p:anim calcmode="lin" valueType="num">
                                      <p:cBhvr>
                                        <p:cTn dur="500" fill="hold" id="31"/>
                                        <p:tgtEl>
                                          <p:spTgt spid="25"/>
                                        </p:tgtEl>
                                        <p:attrNameLst>
                                          <p:attrName>ppt_w</p:attrName>
                                        </p:attrNameLst>
                                      </p:cBhvr>
                                      <p:tavLst>
                                        <p:tav tm="0">
                                          <p:val>
                                            <p:fltVal val="0"/>
                                          </p:val>
                                        </p:tav>
                                        <p:tav tm="100000">
                                          <p:val>
                                            <p:strVal val="#ppt_w"/>
                                          </p:val>
                                        </p:tav>
                                      </p:tavLst>
                                    </p:anim>
                                    <p:anim calcmode="lin" valueType="num">
                                      <p:cBhvr>
                                        <p:cTn dur="500" fill="hold" id="32"/>
                                        <p:tgtEl>
                                          <p:spTgt spid="25"/>
                                        </p:tgtEl>
                                        <p:attrNameLst>
                                          <p:attrName>ppt_h</p:attrName>
                                        </p:attrNameLst>
                                      </p:cBhvr>
                                      <p:tavLst>
                                        <p:tav tm="0">
                                          <p:val>
                                            <p:fltVal val="0"/>
                                          </p:val>
                                        </p:tav>
                                        <p:tav tm="100000">
                                          <p:val>
                                            <p:strVal val="#ppt_h"/>
                                          </p:val>
                                        </p:tav>
                                      </p:tavLst>
                                    </p:anim>
                                    <p:animEffect filter="fade" transition="in">
                                      <p:cBhvr>
                                        <p:cTn dur="500" id="33"/>
                                        <p:tgtEl>
                                          <p:spTgt spid="25"/>
                                        </p:tgtEl>
                                      </p:cBhvr>
                                    </p:animEffect>
                                  </p:childTnLst>
                                </p:cTn>
                              </p:par>
                            </p:childTnLst>
                          </p:cTn>
                        </p:par>
                        <p:par>
                          <p:cTn fill="hold" id="34" nodeType="afterGroup">
                            <p:stCondLst>
                              <p:cond delay="2500"/>
                            </p:stCondLst>
                            <p:childTnLst>
                              <p:par>
                                <p:cTn fill="hold" id="35" nodeType="afterEffect" presetClass="entr" presetID="53" presetSubtype="0">
                                  <p:stCondLst>
                                    <p:cond delay="0"/>
                                  </p:stCondLst>
                                  <p:childTnLst>
                                    <p:set>
                                      <p:cBhvr>
                                        <p:cTn dur="1" fill="hold" id="36">
                                          <p:stCondLst>
                                            <p:cond delay="0"/>
                                          </p:stCondLst>
                                        </p:cTn>
                                        <p:tgtEl>
                                          <p:spTgt spid="31"/>
                                        </p:tgtEl>
                                        <p:attrNameLst>
                                          <p:attrName>style.visibility</p:attrName>
                                        </p:attrNameLst>
                                      </p:cBhvr>
                                      <p:to>
                                        <p:strVal val="visible"/>
                                      </p:to>
                                    </p:set>
                                    <p:anim calcmode="lin" valueType="num">
                                      <p:cBhvr>
                                        <p:cTn dur="500" fill="hold" id="37"/>
                                        <p:tgtEl>
                                          <p:spTgt spid="31"/>
                                        </p:tgtEl>
                                        <p:attrNameLst>
                                          <p:attrName>ppt_w</p:attrName>
                                        </p:attrNameLst>
                                      </p:cBhvr>
                                      <p:tavLst>
                                        <p:tav tm="0">
                                          <p:val>
                                            <p:fltVal val="0"/>
                                          </p:val>
                                        </p:tav>
                                        <p:tav tm="100000">
                                          <p:val>
                                            <p:strVal val="#ppt_w"/>
                                          </p:val>
                                        </p:tav>
                                      </p:tavLst>
                                    </p:anim>
                                    <p:anim calcmode="lin" valueType="num">
                                      <p:cBhvr>
                                        <p:cTn dur="500" fill="hold" id="38"/>
                                        <p:tgtEl>
                                          <p:spTgt spid="31"/>
                                        </p:tgtEl>
                                        <p:attrNameLst>
                                          <p:attrName>ppt_h</p:attrName>
                                        </p:attrNameLst>
                                      </p:cBhvr>
                                      <p:tavLst>
                                        <p:tav tm="0">
                                          <p:val>
                                            <p:fltVal val="0"/>
                                          </p:val>
                                        </p:tav>
                                        <p:tav tm="100000">
                                          <p:val>
                                            <p:strVal val="#ppt_h"/>
                                          </p:val>
                                        </p:tav>
                                      </p:tavLst>
                                    </p:anim>
                                    <p:animEffect filter="fade" transition="in">
                                      <p:cBhvr>
                                        <p:cTn dur="500" id="39"/>
                                        <p:tgtEl>
                                          <p:spTgt spid="31"/>
                                        </p:tgtEl>
                                      </p:cBhvr>
                                    </p:animEffect>
                                  </p:childTnLst>
                                </p:cTn>
                              </p:par>
                            </p:childTnLst>
                          </p:cTn>
                        </p:par>
                        <p:par>
                          <p:cTn fill="hold" id="40" nodeType="afterGroup">
                            <p:stCondLst>
                              <p:cond delay="3000"/>
                            </p:stCondLst>
                            <p:childTnLst>
                              <p:par>
                                <p:cTn fill="hold" grpId="0" id="41" nodeType="afterEffect" presetClass="entr" presetID="47" presetSubtype="0">
                                  <p:stCondLst>
                                    <p:cond delay="0"/>
                                  </p:stCondLst>
                                  <p:childTnLst>
                                    <p:set>
                                      <p:cBhvr>
                                        <p:cTn dur="1" fill="hold" id="42">
                                          <p:stCondLst>
                                            <p:cond delay="0"/>
                                          </p:stCondLst>
                                        </p:cTn>
                                        <p:tgtEl>
                                          <p:spTgt spid="48"/>
                                        </p:tgtEl>
                                        <p:attrNameLst>
                                          <p:attrName>style.visibility</p:attrName>
                                        </p:attrNameLst>
                                      </p:cBhvr>
                                      <p:to>
                                        <p:strVal val="visible"/>
                                      </p:to>
                                    </p:set>
                                    <p:animEffect filter="fade" transition="in">
                                      <p:cBhvr>
                                        <p:cTn dur="500" id="43"/>
                                        <p:tgtEl>
                                          <p:spTgt spid="48"/>
                                        </p:tgtEl>
                                      </p:cBhvr>
                                    </p:animEffect>
                                    <p:anim calcmode="lin" valueType="num">
                                      <p:cBhvr>
                                        <p:cTn dur="500" fill="hold" id="44"/>
                                        <p:tgtEl>
                                          <p:spTgt spid="48"/>
                                        </p:tgtEl>
                                        <p:attrNameLst>
                                          <p:attrName>ppt_x</p:attrName>
                                        </p:attrNameLst>
                                      </p:cBhvr>
                                      <p:tavLst>
                                        <p:tav tm="0">
                                          <p:val>
                                            <p:strVal val="#ppt_x"/>
                                          </p:val>
                                        </p:tav>
                                        <p:tav tm="100000">
                                          <p:val>
                                            <p:strVal val="#ppt_x"/>
                                          </p:val>
                                        </p:tav>
                                      </p:tavLst>
                                    </p:anim>
                                    <p:anim calcmode="lin" valueType="num">
                                      <p:cBhvr>
                                        <p:cTn dur="500" fill="hold" id="45"/>
                                        <p:tgtEl>
                                          <p:spTgt spid="48"/>
                                        </p:tgtEl>
                                        <p:attrNameLst>
                                          <p:attrName>ppt_y</p:attrName>
                                        </p:attrNameLst>
                                      </p:cBhvr>
                                      <p:tavLst>
                                        <p:tav tm="0">
                                          <p:val>
                                            <p:strVal val="#ppt_y-.1"/>
                                          </p:val>
                                        </p:tav>
                                        <p:tav tm="100000">
                                          <p:val>
                                            <p:strVal val="#ppt_y"/>
                                          </p:val>
                                        </p:tav>
                                      </p:tavLst>
                                    </p:anim>
                                  </p:childTnLst>
                                </p:cTn>
                              </p:par>
                              <p:par>
                                <p:cTn fill="hold" grpId="0" id="46" nodeType="withEffect" presetClass="entr" presetID="42" presetSubtype="0">
                                  <p:stCondLst>
                                    <p:cond delay="0"/>
                                  </p:stCondLst>
                                  <p:childTnLst>
                                    <p:set>
                                      <p:cBhvr>
                                        <p:cTn dur="1" fill="hold" id="47">
                                          <p:stCondLst>
                                            <p:cond delay="0"/>
                                          </p:stCondLst>
                                        </p:cTn>
                                        <p:tgtEl>
                                          <p:spTgt spid="47"/>
                                        </p:tgtEl>
                                        <p:attrNameLst>
                                          <p:attrName>style.visibility</p:attrName>
                                        </p:attrNameLst>
                                      </p:cBhvr>
                                      <p:to>
                                        <p:strVal val="visible"/>
                                      </p:to>
                                    </p:set>
                                    <p:animEffect filter="fade" transition="in">
                                      <p:cBhvr>
                                        <p:cTn dur="500" id="48"/>
                                        <p:tgtEl>
                                          <p:spTgt spid="47"/>
                                        </p:tgtEl>
                                      </p:cBhvr>
                                    </p:animEffect>
                                    <p:anim calcmode="lin" valueType="num">
                                      <p:cBhvr>
                                        <p:cTn dur="500" fill="hold" id="49"/>
                                        <p:tgtEl>
                                          <p:spTgt spid="47"/>
                                        </p:tgtEl>
                                        <p:attrNameLst>
                                          <p:attrName>ppt_x</p:attrName>
                                        </p:attrNameLst>
                                      </p:cBhvr>
                                      <p:tavLst>
                                        <p:tav tm="0">
                                          <p:val>
                                            <p:strVal val="#ppt_x"/>
                                          </p:val>
                                        </p:tav>
                                        <p:tav tm="100000">
                                          <p:val>
                                            <p:strVal val="#ppt_x"/>
                                          </p:val>
                                        </p:tav>
                                      </p:tavLst>
                                    </p:anim>
                                    <p:anim calcmode="lin" valueType="num">
                                      <p:cBhvr>
                                        <p:cTn dur="500" fill="hold" id="50"/>
                                        <p:tgtEl>
                                          <p:spTgt spid="47"/>
                                        </p:tgtEl>
                                        <p:attrNameLst>
                                          <p:attrName>ppt_y</p:attrName>
                                        </p:attrNameLst>
                                      </p:cBhvr>
                                      <p:tavLst>
                                        <p:tav tm="0">
                                          <p:val>
                                            <p:strVal val="#ppt_y+.1"/>
                                          </p:val>
                                        </p:tav>
                                        <p:tav tm="100000">
                                          <p:val>
                                            <p:strVal val="#ppt_y"/>
                                          </p:val>
                                        </p:tav>
                                      </p:tavLst>
                                    </p:anim>
                                  </p:childTnLst>
                                </p:cTn>
                              </p:par>
                            </p:childTnLst>
                          </p:cTn>
                        </p:par>
                        <p:par>
                          <p:cTn fill="hold" id="51" nodeType="afterGroup">
                            <p:stCondLst>
                              <p:cond delay="3500"/>
                            </p:stCondLst>
                            <p:childTnLst>
                              <p:par>
                                <p:cTn fill="hold" grpId="0" id="52" nodeType="afterEffect" presetClass="entr" presetID="47" presetSubtype="0">
                                  <p:stCondLst>
                                    <p:cond delay="0"/>
                                  </p:stCondLst>
                                  <p:childTnLst>
                                    <p:set>
                                      <p:cBhvr>
                                        <p:cTn dur="1" fill="hold" id="53">
                                          <p:stCondLst>
                                            <p:cond delay="0"/>
                                          </p:stCondLst>
                                        </p:cTn>
                                        <p:tgtEl>
                                          <p:spTgt spid="50"/>
                                        </p:tgtEl>
                                        <p:attrNameLst>
                                          <p:attrName>style.visibility</p:attrName>
                                        </p:attrNameLst>
                                      </p:cBhvr>
                                      <p:to>
                                        <p:strVal val="visible"/>
                                      </p:to>
                                    </p:set>
                                    <p:animEffect filter="fade" transition="in">
                                      <p:cBhvr>
                                        <p:cTn dur="500" id="54"/>
                                        <p:tgtEl>
                                          <p:spTgt spid="50"/>
                                        </p:tgtEl>
                                      </p:cBhvr>
                                    </p:animEffect>
                                    <p:anim calcmode="lin" valueType="num">
                                      <p:cBhvr>
                                        <p:cTn dur="500" fill="hold" id="55"/>
                                        <p:tgtEl>
                                          <p:spTgt spid="50"/>
                                        </p:tgtEl>
                                        <p:attrNameLst>
                                          <p:attrName>ppt_x</p:attrName>
                                        </p:attrNameLst>
                                      </p:cBhvr>
                                      <p:tavLst>
                                        <p:tav tm="0">
                                          <p:val>
                                            <p:strVal val="#ppt_x"/>
                                          </p:val>
                                        </p:tav>
                                        <p:tav tm="100000">
                                          <p:val>
                                            <p:strVal val="#ppt_x"/>
                                          </p:val>
                                        </p:tav>
                                      </p:tavLst>
                                    </p:anim>
                                    <p:anim calcmode="lin" valueType="num">
                                      <p:cBhvr>
                                        <p:cTn dur="500" fill="hold" id="56"/>
                                        <p:tgtEl>
                                          <p:spTgt spid="50"/>
                                        </p:tgtEl>
                                        <p:attrNameLst>
                                          <p:attrName>ppt_y</p:attrName>
                                        </p:attrNameLst>
                                      </p:cBhvr>
                                      <p:tavLst>
                                        <p:tav tm="0">
                                          <p:val>
                                            <p:strVal val="#ppt_y-.1"/>
                                          </p:val>
                                        </p:tav>
                                        <p:tav tm="100000">
                                          <p:val>
                                            <p:strVal val="#ppt_y"/>
                                          </p:val>
                                        </p:tav>
                                      </p:tavLst>
                                    </p:anim>
                                  </p:childTnLst>
                                </p:cTn>
                              </p:par>
                              <p:par>
                                <p:cTn fill="hold" grpId="0" id="57" nodeType="withEffect" presetClass="entr" presetID="42" presetSubtype="0">
                                  <p:stCondLst>
                                    <p:cond delay="0"/>
                                  </p:stCondLst>
                                  <p:childTnLst>
                                    <p:set>
                                      <p:cBhvr>
                                        <p:cTn dur="1" fill="hold" id="58">
                                          <p:stCondLst>
                                            <p:cond delay="0"/>
                                          </p:stCondLst>
                                        </p:cTn>
                                        <p:tgtEl>
                                          <p:spTgt spid="49"/>
                                        </p:tgtEl>
                                        <p:attrNameLst>
                                          <p:attrName>style.visibility</p:attrName>
                                        </p:attrNameLst>
                                      </p:cBhvr>
                                      <p:to>
                                        <p:strVal val="visible"/>
                                      </p:to>
                                    </p:set>
                                    <p:animEffect filter="fade" transition="in">
                                      <p:cBhvr>
                                        <p:cTn dur="500" id="59"/>
                                        <p:tgtEl>
                                          <p:spTgt spid="49"/>
                                        </p:tgtEl>
                                      </p:cBhvr>
                                    </p:animEffect>
                                    <p:anim calcmode="lin" valueType="num">
                                      <p:cBhvr>
                                        <p:cTn dur="500" fill="hold" id="60"/>
                                        <p:tgtEl>
                                          <p:spTgt spid="49"/>
                                        </p:tgtEl>
                                        <p:attrNameLst>
                                          <p:attrName>ppt_x</p:attrName>
                                        </p:attrNameLst>
                                      </p:cBhvr>
                                      <p:tavLst>
                                        <p:tav tm="0">
                                          <p:val>
                                            <p:strVal val="#ppt_x"/>
                                          </p:val>
                                        </p:tav>
                                        <p:tav tm="100000">
                                          <p:val>
                                            <p:strVal val="#ppt_x"/>
                                          </p:val>
                                        </p:tav>
                                      </p:tavLst>
                                    </p:anim>
                                    <p:anim calcmode="lin" valueType="num">
                                      <p:cBhvr>
                                        <p:cTn dur="500" fill="hold" id="61"/>
                                        <p:tgtEl>
                                          <p:spTgt spid="49"/>
                                        </p:tgtEl>
                                        <p:attrNameLst>
                                          <p:attrName>ppt_y</p:attrName>
                                        </p:attrNameLst>
                                      </p:cBhvr>
                                      <p:tavLst>
                                        <p:tav tm="0">
                                          <p:val>
                                            <p:strVal val="#ppt_y+.1"/>
                                          </p:val>
                                        </p:tav>
                                        <p:tav tm="100000">
                                          <p:val>
                                            <p:strVal val="#ppt_y"/>
                                          </p:val>
                                        </p:tav>
                                      </p:tavLst>
                                    </p:anim>
                                  </p:childTnLst>
                                </p:cTn>
                              </p:par>
                            </p:childTnLst>
                          </p:cTn>
                        </p:par>
                        <p:par>
                          <p:cTn fill="hold" id="62" nodeType="afterGroup">
                            <p:stCondLst>
                              <p:cond delay="4000"/>
                            </p:stCondLst>
                            <p:childTnLst>
                              <p:par>
                                <p:cTn fill="hold" grpId="0" id="63" nodeType="afterEffect" presetClass="entr" presetID="47" presetSubtype="0">
                                  <p:stCondLst>
                                    <p:cond delay="0"/>
                                  </p:stCondLst>
                                  <p:childTnLst>
                                    <p:set>
                                      <p:cBhvr>
                                        <p:cTn dur="1" fill="hold" id="64">
                                          <p:stCondLst>
                                            <p:cond delay="0"/>
                                          </p:stCondLst>
                                        </p:cTn>
                                        <p:tgtEl>
                                          <p:spTgt spid="52"/>
                                        </p:tgtEl>
                                        <p:attrNameLst>
                                          <p:attrName>style.visibility</p:attrName>
                                        </p:attrNameLst>
                                      </p:cBhvr>
                                      <p:to>
                                        <p:strVal val="visible"/>
                                      </p:to>
                                    </p:set>
                                    <p:animEffect filter="fade" transition="in">
                                      <p:cBhvr>
                                        <p:cTn dur="500" id="65"/>
                                        <p:tgtEl>
                                          <p:spTgt spid="52"/>
                                        </p:tgtEl>
                                      </p:cBhvr>
                                    </p:animEffect>
                                    <p:anim calcmode="lin" valueType="num">
                                      <p:cBhvr>
                                        <p:cTn dur="500" fill="hold" id="66"/>
                                        <p:tgtEl>
                                          <p:spTgt spid="52"/>
                                        </p:tgtEl>
                                        <p:attrNameLst>
                                          <p:attrName>ppt_x</p:attrName>
                                        </p:attrNameLst>
                                      </p:cBhvr>
                                      <p:tavLst>
                                        <p:tav tm="0">
                                          <p:val>
                                            <p:strVal val="#ppt_x"/>
                                          </p:val>
                                        </p:tav>
                                        <p:tav tm="100000">
                                          <p:val>
                                            <p:strVal val="#ppt_x"/>
                                          </p:val>
                                        </p:tav>
                                      </p:tavLst>
                                    </p:anim>
                                    <p:anim calcmode="lin" valueType="num">
                                      <p:cBhvr>
                                        <p:cTn dur="500" fill="hold" id="67"/>
                                        <p:tgtEl>
                                          <p:spTgt spid="52"/>
                                        </p:tgtEl>
                                        <p:attrNameLst>
                                          <p:attrName>ppt_y</p:attrName>
                                        </p:attrNameLst>
                                      </p:cBhvr>
                                      <p:tavLst>
                                        <p:tav tm="0">
                                          <p:val>
                                            <p:strVal val="#ppt_y-.1"/>
                                          </p:val>
                                        </p:tav>
                                        <p:tav tm="100000">
                                          <p:val>
                                            <p:strVal val="#ppt_y"/>
                                          </p:val>
                                        </p:tav>
                                      </p:tavLst>
                                    </p:anim>
                                  </p:childTnLst>
                                </p:cTn>
                              </p:par>
                              <p:par>
                                <p:cTn fill="hold" grpId="0" id="68" nodeType="withEffect" presetClass="entr" presetID="42" presetSubtype="0">
                                  <p:stCondLst>
                                    <p:cond delay="0"/>
                                  </p:stCondLst>
                                  <p:childTnLst>
                                    <p:set>
                                      <p:cBhvr>
                                        <p:cTn dur="1" fill="hold" id="69">
                                          <p:stCondLst>
                                            <p:cond delay="0"/>
                                          </p:stCondLst>
                                        </p:cTn>
                                        <p:tgtEl>
                                          <p:spTgt spid="51"/>
                                        </p:tgtEl>
                                        <p:attrNameLst>
                                          <p:attrName>style.visibility</p:attrName>
                                        </p:attrNameLst>
                                      </p:cBhvr>
                                      <p:to>
                                        <p:strVal val="visible"/>
                                      </p:to>
                                    </p:set>
                                    <p:animEffect filter="fade" transition="in">
                                      <p:cBhvr>
                                        <p:cTn dur="500" id="70"/>
                                        <p:tgtEl>
                                          <p:spTgt spid="51"/>
                                        </p:tgtEl>
                                      </p:cBhvr>
                                    </p:animEffect>
                                    <p:anim calcmode="lin" valueType="num">
                                      <p:cBhvr>
                                        <p:cTn dur="500" fill="hold" id="71"/>
                                        <p:tgtEl>
                                          <p:spTgt spid="51"/>
                                        </p:tgtEl>
                                        <p:attrNameLst>
                                          <p:attrName>ppt_x</p:attrName>
                                        </p:attrNameLst>
                                      </p:cBhvr>
                                      <p:tavLst>
                                        <p:tav tm="0">
                                          <p:val>
                                            <p:strVal val="#ppt_x"/>
                                          </p:val>
                                        </p:tav>
                                        <p:tav tm="100000">
                                          <p:val>
                                            <p:strVal val="#ppt_x"/>
                                          </p:val>
                                        </p:tav>
                                      </p:tavLst>
                                    </p:anim>
                                    <p:anim calcmode="lin" valueType="num">
                                      <p:cBhvr>
                                        <p:cTn dur="500" fill="hold" id="72"/>
                                        <p:tgtEl>
                                          <p:spTgt spid="51"/>
                                        </p:tgtEl>
                                        <p:attrNameLst>
                                          <p:attrName>ppt_y</p:attrName>
                                        </p:attrNameLst>
                                      </p:cBhvr>
                                      <p:tavLst>
                                        <p:tav tm="0">
                                          <p:val>
                                            <p:strVal val="#ppt_y+.1"/>
                                          </p:val>
                                        </p:tav>
                                        <p:tav tm="100000">
                                          <p:val>
                                            <p:strVal val="#ppt_y"/>
                                          </p:val>
                                        </p:tav>
                                      </p:tavLst>
                                    </p:anim>
                                  </p:childTnLst>
                                </p:cTn>
                              </p:par>
                            </p:childTnLst>
                          </p:cTn>
                        </p:par>
                        <p:par>
                          <p:cTn fill="hold" id="73" nodeType="afterGroup">
                            <p:stCondLst>
                              <p:cond delay="4500"/>
                            </p:stCondLst>
                            <p:childTnLst>
                              <p:par>
                                <p:cTn fill="hold" grpId="0" id="74" nodeType="afterEffect" presetClass="entr" presetID="47" presetSubtype="0">
                                  <p:stCondLst>
                                    <p:cond delay="0"/>
                                  </p:stCondLst>
                                  <p:childTnLst>
                                    <p:set>
                                      <p:cBhvr>
                                        <p:cTn dur="1" fill="hold" id="75">
                                          <p:stCondLst>
                                            <p:cond delay="0"/>
                                          </p:stCondLst>
                                        </p:cTn>
                                        <p:tgtEl>
                                          <p:spTgt spid="46"/>
                                        </p:tgtEl>
                                        <p:attrNameLst>
                                          <p:attrName>style.visibility</p:attrName>
                                        </p:attrNameLst>
                                      </p:cBhvr>
                                      <p:to>
                                        <p:strVal val="visible"/>
                                      </p:to>
                                    </p:set>
                                    <p:animEffect filter="fade" transition="in">
                                      <p:cBhvr>
                                        <p:cTn dur="500" id="76"/>
                                        <p:tgtEl>
                                          <p:spTgt spid="46"/>
                                        </p:tgtEl>
                                      </p:cBhvr>
                                    </p:animEffect>
                                    <p:anim calcmode="lin" valueType="num">
                                      <p:cBhvr>
                                        <p:cTn dur="500" fill="hold" id="77"/>
                                        <p:tgtEl>
                                          <p:spTgt spid="46"/>
                                        </p:tgtEl>
                                        <p:attrNameLst>
                                          <p:attrName>ppt_x</p:attrName>
                                        </p:attrNameLst>
                                      </p:cBhvr>
                                      <p:tavLst>
                                        <p:tav tm="0">
                                          <p:val>
                                            <p:strVal val="#ppt_x"/>
                                          </p:val>
                                        </p:tav>
                                        <p:tav tm="100000">
                                          <p:val>
                                            <p:strVal val="#ppt_x"/>
                                          </p:val>
                                        </p:tav>
                                      </p:tavLst>
                                    </p:anim>
                                    <p:anim calcmode="lin" valueType="num">
                                      <p:cBhvr>
                                        <p:cTn dur="500" fill="hold" id="78"/>
                                        <p:tgtEl>
                                          <p:spTgt spid="46"/>
                                        </p:tgtEl>
                                        <p:attrNameLst>
                                          <p:attrName>ppt_y</p:attrName>
                                        </p:attrNameLst>
                                      </p:cBhvr>
                                      <p:tavLst>
                                        <p:tav tm="0">
                                          <p:val>
                                            <p:strVal val="#ppt_y-.1"/>
                                          </p:val>
                                        </p:tav>
                                        <p:tav tm="100000">
                                          <p:val>
                                            <p:strVal val="#ppt_y"/>
                                          </p:val>
                                        </p:tav>
                                      </p:tavLst>
                                    </p:anim>
                                  </p:childTnLst>
                                </p:cTn>
                              </p:par>
                              <p:par>
                                <p:cTn fill="hold" grpId="0" id="79" nodeType="withEffect" presetClass="entr" presetID="42" presetSubtype="0">
                                  <p:stCondLst>
                                    <p:cond delay="0"/>
                                  </p:stCondLst>
                                  <p:childTnLst>
                                    <p:set>
                                      <p:cBhvr>
                                        <p:cTn dur="1" fill="hold" id="80">
                                          <p:stCondLst>
                                            <p:cond delay="0"/>
                                          </p:stCondLst>
                                        </p:cTn>
                                        <p:tgtEl>
                                          <p:spTgt spid="45"/>
                                        </p:tgtEl>
                                        <p:attrNameLst>
                                          <p:attrName>style.visibility</p:attrName>
                                        </p:attrNameLst>
                                      </p:cBhvr>
                                      <p:to>
                                        <p:strVal val="visible"/>
                                      </p:to>
                                    </p:set>
                                    <p:animEffect filter="fade" transition="in">
                                      <p:cBhvr>
                                        <p:cTn dur="500" id="81"/>
                                        <p:tgtEl>
                                          <p:spTgt spid="45"/>
                                        </p:tgtEl>
                                      </p:cBhvr>
                                    </p:animEffect>
                                    <p:anim calcmode="lin" valueType="num">
                                      <p:cBhvr>
                                        <p:cTn dur="500" fill="hold" id="82"/>
                                        <p:tgtEl>
                                          <p:spTgt spid="45"/>
                                        </p:tgtEl>
                                        <p:attrNameLst>
                                          <p:attrName>ppt_x</p:attrName>
                                        </p:attrNameLst>
                                      </p:cBhvr>
                                      <p:tavLst>
                                        <p:tav tm="0">
                                          <p:val>
                                            <p:strVal val="#ppt_x"/>
                                          </p:val>
                                        </p:tav>
                                        <p:tav tm="100000">
                                          <p:val>
                                            <p:strVal val="#ppt_x"/>
                                          </p:val>
                                        </p:tav>
                                      </p:tavLst>
                                    </p:anim>
                                    <p:anim calcmode="lin" valueType="num">
                                      <p:cBhvr>
                                        <p:cTn dur="500" fill="hold" id="83"/>
                                        <p:tgtEl>
                                          <p:spTgt spid="45"/>
                                        </p:tgtEl>
                                        <p:attrNameLst>
                                          <p:attrName>ppt_y</p:attrName>
                                        </p:attrNameLst>
                                      </p:cBhvr>
                                      <p:tavLst>
                                        <p:tav tm="0">
                                          <p:val>
                                            <p:strVal val="#ppt_y+.1"/>
                                          </p:val>
                                        </p:tav>
                                        <p:tav tm="100000">
                                          <p:val>
                                            <p:strVal val="#ppt_y"/>
                                          </p:val>
                                        </p:tav>
                                      </p:tavLst>
                                    </p:anim>
                                  </p:childTnLst>
                                </p:cTn>
                              </p:par>
                            </p:childTnLst>
                          </p:cTn>
                        </p:par>
                        <p:par>
                          <p:cTn fill="hold" id="84" nodeType="afterGroup">
                            <p:stCondLst>
                              <p:cond delay="5000"/>
                            </p:stCondLst>
                            <p:childTnLst>
                              <p:par>
                                <p:cTn fill="hold" grpId="0" id="85" nodeType="afterEffect" presetClass="entr" presetID="47" presetSubtype="0">
                                  <p:stCondLst>
                                    <p:cond delay="0"/>
                                  </p:stCondLst>
                                  <p:childTnLst>
                                    <p:set>
                                      <p:cBhvr>
                                        <p:cTn dur="1" fill="hold" id="86">
                                          <p:stCondLst>
                                            <p:cond delay="0"/>
                                          </p:stCondLst>
                                        </p:cTn>
                                        <p:tgtEl>
                                          <p:spTgt spid="44"/>
                                        </p:tgtEl>
                                        <p:attrNameLst>
                                          <p:attrName>style.visibility</p:attrName>
                                        </p:attrNameLst>
                                      </p:cBhvr>
                                      <p:to>
                                        <p:strVal val="visible"/>
                                      </p:to>
                                    </p:set>
                                    <p:animEffect filter="fade" transition="in">
                                      <p:cBhvr>
                                        <p:cTn dur="500" id="87"/>
                                        <p:tgtEl>
                                          <p:spTgt spid="44"/>
                                        </p:tgtEl>
                                      </p:cBhvr>
                                    </p:animEffect>
                                    <p:anim calcmode="lin" valueType="num">
                                      <p:cBhvr>
                                        <p:cTn dur="500" fill="hold" id="88"/>
                                        <p:tgtEl>
                                          <p:spTgt spid="44"/>
                                        </p:tgtEl>
                                        <p:attrNameLst>
                                          <p:attrName>ppt_x</p:attrName>
                                        </p:attrNameLst>
                                      </p:cBhvr>
                                      <p:tavLst>
                                        <p:tav tm="0">
                                          <p:val>
                                            <p:strVal val="#ppt_x"/>
                                          </p:val>
                                        </p:tav>
                                        <p:tav tm="100000">
                                          <p:val>
                                            <p:strVal val="#ppt_x"/>
                                          </p:val>
                                        </p:tav>
                                      </p:tavLst>
                                    </p:anim>
                                    <p:anim calcmode="lin" valueType="num">
                                      <p:cBhvr>
                                        <p:cTn dur="500" fill="hold" id="89"/>
                                        <p:tgtEl>
                                          <p:spTgt spid="44"/>
                                        </p:tgtEl>
                                        <p:attrNameLst>
                                          <p:attrName>ppt_y</p:attrName>
                                        </p:attrNameLst>
                                      </p:cBhvr>
                                      <p:tavLst>
                                        <p:tav tm="0">
                                          <p:val>
                                            <p:strVal val="#ppt_y-.1"/>
                                          </p:val>
                                        </p:tav>
                                        <p:tav tm="100000">
                                          <p:val>
                                            <p:strVal val="#ppt_y"/>
                                          </p:val>
                                        </p:tav>
                                      </p:tavLst>
                                    </p:anim>
                                  </p:childTnLst>
                                </p:cTn>
                              </p:par>
                              <p:par>
                                <p:cTn fill="hold" grpId="0" id="90" nodeType="withEffect" presetClass="entr" presetID="42" presetSubtype="0">
                                  <p:stCondLst>
                                    <p:cond delay="0"/>
                                  </p:stCondLst>
                                  <p:childTnLst>
                                    <p:set>
                                      <p:cBhvr>
                                        <p:cTn dur="1" fill="hold" id="91">
                                          <p:stCondLst>
                                            <p:cond delay="0"/>
                                          </p:stCondLst>
                                        </p:cTn>
                                        <p:tgtEl>
                                          <p:spTgt spid="43"/>
                                        </p:tgtEl>
                                        <p:attrNameLst>
                                          <p:attrName>style.visibility</p:attrName>
                                        </p:attrNameLst>
                                      </p:cBhvr>
                                      <p:to>
                                        <p:strVal val="visible"/>
                                      </p:to>
                                    </p:set>
                                    <p:animEffect filter="fade" transition="in">
                                      <p:cBhvr>
                                        <p:cTn dur="500" id="92"/>
                                        <p:tgtEl>
                                          <p:spTgt spid="43"/>
                                        </p:tgtEl>
                                      </p:cBhvr>
                                    </p:animEffect>
                                    <p:anim calcmode="lin" valueType="num">
                                      <p:cBhvr>
                                        <p:cTn dur="500" fill="hold" id="93"/>
                                        <p:tgtEl>
                                          <p:spTgt spid="43"/>
                                        </p:tgtEl>
                                        <p:attrNameLst>
                                          <p:attrName>ppt_x</p:attrName>
                                        </p:attrNameLst>
                                      </p:cBhvr>
                                      <p:tavLst>
                                        <p:tav tm="0">
                                          <p:val>
                                            <p:strVal val="#ppt_x"/>
                                          </p:val>
                                        </p:tav>
                                        <p:tav tm="100000">
                                          <p:val>
                                            <p:strVal val="#ppt_x"/>
                                          </p:val>
                                        </p:tav>
                                      </p:tavLst>
                                    </p:anim>
                                    <p:anim calcmode="lin" valueType="num">
                                      <p:cBhvr>
                                        <p:cTn dur="500" fill="hold" id="94"/>
                                        <p:tgtEl>
                                          <p:spTgt spid="43"/>
                                        </p:tgtEl>
                                        <p:attrNameLst>
                                          <p:attrName>ppt_y</p:attrName>
                                        </p:attrNameLst>
                                      </p:cBhvr>
                                      <p:tavLst>
                                        <p:tav tm="0">
                                          <p:val>
                                            <p:strVal val="#ppt_y+.1"/>
                                          </p:val>
                                        </p:tav>
                                        <p:tav tm="100000">
                                          <p:val>
                                            <p:strVal val="#ppt_y"/>
                                          </p:val>
                                        </p:tav>
                                      </p:tavLst>
                                    </p:anim>
                                  </p:childTnLst>
                                </p:cTn>
                              </p:par>
                            </p:childTnLst>
                          </p:cTn>
                        </p:par>
                        <p:par>
                          <p:cTn fill="hold" id="95" nodeType="afterGroup">
                            <p:stCondLst>
                              <p:cond delay="5500"/>
                            </p:stCondLst>
                            <p:childTnLst>
                              <p:par>
                                <p:cTn fill="hold" grpId="0" id="96" nodeType="afterEffect" presetClass="entr" presetID="47" presetSubtype="0">
                                  <p:stCondLst>
                                    <p:cond delay="0"/>
                                  </p:stCondLst>
                                  <p:childTnLst>
                                    <p:set>
                                      <p:cBhvr>
                                        <p:cTn dur="1" fill="hold" id="97">
                                          <p:stCondLst>
                                            <p:cond delay="0"/>
                                          </p:stCondLst>
                                        </p:cTn>
                                        <p:tgtEl>
                                          <p:spTgt spid="42"/>
                                        </p:tgtEl>
                                        <p:attrNameLst>
                                          <p:attrName>style.visibility</p:attrName>
                                        </p:attrNameLst>
                                      </p:cBhvr>
                                      <p:to>
                                        <p:strVal val="visible"/>
                                      </p:to>
                                    </p:set>
                                    <p:animEffect filter="fade" transition="in">
                                      <p:cBhvr>
                                        <p:cTn dur="500" id="98"/>
                                        <p:tgtEl>
                                          <p:spTgt spid="42"/>
                                        </p:tgtEl>
                                      </p:cBhvr>
                                    </p:animEffect>
                                    <p:anim calcmode="lin" valueType="num">
                                      <p:cBhvr>
                                        <p:cTn dur="500" fill="hold" id="99"/>
                                        <p:tgtEl>
                                          <p:spTgt spid="42"/>
                                        </p:tgtEl>
                                        <p:attrNameLst>
                                          <p:attrName>ppt_x</p:attrName>
                                        </p:attrNameLst>
                                      </p:cBhvr>
                                      <p:tavLst>
                                        <p:tav tm="0">
                                          <p:val>
                                            <p:strVal val="#ppt_x"/>
                                          </p:val>
                                        </p:tav>
                                        <p:tav tm="100000">
                                          <p:val>
                                            <p:strVal val="#ppt_x"/>
                                          </p:val>
                                        </p:tav>
                                      </p:tavLst>
                                    </p:anim>
                                    <p:anim calcmode="lin" valueType="num">
                                      <p:cBhvr>
                                        <p:cTn dur="500" fill="hold" id="100"/>
                                        <p:tgtEl>
                                          <p:spTgt spid="42"/>
                                        </p:tgtEl>
                                        <p:attrNameLst>
                                          <p:attrName>ppt_y</p:attrName>
                                        </p:attrNameLst>
                                      </p:cBhvr>
                                      <p:tavLst>
                                        <p:tav tm="0">
                                          <p:val>
                                            <p:strVal val="#ppt_y-.1"/>
                                          </p:val>
                                        </p:tav>
                                        <p:tav tm="100000">
                                          <p:val>
                                            <p:strVal val="#ppt_y"/>
                                          </p:val>
                                        </p:tav>
                                      </p:tavLst>
                                    </p:anim>
                                  </p:childTnLst>
                                </p:cTn>
                              </p:par>
                              <p:par>
                                <p:cTn fill="hold" grpId="0" id="101" nodeType="withEffect" presetClass="entr" presetID="42" presetSubtype="0">
                                  <p:stCondLst>
                                    <p:cond delay="0"/>
                                  </p:stCondLst>
                                  <p:childTnLst>
                                    <p:set>
                                      <p:cBhvr>
                                        <p:cTn dur="1" fill="hold" id="102">
                                          <p:stCondLst>
                                            <p:cond delay="0"/>
                                          </p:stCondLst>
                                        </p:cTn>
                                        <p:tgtEl>
                                          <p:spTgt spid="41"/>
                                        </p:tgtEl>
                                        <p:attrNameLst>
                                          <p:attrName>style.visibility</p:attrName>
                                        </p:attrNameLst>
                                      </p:cBhvr>
                                      <p:to>
                                        <p:strVal val="visible"/>
                                      </p:to>
                                    </p:set>
                                    <p:animEffect filter="fade" transition="in">
                                      <p:cBhvr>
                                        <p:cTn dur="500" id="103"/>
                                        <p:tgtEl>
                                          <p:spTgt spid="41"/>
                                        </p:tgtEl>
                                      </p:cBhvr>
                                    </p:animEffect>
                                    <p:anim calcmode="lin" valueType="num">
                                      <p:cBhvr>
                                        <p:cTn dur="500" fill="hold" id="104"/>
                                        <p:tgtEl>
                                          <p:spTgt spid="41"/>
                                        </p:tgtEl>
                                        <p:attrNameLst>
                                          <p:attrName>ppt_x</p:attrName>
                                        </p:attrNameLst>
                                      </p:cBhvr>
                                      <p:tavLst>
                                        <p:tav tm="0">
                                          <p:val>
                                            <p:strVal val="#ppt_x"/>
                                          </p:val>
                                        </p:tav>
                                        <p:tav tm="100000">
                                          <p:val>
                                            <p:strVal val="#ppt_x"/>
                                          </p:val>
                                        </p:tav>
                                      </p:tavLst>
                                    </p:anim>
                                    <p:anim calcmode="lin" valueType="num">
                                      <p:cBhvr>
                                        <p:cTn dur="500" fill="hold" id="105"/>
                                        <p:tgtEl>
                                          <p:spTgt spid="4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1"/>
      <p:bldP grpId="0" spid="42"/>
      <p:bldP grpId="0" spid="43"/>
      <p:bldP grpId="0" spid="44"/>
      <p:bldP grpId="0" spid="45"/>
      <p:bldP grpId="0" spid="46"/>
      <p:bldP grpId="0" spid="47"/>
      <p:bldP grpId="0" spid="48"/>
      <p:bldP grpId="0" spid="49"/>
      <p:bldP grpId="0" spid="50"/>
      <p:bldP grpId="0" spid="51"/>
      <p:bldP grpId="0" spid="52"/>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3">
            <a:extLst>
              <a:ext uri="{FF2B5EF4-FFF2-40B4-BE49-F238E27FC236}">
                <a16:creationId xmlns:a16="http://schemas.microsoft.com/office/drawing/2014/main" id="{6771CAD0-5860-4DCA-835A-80D52632090D}"/>
              </a:ext>
            </a:extLst>
          </p:cNvPr>
          <p:cNvGrpSpPr/>
          <p:nvPr/>
        </p:nvGrpSpPr>
        <p:grpSpPr>
          <a:xfrm>
            <a:off x="2764717" y="2332121"/>
            <a:ext cx="946926" cy="946926"/>
            <a:chOff x="1071014" y="2141084"/>
            <a:chExt cx="914400" cy="914400"/>
          </a:xfrm>
        </p:grpSpPr>
        <p:sp>
          <p:nvSpPr>
            <p:cNvPr id="3" name="Teardrop 1">
              <a:extLst>
                <a:ext uri="{FF2B5EF4-FFF2-40B4-BE49-F238E27FC236}">
                  <a16:creationId xmlns:a16="http://schemas.microsoft.com/office/drawing/2014/main" id="{D0671EB4-2C6E-4B94-80F7-4ED651470F81}"/>
                </a:ext>
              </a:extLst>
            </p:cNvPr>
            <p:cNvSpPr/>
            <p:nvPr/>
          </p:nvSpPr>
          <p:spPr>
            <a:xfrm rot="2714409">
              <a:off x="1071014" y="2141084"/>
              <a:ext cx="914400" cy="914400"/>
            </a:xfrm>
            <a:prstGeom prst="teardrop">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solidFill>
                  <a:schemeClr val="bg2">
                    <a:lumMod val="25000"/>
                  </a:schemeClr>
                </a:solidFill>
              </a:endParaRPr>
            </a:p>
          </p:txBody>
        </p:sp>
        <p:grpSp>
          <p:nvGrpSpPr>
            <p:cNvPr id="4" name="Group 26">
              <a:extLst>
                <a:ext uri="{FF2B5EF4-FFF2-40B4-BE49-F238E27FC236}">
                  <a16:creationId xmlns:a16="http://schemas.microsoft.com/office/drawing/2014/main" id="{57E1CD21-7187-414F-ABD9-67A42FA46DB4}"/>
                </a:ext>
              </a:extLst>
            </p:cNvPr>
            <p:cNvGrpSpPr>
              <a:grpSpLocks noChangeAspect="1"/>
            </p:cNvGrpSpPr>
            <p:nvPr/>
          </p:nvGrpSpPr>
          <p:grpSpPr>
            <a:xfrm>
              <a:off x="1352010" y="2413086"/>
              <a:ext cx="352407" cy="359364"/>
              <a:chOff x="7160655" y="2178006"/>
              <a:chExt cx="379359" cy="386846"/>
            </a:xfrm>
            <a:solidFill>
              <a:schemeClr val="bg1">
                <a:lumMod val="95000"/>
              </a:schemeClr>
            </a:solidFill>
          </p:grpSpPr>
          <p:sp>
            <p:nvSpPr>
              <p:cNvPr id="5" name="Freeform 36">
                <a:extLst>
                  <a:ext uri="{FF2B5EF4-FFF2-40B4-BE49-F238E27FC236}">
                    <a16:creationId xmlns:a16="http://schemas.microsoft.com/office/drawing/2014/main" id="{056697DC-6010-4A6F-BF15-7386E48B9C76}"/>
                  </a:ext>
                </a:extLst>
              </p:cNvPr>
              <p:cNvSpPr>
                <a:spLocks noEditPoints="1"/>
              </p:cNvSpPr>
              <p:nvPr/>
            </p:nvSpPr>
            <p:spPr bwMode="auto">
              <a:xfrm>
                <a:off x="7277956" y="2178006"/>
                <a:ext cx="262058" cy="262058"/>
              </a:xfrm>
              <a:custGeom>
                <a:gdLst>
                  <a:gd fmla="*/ 65 w 79" name="T0"/>
                  <a:gd fmla="*/ 14 h 79" name="T1"/>
                  <a:gd fmla="*/ 14 w 79" name="T2"/>
                  <a:gd fmla="*/ 14 h 79" name="T3"/>
                  <a:gd fmla="*/ 11 w 79" name="T4"/>
                  <a:gd fmla="*/ 63 h 79" name="T5"/>
                  <a:gd fmla="*/ 11 w 79" name="T6"/>
                  <a:gd fmla="*/ 63 h 79" name="T7"/>
                  <a:gd fmla="*/ 17 w 79" name="T8"/>
                  <a:gd fmla="*/ 68 h 79" name="T9"/>
                  <a:gd fmla="*/ 64 w 79" name="T10"/>
                  <a:gd fmla="*/ 65 h 79" name="T11"/>
                  <a:gd fmla="*/ 65 w 79" name="T12"/>
                  <a:gd fmla="*/ 14 h 79" name="T13"/>
                  <a:gd fmla="*/ 58 w 79" name="T14"/>
                  <a:gd fmla="*/ 59 h 79" name="T15"/>
                  <a:gd fmla="*/ 20 w 79" name="T16"/>
                  <a:gd fmla="*/ 59 h 79" name="T17"/>
                  <a:gd fmla="*/ 20 w 79" name="T18"/>
                  <a:gd fmla="*/ 21 h 79" name="T19"/>
                  <a:gd fmla="*/ 58 w 79" name="T20"/>
                  <a:gd fmla="*/ 21 h 79" name="T21"/>
                  <a:gd fmla="*/ 58 w 79" name="T22"/>
                  <a:gd fmla="*/ 59 h 7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9" w="79">
                    <a:moveTo>
                      <a:pt x="65" y="14"/>
                    </a:moveTo>
                    <a:cubicBezTo>
                      <a:pt x="51" y="0"/>
                      <a:pt x="28" y="0"/>
                      <a:pt x="14" y="14"/>
                    </a:cubicBezTo>
                    <a:cubicBezTo>
                      <a:pt x="0" y="28"/>
                      <a:pt x="0" y="49"/>
                      <a:pt x="11" y="63"/>
                    </a:cubicBezTo>
                    <a:cubicBezTo>
                      <a:pt x="11" y="63"/>
                      <a:pt x="11" y="63"/>
                      <a:pt x="11" y="63"/>
                    </a:cubicBezTo>
                    <a:cubicBezTo>
                      <a:pt x="14" y="66"/>
                      <a:pt x="15" y="67"/>
                      <a:pt x="17" y="68"/>
                    </a:cubicBezTo>
                    <a:cubicBezTo>
                      <a:pt x="31" y="79"/>
                      <a:pt x="51" y="78"/>
                      <a:pt x="64" y="65"/>
                    </a:cubicBezTo>
                    <a:cubicBezTo>
                      <a:pt x="78" y="51"/>
                      <a:pt x="79" y="29"/>
                      <a:pt x="65" y="14"/>
                    </a:cubicBezTo>
                    <a:close/>
                    <a:moveTo>
                      <a:pt x="58" y="59"/>
                    </a:moveTo>
                    <a:cubicBezTo>
                      <a:pt x="47" y="69"/>
                      <a:pt x="30" y="69"/>
                      <a:pt x="20" y="59"/>
                    </a:cubicBezTo>
                    <a:cubicBezTo>
                      <a:pt x="9" y="48"/>
                      <a:pt x="9" y="31"/>
                      <a:pt x="20" y="21"/>
                    </a:cubicBezTo>
                    <a:cubicBezTo>
                      <a:pt x="31" y="10"/>
                      <a:pt x="48" y="10"/>
                      <a:pt x="58" y="21"/>
                    </a:cubicBezTo>
                    <a:cubicBezTo>
                      <a:pt x="69" y="31"/>
                      <a:pt x="69" y="48"/>
                      <a:pt x="58" y="59"/>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sp>
            <p:nvSpPr>
              <p:cNvPr id="6" name="Freeform 37">
                <a:extLst>
                  <a:ext uri="{FF2B5EF4-FFF2-40B4-BE49-F238E27FC236}">
                    <a16:creationId xmlns:a16="http://schemas.microsoft.com/office/drawing/2014/main" id="{119D9BB3-957F-4A6D-B86B-2221923A5875}"/>
                  </a:ext>
                </a:extLst>
              </p:cNvPr>
              <p:cNvSpPr/>
              <p:nvPr/>
            </p:nvSpPr>
            <p:spPr bwMode="auto">
              <a:xfrm>
                <a:off x="7160655" y="2400130"/>
                <a:ext cx="159730" cy="164722"/>
              </a:xfrm>
              <a:custGeom>
                <a:gdLst>
                  <a:gd fmla="*/ 0 w 64" name="T0"/>
                  <a:gd fmla="*/ 52 h 66" name="T1"/>
                  <a:gd fmla="*/ 12 w 64" name="T2"/>
                  <a:gd fmla="*/ 66 h 66" name="T3"/>
                  <a:gd fmla="*/ 64 w 64" name="T4"/>
                  <a:gd fmla="*/ 8 h 66" name="T5"/>
                  <a:gd fmla="*/ 55 w 64" name="T6"/>
                  <a:gd fmla="*/ 0 h 66" name="T7"/>
                  <a:gd fmla="*/ 0 w 64" name="T8"/>
                  <a:gd fmla="*/ 52 h 66" name="T9"/>
                </a:gdLst>
                <a:cxnLst>
                  <a:cxn ang="0">
                    <a:pos x="T0" y="T1"/>
                  </a:cxn>
                  <a:cxn ang="0">
                    <a:pos x="T2" y="T3"/>
                  </a:cxn>
                  <a:cxn ang="0">
                    <a:pos x="T4" y="T5"/>
                  </a:cxn>
                  <a:cxn ang="0">
                    <a:pos x="T6" y="T7"/>
                  </a:cxn>
                  <a:cxn ang="0">
                    <a:pos x="T8" y="T9"/>
                  </a:cxn>
                </a:cxnLst>
                <a:rect b="b" l="0" r="r" t="0"/>
                <a:pathLst>
                  <a:path h="66" w="64">
                    <a:moveTo>
                      <a:pt x="0" y="52"/>
                    </a:moveTo>
                    <a:lnTo>
                      <a:pt x="12" y="66"/>
                    </a:lnTo>
                    <a:lnTo>
                      <a:pt x="64" y="8"/>
                    </a:lnTo>
                    <a:lnTo>
                      <a:pt x="55" y="0"/>
                    </a:lnTo>
                    <a:lnTo>
                      <a:pt x="0" y="52"/>
                    </a:ln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sp>
            <p:nvSpPr>
              <p:cNvPr id="7" name="Freeform 38">
                <a:extLst>
                  <a:ext uri="{FF2B5EF4-FFF2-40B4-BE49-F238E27FC236}">
                    <a16:creationId xmlns:a16="http://schemas.microsoft.com/office/drawing/2014/main" id="{EAC6C057-BD02-4C5E-8B4B-31ED80A5E032}"/>
                  </a:ext>
                </a:extLst>
              </p:cNvPr>
              <p:cNvSpPr/>
              <p:nvPr/>
            </p:nvSpPr>
            <p:spPr bwMode="auto">
              <a:xfrm>
                <a:off x="7412728" y="2265358"/>
                <a:ext cx="99831" cy="119797"/>
              </a:xfrm>
              <a:custGeom>
                <a:gdLst>
                  <a:gd fmla="*/ 16 w 30" name="T0"/>
                  <a:gd fmla="*/ 0 h 36" name="T1"/>
                  <a:gd fmla="*/ 0 w 30" name="T2"/>
                  <a:gd fmla="*/ 34 h 36" name="T3"/>
                  <a:gd fmla="*/ 6 w 30" name="T4"/>
                  <a:gd fmla="*/ 36 h 36" name="T5"/>
                  <a:gd fmla="*/ 16 w 30" name="T6"/>
                  <a:gd fmla="*/ 0 h 36" name="T7"/>
                </a:gdLst>
                <a:cxnLst>
                  <a:cxn ang="0">
                    <a:pos x="T0" y="T1"/>
                  </a:cxn>
                  <a:cxn ang="0">
                    <a:pos x="T2" y="T3"/>
                  </a:cxn>
                  <a:cxn ang="0">
                    <a:pos x="T4" y="T5"/>
                  </a:cxn>
                  <a:cxn ang="0">
                    <a:pos x="T6" y="T7"/>
                  </a:cxn>
                </a:cxnLst>
                <a:rect b="b" l="0" r="r" t="0"/>
                <a:pathLst>
                  <a:path h="36" w="30">
                    <a:moveTo>
                      <a:pt x="16" y="0"/>
                    </a:moveTo>
                    <a:cubicBezTo>
                      <a:pt x="20" y="26"/>
                      <a:pt x="0" y="34"/>
                      <a:pt x="0" y="34"/>
                    </a:cubicBezTo>
                    <a:cubicBezTo>
                      <a:pt x="6" y="36"/>
                      <a:pt x="6" y="36"/>
                      <a:pt x="6" y="36"/>
                    </a:cubicBezTo>
                    <a:cubicBezTo>
                      <a:pt x="30" y="21"/>
                      <a:pt x="16" y="0"/>
                      <a:pt x="16" y="0"/>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grpSp>
      </p:grpSp>
      <p:sp>
        <p:nvSpPr>
          <p:cNvPr id="8" name="Freeform 57">
            <a:extLst>
              <a:ext uri="{FF2B5EF4-FFF2-40B4-BE49-F238E27FC236}">
                <a16:creationId xmlns:a16="http://schemas.microsoft.com/office/drawing/2014/main" id="{E5AADB88-E9B7-4E27-98D3-2A879181B627}"/>
              </a:ext>
            </a:extLst>
          </p:cNvPr>
          <p:cNvSpPr/>
          <p:nvPr/>
        </p:nvSpPr>
        <p:spPr>
          <a:xfrm>
            <a:off x="3238180" y="2483828"/>
            <a:ext cx="5176371" cy="371349"/>
          </a:xfrm>
          <a:custGeom>
            <a:gdLst>
              <a:gd fmla="*/ 0 w 4998566" name="connsiteX0"/>
              <a:gd fmla="*/ 0 h 358594" name="connsiteY0"/>
              <a:gd fmla="*/ 4998566 w 4998566" name="connsiteX1"/>
              <a:gd fmla="*/ 0 h 358594" name="connsiteY1"/>
              <a:gd fmla="*/ 4998566 w 4998566" name="connsiteX2"/>
              <a:gd fmla="*/ 358594 h 358594" name="connsiteY2"/>
              <a:gd fmla="*/ 0 w 4998566" name="connsiteX3"/>
              <a:gd fmla="*/ 358594 h 358594" name="connsiteY3"/>
              <a:gd fmla="*/ 0 w 4998566" name="connsiteX4"/>
              <a:gd fmla="*/ 0 h 3585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58594" w="4998566">
                <a:moveTo>
                  <a:pt x="0" y="0"/>
                </a:moveTo>
                <a:lnTo>
                  <a:pt x="4998566" y="0"/>
                </a:lnTo>
                <a:lnTo>
                  <a:pt x="4998566" y="358594"/>
                </a:lnTo>
                <a:lnTo>
                  <a:pt x="0" y="35859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b" anchorCtr="0" bIns="21425" lIns="21425" numCol="1" rIns="21425" spcCol="1270" spcFirstLastPara="0" tIns="21425" vert="horz" wrap="square">
            <a:noAutofit/>
          </a:bodyPr>
          <a:lstStyle/>
          <a:p>
            <a:pPr defTabSz="666750">
              <a:lnSpc>
                <a:spcPct val="90000"/>
              </a:lnSpc>
              <a:spcBef>
                <a:spcPct val="0"/>
              </a:spcBef>
              <a:spcAft>
                <a:spcPct val="35000"/>
              </a:spcAft>
            </a:pPr>
            <a:endParaRPr lang="id-ID" sz="1125">
              <a:solidFill>
                <a:schemeClr val="bg2">
                  <a:lumMod val="25000"/>
                </a:schemeClr>
              </a:solidFill>
            </a:endParaRPr>
          </a:p>
        </p:txBody>
      </p:sp>
      <p:sp>
        <p:nvSpPr>
          <p:cNvPr id="9" name="Freeform 67">
            <a:extLst>
              <a:ext uri="{FF2B5EF4-FFF2-40B4-BE49-F238E27FC236}">
                <a16:creationId xmlns:a16="http://schemas.microsoft.com/office/drawing/2014/main" id="{A58ABDD5-27BF-4FF6-BB3A-69345E2E38BB}"/>
              </a:ext>
            </a:extLst>
          </p:cNvPr>
          <p:cNvSpPr/>
          <p:nvPr/>
        </p:nvSpPr>
        <p:spPr>
          <a:xfrm>
            <a:off x="3601782" y="2907698"/>
            <a:ext cx="5176371" cy="371349"/>
          </a:xfrm>
          <a:custGeom>
            <a:gdLst>
              <a:gd fmla="*/ 0 w 4998566" name="connsiteX0"/>
              <a:gd fmla="*/ 0 h 358594" name="connsiteY0"/>
              <a:gd fmla="*/ 4998566 w 4998566" name="connsiteX1"/>
              <a:gd fmla="*/ 0 h 358594" name="connsiteY1"/>
              <a:gd fmla="*/ 4998566 w 4998566" name="connsiteX2"/>
              <a:gd fmla="*/ 358594 h 358594" name="connsiteY2"/>
              <a:gd fmla="*/ 0 w 4998566" name="connsiteX3"/>
              <a:gd fmla="*/ 358594 h 358594" name="connsiteY3"/>
              <a:gd fmla="*/ 0 w 4998566" name="connsiteX4"/>
              <a:gd fmla="*/ 0 h 3585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58594" w="4998566">
                <a:moveTo>
                  <a:pt x="0" y="0"/>
                </a:moveTo>
                <a:lnTo>
                  <a:pt x="4998566" y="0"/>
                </a:lnTo>
                <a:lnTo>
                  <a:pt x="4998566" y="358594"/>
                </a:lnTo>
                <a:lnTo>
                  <a:pt x="0" y="35859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b" anchorCtr="0" bIns="21425" lIns="21425" numCol="1" rIns="21425" spcCol="1270" spcFirstLastPara="0" tIns="21425" vert="horz" wrap="square">
            <a:noAutofit/>
          </a:bodyPr>
          <a:lstStyle/>
          <a:p>
            <a:pPr defTabSz="666750">
              <a:lnSpc>
                <a:spcPct val="90000"/>
              </a:lnSpc>
              <a:spcBef>
                <a:spcPct val="0"/>
              </a:spcBef>
              <a:spcAft>
                <a:spcPct val="35000"/>
              </a:spcAft>
            </a:pPr>
            <a:endParaRPr lang="id-ID" sz="1125">
              <a:solidFill>
                <a:schemeClr val="bg2">
                  <a:lumMod val="25000"/>
                </a:schemeClr>
              </a:solidFill>
            </a:endParaRPr>
          </a:p>
        </p:txBody>
      </p:sp>
      <p:sp>
        <p:nvSpPr>
          <p:cNvPr id="10" name="Freeform 69">
            <a:extLst>
              <a:ext uri="{FF2B5EF4-FFF2-40B4-BE49-F238E27FC236}">
                <a16:creationId xmlns:a16="http://schemas.microsoft.com/office/drawing/2014/main" id="{C20A079D-0855-4F84-9BD1-BD46CD85C075}"/>
              </a:ext>
            </a:extLst>
          </p:cNvPr>
          <p:cNvSpPr/>
          <p:nvPr/>
        </p:nvSpPr>
        <p:spPr>
          <a:xfrm>
            <a:off x="3642593" y="3106543"/>
            <a:ext cx="5176371" cy="371349"/>
          </a:xfrm>
          <a:custGeom>
            <a:gdLst>
              <a:gd fmla="*/ 0 w 4998566" name="connsiteX0"/>
              <a:gd fmla="*/ 0 h 358594" name="connsiteY0"/>
              <a:gd fmla="*/ 4998566 w 4998566" name="connsiteX1"/>
              <a:gd fmla="*/ 0 h 358594" name="connsiteY1"/>
              <a:gd fmla="*/ 4998566 w 4998566" name="connsiteX2"/>
              <a:gd fmla="*/ 358594 h 358594" name="connsiteY2"/>
              <a:gd fmla="*/ 0 w 4998566" name="connsiteX3"/>
              <a:gd fmla="*/ 358594 h 358594" name="connsiteY3"/>
              <a:gd fmla="*/ 0 w 4998566" name="connsiteX4"/>
              <a:gd fmla="*/ 0 h 3585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58594" w="4998566">
                <a:moveTo>
                  <a:pt x="0" y="0"/>
                </a:moveTo>
                <a:lnTo>
                  <a:pt x="4998566" y="0"/>
                </a:lnTo>
                <a:lnTo>
                  <a:pt x="4998566" y="358594"/>
                </a:lnTo>
                <a:lnTo>
                  <a:pt x="0" y="35859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b" anchorCtr="0" bIns="21425" lIns="21425" numCol="1" rIns="21425" spcCol="1270" spcFirstLastPara="0" tIns="21425" vert="horz" wrap="square">
            <a:noAutofit/>
          </a:bodyPr>
          <a:lstStyle/>
          <a:p>
            <a:pPr defTabSz="666750">
              <a:lnSpc>
                <a:spcPct val="90000"/>
              </a:lnSpc>
              <a:spcBef>
                <a:spcPct val="0"/>
              </a:spcBef>
              <a:spcAft>
                <a:spcPct val="35000"/>
              </a:spcAft>
            </a:pPr>
            <a:endParaRPr lang="id-ID" sz="1125">
              <a:solidFill>
                <a:schemeClr val="bg2">
                  <a:lumMod val="25000"/>
                </a:schemeClr>
              </a:solidFill>
            </a:endParaRPr>
          </a:p>
        </p:txBody>
      </p:sp>
      <p:grpSp>
        <p:nvGrpSpPr>
          <p:cNvPr id="11" name="Group 85">
            <a:extLst>
              <a:ext uri="{FF2B5EF4-FFF2-40B4-BE49-F238E27FC236}">
                <a16:creationId xmlns:a16="http://schemas.microsoft.com/office/drawing/2014/main" id="{F95AC3A7-77E5-4232-B6AC-797B334264F9}"/>
              </a:ext>
            </a:extLst>
          </p:cNvPr>
          <p:cNvGrpSpPr/>
          <p:nvPr/>
        </p:nvGrpSpPr>
        <p:grpSpPr>
          <a:xfrm>
            <a:off x="4141607" y="3135926"/>
            <a:ext cx="946926" cy="946926"/>
            <a:chOff x="1052366" y="3635704"/>
            <a:chExt cx="914400" cy="914400"/>
          </a:xfrm>
        </p:grpSpPr>
        <p:sp>
          <p:nvSpPr>
            <p:cNvPr id="12" name="Teardrop 56">
              <a:extLst>
                <a:ext uri="{FF2B5EF4-FFF2-40B4-BE49-F238E27FC236}">
                  <a16:creationId xmlns:a16="http://schemas.microsoft.com/office/drawing/2014/main" id="{1C43C78B-1DA2-4286-A574-5129219681BE}"/>
                </a:ext>
              </a:extLst>
            </p:cNvPr>
            <p:cNvSpPr/>
            <p:nvPr/>
          </p:nvSpPr>
          <p:spPr>
            <a:xfrm rot="2714409">
              <a:off x="1052366" y="3635704"/>
              <a:ext cx="914400" cy="914400"/>
            </a:xfrm>
            <a:prstGeom prst="teardrop">
              <a:avLst/>
            </a:prstGeom>
            <a:solidFill>
              <a:srgbClr val="F8C8CE"/>
            </a:solidFill>
            <a:ln>
              <a:solidFill>
                <a:srgbClr val="F8C8C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solidFill>
                  <a:schemeClr val="bg2">
                    <a:lumMod val="25000"/>
                  </a:schemeClr>
                </a:solidFill>
              </a:endParaRPr>
            </a:p>
          </p:txBody>
        </p:sp>
        <p:grpSp>
          <p:nvGrpSpPr>
            <p:cNvPr id="13" name="Group 76">
              <a:extLst>
                <a:ext uri="{FF2B5EF4-FFF2-40B4-BE49-F238E27FC236}">
                  <a16:creationId xmlns:a16="http://schemas.microsoft.com/office/drawing/2014/main" id="{C14ABAD4-81F4-4A7A-8332-0E9065859F3C}"/>
                </a:ext>
              </a:extLst>
            </p:cNvPr>
            <p:cNvGrpSpPr>
              <a:grpSpLocks noChangeAspect="1"/>
            </p:cNvGrpSpPr>
            <p:nvPr/>
          </p:nvGrpSpPr>
          <p:grpSpPr>
            <a:xfrm>
              <a:off x="1357162" y="3948046"/>
              <a:ext cx="339996" cy="299327"/>
              <a:chOff x="6040049" y="4182118"/>
              <a:chExt cx="521619" cy="459224"/>
            </a:xfrm>
            <a:solidFill>
              <a:schemeClr val="bg1">
                <a:lumMod val="95000"/>
              </a:schemeClr>
            </a:solidFill>
          </p:grpSpPr>
          <p:sp>
            <p:nvSpPr>
              <p:cNvPr id="14" name="Freeform 84">
                <a:extLst>
                  <a:ext uri="{FF2B5EF4-FFF2-40B4-BE49-F238E27FC236}">
                    <a16:creationId xmlns:a16="http://schemas.microsoft.com/office/drawing/2014/main" id="{E32DE9E6-5C70-441B-A0F5-41865DE794E0}"/>
                  </a:ext>
                </a:extLst>
              </p:cNvPr>
              <p:cNvSpPr/>
              <p:nvPr/>
            </p:nvSpPr>
            <p:spPr bwMode="auto">
              <a:xfrm>
                <a:off x="6087469" y="4202084"/>
                <a:ext cx="194671" cy="419291"/>
              </a:xfrm>
              <a:custGeom>
                <a:gdLst>
                  <a:gd fmla="*/ 52 w 59" name="T0"/>
                  <a:gd fmla="*/ 5 h 126" name="T1"/>
                  <a:gd fmla="*/ 9 w 59" name="T2"/>
                  <a:gd fmla="*/ 38 h 126" name="T3"/>
                  <a:gd fmla="*/ 0 w 59" name="T4"/>
                  <a:gd fmla="*/ 39 h 126" name="T5"/>
                  <a:gd fmla="*/ 0 w 59" name="T6"/>
                  <a:gd fmla="*/ 86 h 126" name="T7"/>
                  <a:gd fmla="*/ 9 w 59" name="T8"/>
                  <a:gd fmla="*/ 88 h 126" name="T9"/>
                  <a:gd fmla="*/ 51 w 59" name="T10"/>
                  <a:gd fmla="*/ 119 h 126" name="T11"/>
                  <a:gd fmla="*/ 59 w 59" name="T12"/>
                  <a:gd fmla="*/ 119 h 126" name="T13"/>
                  <a:gd fmla="*/ 59 w 59" name="T14"/>
                  <a:gd fmla="*/ 5 h 126" name="T15"/>
                  <a:gd fmla="*/ 52 w 59" name="T16"/>
                  <a:gd fmla="*/ 5 h 1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5" w="59">
                    <a:moveTo>
                      <a:pt x="52" y="5"/>
                    </a:moveTo>
                    <a:cubicBezTo>
                      <a:pt x="9" y="38"/>
                      <a:pt x="9" y="38"/>
                      <a:pt x="9" y="38"/>
                    </a:cubicBezTo>
                    <a:cubicBezTo>
                      <a:pt x="9" y="38"/>
                      <a:pt x="5" y="38"/>
                      <a:pt x="0" y="39"/>
                    </a:cubicBezTo>
                    <a:cubicBezTo>
                      <a:pt x="0" y="86"/>
                      <a:pt x="0" y="86"/>
                      <a:pt x="0" y="86"/>
                    </a:cubicBezTo>
                    <a:cubicBezTo>
                      <a:pt x="5" y="87"/>
                      <a:pt x="9" y="88"/>
                      <a:pt x="9" y="88"/>
                    </a:cubicBezTo>
                    <a:cubicBezTo>
                      <a:pt x="51" y="119"/>
                      <a:pt x="51" y="119"/>
                      <a:pt x="51" y="119"/>
                    </a:cubicBezTo>
                    <a:cubicBezTo>
                      <a:pt x="51" y="119"/>
                      <a:pt x="59" y="126"/>
                      <a:pt x="59" y="119"/>
                    </a:cubicBezTo>
                    <a:cubicBezTo>
                      <a:pt x="59" y="112"/>
                      <a:pt x="59" y="11"/>
                      <a:pt x="59" y="5"/>
                    </a:cubicBezTo>
                    <a:cubicBezTo>
                      <a:pt x="59" y="0"/>
                      <a:pt x="52" y="5"/>
                      <a:pt x="52" y="5"/>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sp>
            <p:nvSpPr>
              <p:cNvPr id="15" name="Freeform 85">
                <a:extLst>
                  <a:ext uri="{FF2B5EF4-FFF2-40B4-BE49-F238E27FC236}">
                    <a16:creationId xmlns:a16="http://schemas.microsoft.com/office/drawing/2014/main" id="{26023A29-A6B2-4010-8774-3808919CC6A0}"/>
                  </a:ext>
                </a:extLst>
              </p:cNvPr>
              <p:cNvSpPr/>
              <p:nvPr/>
            </p:nvSpPr>
            <p:spPr bwMode="auto">
              <a:xfrm>
                <a:off x="6040049" y="4339353"/>
                <a:ext cx="27454" cy="147252"/>
              </a:xfrm>
              <a:custGeom>
                <a:gdLst>
                  <a:gd fmla="*/ 0 w 8" name="T0"/>
                  <a:gd fmla="*/ 8 h 44" name="T1"/>
                  <a:gd fmla="*/ 0 w 8" name="T2"/>
                  <a:gd fmla="*/ 38 h 44" name="T3"/>
                  <a:gd fmla="*/ 8 w 8" name="T4"/>
                  <a:gd fmla="*/ 44 h 44" name="T5"/>
                  <a:gd fmla="*/ 8 w 8" name="T6"/>
                  <a:gd fmla="*/ 0 h 44" name="T7"/>
                  <a:gd fmla="*/ 0 w 8" name="T8"/>
                  <a:gd fmla="*/ 8 h 44" name="T9"/>
                </a:gdLst>
                <a:cxnLst>
                  <a:cxn ang="0">
                    <a:pos x="T0" y="T1"/>
                  </a:cxn>
                  <a:cxn ang="0">
                    <a:pos x="T2" y="T3"/>
                  </a:cxn>
                  <a:cxn ang="0">
                    <a:pos x="T4" y="T5"/>
                  </a:cxn>
                  <a:cxn ang="0">
                    <a:pos x="T6" y="T7"/>
                  </a:cxn>
                  <a:cxn ang="0">
                    <a:pos x="T8" y="T9"/>
                  </a:cxn>
                </a:cxnLst>
                <a:rect b="b" l="0" r="r" t="0"/>
                <a:pathLst>
                  <a:path h="44" w="8">
                    <a:moveTo>
                      <a:pt x="0" y="8"/>
                    </a:moveTo>
                    <a:cubicBezTo>
                      <a:pt x="0" y="16"/>
                      <a:pt x="0" y="32"/>
                      <a:pt x="0" y="38"/>
                    </a:cubicBezTo>
                    <a:cubicBezTo>
                      <a:pt x="0" y="40"/>
                      <a:pt x="4" y="42"/>
                      <a:pt x="8" y="44"/>
                    </a:cubicBezTo>
                    <a:cubicBezTo>
                      <a:pt x="8" y="0"/>
                      <a:pt x="8" y="0"/>
                      <a:pt x="8" y="0"/>
                    </a:cubicBezTo>
                    <a:cubicBezTo>
                      <a:pt x="4" y="2"/>
                      <a:pt x="0" y="4"/>
                      <a:pt x="0" y="8"/>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sp>
            <p:nvSpPr>
              <p:cNvPr id="16" name="Freeform 86">
                <a:extLst>
                  <a:ext uri="{FF2B5EF4-FFF2-40B4-BE49-F238E27FC236}">
                    <a16:creationId xmlns:a16="http://schemas.microsoft.com/office/drawing/2014/main" id="{7085D978-C6D5-45C2-88BF-3A2248F9B444}"/>
                  </a:ext>
                </a:extLst>
              </p:cNvPr>
              <p:cNvSpPr/>
              <p:nvPr/>
            </p:nvSpPr>
            <p:spPr bwMode="auto">
              <a:xfrm>
                <a:off x="6329559" y="4296924"/>
                <a:ext cx="77370" cy="229612"/>
              </a:xfrm>
              <a:custGeom>
                <a:gdLst>
                  <a:gd fmla="*/ 10 w 23" name="T0"/>
                  <a:gd fmla="*/ 2 h 69" name="T1"/>
                  <a:gd fmla="*/ 2 w 23" name="T2"/>
                  <a:gd fmla="*/ 2 h 69" name="T3"/>
                  <a:gd fmla="*/ 2 w 23" name="T4"/>
                  <a:gd fmla="*/ 10 h 69" name="T5"/>
                  <a:gd fmla="*/ 12 w 23" name="T6"/>
                  <a:gd fmla="*/ 35 h 69" name="T7"/>
                  <a:gd fmla="*/ 2 w 23" name="T8"/>
                  <a:gd fmla="*/ 60 h 69" name="T9"/>
                  <a:gd fmla="*/ 2 w 23" name="T10"/>
                  <a:gd fmla="*/ 67 h 69" name="T11"/>
                  <a:gd fmla="*/ 6 w 23" name="T12"/>
                  <a:gd fmla="*/ 69 h 69" name="T13"/>
                  <a:gd fmla="*/ 10 w 23" name="T14"/>
                  <a:gd fmla="*/ 67 h 69" name="T15"/>
                  <a:gd fmla="*/ 23 w 23" name="T16"/>
                  <a:gd fmla="*/ 35 h 69" name="T17"/>
                  <a:gd fmla="*/ 10 w 23" name="T18"/>
                  <a:gd fmla="*/ 2 h 6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9" w="23">
                    <a:moveTo>
                      <a:pt x="10" y="2"/>
                    </a:moveTo>
                    <a:cubicBezTo>
                      <a:pt x="7" y="0"/>
                      <a:pt x="4" y="0"/>
                      <a:pt x="2" y="2"/>
                    </a:cubicBezTo>
                    <a:cubicBezTo>
                      <a:pt x="0" y="4"/>
                      <a:pt x="0" y="8"/>
                      <a:pt x="2" y="10"/>
                    </a:cubicBezTo>
                    <a:cubicBezTo>
                      <a:pt x="9" y="17"/>
                      <a:pt x="12" y="26"/>
                      <a:pt x="12" y="35"/>
                    </a:cubicBezTo>
                    <a:cubicBezTo>
                      <a:pt x="12" y="44"/>
                      <a:pt x="9" y="53"/>
                      <a:pt x="2" y="60"/>
                    </a:cubicBezTo>
                    <a:cubicBezTo>
                      <a:pt x="0" y="62"/>
                      <a:pt x="0" y="65"/>
                      <a:pt x="2" y="67"/>
                    </a:cubicBezTo>
                    <a:cubicBezTo>
                      <a:pt x="3" y="68"/>
                      <a:pt x="4" y="69"/>
                      <a:pt x="6" y="69"/>
                    </a:cubicBezTo>
                    <a:cubicBezTo>
                      <a:pt x="7" y="69"/>
                      <a:pt x="9" y="68"/>
                      <a:pt x="10" y="67"/>
                    </a:cubicBezTo>
                    <a:cubicBezTo>
                      <a:pt x="19" y="58"/>
                      <a:pt x="23" y="47"/>
                      <a:pt x="23" y="35"/>
                    </a:cubicBezTo>
                    <a:cubicBezTo>
                      <a:pt x="23" y="23"/>
                      <a:pt x="19" y="11"/>
                      <a:pt x="10" y="2"/>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sp>
            <p:nvSpPr>
              <p:cNvPr id="17" name="Freeform 87">
                <a:extLst>
                  <a:ext uri="{FF2B5EF4-FFF2-40B4-BE49-F238E27FC236}">
                    <a16:creationId xmlns:a16="http://schemas.microsoft.com/office/drawing/2014/main" id="{919E9EB4-85E9-4C6E-AAE7-1EF9C5AA4695}"/>
                  </a:ext>
                </a:extLst>
              </p:cNvPr>
              <p:cNvSpPr/>
              <p:nvPr/>
            </p:nvSpPr>
            <p:spPr bwMode="auto">
              <a:xfrm>
                <a:off x="6376980" y="4239521"/>
                <a:ext cx="102328" cy="341923"/>
              </a:xfrm>
              <a:custGeom>
                <a:gdLst>
                  <a:gd fmla="*/ 10 w 31" name="T0"/>
                  <a:gd fmla="*/ 2 h 103" name="T1"/>
                  <a:gd fmla="*/ 3 w 31" name="T2"/>
                  <a:gd fmla="*/ 2 h 103" name="T3"/>
                  <a:gd fmla="*/ 3 w 31" name="T4"/>
                  <a:gd fmla="*/ 10 h 103" name="T5"/>
                  <a:gd fmla="*/ 20 w 31" name="T6"/>
                  <a:gd fmla="*/ 52 h 103" name="T7"/>
                  <a:gd fmla="*/ 3 w 31" name="T8"/>
                  <a:gd fmla="*/ 94 h 103" name="T9"/>
                  <a:gd fmla="*/ 3 w 31" name="T10"/>
                  <a:gd fmla="*/ 102 h 103" name="T11"/>
                  <a:gd fmla="*/ 6 w 31" name="T12"/>
                  <a:gd fmla="*/ 103 h 103" name="T13"/>
                  <a:gd fmla="*/ 10 w 31" name="T14"/>
                  <a:gd fmla="*/ 102 h 103" name="T15"/>
                  <a:gd fmla="*/ 31 w 31" name="T16"/>
                  <a:gd fmla="*/ 52 h 103" name="T17"/>
                  <a:gd fmla="*/ 10 w 31" name="T18"/>
                  <a:gd fmla="*/ 2 h 10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03" w="31">
                    <a:moveTo>
                      <a:pt x="10" y="2"/>
                    </a:moveTo>
                    <a:cubicBezTo>
                      <a:pt x="8" y="0"/>
                      <a:pt x="5" y="0"/>
                      <a:pt x="3" y="2"/>
                    </a:cubicBezTo>
                    <a:cubicBezTo>
                      <a:pt x="0" y="4"/>
                      <a:pt x="0" y="8"/>
                      <a:pt x="3" y="10"/>
                    </a:cubicBezTo>
                    <a:cubicBezTo>
                      <a:pt x="14" y="21"/>
                      <a:pt x="20" y="37"/>
                      <a:pt x="20" y="52"/>
                    </a:cubicBezTo>
                    <a:cubicBezTo>
                      <a:pt x="20" y="67"/>
                      <a:pt x="14" y="82"/>
                      <a:pt x="3" y="94"/>
                    </a:cubicBezTo>
                    <a:cubicBezTo>
                      <a:pt x="0" y="96"/>
                      <a:pt x="0" y="100"/>
                      <a:pt x="3" y="102"/>
                    </a:cubicBezTo>
                    <a:cubicBezTo>
                      <a:pt x="4" y="103"/>
                      <a:pt x="5" y="103"/>
                      <a:pt x="6" y="103"/>
                    </a:cubicBezTo>
                    <a:cubicBezTo>
                      <a:pt x="8" y="103"/>
                      <a:pt x="9" y="103"/>
                      <a:pt x="10" y="102"/>
                    </a:cubicBezTo>
                    <a:cubicBezTo>
                      <a:pt x="24" y="88"/>
                      <a:pt x="31" y="70"/>
                      <a:pt x="31" y="52"/>
                    </a:cubicBezTo>
                    <a:cubicBezTo>
                      <a:pt x="31" y="34"/>
                      <a:pt x="24" y="16"/>
                      <a:pt x="10" y="2"/>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sp>
            <p:nvSpPr>
              <p:cNvPr id="18" name="Freeform 88">
                <a:extLst>
                  <a:ext uri="{FF2B5EF4-FFF2-40B4-BE49-F238E27FC236}">
                    <a16:creationId xmlns:a16="http://schemas.microsoft.com/office/drawing/2014/main" id="{DCB7A5B7-7997-45CB-8B0E-03127ECCD79E}"/>
                  </a:ext>
                </a:extLst>
              </p:cNvPr>
              <p:cNvSpPr/>
              <p:nvPr/>
            </p:nvSpPr>
            <p:spPr bwMode="auto">
              <a:xfrm>
                <a:off x="6436879" y="4182118"/>
                <a:ext cx="124789" cy="459224"/>
              </a:xfrm>
              <a:custGeom>
                <a:gdLst>
                  <a:gd fmla="*/ 10 w 38" name="T0"/>
                  <a:gd fmla="*/ 2 h 138" name="T1"/>
                  <a:gd fmla="*/ 2 w 38" name="T2"/>
                  <a:gd fmla="*/ 2 h 138" name="T3"/>
                  <a:gd fmla="*/ 2 w 38" name="T4"/>
                  <a:gd fmla="*/ 9 h 138" name="T5"/>
                  <a:gd fmla="*/ 27 w 38" name="T6"/>
                  <a:gd fmla="*/ 69 h 138" name="T7"/>
                  <a:gd fmla="*/ 2 w 38" name="T8"/>
                  <a:gd fmla="*/ 128 h 138" name="T9"/>
                  <a:gd fmla="*/ 2 w 38" name="T10"/>
                  <a:gd fmla="*/ 136 h 138" name="T11"/>
                  <a:gd fmla="*/ 6 w 38" name="T12"/>
                  <a:gd fmla="*/ 138 h 138" name="T13"/>
                  <a:gd fmla="*/ 10 w 38" name="T14"/>
                  <a:gd fmla="*/ 136 h 138" name="T15"/>
                  <a:gd fmla="*/ 38 w 38" name="T16"/>
                  <a:gd fmla="*/ 69 h 138" name="T17"/>
                  <a:gd fmla="*/ 10 w 38" name="T18"/>
                  <a:gd fmla="*/ 2 h 13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8" w="38">
                    <a:moveTo>
                      <a:pt x="10" y="2"/>
                    </a:moveTo>
                    <a:cubicBezTo>
                      <a:pt x="8" y="0"/>
                      <a:pt x="5" y="0"/>
                      <a:pt x="2" y="2"/>
                    </a:cubicBezTo>
                    <a:cubicBezTo>
                      <a:pt x="0" y="4"/>
                      <a:pt x="0" y="7"/>
                      <a:pt x="2" y="9"/>
                    </a:cubicBezTo>
                    <a:cubicBezTo>
                      <a:pt x="19" y="26"/>
                      <a:pt x="27" y="47"/>
                      <a:pt x="27" y="69"/>
                    </a:cubicBezTo>
                    <a:cubicBezTo>
                      <a:pt x="27" y="90"/>
                      <a:pt x="19" y="112"/>
                      <a:pt x="2" y="128"/>
                    </a:cubicBezTo>
                    <a:cubicBezTo>
                      <a:pt x="0" y="130"/>
                      <a:pt x="0" y="134"/>
                      <a:pt x="2" y="136"/>
                    </a:cubicBezTo>
                    <a:cubicBezTo>
                      <a:pt x="4" y="137"/>
                      <a:pt x="5" y="138"/>
                      <a:pt x="6" y="138"/>
                    </a:cubicBezTo>
                    <a:cubicBezTo>
                      <a:pt x="8" y="138"/>
                      <a:pt x="9" y="137"/>
                      <a:pt x="10" y="136"/>
                    </a:cubicBezTo>
                    <a:cubicBezTo>
                      <a:pt x="29" y="117"/>
                      <a:pt x="38" y="93"/>
                      <a:pt x="38" y="69"/>
                    </a:cubicBezTo>
                    <a:cubicBezTo>
                      <a:pt x="38" y="45"/>
                      <a:pt x="29" y="20"/>
                      <a:pt x="10" y="2"/>
                    </a:cubicBezTo>
                    <a:close/>
                  </a:path>
                </a:pathLst>
              </a:custGeom>
              <a:grpFill/>
              <a:ln>
                <a:noFill/>
              </a:ln>
              <a:extLst>
                <a:ext uri="{91240B29-F687-4F45-9708-019B960494DF}">
                  <a14:hiddenLine w="9525">
                    <a:solidFill>
                      <a:srgbClr val="000000"/>
                    </a:solidFill>
                    <a:round/>
                  </a14:hiddenLine>
                </a:ext>
              </a:extLst>
            </p:spPr>
            <p:txBody>
              <a:bodyPr anchor="t" anchorCtr="0" bIns="25711" compatLnSpc="1" lIns="51422" numCol="1" rIns="51422" tIns="25711" vert="horz" wrap="square"/>
              <a:lstStyle/>
              <a:p>
                <a:endParaRPr lang="en-US" sz="1013">
                  <a:solidFill>
                    <a:schemeClr val="bg2">
                      <a:lumMod val="25000"/>
                    </a:schemeClr>
                  </a:solidFill>
                </a:endParaRPr>
              </a:p>
            </p:txBody>
          </p:sp>
        </p:grpSp>
      </p:grpSp>
      <p:grpSp>
        <p:nvGrpSpPr>
          <p:cNvPr id="19" name="Group 86">
            <a:extLst>
              <a:ext uri="{FF2B5EF4-FFF2-40B4-BE49-F238E27FC236}">
                <a16:creationId xmlns:a16="http://schemas.microsoft.com/office/drawing/2014/main" id="{1FC1B2EE-FE00-49A4-81DF-22BF143443A8}"/>
              </a:ext>
            </a:extLst>
          </p:cNvPr>
          <p:cNvGrpSpPr/>
          <p:nvPr/>
        </p:nvGrpSpPr>
        <p:grpSpPr>
          <a:xfrm>
            <a:off x="3022546" y="4160906"/>
            <a:ext cx="946926" cy="946926"/>
            <a:chOff x="4418" y="4391874"/>
            <a:chExt cx="914400" cy="914400"/>
          </a:xfrm>
        </p:grpSpPr>
        <p:sp>
          <p:nvSpPr>
            <p:cNvPr id="20" name="Teardrop 66">
              <a:extLst>
                <a:ext uri="{FF2B5EF4-FFF2-40B4-BE49-F238E27FC236}">
                  <a16:creationId xmlns:a16="http://schemas.microsoft.com/office/drawing/2014/main" id="{60CF5F8E-725B-4445-A5D9-E03F3E3D1435}"/>
                </a:ext>
              </a:extLst>
            </p:cNvPr>
            <p:cNvSpPr/>
            <p:nvPr/>
          </p:nvSpPr>
          <p:spPr>
            <a:xfrm rot="2714409">
              <a:off x="4418" y="4391874"/>
              <a:ext cx="914400" cy="914400"/>
            </a:xfrm>
            <a:prstGeom prst="teardrop">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solidFill>
                  <a:schemeClr val="bg2">
                    <a:lumMod val="25000"/>
                  </a:schemeClr>
                </a:solidFill>
              </a:endParaRPr>
            </a:p>
          </p:txBody>
        </p:sp>
        <p:sp>
          <p:nvSpPr>
            <p:cNvPr id="21" name="Freeform 16">
              <a:extLst>
                <a:ext uri="{FF2B5EF4-FFF2-40B4-BE49-F238E27FC236}">
                  <a16:creationId xmlns:a16="http://schemas.microsoft.com/office/drawing/2014/main" id="{028297DE-E34F-4D71-B031-136508D8C0D7}"/>
                </a:ext>
              </a:extLst>
            </p:cNvPr>
            <p:cNvSpPr>
              <a:spLocks noChangeAspect="1" noEditPoints="1"/>
            </p:cNvSpPr>
            <p:nvPr/>
          </p:nvSpPr>
          <p:spPr bwMode="auto">
            <a:xfrm>
              <a:off x="296542" y="4625379"/>
              <a:ext cx="335981" cy="389311"/>
            </a:xfrm>
            <a:custGeom>
              <a:gdLst>
                <a:gd fmla="*/ 233 w 320" name="T0"/>
                <a:gd fmla="*/ 138 h 371" name="T1"/>
                <a:gd fmla="*/ 261 w 320" name="T2"/>
                <a:gd fmla="*/ 12 h 371" name="T3"/>
                <a:gd fmla="*/ 168 w 320" name="T4"/>
                <a:gd fmla="*/ 104 h 371" name="T5"/>
                <a:gd fmla="*/ 80 w 320" name="T6"/>
                <a:gd fmla="*/ 182 h 371" name="T7"/>
                <a:gd fmla="*/ 80 w 320" name="T8"/>
                <a:gd fmla="*/ 319 h 371" name="T9"/>
                <a:gd fmla="*/ 253 w 320" name="T10"/>
                <a:gd fmla="*/ 371 h 371" name="T11"/>
                <a:gd fmla="*/ 320 w 320" name="T12"/>
                <a:gd fmla="*/ 172 h 371" name="T13"/>
                <a:gd fmla="*/ 233 w 320" name="T14"/>
                <a:gd fmla="*/ 138 h 371" name="T15"/>
                <a:gd fmla="*/ 60 w 320" name="T16"/>
                <a:gd fmla="*/ 140 h 371" name="T17"/>
                <a:gd fmla="*/ 0 w 320" name="T18"/>
                <a:gd fmla="*/ 202 h 371" name="T19"/>
                <a:gd fmla="*/ 0 w 320" name="T20"/>
                <a:gd fmla="*/ 299 h 371" name="T21"/>
                <a:gd fmla="*/ 60 w 320" name="T22"/>
                <a:gd fmla="*/ 360 h 371" name="T23"/>
                <a:gd fmla="*/ 40 w 320" name="T24"/>
                <a:gd fmla="*/ 315 h 371" name="T25"/>
                <a:gd fmla="*/ 40 w 320" name="T26"/>
                <a:gd fmla="*/ 187 h 371" name="T27"/>
                <a:gd fmla="*/ 60 w 320" name="T28"/>
                <a:gd fmla="*/ 140 h 37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71" w="320">
                  <a:moveTo>
                    <a:pt x="233" y="138"/>
                  </a:moveTo>
                  <a:cubicBezTo>
                    <a:pt x="230" y="131"/>
                    <a:pt x="304" y="65"/>
                    <a:pt x="261" y="12"/>
                  </a:cubicBezTo>
                  <a:cubicBezTo>
                    <a:pt x="251" y="0"/>
                    <a:pt x="217" y="72"/>
                    <a:pt x="168" y="104"/>
                  </a:cubicBezTo>
                  <a:cubicBezTo>
                    <a:pt x="142" y="122"/>
                    <a:pt x="80" y="161"/>
                    <a:pt x="80" y="182"/>
                  </a:cubicBezTo>
                  <a:cubicBezTo>
                    <a:pt x="80" y="319"/>
                    <a:pt x="80" y="319"/>
                    <a:pt x="80" y="319"/>
                  </a:cubicBezTo>
                  <a:cubicBezTo>
                    <a:pt x="80" y="344"/>
                    <a:pt x="178" y="371"/>
                    <a:pt x="253" y="371"/>
                  </a:cubicBezTo>
                  <a:cubicBezTo>
                    <a:pt x="280" y="371"/>
                    <a:pt x="320" y="199"/>
                    <a:pt x="320" y="172"/>
                  </a:cubicBezTo>
                  <a:cubicBezTo>
                    <a:pt x="320" y="145"/>
                    <a:pt x="235" y="145"/>
                    <a:pt x="233" y="138"/>
                  </a:cubicBezTo>
                  <a:close/>
                  <a:moveTo>
                    <a:pt x="60" y="140"/>
                  </a:moveTo>
                  <a:cubicBezTo>
                    <a:pt x="47" y="140"/>
                    <a:pt x="0" y="148"/>
                    <a:pt x="0" y="202"/>
                  </a:cubicBezTo>
                  <a:cubicBezTo>
                    <a:pt x="0" y="299"/>
                    <a:pt x="0" y="299"/>
                    <a:pt x="0" y="299"/>
                  </a:cubicBezTo>
                  <a:cubicBezTo>
                    <a:pt x="0" y="354"/>
                    <a:pt x="47" y="360"/>
                    <a:pt x="60" y="360"/>
                  </a:cubicBezTo>
                  <a:cubicBezTo>
                    <a:pt x="73" y="360"/>
                    <a:pt x="40" y="348"/>
                    <a:pt x="40" y="315"/>
                  </a:cubicBezTo>
                  <a:cubicBezTo>
                    <a:pt x="40" y="187"/>
                    <a:pt x="40" y="187"/>
                    <a:pt x="40" y="187"/>
                  </a:cubicBezTo>
                  <a:cubicBezTo>
                    <a:pt x="40" y="152"/>
                    <a:pt x="73" y="140"/>
                    <a:pt x="60" y="140"/>
                  </a:cubicBezTo>
                  <a:close/>
                </a:path>
              </a:pathLst>
            </a:custGeom>
            <a:solidFill>
              <a:schemeClr val="bg1">
                <a:lumMod val="95000"/>
              </a:schemeClr>
            </a:solidFill>
            <a:ln>
              <a:noFill/>
            </a:ln>
          </p:spPr>
          <p:txBody>
            <a:bodyPr anchor="t" anchorCtr="0" bIns="25711" compatLnSpc="1" lIns="51422" numCol="1" rIns="51422" tIns="25711" vert="horz" wrap="square"/>
            <a:lstStyle/>
            <a:p>
              <a:endParaRPr lang="en-US" sz="1013">
                <a:solidFill>
                  <a:schemeClr val="bg2">
                    <a:lumMod val="25000"/>
                  </a:schemeClr>
                </a:solidFill>
              </a:endParaRPr>
            </a:p>
          </p:txBody>
        </p:sp>
      </p:grpSp>
      <p:grpSp>
        <p:nvGrpSpPr>
          <p:cNvPr id="22" name="Group 84">
            <a:extLst>
              <a:ext uri="{FF2B5EF4-FFF2-40B4-BE49-F238E27FC236}">
                <a16:creationId xmlns:a16="http://schemas.microsoft.com/office/drawing/2014/main" id="{1230C271-D14D-44B2-8CC8-EC5B086AB13E}"/>
              </a:ext>
            </a:extLst>
          </p:cNvPr>
          <p:cNvGrpSpPr/>
          <p:nvPr/>
        </p:nvGrpSpPr>
        <p:grpSpPr>
          <a:xfrm>
            <a:off x="3993047" y="1297081"/>
            <a:ext cx="946926" cy="946926"/>
            <a:chOff x="1717587" y="2894826"/>
            <a:chExt cx="914400" cy="914400"/>
          </a:xfrm>
        </p:grpSpPr>
        <p:sp>
          <p:nvSpPr>
            <p:cNvPr id="23" name="Teardrop 46">
              <a:extLst>
                <a:ext uri="{FF2B5EF4-FFF2-40B4-BE49-F238E27FC236}">
                  <a16:creationId xmlns:a16="http://schemas.microsoft.com/office/drawing/2014/main" id="{B1A5AE5D-BB97-4712-A663-EB1AEC24FC57}"/>
                </a:ext>
              </a:extLst>
            </p:cNvPr>
            <p:cNvSpPr/>
            <p:nvPr/>
          </p:nvSpPr>
          <p:spPr>
            <a:xfrm rot="2714409">
              <a:off x="1717587" y="2894826"/>
              <a:ext cx="914400" cy="914400"/>
            </a:xfrm>
            <a:prstGeom prst="teardrop">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013">
                <a:solidFill>
                  <a:schemeClr val="bg2">
                    <a:lumMod val="25000"/>
                  </a:schemeClr>
                </a:solidFill>
              </a:endParaRPr>
            </a:p>
          </p:txBody>
        </p:sp>
        <p:sp>
          <p:nvSpPr>
            <p:cNvPr id="24" name="Freeform 6">
              <a:extLst>
                <a:ext uri="{FF2B5EF4-FFF2-40B4-BE49-F238E27FC236}">
                  <a16:creationId xmlns:a16="http://schemas.microsoft.com/office/drawing/2014/main" id="{AEB3BF6A-99E6-4103-809F-A828FF9A17CD}"/>
                </a:ext>
              </a:extLst>
            </p:cNvPr>
            <p:cNvSpPr>
              <a:spLocks noChangeAspect="1" noEditPoints="1"/>
            </p:cNvSpPr>
            <p:nvPr/>
          </p:nvSpPr>
          <p:spPr bwMode="auto">
            <a:xfrm>
              <a:off x="2033640" y="3176640"/>
              <a:ext cx="312053" cy="274118"/>
            </a:xfrm>
            <a:custGeom>
              <a:gdLst>
                <a:gd fmla="*/ 400 w 400" name="T0"/>
                <a:gd fmla="*/ 352 h 352" name="T1"/>
                <a:gd fmla="*/ 394 w 400" name="T2"/>
                <a:gd fmla="*/ 268 h 352" name="T3"/>
                <a:gd fmla="*/ 342 w 400" name="T4"/>
                <a:gd fmla="*/ 236 h 352" name="T5"/>
                <a:gd fmla="*/ 303 w 400" name="T6"/>
                <a:gd fmla="*/ 191 h 352" name="T7"/>
                <a:gd fmla="*/ 316 w 400" name="T8"/>
                <a:gd fmla="*/ 157 h 352" name="T9"/>
                <a:gd fmla="*/ 327 w 400" name="T10"/>
                <a:gd fmla="*/ 134 h 352" name="T11"/>
                <a:gd fmla="*/ 322 w 400" name="T12"/>
                <a:gd fmla="*/ 122 h 352" name="T13"/>
                <a:gd fmla="*/ 325 w 400" name="T14"/>
                <a:gd fmla="*/ 98 h 352" name="T15"/>
                <a:gd fmla="*/ 278 w 400" name="T16"/>
                <a:gd fmla="*/ 51 h 352" name="T17"/>
                <a:gd fmla="*/ 230 w 400" name="T18"/>
                <a:gd fmla="*/ 98 h 352" name="T19"/>
                <a:gd fmla="*/ 233 w 400" name="T20"/>
                <a:gd fmla="*/ 122 h 352" name="T21"/>
                <a:gd fmla="*/ 229 w 400" name="T22"/>
                <a:gd fmla="*/ 134 h 352" name="T23"/>
                <a:gd fmla="*/ 240 w 400" name="T24"/>
                <a:gd fmla="*/ 157 h 352" name="T25"/>
                <a:gd fmla="*/ 253 w 400" name="T26"/>
                <a:gd fmla="*/ 191 h 352" name="T27"/>
                <a:gd fmla="*/ 236 w 400" name="T28"/>
                <a:gd fmla="*/ 224 h 352" name="T29"/>
                <a:gd fmla="*/ 310 w 400" name="T30"/>
                <a:gd fmla="*/ 292 h 352" name="T31"/>
                <a:gd fmla="*/ 310 w 400" name="T32"/>
                <a:gd fmla="*/ 352 h 352" name="T33"/>
                <a:gd fmla="*/ 400 w 400" name="T34"/>
                <a:gd fmla="*/ 352 h 352" name="T35"/>
                <a:gd fmla="*/ 204 w 400" name="T36"/>
                <a:gd fmla="*/ 247 h 352" name="T37"/>
                <a:gd fmla="*/ 152 w 400" name="T38"/>
                <a:gd fmla="*/ 187 h 352" name="T39"/>
                <a:gd fmla="*/ 169 w 400" name="T40"/>
                <a:gd fmla="*/ 142 h 352" name="T41"/>
                <a:gd fmla="*/ 184 w 400" name="T42"/>
                <a:gd fmla="*/ 111 h 352" name="T43"/>
                <a:gd fmla="*/ 179 w 400" name="T44"/>
                <a:gd fmla="*/ 95 h 352" name="T45"/>
                <a:gd fmla="*/ 183 w 400" name="T46"/>
                <a:gd fmla="*/ 63 h 352" name="T47"/>
                <a:gd fmla="*/ 119 w 400" name="T48"/>
                <a:gd fmla="*/ 0 h 352" name="T49"/>
                <a:gd fmla="*/ 55 w 400" name="T50"/>
                <a:gd fmla="*/ 63 h 352" name="T51"/>
                <a:gd fmla="*/ 59 w 400" name="T52"/>
                <a:gd fmla="*/ 95 h 352" name="T53"/>
                <a:gd fmla="*/ 53 w 400" name="T54"/>
                <a:gd fmla="*/ 111 h 352" name="T55"/>
                <a:gd fmla="*/ 68 w 400" name="T56"/>
                <a:gd fmla="*/ 142 h 352" name="T57"/>
                <a:gd fmla="*/ 86 w 400" name="T58"/>
                <a:gd fmla="*/ 187 h 352" name="T59"/>
                <a:gd fmla="*/ 33 w 400" name="T60"/>
                <a:gd fmla="*/ 247 h 352" name="T61"/>
                <a:gd fmla="*/ 0 w 400" name="T62"/>
                <a:gd fmla="*/ 279 h 352" name="T63"/>
                <a:gd fmla="*/ 0 w 400" name="T64"/>
                <a:gd fmla="*/ 352 h 352" name="T65"/>
                <a:gd fmla="*/ 278 w 400" name="T66"/>
                <a:gd fmla="*/ 352 h 352" name="T67"/>
                <a:gd fmla="*/ 278 w 400" name="T68"/>
                <a:gd fmla="*/ 297 h 352" name="T69"/>
                <a:gd fmla="*/ 204 w 400" name="T70"/>
                <a:gd fmla="*/ 247 h 35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bg1">
                <a:lumMod val="95000"/>
              </a:schemeClr>
            </a:solidFill>
            <a:ln>
              <a:noFill/>
            </a:ln>
          </p:spPr>
          <p:txBody>
            <a:bodyPr anchor="t" anchorCtr="0" bIns="25711" compatLnSpc="1" lIns="51422" numCol="1" rIns="51422" tIns="25711" vert="horz" wrap="square"/>
            <a:lstStyle/>
            <a:p>
              <a:endParaRPr lang="en-US" sz="1013">
                <a:solidFill>
                  <a:schemeClr val="bg2">
                    <a:lumMod val="25000"/>
                  </a:schemeClr>
                </a:solidFill>
              </a:endParaRPr>
            </a:p>
          </p:txBody>
        </p:sp>
      </p:grpSp>
      <p:sp>
        <p:nvSpPr>
          <p:cNvPr id="25" name="TextBox 35">
            <a:extLst>
              <a:ext uri="{FF2B5EF4-FFF2-40B4-BE49-F238E27FC236}">
                <a16:creationId xmlns:a16="http://schemas.microsoft.com/office/drawing/2014/main" id="{C64076AA-E6AD-415A-99BC-DA0823ECAC6E}"/>
              </a:ext>
            </a:extLst>
          </p:cNvPr>
          <p:cNvSpPr txBox="1"/>
          <p:nvPr/>
        </p:nvSpPr>
        <p:spPr>
          <a:xfrm>
            <a:off x="6469226" y="1614042"/>
            <a:ext cx="2966477" cy="393192"/>
          </a:xfrm>
          <a:prstGeom prst="rect">
            <a:avLst/>
          </a:prstGeom>
          <a:noFill/>
        </p:spPr>
        <p:txBody>
          <a:bodyPr rtlCol="0" wrap="square">
            <a:spAutoFit/>
          </a:bodyPr>
          <a:lstStyle/>
          <a:p>
            <a:pPr>
              <a:lnSpc>
                <a:spcPct val="120000"/>
              </a:lnSpc>
            </a:pPr>
            <a:r>
              <a:rPr altLang="en-US" lang="zh-CN" sz="825">
                <a:solidFill>
                  <a:schemeClr val="tx1">
                    <a:lumMod val="50000"/>
                    <a:lumOff val="50000"/>
                  </a:schemeClr>
                </a:solidFill>
                <a:latin charset="-122" panose="020b0502040204020203" pitchFamily="34" typeface="微软雅黑 Light"/>
                <a:ea charset="-122" panose="020b0502040204020203" pitchFamily="34" typeface="微软雅黑 Light"/>
              </a:rPr>
              <a:t>请在此处添加详细描述文本，尽量与标题文本语言风格相符合，语言描述尽量简洁生动。</a:t>
            </a:r>
          </a:p>
        </p:txBody>
      </p:sp>
      <p:sp>
        <p:nvSpPr>
          <p:cNvPr id="26" name="文本框 25">
            <a:extLst>
              <a:ext uri="{FF2B5EF4-FFF2-40B4-BE49-F238E27FC236}">
                <a16:creationId xmlns:a16="http://schemas.microsoft.com/office/drawing/2014/main" id="{290721B1-0E4F-43F5-9C31-E986B5C11552}"/>
              </a:ext>
            </a:extLst>
          </p:cNvPr>
          <p:cNvSpPr txBox="1"/>
          <p:nvPr/>
        </p:nvSpPr>
        <p:spPr>
          <a:xfrm>
            <a:off x="5850408" y="1602212"/>
            <a:ext cx="638131" cy="518160"/>
          </a:xfrm>
          <a:prstGeom prst="rect">
            <a:avLst/>
          </a:prstGeom>
          <a:noFill/>
        </p:spPr>
        <p:txBody>
          <a:bodyPr rtlCol="0" wrap="square">
            <a:spAutoFit/>
          </a:bodyPr>
          <a:lstStyle/>
          <a:p>
            <a:pPr>
              <a:defRPr/>
            </a:pPr>
            <a:r>
              <a:rPr altLang="en-US" b="1" kern="0" lang="zh-CN" sz="1400">
                <a:solidFill>
                  <a:schemeClr val="tx1">
                    <a:lumMod val="50000"/>
                    <a:lumOff val="50000"/>
                  </a:schemeClr>
                </a:solidFill>
                <a:latin panose="020f0502020204030204" typeface="等线"/>
                <a:ea charset="-122" panose="02010600030101010101" typeface="等线"/>
              </a:rPr>
              <a:t>添加文字</a:t>
            </a:r>
          </a:p>
        </p:txBody>
      </p:sp>
      <p:sp>
        <p:nvSpPr>
          <p:cNvPr id="27" name="TextBox 35">
            <a:extLst>
              <a:ext uri="{FF2B5EF4-FFF2-40B4-BE49-F238E27FC236}">
                <a16:creationId xmlns:a16="http://schemas.microsoft.com/office/drawing/2014/main" id="{8294BEE2-A8F3-416D-A5FA-A9E2FB6DD1F6}"/>
              </a:ext>
            </a:extLst>
          </p:cNvPr>
          <p:cNvSpPr txBox="1"/>
          <p:nvPr/>
        </p:nvSpPr>
        <p:spPr>
          <a:xfrm>
            <a:off x="5367599" y="2660178"/>
            <a:ext cx="2966477" cy="393192"/>
          </a:xfrm>
          <a:prstGeom prst="rect">
            <a:avLst/>
          </a:prstGeom>
          <a:noFill/>
        </p:spPr>
        <p:txBody>
          <a:bodyPr rtlCol="0" wrap="square">
            <a:spAutoFit/>
          </a:bodyPr>
          <a:lstStyle/>
          <a:p>
            <a:pPr>
              <a:lnSpc>
                <a:spcPct val="120000"/>
              </a:lnSpc>
            </a:pPr>
            <a:r>
              <a:rPr altLang="en-US" lang="zh-CN" sz="825">
                <a:solidFill>
                  <a:schemeClr val="tx1">
                    <a:lumMod val="50000"/>
                    <a:lumOff val="50000"/>
                  </a:schemeClr>
                </a:solidFill>
                <a:latin charset="-122" panose="020b0502040204020203" pitchFamily="34" typeface="微软雅黑 Light"/>
                <a:ea charset="-122" panose="020b0502040204020203" pitchFamily="34" typeface="微软雅黑 Light"/>
              </a:rPr>
              <a:t>请在此处添加详细描述文本，尽量与标题文本语言风格相符合，语言描述尽量简洁生动。</a:t>
            </a:r>
          </a:p>
        </p:txBody>
      </p:sp>
      <p:sp>
        <p:nvSpPr>
          <p:cNvPr id="28" name="文本框 27">
            <a:extLst>
              <a:ext uri="{FF2B5EF4-FFF2-40B4-BE49-F238E27FC236}">
                <a16:creationId xmlns:a16="http://schemas.microsoft.com/office/drawing/2014/main" id="{8096FF30-9DDA-4F90-9D53-ECAA1BE8AB62}"/>
              </a:ext>
            </a:extLst>
          </p:cNvPr>
          <p:cNvSpPr txBox="1"/>
          <p:nvPr/>
        </p:nvSpPr>
        <p:spPr>
          <a:xfrm>
            <a:off x="4748781" y="2648347"/>
            <a:ext cx="638131" cy="518160"/>
          </a:xfrm>
          <a:prstGeom prst="rect">
            <a:avLst/>
          </a:prstGeom>
          <a:noFill/>
        </p:spPr>
        <p:txBody>
          <a:bodyPr rtlCol="0" wrap="square">
            <a:spAutoFit/>
          </a:bodyPr>
          <a:lstStyle/>
          <a:p>
            <a:pPr>
              <a:defRPr/>
            </a:pPr>
            <a:r>
              <a:rPr altLang="en-US" b="1" kern="0" lang="zh-CN" sz="1400">
                <a:solidFill>
                  <a:schemeClr val="tx1">
                    <a:lumMod val="50000"/>
                    <a:lumOff val="50000"/>
                  </a:schemeClr>
                </a:solidFill>
                <a:latin panose="020f0502020204030204" typeface="等线"/>
                <a:ea charset="-122" panose="02010600030101010101" typeface="等线"/>
              </a:rPr>
              <a:t>添加文字</a:t>
            </a:r>
          </a:p>
        </p:txBody>
      </p:sp>
      <p:sp>
        <p:nvSpPr>
          <p:cNvPr id="29" name="TextBox 35">
            <a:extLst>
              <a:ext uri="{FF2B5EF4-FFF2-40B4-BE49-F238E27FC236}">
                <a16:creationId xmlns:a16="http://schemas.microsoft.com/office/drawing/2014/main" id="{A4B46FFE-58C9-43A5-8CD7-7C844F2A93CA}"/>
              </a:ext>
            </a:extLst>
          </p:cNvPr>
          <p:cNvSpPr txBox="1"/>
          <p:nvPr/>
        </p:nvSpPr>
        <p:spPr>
          <a:xfrm>
            <a:off x="6554440" y="3536872"/>
            <a:ext cx="2966477" cy="393192"/>
          </a:xfrm>
          <a:prstGeom prst="rect">
            <a:avLst/>
          </a:prstGeom>
          <a:noFill/>
        </p:spPr>
        <p:txBody>
          <a:bodyPr rtlCol="0" wrap="square">
            <a:spAutoFit/>
          </a:bodyPr>
          <a:lstStyle/>
          <a:p>
            <a:pPr>
              <a:lnSpc>
                <a:spcPct val="120000"/>
              </a:lnSpc>
            </a:pPr>
            <a:r>
              <a:rPr altLang="en-US" lang="zh-CN" sz="825">
                <a:solidFill>
                  <a:schemeClr val="tx1">
                    <a:lumMod val="50000"/>
                    <a:lumOff val="50000"/>
                  </a:schemeClr>
                </a:solidFill>
                <a:latin charset="-122" panose="020b0502040204020203" pitchFamily="34" typeface="微软雅黑 Light"/>
                <a:ea charset="-122" panose="020b0502040204020203" pitchFamily="34" typeface="微软雅黑 Light"/>
              </a:rPr>
              <a:t>请在此处添加详细描述文本，尽量与标题文本语言风格相符合，语言描述尽量简洁生动。</a:t>
            </a:r>
          </a:p>
        </p:txBody>
      </p:sp>
      <p:sp>
        <p:nvSpPr>
          <p:cNvPr id="30" name="文本框 29">
            <a:extLst>
              <a:ext uri="{FF2B5EF4-FFF2-40B4-BE49-F238E27FC236}">
                <a16:creationId xmlns:a16="http://schemas.microsoft.com/office/drawing/2014/main" id="{8BF60BCD-A8B5-48D4-AA2F-717766927613}"/>
              </a:ext>
            </a:extLst>
          </p:cNvPr>
          <p:cNvSpPr txBox="1"/>
          <p:nvPr/>
        </p:nvSpPr>
        <p:spPr>
          <a:xfrm>
            <a:off x="5935623" y="3525041"/>
            <a:ext cx="638131" cy="518160"/>
          </a:xfrm>
          <a:prstGeom prst="rect">
            <a:avLst/>
          </a:prstGeom>
          <a:noFill/>
        </p:spPr>
        <p:txBody>
          <a:bodyPr rtlCol="0" wrap="square">
            <a:spAutoFit/>
          </a:bodyPr>
          <a:lstStyle/>
          <a:p>
            <a:pPr>
              <a:defRPr/>
            </a:pPr>
            <a:r>
              <a:rPr altLang="en-US" b="1" kern="0" lang="zh-CN" sz="1400">
                <a:solidFill>
                  <a:schemeClr val="tx1">
                    <a:lumMod val="50000"/>
                    <a:lumOff val="50000"/>
                  </a:schemeClr>
                </a:solidFill>
                <a:latin panose="020f0502020204030204" typeface="等线"/>
                <a:ea charset="-122" panose="02010600030101010101" typeface="等线"/>
              </a:rPr>
              <a:t>添加文字</a:t>
            </a:r>
          </a:p>
        </p:txBody>
      </p:sp>
      <p:sp>
        <p:nvSpPr>
          <p:cNvPr id="31" name="TextBox 35">
            <a:extLst>
              <a:ext uri="{FF2B5EF4-FFF2-40B4-BE49-F238E27FC236}">
                <a16:creationId xmlns:a16="http://schemas.microsoft.com/office/drawing/2014/main" id="{44134B70-950D-44B1-89F6-36E1E8A71AA8}"/>
              </a:ext>
            </a:extLst>
          </p:cNvPr>
          <p:cNvSpPr txBox="1"/>
          <p:nvPr/>
        </p:nvSpPr>
        <p:spPr>
          <a:xfrm>
            <a:off x="5421131" y="4548708"/>
            <a:ext cx="2966477" cy="393192"/>
          </a:xfrm>
          <a:prstGeom prst="rect">
            <a:avLst/>
          </a:prstGeom>
          <a:noFill/>
        </p:spPr>
        <p:txBody>
          <a:bodyPr rtlCol="0" wrap="square">
            <a:spAutoFit/>
          </a:bodyPr>
          <a:lstStyle/>
          <a:p>
            <a:pPr>
              <a:lnSpc>
                <a:spcPct val="120000"/>
              </a:lnSpc>
            </a:pPr>
            <a:r>
              <a:rPr altLang="en-US" lang="zh-CN" sz="825">
                <a:solidFill>
                  <a:schemeClr val="tx1">
                    <a:lumMod val="50000"/>
                    <a:lumOff val="50000"/>
                  </a:schemeClr>
                </a:solidFill>
                <a:latin charset="-122" panose="020b0502040204020203" pitchFamily="34" typeface="微软雅黑 Light"/>
                <a:ea charset="-122" panose="020b0502040204020203" pitchFamily="34" typeface="微软雅黑 Light"/>
              </a:rPr>
              <a:t>请在此处添加详细描述文本，尽量与标题文本语言风格相符合，语言描述尽量简洁生动。</a:t>
            </a:r>
          </a:p>
        </p:txBody>
      </p:sp>
      <p:sp>
        <p:nvSpPr>
          <p:cNvPr id="32" name="文本框 31">
            <a:extLst>
              <a:ext uri="{FF2B5EF4-FFF2-40B4-BE49-F238E27FC236}">
                <a16:creationId xmlns:a16="http://schemas.microsoft.com/office/drawing/2014/main" id="{AE3336B1-E05C-4C4E-935E-03D055EF5082}"/>
              </a:ext>
            </a:extLst>
          </p:cNvPr>
          <p:cNvSpPr txBox="1"/>
          <p:nvPr/>
        </p:nvSpPr>
        <p:spPr>
          <a:xfrm>
            <a:off x="4802313" y="4536877"/>
            <a:ext cx="638131" cy="518160"/>
          </a:xfrm>
          <a:prstGeom prst="rect">
            <a:avLst/>
          </a:prstGeom>
          <a:noFill/>
        </p:spPr>
        <p:txBody>
          <a:bodyPr rtlCol="0" wrap="square">
            <a:spAutoFit/>
          </a:bodyPr>
          <a:lstStyle/>
          <a:p>
            <a:pPr>
              <a:defRPr/>
            </a:pPr>
            <a:r>
              <a:rPr altLang="en-US" b="1" kern="0" lang="zh-CN" sz="1400">
                <a:solidFill>
                  <a:schemeClr val="tx1">
                    <a:lumMod val="50000"/>
                    <a:lumOff val="50000"/>
                  </a:schemeClr>
                </a:solidFill>
                <a:latin panose="020f0502020204030204" typeface="等线"/>
                <a:ea charset="-122" panose="02010600030101010101" typeface="等线"/>
              </a:rPr>
              <a:t>添加文字</a:t>
            </a:r>
          </a:p>
        </p:txBody>
      </p:sp>
    </p:spTree>
    <p:extLst>
      <p:ext uri="{BB962C8B-B14F-4D97-AF65-F5344CB8AC3E}">
        <p14:creationId val="230840050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par>
                                <p:cTn fill="hold" id="9" nodeType="withEffect" presetClass="entr" presetID="2" presetSubtype="2">
                                  <p:stCondLst>
                                    <p:cond delay="500"/>
                                  </p:stCondLst>
                                  <p:childTnLst>
                                    <p:set>
                                      <p:cBhvr>
                                        <p:cTn dur="1" fill="hold" id="10">
                                          <p:stCondLst>
                                            <p:cond delay="0"/>
                                          </p:stCondLst>
                                        </p:cTn>
                                        <p:tgtEl>
                                          <p:spTgt spid="22"/>
                                        </p:tgtEl>
                                        <p:attrNameLst>
                                          <p:attrName>style.visibility</p:attrName>
                                        </p:attrNameLst>
                                      </p:cBhvr>
                                      <p:to>
                                        <p:strVal val="visible"/>
                                      </p:to>
                                    </p:set>
                                    <p:anim calcmode="lin" valueType="num">
                                      <p:cBhvr additive="base">
                                        <p:cTn dur="500" fill="hold" id="11"/>
                                        <p:tgtEl>
                                          <p:spTgt spid="22"/>
                                        </p:tgtEl>
                                        <p:attrNameLst>
                                          <p:attrName>ppt_x</p:attrName>
                                        </p:attrNameLst>
                                      </p:cBhvr>
                                      <p:tavLst>
                                        <p:tav tm="0">
                                          <p:val>
                                            <p:strVal val="1+#ppt_w/2"/>
                                          </p:val>
                                        </p:tav>
                                        <p:tav tm="100000">
                                          <p:val>
                                            <p:strVal val="#ppt_x"/>
                                          </p:val>
                                        </p:tav>
                                      </p:tavLst>
                                    </p:anim>
                                    <p:anim calcmode="lin" valueType="num">
                                      <p:cBhvr additive="base">
                                        <p:cTn dur="500" fill="hold" id="12"/>
                                        <p:tgtEl>
                                          <p:spTgt spid="22"/>
                                        </p:tgtEl>
                                        <p:attrNameLst>
                                          <p:attrName>ppt_y</p:attrName>
                                        </p:attrNameLst>
                                      </p:cBhvr>
                                      <p:tavLst>
                                        <p:tav tm="0">
                                          <p:val>
                                            <p:strVal val="#ppt_y"/>
                                          </p:val>
                                        </p:tav>
                                        <p:tav tm="100000">
                                          <p:val>
                                            <p:strVal val="#ppt_y"/>
                                          </p:val>
                                        </p:tav>
                                      </p:tavLst>
                                    </p:anim>
                                  </p:childTnLst>
                                </p:cTn>
                              </p:par>
                              <p:par>
                                <p:cTn fill="hold" id="13" nodeType="withEffect" presetClass="entr" presetID="2" presetSubtype="8">
                                  <p:stCondLst>
                                    <p:cond delay="1000"/>
                                  </p:stCondLst>
                                  <p:childTnLst>
                                    <p:set>
                                      <p:cBhvr>
                                        <p:cTn dur="1" fill="hold" id="14">
                                          <p:stCondLst>
                                            <p:cond delay="0"/>
                                          </p:stCondLst>
                                        </p:cTn>
                                        <p:tgtEl>
                                          <p:spTgt spid="11"/>
                                        </p:tgtEl>
                                        <p:attrNameLst>
                                          <p:attrName>style.visibility</p:attrName>
                                        </p:attrNameLst>
                                      </p:cBhvr>
                                      <p:to>
                                        <p:strVal val="visible"/>
                                      </p:to>
                                    </p:set>
                                    <p:anim calcmode="lin" valueType="num">
                                      <p:cBhvr additive="base">
                                        <p:cTn dur="500" fill="hold" id="15"/>
                                        <p:tgtEl>
                                          <p:spTgt spid="11"/>
                                        </p:tgtEl>
                                        <p:attrNameLst>
                                          <p:attrName>ppt_x</p:attrName>
                                        </p:attrNameLst>
                                      </p:cBhvr>
                                      <p:tavLst>
                                        <p:tav tm="0">
                                          <p:val>
                                            <p:strVal val="0-#ppt_w/2"/>
                                          </p:val>
                                        </p:tav>
                                        <p:tav tm="100000">
                                          <p:val>
                                            <p:strVal val="#ppt_x"/>
                                          </p:val>
                                        </p:tav>
                                      </p:tavLst>
                                    </p:anim>
                                    <p:anim calcmode="lin" valueType="num">
                                      <p:cBhvr additive="base">
                                        <p:cTn dur="500" fill="hold" id="16"/>
                                        <p:tgtEl>
                                          <p:spTgt spid="11"/>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2">
                                  <p:stCondLst>
                                    <p:cond delay="1500"/>
                                  </p:stCondLst>
                                  <p:childTnLst>
                                    <p:set>
                                      <p:cBhvr>
                                        <p:cTn dur="1" fill="hold" id="18">
                                          <p:stCondLst>
                                            <p:cond delay="0"/>
                                          </p:stCondLst>
                                        </p:cTn>
                                        <p:tgtEl>
                                          <p:spTgt spid="9"/>
                                        </p:tgtEl>
                                        <p:attrNameLst>
                                          <p:attrName>style.visibility</p:attrName>
                                        </p:attrNameLst>
                                      </p:cBhvr>
                                      <p:to>
                                        <p:strVal val="visible"/>
                                      </p:to>
                                    </p:set>
                                    <p:anim calcmode="lin" valueType="num">
                                      <p:cBhvr additive="base">
                                        <p:cTn dur="500" fill="hold" id="19"/>
                                        <p:tgtEl>
                                          <p:spTgt spid="9"/>
                                        </p:tgtEl>
                                        <p:attrNameLst>
                                          <p:attrName>ppt_x</p:attrName>
                                        </p:attrNameLst>
                                      </p:cBhvr>
                                      <p:tavLst>
                                        <p:tav tm="0">
                                          <p:val>
                                            <p:strVal val="1+#ppt_w/2"/>
                                          </p:val>
                                        </p:tav>
                                        <p:tav tm="100000">
                                          <p:val>
                                            <p:strVal val="#ppt_x"/>
                                          </p:val>
                                        </p:tav>
                                      </p:tavLst>
                                    </p:anim>
                                    <p:anim calcmode="lin" valueType="num">
                                      <p:cBhvr additive="base">
                                        <p:cTn dur="500" fill="hold" id="20"/>
                                        <p:tgtEl>
                                          <p:spTgt spid="9"/>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2">
                                  <p:stCondLst>
                                    <p:cond delay="1500"/>
                                  </p:stCondLst>
                                  <p:childTnLst>
                                    <p:set>
                                      <p:cBhvr>
                                        <p:cTn dur="1" fill="hold" id="22">
                                          <p:stCondLst>
                                            <p:cond delay="0"/>
                                          </p:stCondLst>
                                        </p:cTn>
                                        <p:tgtEl>
                                          <p:spTgt spid="10"/>
                                        </p:tgtEl>
                                        <p:attrNameLst>
                                          <p:attrName>style.visibility</p:attrName>
                                        </p:attrNameLst>
                                      </p:cBhvr>
                                      <p:to>
                                        <p:strVal val="visible"/>
                                      </p:to>
                                    </p:set>
                                    <p:anim calcmode="lin" valueType="num">
                                      <p:cBhvr additive="base">
                                        <p:cTn dur="500" fill="hold" id="23"/>
                                        <p:tgtEl>
                                          <p:spTgt spid="10"/>
                                        </p:tgtEl>
                                        <p:attrNameLst>
                                          <p:attrName>ppt_x</p:attrName>
                                        </p:attrNameLst>
                                      </p:cBhvr>
                                      <p:tavLst>
                                        <p:tav tm="0">
                                          <p:val>
                                            <p:strVal val="1+#ppt_w/2"/>
                                          </p:val>
                                        </p:tav>
                                        <p:tav tm="100000">
                                          <p:val>
                                            <p:strVal val="#ppt_x"/>
                                          </p:val>
                                        </p:tav>
                                      </p:tavLst>
                                    </p:anim>
                                    <p:anim calcmode="lin" valueType="num">
                                      <p:cBhvr additive="base">
                                        <p:cTn dur="500" fill="hold" id="24"/>
                                        <p:tgtEl>
                                          <p:spTgt spid="10"/>
                                        </p:tgtEl>
                                        <p:attrNameLst>
                                          <p:attrName>ppt_y</p:attrName>
                                        </p:attrNameLst>
                                      </p:cBhvr>
                                      <p:tavLst>
                                        <p:tav tm="0">
                                          <p:val>
                                            <p:strVal val="#ppt_y"/>
                                          </p:val>
                                        </p:tav>
                                        <p:tav tm="100000">
                                          <p:val>
                                            <p:strVal val="#ppt_y"/>
                                          </p:val>
                                        </p:tav>
                                      </p:tavLst>
                                    </p:anim>
                                  </p:childTnLst>
                                </p:cTn>
                              </p:par>
                              <p:par>
                                <p:cTn fill="hold" id="25" nodeType="withEffect" presetClass="entr" presetID="2" presetSubtype="2">
                                  <p:stCondLst>
                                    <p:cond delay="1500"/>
                                  </p:stCondLst>
                                  <p:childTnLst>
                                    <p:set>
                                      <p:cBhvr>
                                        <p:cTn dur="1" fill="hold" id="26">
                                          <p:stCondLst>
                                            <p:cond delay="0"/>
                                          </p:stCondLst>
                                        </p:cTn>
                                        <p:tgtEl>
                                          <p:spTgt spid="19"/>
                                        </p:tgtEl>
                                        <p:attrNameLst>
                                          <p:attrName>style.visibility</p:attrName>
                                        </p:attrNameLst>
                                      </p:cBhvr>
                                      <p:to>
                                        <p:strVal val="visible"/>
                                      </p:to>
                                    </p:set>
                                    <p:anim calcmode="lin" valueType="num">
                                      <p:cBhvr additive="base">
                                        <p:cTn dur="500" fill="hold" id="27"/>
                                        <p:tgtEl>
                                          <p:spTgt spid="19"/>
                                        </p:tgtEl>
                                        <p:attrNameLst>
                                          <p:attrName>ppt_x</p:attrName>
                                        </p:attrNameLst>
                                      </p:cBhvr>
                                      <p:tavLst>
                                        <p:tav tm="0">
                                          <p:val>
                                            <p:strVal val="1+#ppt_w/2"/>
                                          </p:val>
                                        </p:tav>
                                        <p:tav tm="100000">
                                          <p:val>
                                            <p:strVal val="#ppt_x"/>
                                          </p:val>
                                        </p:tav>
                                      </p:tavLst>
                                    </p:anim>
                                    <p:anim calcmode="lin" valueType="num">
                                      <p:cBhvr additive="base">
                                        <p:cTn dur="500" fill="hold" id="28"/>
                                        <p:tgtEl>
                                          <p:spTgt spid="19"/>
                                        </p:tgtEl>
                                        <p:attrNameLst>
                                          <p:attrName>ppt_y</p:attrName>
                                        </p:attrNameLst>
                                      </p:cBhvr>
                                      <p:tavLst>
                                        <p:tav tm="0">
                                          <p:val>
                                            <p:strVal val="#ppt_y"/>
                                          </p:val>
                                        </p:tav>
                                        <p:tav tm="100000">
                                          <p:val>
                                            <p:strVal val="#ppt_y"/>
                                          </p:val>
                                        </p:tav>
                                      </p:tavLst>
                                    </p:anim>
                                  </p:childTnLst>
                                </p:cTn>
                              </p:par>
                              <p:par>
                                <p:cTn fill="hold" grpId="0" id="29" nodeType="withEffect" presetClass="entr" presetID="42" presetSubtype="0">
                                  <p:stCondLst>
                                    <p:cond delay="0"/>
                                  </p:stCondLst>
                                  <p:childTnLst>
                                    <p:set>
                                      <p:cBhvr>
                                        <p:cTn dur="1" fill="hold" id="30">
                                          <p:stCondLst>
                                            <p:cond delay="0"/>
                                          </p:stCondLst>
                                        </p:cTn>
                                        <p:tgtEl>
                                          <p:spTgt spid="25"/>
                                        </p:tgtEl>
                                        <p:attrNameLst>
                                          <p:attrName>style.visibility</p:attrName>
                                        </p:attrNameLst>
                                      </p:cBhvr>
                                      <p:to>
                                        <p:strVal val="visible"/>
                                      </p:to>
                                    </p:set>
                                    <p:animEffect filter="fade" transition="in">
                                      <p:cBhvr>
                                        <p:cTn dur="1000" id="31"/>
                                        <p:tgtEl>
                                          <p:spTgt spid="25"/>
                                        </p:tgtEl>
                                      </p:cBhvr>
                                    </p:animEffect>
                                    <p:anim calcmode="lin" valueType="num">
                                      <p:cBhvr>
                                        <p:cTn dur="1000" fill="hold" id="32"/>
                                        <p:tgtEl>
                                          <p:spTgt spid="25"/>
                                        </p:tgtEl>
                                        <p:attrNameLst>
                                          <p:attrName>ppt_x</p:attrName>
                                        </p:attrNameLst>
                                      </p:cBhvr>
                                      <p:tavLst>
                                        <p:tav tm="0">
                                          <p:val>
                                            <p:strVal val="#ppt_x"/>
                                          </p:val>
                                        </p:tav>
                                        <p:tav tm="100000">
                                          <p:val>
                                            <p:strVal val="#ppt_x"/>
                                          </p:val>
                                        </p:tav>
                                      </p:tavLst>
                                    </p:anim>
                                    <p:anim calcmode="lin" valueType="num">
                                      <p:cBhvr>
                                        <p:cTn dur="1000" fill="hold" id="33"/>
                                        <p:tgtEl>
                                          <p:spTgt spid="25"/>
                                        </p:tgtEl>
                                        <p:attrNameLst>
                                          <p:attrName>ppt_y</p:attrName>
                                        </p:attrNameLst>
                                      </p:cBhvr>
                                      <p:tavLst>
                                        <p:tav tm="0">
                                          <p:val>
                                            <p:strVal val="#ppt_y+.1"/>
                                          </p:val>
                                        </p:tav>
                                        <p:tav tm="100000">
                                          <p:val>
                                            <p:strVal val="#ppt_y"/>
                                          </p:val>
                                        </p:tav>
                                      </p:tavLst>
                                    </p:anim>
                                  </p:childTnLst>
                                </p:cTn>
                              </p:par>
                              <p:par>
                                <p:cTn fill="hold" grpId="0" id="34" nodeType="withEffect" presetClass="entr" presetID="42" presetSubtype="0">
                                  <p:stCondLst>
                                    <p:cond delay="0"/>
                                  </p:stCondLst>
                                  <p:childTnLst>
                                    <p:set>
                                      <p:cBhvr>
                                        <p:cTn dur="1" fill="hold" id="35">
                                          <p:stCondLst>
                                            <p:cond delay="0"/>
                                          </p:stCondLst>
                                        </p:cTn>
                                        <p:tgtEl>
                                          <p:spTgt spid="26"/>
                                        </p:tgtEl>
                                        <p:attrNameLst>
                                          <p:attrName>style.visibility</p:attrName>
                                        </p:attrNameLst>
                                      </p:cBhvr>
                                      <p:to>
                                        <p:strVal val="visible"/>
                                      </p:to>
                                    </p:set>
                                    <p:animEffect filter="fade" transition="in">
                                      <p:cBhvr>
                                        <p:cTn dur="1000" id="36"/>
                                        <p:tgtEl>
                                          <p:spTgt spid="26"/>
                                        </p:tgtEl>
                                      </p:cBhvr>
                                    </p:animEffect>
                                    <p:anim calcmode="lin" valueType="num">
                                      <p:cBhvr>
                                        <p:cTn dur="1000" fill="hold" id="37"/>
                                        <p:tgtEl>
                                          <p:spTgt spid="26"/>
                                        </p:tgtEl>
                                        <p:attrNameLst>
                                          <p:attrName>ppt_x</p:attrName>
                                        </p:attrNameLst>
                                      </p:cBhvr>
                                      <p:tavLst>
                                        <p:tav tm="0">
                                          <p:val>
                                            <p:strVal val="#ppt_x"/>
                                          </p:val>
                                        </p:tav>
                                        <p:tav tm="100000">
                                          <p:val>
                                            <p:strVal val="#ppt_x"/>
                                          </p:val>
                                        </p:tav>
                                      </p:tavLst>
                                    </p:anim>
                                    <p:anim calcmode="lin" valueType="num">
                                      <p:cBhvr>
                                        <p:cTn dur="1000" fill="hold" id="38"/>
                                        <p:tgtEl>
                                          <p:spTgt spid="26"/>
                                        </p:tgtEl>
                                        <p:attrNameLst>
                                          <p:attrName>ppt_y</p:attrName>
                                        </p:attrNameLst>
                                      </p:cBhvr>
                                      <p:tavLst>
                                        <p:tav tm="0">
                                          <p:val>
                                            <p:strVal val="#ppt_y+.1"/>
                                          </p:val>
                                        </p:tav>
                                        <p:tav tm="100000">
                                          <p:val>
                                            <p:strVal val="#ppt_y"/>
                                          </p:val>
                                        </p:tav>
                                      </p:tavLst>
                                    </p:anim>
                                  </p:childTnLst>
                                </p:cTn>
                              </p:par>
                              <p:par>
                                <p:cTn fill="hold" grpId="0" id="39" nodeType="withEffect" presetClass="entr" presetID="42" presetSubtype="0">
                                  <p:stCondLst>
                                    <p:cond delay="0"/>
                                  </p:stCondLst>
                                  <p:childTnLst>
                                    <p:set>
                                      <p:cBhvr>
                                        <p:cTn dur="1" fill="hold" id="40">
                                          <p:stCondLst>
                                            <p:cond delay="0"/>
                                          </p:stCondLst>
                                        </p:cTn>
                                        <p:tgtEl>
                                          <p:spTgt spid="27"/>
                                        </p:tgtEl>
                                        <p:attrNameLst>
                                          <p:attrName>style.visibility</p:attrName>
                                        </p:attrNameLst>
                                      </p:cBhvr>
                                      <p:to>
                                        <p:strVal val="visible"/>
                                      </p:to>
                                    </p:set>
                                    <p:animEffect filter="fade" transition="in">
                                      <p:cBhvr>
                                        <p:cTn dur="1000" id="41"/>
                                        <p:tgtEl>
                                          <p:spTgt spid="27"/>
                                        </p:tgtEl>
                                      </p:cBhvr>
                                    </p:animEffect>
                                    <p:anim calcmode="lin" valueType="num">
                                      <p:cBhvr>
                                        <p:cTn dur="1000" fill="hold" id="42"/>
                                        <p:tgtEl>
                                          <p:spTgt spid="27"/>
                                        </p:tgtEl>
                                        <p:attrNameLst>
                                          <p:attrName>ppt_x</p:attrName>
                                        </p:attrNameLst>
                                      </p:cBhvr>
                                      <p:tavLst>
                                        <p:tav tm="0">
                                          <p:val>
                                            <p:strVal val="#ppt_x"/>
                                          </p:val>
                                        </p:tav>
                                        <p:tav tm="100000">
                                          <p:val>
                                            <p:strVal val="#ppt_x"/>
                                          </p:val>
                                        </p:tav>
                                      </p:tavLst>
                                    </p:anim>
                                    <p:anim calcmode="lin" valueType="num">
                                      <p:cBhvr>
                                        <p:cTn dur="1000" fill="hold" id="43"/>
                                        <p:tgtEl>
                                          <p:spTgt spid="27"/>
                                        </p:tgtEl>
                                        <p:attrNameLst>
                                          <p:attrName>ppt_y</p:attrName>
                                        </p:attrNameLst>
                                      </p:cBhvr>
                                      <p:tavLst>
                                        <p:tav tm="0">
                                          <p:val>
                                            <p:strVal val="#ppt_y+.1"/>
                                          </p:val>
                                        </p:tav>
                                        <p:tav tm="100000">
                                          <p:val>
                                            <p:strVal val="#ppt_y"/>
                                          </p:val>
                                        </p:tav>
                                      </p:tavLst>
                                    </p:anim>
                                  </p:childTnLst>
                                </p:cTn>
                              </p:par>
                              <p:par>
                                <p:cTn fill="hold" grpId="0" id="44" nodeType="withEffect" presetClass="entr" presetID="42" presetSubtype="0">
                                  <p:stCondLst>
                                    <p:cond delay="0"/>
                                  </p:stCondLst>
                                  <p:childTnLst>
                                    <p:set>
                                      <p:cBhvr>
                                        <p:cTn dur="1" fill="hold" id="45">
                                          <p:stCondLst>
                                            <p:cond delay="0"/>
                                          </p:stCondLst>
                                        </p:cTn>
                                        <p:tgtEl>
                                          <p:spTgt spid="28"/>
                                        </p:tgtEl>
                                        <p:attrNameLst>
                                          <p:attrName>style.visibility</p:attrName>
                                        </p:attrNameLst>
                                      </p:cBhvr>
                                      <p:to>
                                        <p:strVal val="visible"/>
                                      </p:to>
                                    </p:set>
                                    <p:animEffect filter="fade" transition="in">
                                      <p:cBhvr>
                                        <p:cTn dur="1000" id="46"/>
                                        <p:tgtEl>
                                          <p:spTgt spid="28"/>
                                        </p:tgtEl>
                                      </p:cBhvr>
                                    </p:animEffect>
                                    <p:anim calcmode="lin" valueType="num">
                                      <p:cBhvr>
                                        <p:cTn dur="1000" fill="hold" id="47"/>
                                        <p:tgtEl>
                                          <p:spTgt spid="28"/>
                                        </p:tgtEl>
                                        <p:attrNameLst>
                                          <p:attrName>ppt_x</p:attrName>
                                        </p:attrNameLst>
                                      </p:cBhvr>
                                      <p:tavLst>
                                        <p:tav tm="0">
                                          <p:val>
                                            <p:strVal val="#ppt_x"/>
                                          </p:val>
                                        </p:tav>
                                        <p:tav tm="100000">
                                          <p:val>
                                            <p:strVal val="#ppt_x"/>
                                          </p:val>
                                        </p:tav>
                                      </p:tavLst>
                                    </p:anim>
                                    <p:anim calcmode="lin" valueType="num">
                                      <p:cBhvr>
                                        <p:cTn dur="1000" fill="hold" id="48"/>
                                        <p:tgtEl>
                                          <p:spTgt spid="28"/>
                                        </p:tgtEl>
                                        <p:attrNameLst>
                                          <p:attrName>ppt_y</p:attrName>
                                        </p:attrNameLst>
                                      </p:cBhvr>
                                      <p:tavLst>
                                        <p:tav tm="0">
                                          <p:val>
                                            <p:strVal val="#ppt_y+.1"/>
                                          </p:val>
                                        </p:tav>
                                        <p:tav tm="100000">
                                          <p:val>
                                            <p:strVal val="#ppt_y"/>
                                          </p:val>
                                        </p:tav>
                                      </p:tavLst>
                                    </p:anim>
                                  </p:childTnLst>
                                </p:cTn>
                              </p:par>
                              <p:par>
                                <p:cTn fill="hold" grpId="0" id="49" nodeType="withEffect" presetClass="entr" presetID="42" presetSubtype="0">
                                  <p:stCondLst>
                                    <p:cond delay="0"/>
                                  </p:stCondLst>
                                  <p:childTnLst>
                                    <p:set>
                                      <p:cBhvr>
                                        <p:cTn dur="1" fill="hold" id="50">
                                          <p:stCondLst>
                                            <p:cond delay="0"/>
                                          </p:stCondLst>
                                        </p:cTn>
                                        <p:tgtEl>
                                          <p:spTgt spid="29"/>
                                        </p:tgtEl>
                                        <p:attrNameLst>
                                          <p:attrName>style.visibility</p:attrName>
                                        </p:attrNameLst>
                                      </p:cBhvr>
                                      <p:to>
                                        <p:strVal val="visible"/>
                                      </p:to>
                                    </p:set>
                                    <p:animEffect filter="fade" transition="in">
                                      <p:cBhvr>
                                        <p:cTn dur="1000" id="51"/>
                                        <p:tgtEl>
                                          <p:spTgt spid="29"/>
                                        </p:tgtEl>
                                      </p:cBhvr>
                                    </p:animEffect>
                                    <p:anim calcmode="lin" valueType="num">
                                      <p:cBhvr>
                                        <p:cTn dur="1000" fill="hold" id="52"/>
                                        <p:tgtEl>
                                          <p:spTgt spid="29"/>
                                        </p:tgtEl>
                                        <p:attrNameLst>
                                          <p:attrName>ppt_x</p:attrName>
                                        </p:attrNameLst>
                                      </p:cBhvr>
                                      <p:tavLst>
                                        <p:tav tm="0">
                                          <p:val>
                                            <p:strVal val="#ppt_x"/>
                                          </p:val>
                                        </p:tav>
                                        <p:tav tm="100000">
                                          <p:val>
                                            <p:strVal val="#ppt_x"/>
                                          </p:val>
                                        </p:tav>
                                      </p:tavLst>
                                    </p:anim>
                                    <p:anim calcmode="lin" valueType="num">
                                      <p:cBhvr>
                                        <p:cTn dur="1000" fill="hold" id="53"/>
                                        <p:tgtEl>
                                          <p:spTgt spid="29"/>
                                        </p:tgtEl>
                                        <p:attrNameLst>
                                          <p:attrName>ppt_y</p:attrName>
                                        </p:attrNameLst>
                                      </p:cBhvr>
                                      <p:tavLst>
                                        <p:tav tm="0">
                                          <p:val>
                                            <p:strVal val="#ppt_y+.1"/>
                                          </p:val>
                                        </p:tav>
                                        <p:tav tm="100000">
                                          <p:val>
                                            <p:strVal val="#ppt_y"/>
                                          </p:val>
                                        </p:tav>
                                      </p:tavLst>
                                    </p:anim>
                                  </p:childTnLst>
                                </p:cTn>
                              </p:par>
                              <p:par>
                                <p:cTn fill="hold" grpId="0" id="54" nodeType="withEffect" presetClass="entr" presetID="42" presetSubtype="0">
                                  <p:stCondLst>
                                    <p:cond delay="0"/>
                                  </p:stCondLst>
                                  <p:childTnLst>
                                    <p:set>
                                      <p:cBhvr>
                                        <p:cTn dur="1" fill="hold" id="55">
                                          <p:stCondLst>
                                            <p:cond delay="0"/>
                                          </p:stCondLst>
                                        </p:cTn>
                                        <p:tgtEl>
                                          <p:spTgt spid="30"/>
                                        </p:tgtEl>
                                        <p:attrNameLst>
                                          <p:attrName>style.visibility</p:attrName>
                                        </p:attrNameLst>
                                      </p:cBhvr>
                                      <p:to>
                                        <p:strVal val="visible"/>
                                      </p:to>
                                    </p:set>
                                    <p:animEffect filter="fade" transition="in">
                                      <p:cBhvr>
                                        <p:cTn dur="1000" id="56"/>
                                        <p:tgtEl>
                                          <p:spTgt spid="30"/>
                                        </p:tgtEl>
                                      </p:cBhvr>
                                    </p:animEffect>
                                    <p:anim calcmode="lin" valueType="num">
                                      <p:cBhvr>
                                        <p:cTn dur="1000" fill="hold" id="57"/>
                                        <p:tgtEl>
                                          <p:spTgt spid="30"/>
                                        </p:tgtEl>
                                        <p:attrNameLst>
                                          <p:attrName>ppt_x</p:attrName>
                                        </p:attrNameLst>
                                      </p:cBhvr>
                                      <p:tavLst>
                                        <p:tav tm="0">
                                          <p:val>
                                            <p:strVal val="#ppt_x"/>
                                          </p:val>
                                        </p:tav>
                                        <p:tav tm="100000">
                                          <p:val>
                                            <p:strVal val="#ppt_x"/>
                                          </p:val>
                                        </p:tav>
                                      </p:tavLst>
                                    </p:anim>
                                    <p:anim calcmode="lin" valueType="num">
                                      <p:cBhvr>
                                        <p:cTn dur="1000" fill="hold" id="58"/>
                                        <p:tgtEl>
                                          <p:spTgt spid="30"/>
                                        </p:tgtEl>
                                        <p:attrNameLst>
                                          <p:attrName>ppt_y</p:attrName>
                                        </p:attrNameLst>
                                      </p:cBhvr>
                                      <p:tavLst>
                                        <p:tav tm="0">
                                          <p:val>
                                            <p:strVal val="#ppt_y+.1"/>
                                          </p:val>
                                        </p:tav>
                                        <p:tav tm="100000">
                                          <p:val>
                                            <p:strVal val="#ppt_y"/>
                                          </p:val>
                                        </p:tav>
                                      </p:tavLst>
                                    </p:anim>
                                  </p:childTnLst>
                                </p:cTn>
                              </p:par>
                              <p:par>
                                <p:cTn fill="hold" grpId="0" id="59" nodeType="withEffect" presetClass="entr" presetID="42" presetSubtype="0">
                                  <p:stCondLst>
                                    <p:cond delay="0"/>
                                  </p:stCondLst>
                                  <p:childTnLst>
                                    <p:set>
                                      <p:cBhvr>
                                        <p:cTn dur="1" fill="hold" id="60">
                                          <p:stCondLst>
                                            <p:cond delay="0"/>
                                          </p:stCondLst>
                                        </p:cTn>
                                        <p:tgtEl>
                                          <p:spTgt spid="31"/>
                                        </p:tgtEl>
                                        <p:attrNameLst>
                                          <p:attrName>style.visibility</p:attrName>
                                        </p:attrNameLst>
                                      </p:cBhvr>
                                      <p:to>
                                        <p:strVal val="visible"/>
                                      </p:to>
                                    </p:set>
                                    <p:animEffect filter="fade" transition="in">
                                      <p:cBhvr>
                                        <p:cTn dur="1000" id="61"/>
                                        <p:tgtEl>
                                          <p:spTgt spid="31"/>
                                        </p:tgtEl>
                                      </p:cBhvr>
                                    </p:animEffect>
                                    <p:anim calcmode="lin" valueType="num">
                                      <p:cBhvr>
                                        <p:cTn dur="1000" fill="hold" id="62"/>
                                        <p:tgtEl>
                                          <p:spTgt spid="31"/>
                                        </p:tgtEl>
                                        <p:attrNameLst>
                                          <p:attrName>ppt_x</p:attrName>
                                        </p:attrNameLst>
                                      </p:cBhvr>
                                      <p:tavLst>
                                        <p:tav tm="0">
                                          <p:val>
                                            <p:strVal val="#ppt_x"/>
                                          </p:val>
                                        </p:tav>
                                        <p:tav tm="100000">
                                          <p:val>
                                            <p:strVal val="#ppt_x"/>
                                          </p:val>
                                        </p:tav>
                                      </p:tavLst>
                                    </p:anim>
                                    <p:anim calcmode="lin" valueType="num">
                                      <p:cBhvr>
                                        <p:cTn dur="1000" fill="hold" id="63"/>
                                        <p:tgtEl>
                                          <p:spTgt spid="31"/>
                                        </p:tgtEl>
                                        <p:attrNameLst>
                                          <p:attrName>ppt_y</p:attrName>
                                        </p:attrNameLst>
                                      </p:cBhvr>
                                      <p:tavLst>
                                        <p:tav tm="0">
                                          <p:val>
                                            <p:strVal val="#ppt_y+.1"/>
                                          </p:val>
                                        </p:tav>
                                        <p:tav tm="100000">
                                          <p:val>
                                            <p:strVal val="#ppt_y"/>
                                          </p:val>
                                        </p:tav>
                                      </p:tavLst>
                                    </p:anim>
                                  </p:childTnLst>
                                </p:cTn>
                              </p:par>
                              <p:par>
                                <p:cTn fill="hold" grpId="0" id="64" nodeType="withEffect" presetClass="entr" presetID="42" presetSubtype="0">
                                  <p:stCondLst>
                                    <p:cond delay="0"/>
                                  </p:stCondLst>
                                  <p:childTnLst>
                                    <p:set>
                                      <p:cBhvr>
                                        <p:cTn dur="1" fill="hold" id="65">
                                          <p:stCondLst>
                                            <p:cond delay="0"/>
                                          </p:stCondLst>
                                        </p:cTn>
                                        <p:tgtEl>
                                          <p:spTgt spid="32"/>
                                        </p:tgtEl>
                                        <p:attrNameLst>
                                          <p:attrName>style.visibility</p:attrName>
                                        </p:attrNameLst>
                                      </p:cBhvr>
                                      <p:to>
                                        <p:strVal val="visible"/>
                                      </p:to>
                                    </p:set>
                                    <p:animEffect filter="fade" transition="in">
                                      <p:cBhvr>
                                        <p:cTn dur="1000" id="66"/>
                                        <p:tgtEl>
                                          <p:spTgt spid="32"/>
                                        </p:tgtEl>
                                      </p:cBhvr>
                                    </p:animEffect>
                                    <p:anim calcmode="lin" valueType="num">
                                      <p:cBhvr>
                                        <p:cTn dur="1000" fill="hold" id="67"/>
                                        <p:tgtEl>
                                          <p:spTgt spid="32"/>
                                        </p:tgtEl>
                                        <p:attrNameLst>
                                          <p:attrName>ppt_x</p:attrName>
                                        </p:attrNameLst>
                                      </p:cBhvr>
                                      <p:tavLst>
                                        <p:tav tm="0">
                                          <p:val>
                                            <p:strVal val="#ppt_x"/>
                                          </p:val>
                                        </p:tav>
                                        <p:tav tm="100000">
                                          <p:val>
                                            <p:strVal val="#ppt_x"/>
                                          </p:val>
                                        </p:tav>
                                      </p:tavLst>
                                    </p:anim>
                                    <p:anim calcmode="lin" valueType="num">
                                      <p:cBhvr>
                                        <p:cTn dur="1000" fill="hold" id="68"/>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25"/>
      <p:bldP grpId="0" spid="26"/>
      <p:bldP grpId="0" spid="27"/>
      <p:bldP grpId="0" spid="28"/>
      <p:bldP grpId="0" spid="29"/>
      <p:bldP grpId="0" spid="30"/>
      <p:bldP grpId="0" spid="31"/>
      <p:bldP grpId="0" spid="32"/>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1680DBB7-D220-4522-94BB-1CC06F52827F}"/>
              </a:ext>
            </a:extLst>
          </p:cNvPr>
          <p:cNvPicPr>
            <a:picLocks noChangeAspect="1"/>
          </p:cNvPicPr>
          <p:nvPr/>
        </p:nvPicPr>
        <p:blipFill>
          <a:blip r:embed="rId2">
            <a:extLst>
              <a:ext uri="{28A0092B-C50C-407E-A947-70E740481C1C}">
                <a14:useLocalDpi val="0"/>
              </a:ext>
            </a:extLst>
          </a:blip>
          <a:stretch>
            <a:fillRect/>
          </a:stretch>
        </p:blipFill>
        <p:spPr>
          <a:xfrm rot="16200000">
            <a:off x="2732911" y="1365299"/>
            <a:ext cx="6623083" cy="3932657"/>
          </a:xfrm>
          <a:prstGeom prst="rect">
            <a:avLst/>
          </a:prstGeom>
        </p:spPr>
      </p:pic>
      <p:sp>
        <p:nvSpPr>
          <p:cNvPr id="10" name="文本框 9">
            <a:extLst>
              <a:ext uri="{FF2B5EF4-FFF2-40B4-BE49-F238E27FC236}">
                <a16:creationId xmlns:a16="http://schemas.microsoft.com/office/drawing/2014/main" id="{72305C62-B68C-4834-A7EA-229E94D20559}"/>
              </a:ext>
            </a:extLst>
          </p:cNvPr>
          <p:cNvSpPr txBox="1"/>
          <p:nvPr/>
        </p:nvSpPr>
        <p:spPr>
          <a:xfrm>
            <a:off x="4530341" y="60029"/>
            <a:ext cx="2411730" cy="914400"/>
          </a:xfrm>
          <a:prstGeom prst="rect">
            <a:avLst/>
          </a:prstGeom>
          <a:noFill/>
        </p:spPr>
        <p:txBody>
          <a:bodyPr rtlCol="0" wrap="none">
            <a:spAutoFit/>
          </a:bodyPr>
          <a:lstStyle/>
          <a:p>
            <a:r>
              <a:rPr altLang="zh-CN" lang="en-US" sz="5400">
                <a:solidFill>
                  <a:schemeClr val="bg1">
                    <a:lumMod val="65000"/>
                  </a:schemeClr>
                </a:solidFill>
                <a:latin charset="-122" panose="020b0503020204020204" pitchFamily="34" typeface="微软雅黑"/>
                <a:ea charset="-122" panose="020b0503020204020204" pitchFamily="34" typeface="微软雅黑"/>
              </a:rPr>
              <a:t>………….</a:t>
            </a:r>
          </a:p>
        </p:txBody>
      </p:sp>
      <p:sp>
        <p:nvSpPr>
          <p:cNvPr id="11" name="文本框 10">
            <a:extLst>
              <a:ext uri="{FF2B5EF4-FFF2-40B4-BE49-F238E27FC236}">
                <a16:creationId xmlns:a16="http://schemas.microsoft.com/office/drawing/2014/main" id="{07FDE30D-D0A5-4494-A94D-D1275F8731AF}"/>
              </a:ext>
            </a:extLst>
          </p:cNvPr>
          <p:cNvSpPr txBox="1"/>
          <p:nvPr/>
        </p:nvSpPr>
        <p:spPr>
          <a:xfrm>
            <a:off x="4987570" y="5270264"/>
            <a:ext cx="2411730" cy="914400"/>
          </a:xfrm>
          <a:prstGeom prst="rect">
            <a:avLst/>
          </a:prstGeom>
          <a:noFill/>
        </p:spPr>
        <p:txBody>
          <a:bodyPr rtlCol="0" wrap="none">
            <a:spAutoFit/>
          </a:bodyPr>
          <a:lstStyle/>
          <a:p>
            <a:r>
              <a:rPr altLang="zh-CN" lang="en-US" sz="5400">
                <a:solidFill>
                  <a:srgbClr val="7FB4D3"/>
                </a:solidFill>
                <a:latin charset="-122" panose="020b0503020204020204" pitchFamily="34" typeface="微软雅黑"/>
                <a:ea charset="-122" panose="020b0503020204020204" pitchFamily="34" typeface="微软雅黑"/>
              </a:rPr>
              <a:t>………….</a:t>
            </a:r>
          </a:p>
        </p:txBody>
      </p:sp>
      <p:grpSp>
        <p:nvGrpSpPr>
          <p:cNvPr id="5" name="组合 4">
            <a:extLst>
              <a:ext uri="{FF2B5EF4-FFF2-40B4-BE49-F238E27FC236}">
                <a16:creationId xmlns:a16="http://schemas.microsoft.com/office/drawing/2014/main" id="{3488CD4F-8F73-45DC-9361-9807808349AF}"/>
              </a:ext>
            </a:extLst>
          </p:cNvPr>
          <p:cNvGrpSpPr/>
          <p:nvPr/>
        </p:nvGrpSpPr>
        <p:grpSpPr>
          <a:xfrm>
            <a:off x="4981157" y="906236"/>
            <a:ext cx="1992853" cy="1169551"/>
            <a:chOff x="5258744" y="792650"/>
            <a:chExt cx="1992853" cy="1169551"/>
          </a:xfrm>
        </p:grpSpPr>
        <p:sp>
          <p:nvSpPr>
            <p:cNvPr id="2" name="文本框 1">
              <a:extLst>
                <a:ext uri="{FF2B5EF4-FFF2-40B4-BE49-F238E27FC236}">
                  <a16:creationId xmlns:a16="http://schemas.microsoft.com/office/drawing/2014/main" id="{9B0545E5-FB6A-48D9-8BFA-61EC0DECF83B}"/>
                </a:ext>
              </a:extLst>
            </p:cNvPr>
            <p:cNvSpPr txBox="1"/>
            <p:nvPr/>
          </p:nvSpPr>
          <p:spPr>
            <a:xfrm>
              <a:off x="5258744" y="792650"/>
              <a:ext cx="1973580" cy="762000"/>
            </a:xfrm>
            <a:prstGeom prst="rect">
              <a:avLst/>
            </a:prstGeom>
            <a:noFill/>
          </p:spPr>
          <p:txBody>
            <a:bodyPr rtlCol="0" wrap="none">
              <a:spAutoFit/>
            </a:bodyPr>
            <a:lstStyle/>
            <a:p>
              <a:r>
                <a:rPr altLang="zh-CN" lang="en-US" sz="4400">
                  <a:solidFill>
                    <a:srgbClr val="7FB4D3"/>
                  </a:solidFill>
                  <a:latin charset="-122" panose="020b0503020204020204" pitchFamily="34" typeface="微软雅黑"/>
                  <a:ea charset="-122" panose="020b0503020204020204" pitchFamily="34" typeface="微软雅黑"/>
                </a:rPr>
                <a:t>THRRE</a:t>
              </a:r>
            </a:p>
          </p:txBody>
        </p:sp>
        <p:sp>
          <p:nvSpPr>
            <p:cNvPr id="3" name="矩形 2">
              <a:extLst>
                <a:ext uri="{FF2B5EF4-FFF2-40B4-BE49-F238E27FC236}">
                  <a16:creationId xmlns:a16="http://schemas.microsoft.com/office/drawing/2014/main" id="{7E1A22DE-CA3F-4512-B1CA-D5A100A7FF5D}"/>
                </a:ext>
              </a:extLst>
            </p:cNvPr>
            <p:cNvSpPr/>
            <p:nvPr/>
          </p:nvSpPr>
          <p:spPr>
            <a:xfrm>
              <a:off x="5271568" y="1562091"/>
              <a:ext cx="1960880" cy="396240"/>
            </a:xfrm>
            <a:prstGeom prst="rect">
              <a:avLst/>
            </a:prstGeom>
          </p:spPr>
          <p:txBody>
            <a:bodyPr wrap="none">
              <a:spAutoFit/>
            </a:bodyPr>
            <a:lstStyle/>
            <a:p>
              <a:r>
                <a:rPr altLang="en-US" lang="zh-CN" sz="2000">
                  <a:solidFill>
                    <a:schemeClr val="bg1">
                      <a:lumMod val="65000"/>
                    </a:schemeClr>
                  </a:solidFill>
                  <a:latin charset="-122" panose="020b0503020204020204" pitchFamily="34" typeface="微软雅黑"/>
                  <a:ea charset="-122" panose="020b0503020204020204" pitchFamily="34" typeface="微软雅黑"/>
                </a:rPr>
                <a:t>请输入你的题目</a:t>
              </a:r>
            </a:p>
          </p:txBody>
        </p:sp>
      </p:grpSp>
      <p:sp>
        <p:nvSpPr>
          <p:cNvPr id="4" name="矩形 3">
            <a:extLst>
              <a:ext uri="{FF2B5EF4-FFF2-40B4-BE49-F238E27FC236}">
                <a16:creationId xmlns:a16="http://schemas.microsoft.com/office/drawing/2014/main" id="{B67C308B-2A2A-40FC-A7A1-6EF2B655AE35}"/>
              </a:ext>
            </a:extLst>
          </p:cNvPr>
          <p:cNvSpPr/>
          <p:nvPr/>
        </p:nvSpPr>
        <p:spPr>
          <a:xfrm>
            <a:off x="5152084" y="2171600"/>
            <a:ext cx="1651000" cy="3291840"/>
          </a:xfrm>
          <a:prstGeom prst="rect">
            <a:avLst/>
          </a:prstGeom>
        </p:spPr>
        <p:txBody>
          <a:bodyPr wrap="square">
            <a:spAutoFit/>
          </a:bodyPr>
          <a:lstStyle/>
          <a:p>
            <a:pPr>
              <a:lnSpc>
                <a:spcPct val="150000"/>
              </a:lnSpc>
            </a:pPr>
            <a:r>
              <a:rPr altLang="en-US" lang="zh-CN" sz="1400">
                <a:solidFill>
                  <a:schemeClr val="bg1">
                    <a:lumMod val="65000"/>
                  </a:schemeClr>
                </a:solidFill>
                <a:latin charset="-122" panose="020b0503020204020204" pitchFamily="34" typeface="微软雅黑"/>
                <a:ea charset="-122" panose="020b0503020204020204" pitchFamily="34" typeface="微软雅黑"/>
              </a:rPr>
              <a:t>请在此处添加详细描述文本，尽量与标题文本语言风格相符合，语言描述尽量简洁生动。请在此处添加详细描述文本，尽量与标题文本语言风格相符合，语言描述尽量简洁生动。</a:t>
            </a:r>
          </a:p>
        </p:txBody>
      </p:sp>
    </p:spTree>
    <p:extLst>
      <p:ext uri="{BB962C8B-B14F-4D97-AF65-F5344CB8AC3E}">
        <p14:creationId val="142391899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1000" fill="hold" id="7"/>
                                        <p:tgtEl>
                                          <p:spTgt spid="7"/>
                                        </p:tgtEl>
                                        <p:attrNameLst>
                                          <p:attrName>ppt_w</p:attrName>
                                        </p:attrNameLst>
                                      </p:cBhvr>
                                      <p:tavLst>
                                        <p:tav tm="0">
                                          <p:val>
                                            <p:strVal val="#ppt_w+.3"/>
                                          </p:val>
                                        </p:tav>
                                        <p:tav tm="100000">
                                          <p:val>
                                            <p:strVal val="#ppt_w"/>
                                          </p:val>
                                        </p:tav>
                                      </p:tavLst>
                                    </p:anim>
                                    <p:anim calcmode="lin" valueType="num">
                                      <p:cBhvr>
                                        <p:cTn dur="1000" fill="hold" id="8"/>
                                        <p:tgtEl>
                                          <p:spTgt spid="7"/>
                                        </p:tgtEl>
                                        <p:attrNameLst>
                                          <p:attrName>ppt_h</p:attrName>
                                        </p:attrNameLst>
                                      </p:cBhvr>
                                      <p:tavLst>
                                        <p:tav tm="0">
                                          <p:val>
                                            <p:strVal val="#ppt_h"/>
                                          </p:val>
                                        </p:tav>
                                        <p:tav tm="100000">
                                          <p:val>
                                            <p:strVal val="#ppt_h"/>
                                          </p:val>
                                        </p:tav>
                                      </p:tavLst>
                                    </p:anim>
                                    <p:animEffect filter="fade" transition="in">
                                      <p:cBhvr>
                                        <p:cTn dur="1000" id="9"/>
                                        <p:tgtEl>
                                          <p:spTgt spid="7"/>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2" presetSubtype="8">
                                  <p:stCondLst>
                                    <p:cond delay="0"/>
                                  </p:stCondLst>
                                  <p:childTnLst>
                                    <p:set>
                                      <p:cBhvr>
                                        <p:cTn dur="1" fill="hold" id="13">
                                          <p:stCondLst>
                                            <p:cond delay="0"/>
                                          </p:stCondLst>
                                        </p:cTn>
                                        <p:tgtEl>
                                          <p:spTgt spid="10"/>
                                        </p:tgtEl>
                                        <p:attrNameLst>
                                          <p:attrName>style.visibility</p:attrName>
                                        </p:attrNameLst>
                                      </p:cBhvr>
                                      <p:to>
                                        <p:strVal val="visible"/>
                                      </p:to>
                                    </p:set>
                                    <p:animEffect filter="wipe(left)" transition="in">
                                      <p:cBhvr>
                                        <p:cTn dur="500" id="14"/>
                                        <p:tgtEl>
                                          <p:spTgt spid="10"/>
                                        </p:tgtEl>
                                      </p:cBhvr>
                                    </p:animEffect>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53" presetSubtype="0">
                                  <p:stCondLst>
                                    <p:cond delay="0"/>
                                  </p:stCondLst>
                                  <p:childTnLst>
                                    <p:set>
                                      <p:cBhvr>
                                        <p:cTn dur="1" fill="hold" id="18">
                                          <p:stCondLst>
                                            <p:cond delay="0"/>
                                          </p:stCondLst>
                                        </p:cTn>
                                        <p:tgtEl>
                                          <p:spTgt spid="5"/>
                                        </p:tgtEl>
                                        <p:attrNameLst>
                                          <p:attrName>style.visibility</p:attrName>
                                        </p:attrNameLst>
                                      </p:cBhvr>
                                      <p:to>
                                        <p:strVal val="visible"/>
                                      </p:to>
                                    </p:set>
                                    <p:anim calcmode="lin" valueType="num">
                                      <p:cBhvr>
                                        <p:cTn dur="500" fill="hold" id="19"/>
                                        <p:tgtEl>
                                          <p:spTgt spid="5"/>
                                        </p:tgtEl>
                                        <p:attrNameLst>
                                          <p:attrName>ppt_w</p:attrName>
                                        </p:attrNameLst>
                                      </p:cBhvr>
                                      <p:tavLst>
                                        <p:tav tm="0">
                                          <p:val>
                                            <p:fltVal val="0"/>
                                          </p:val>
                                        </p:tav>
                                        <p:tav tm="100000">
                                          <p:val>
                                            <p:strVal val="#ppt_w"/>
                                          </p:val>
                                        </p:tav>
                                      </p:tavLst>
                                    </p:anim>
                                    <p:anim calcmode="lin" valueType="num">
                                      <p:cBhvr>
                                        <p:cTn dur="500" fill="hold" id="20"/>
                                        <p:tgtEl>
                                          <p:spTgt spid="5"/>
                                        </p:tgtEl>
                                        <p:attrNameLst>
                                          <p:attrName>ppt_h</p:attrName>
                                        </p:attrNameLst>
                                      </p:cBhvr>
                                      <p:tavLst>
                                        <p:tav tm="0">
                                          <p:val>
                                            <p:fltVal val="0"/>
                                          </p:val>
                                        </p:tav>
                                        <p:tav tm="100000">
                                          <p:val>
                                            <p:strVal val="#ppt_h"/>
                                          </p:val>
                                        </p:tav>
                                      </p:tavLst>
                                    </p:anim>
                                    <p:animEffect filter="fade" transition="in">
                                      <p:cBhvr>
                                        <p:cTn dur="500" id="2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10" presetSubtype="0">
                                  <p:stCondLst>
                                    <p:cond delay="0"/>
                                  </p:stCondLst>
                                  <p:childTnLst>
                                    <p:set>
                                      <p:cBhvr>
                                        <p:cTn dur="1" fill="hold" id="25">
                                          <p:stCondLst>
                                            <p:cond delay="0"/>
                                          </p:stCondLst>
                                        </p:cTn>
                                        <p:tgtEl>
                                          <p:spTgt spid="4"/>
                                        </p:tgtEl>
                                        <p:attrNameLst>
                                          <p:attrName>style.visibility</p:attrName>
                                        </p:attrNameLst>
                                      </p:cBhvr>
                                      <p:to>
                                        <p:strVal val="visible"/>
                                      </p:to>
                                    </p:set>
                                    <p:animEffect filter="fade" transition="in">
                                      <p:cBhvr>
                                        <p:cTn dur="500" id="26"/>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4"/>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a:extLst>
              <a:ext uri="{FF2B5EF4-FFF2-40B4-BE49-F238E27FC236}">
                <a16:creationId xmlns:a16="http://schemas.microsoft.com/office/drawing/2014/main" id="{5B47DABC-8569-49E4-8AF8-536D2CD20BEE}"/>
              </a:ext>
            </a:extLst>
          </p:cNvPr>
          <p:cNvPicPr>
            <a:picLocks noChangeAspect="1"/>
          </p:cNvPicPr>
          <p:nvPr/>
        </p:nvPicPr>
        <p:blipFill>
          <a:blip r:embed="rId2">
            <a:extLst>
              <a:ext uri="{28A0092B-C50C-407E-A947-70E740481C1C}">
                <a14:useLocalDpi val="0"/>
              </a:ext>
            </a:extLst>
          </a:blip>
          <a:stretch>
            <a:fillRect/>
          </a:stretch>
        </p:blipFill>
        <p:spPr>
          <a:xfrm>
            <a:off x="1653444" y="2288564"/>
            <a:ext cx="4215841" cy="2808530"/>
          </a:xfrm>
          <a:prstGeom prst="rect">
            <a:avLst/>
          </a:prstGeom>
        </p:spPr>
      </p:pic>
      <p:grpSp>
        <p:nvGrpSpPr>
          <p:cNvPr id="3" name="组合 2">
            <a:extLst>
              <a:ext uri="{FF2B5EF4-FFF2-40B4-BE49-F238E27FC236}">
                <a16:creationId xmlns:a16="http://schemas.microsoft.com/office/drawing/2014/main" id="{FFBAD986-B042-4A10-B19C-4ED1B636BAE3}"/>
              </a:ext>
            </a:extLst>
          </p:cNvPr>
          <p:cNvGrpSpPr/>
          <p:nvPr/>
        </p:nvGrpSpPr>
        <p:grpSpPr>
          <a:xfrm>
            <a:off x="6234966" y="2288564"/>
            <a:ext cx="4338845" cy="2808530"/>
            <a:chOff x="6133366" y="2631464"/>
            <a:chExt cx="4338845" cy="2808530"/>
          </a:xfrm>
        </p:grpSpPr>
        <p:sp>
          <p:nvSpPr>
            <p:cNvPr id="4" name="矩形 3">
              <a:extLst>
                <a:ext uri="{FF2B5EF4-FFF2-40B4-BE49-F238E27FC236}">
                  <a16:creationId xmlns:a16="http://schemas.microsoft.com/office/drawing/2014/main" id="{34BE7987-95A0-46E9-B54F-FBFE48432493}"/>
                </a:ext>
              </a:extLst>
            </p:cNvPr>
            <p:cNvSpPr/>
            <p:nvPr/>
          </p:nvSpPr>
          <p:spPr>
            <a:xfrm>
              <a:off x="6133366" y="2631464"/>
              <a:ext cx="4338845" cy="2808530"/>
            </a:xfrm>
            <a:prstGeom prst="rect">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p>
          </p:txBody>
        </p:sp>
        <p:sp>
          <p:nvSpPr>
            <p:cNvPr id="5" name="文本框 5">
              <a:extLst>
                <a:ext uri="{FF2B5EF4-FFF2-40B4-BE49-F238E27FC236}">
                  <a16:creationId xmlns:a16="http://schemas.microsoft.com/office/drawing/2014/main" id="{808F0F52-BB22-4C48-8F7A-88F5DC0EDA02}"/>
                </a:ext>
              </a:extLst>
            </p:cNvPr>
            <p:cNvSpPr txBox="1">
              <a:spLocks noChangeArrowheads="1"/>
            </p:cNvSpPr>
            <p:nvPr/>
          </p:nvSpPr>
          <p:spPr bwMode="auto">
            <a:xfrm>
              <a:off x="6373749" y="2923722"/>
              <a:ext cx="170037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1300">
                  <a:solidFill>
                    <a:schemeClr val="tx1"/>
                  </a:solidFill>
                  <a:latin panose="020f0302020204030204" typeface="Calibri Light"/>
                  <a:ea charset="-122" panose="02000000000000000000" pitchFamily="2" typeface="方正宋刻本秀楷简体"/>
                </a:defRPr>
              </a:lvl1pPr>
              <a:lvl2pPr indent="-285750" marL="742950">
                <a:defRPr sz="1300">
                  <a:solidFill>
                    <a:schemeClr val="tx1"/>
                  </a:solidFill>
                  <a:latin panose="020f0302020204030204" typeface="Calibri Light"/>
                  <a:ea charset="-122" panose="02000000000000000000" pitchFamily="2" typeface="方正宋刻本秀楷简体"/>
                </a:defRPr>
              </a:lvl2pPr>
              <a:lvl3pPr indent="-228600" marL="1143000">
                <a:defRPr sz="1300">
                  <a:solidFill>
                    <a:schemeClr val="tx1"/>
                  </a:solidFill>
                  <a:latin panose="020f0302020204030204" typeface="Calibri Light"/>
                  <a:ea charset="-122" panose="02000000000000000000" pitchFamily="2" typeface="方正宋刻本秀楷简体"/>
                </a:defRPr>
              </a:lvl3pPr>
              <a:lvl4pPr indent="-228600" marL="1600200">
                <a:defRPr sz="1300">
                  <a:solidFill>
                    <a:schemeClr val="tx1"/>
                  </a:solidFill>
                  <a:latin panose="020f0302020204030204" typeface="Calibri Light"/>
                  <a:ea charset="-122" panose="02000000000000000000" pitchFamily="2" typeface="方正宋刻本秀楷简体"/>
                </a:defRPr>
              </a:lvl4pPr>
              <a:lvl5pPr indent="-228600" marL="2057400">
                <a:defRPr sz="1300">
                  <a:solidFill>
                    <a:schemeClr val="tx1"/>
                  </a:solidFill>
                  <a:latin panose="020f0302020204030204" typeface="Calibri Light"/>
                  <a:ea charset="-122" panose="02000000000000000000" pitchFamily="2" typeface="方正宋刻本秀楷简体"/>
                </a:defRPr>
              </a:lvl5pPr>
              <a:lvl6pPr defTabSz="685800" eaLnBrk="0" fontAlgn="base" hangingPunct="0" indent="-228600" marL="2514600">
                <a:spcBef>
                  <a:spcPct val="0"/>
                </a:spcBef>
                <a:spcAft>
                  <a:spcPct val="0"/>
                </a:spcAft>
                <a:defRPr sz="1300">
                  <a:solidFill>
                    <a:schemeClr val="tx1"/>
                  </a:solidFill>
                  <a:latin panose="020f0302020204030204" typeface="Calibri Light"/>
                  <a:ea charset="-122" panose="02000000000000000000" pitchFamily="2" typeface="方正宋刻本秀楷简体"/>
                </a:defRPr>
              </a:lvl6pPr>
              <a:lvl7pPr defTabSz="685800" eaLnBrk="0" fontAlgn="base" hangingPunct="0" indent="-228600" marL="2971800">
                <a:spcBef>
                  <a:spcPct val="0"/>
                </a:spcBef>
                <a:spcAft>
                  <a:spcPct val="0"/>
                </a:spcAft>
                <a:defRPr sz="1300">
                  <a:solidFill>
                    <a:schemeClr val="tx1"/>
                  </a:solidFill>
                  <a:latin panose="020f0302020204030204" typeface="Calibri Light"/>
                  <a:ea charset="-122" panose="02000000000000000000" pitchFamily="2" typeface="方正宋刻本秀楷简体"/>
                </a:defRPr>
              </a:lvl7pPr>
              <a:lvl8pPr defTabSz="685800" eaLnBrk="0" fontAlgn="base" hangingPunct="0" indent="-228600" marL="3429000">
                <a:spcBef>
                  <a:spcPct val="0"/>
                </a:spcBef>
                <a:spcAft>
                  <a:spcPct val="0"/>
                </a:spcAft>
                <a:defRPr sz="1300">
                  <a:solidFill>
                    <a:schemeClr val="tx1"/>
                  </a:solidFill>
                  <a:latin panose="020f0302020204030204" typeface="Calibri Light"/>
                  <a:ea charset="-122" panose="02000000000000000000" pitchFamily="2" typeface="方正宋刻本秀楷简体"/>
                </a:defRPr>
              </a:lvl8pPr>
              <a:lvl9pPr defTabSz="685800" eaLnBrk="0" fontAlgn="base" hangingPunct="0" indent="-228600" marL="3886200">
                <a:spcBef>
                  <a:spcPct val="0"/>
                </a:spcBef>
                <a:spcAft>
                  <a:spcPct val="0"/>
                </a:spcAft>
                <a:defRPr sz="1300">
                  <a:solidFill>
                    <a:schemeClr val="tx1"/>
                  </a:solidFill>
                  <a:latin panose="020f0302020204030204" typeface="Calibri Light"/>
                  <a:ea charset="-122" panose="02000000000000000000" pitchFamily="2" typeface="方正宋刻本秀楷简体"/>
                </a:defRPr>
              </a:lvl9pPr>
            </a:lstStyle>
            <a:p>
              <a:pPr fontAlgn="base">
                <a:spcBef>
                  <a:spcPct val="0"/>
                </a:spcBef>
                <a:spcAft>
                  <a:spcPct val="0"/>
                </a:spcAft>
                <a:defRPr/>
              </a:pPr>
              <a:r>
                <a:rPr altLang="en-US" b="1" lang="zh-CN" sz="2000">
                  <a:solidFill>
                    <a:schemeClr val="bg1"/>
                  </a:solidFill>
                  <a:latin charset="-122" panose="020b0503020204020204" pitchFamily="34" typeface="微软雅黑"/>
                  <a:ea charset="-122" panose="020b0503020204020204" pitchFamily="34" typeface="微软雅黑"/>
                </a:rPr>
                <a:t>添加标题</a:t>
              </a:r>
            </a:p>
          </p:txBody>
        </p:sp>
        <p:sp>
          <p:nvSpPr>
            <p:cNvPr id="6" name="矩形 5">
              <a:extLst>
                <a:ext uri="{FF2B5EF4-FFF2-40B4-BE49-F238E27FC236}">
                  <a16:creationId xmlns:a16="http://schemas.microsoft.com/office/drawing/2014/main" id="{F52CD59E-B40C-42A9-89B5-64ED801062DC}"/>
                </a:ext>
              </a:extLst>
            </p:cNvPr>
            <p:cNvSpPr>
              <a:spLocks noChangeArrowheads="1"/>
            </p:cNvSpPr>
            <p:nvPr/>
          </p:nvSpPr>
          <p:spPr bwMode="auto">
            <a:xfrm>
              <a:off x="6378750" y="3477375"/>
              <a:ext cx="3712078"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buFont charset="0" panose="020b0604020202020204" pitchFamily="34" typeface="Arial"/>
                <a:buNone/>
              </a:pPr>
              <a:r>
                <a:rPr altLang="en-US" lang="zh-CN" sz="1200">
                  <a:solidFill>
                    <a:schemeClr val="bg1"/>
                  </a:solidFill>
                  <a:latin charset="-122" panose="020b0503020204020204" pitchFamily="34" typeface="微软雅黑"/>
                  <a:ea charset="-122" panose="020b0503020204020204" pitchFamily="34" typeface="微软雅黑"/>
                </a:rPr>
                <a:t>单击此处编辑您要的内容，建议您在展示时采用微软雅黑字体，本模版所有图形线条及其相应素材均可自由编辑、改色、替换。</a:t>
              </a:r>
            </a:p>
          </p:txBody>
        </p:sp>
        <p:sp>
          <p:nvSpPr>
            <p:cNvPr id="7" name="矩形 6">
              <a:extLst>
                <a:ext uri="{FF2B5EF4-FFF2-40B4-BE49-F238E27FC236}">
                  <a16:creationId xmlns:a16="http://schemas.microsoft.com/office/drawing/2014/main" id="{CB94F4EA-CCFD-41EF-A1B3-2421EB6B19EF}"/>
                </a:ext>
              </a:extLst>
            </p:cNvPr>
            <p:cNvSpPr>
              <a:spLocks noChangeArrowheads="1"/>
            </p:cNvSpPr>
            <p:nvPr/>
          </p:nvSpPr>
          <p:spPr bwMode="auto">
            <a:xfrm>
              <a:off x="6373749" y="4274594"/>
              <a:ext cx="3712079"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buFont charset="0" panose="020b0604020202020204" pitchFamily="34" typeface="Arial"/>
                <a:buNone/>
              </a:pPr>
              <a:r>
                <a:rPr altLang="en-US" lang="zh-CN" sz="1200">
                  <a:solidFill>
                    <a:schemeClr val="bg1"/>
                  </a:solidFill>
                  <a:latin charset="-122" panose="020b0503020204020204" pitchFamily="34" typeface="微软雅黑"/>
                  <a:ea charset="-122" panose="020b0503020204020204" pitchFamily="34" typeface="微软雅黑"/>
                </a:rPr>
                <a:t>单击此处编辑您要的内容，建议您在展示时采用微软雅黑字体，本模版所有图形线条及其相应素材均可自由编辑、改色、替换。</a:t>
              </a:r>
            </a:p>
          </p:txBody>
        </p:sp>
      </p:grpSp>
    </p:spTree>
    <p:extLst>
      <p:ext uri="{BB962C8B-B14F-4D97-AF65-F5344CB8AC3E}">
        <p14:creationId val="352262188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10" presetSubtype="0">
                                  <p:stCondLst>
                                    <p:cond delay="0"/>
                                  </p:stCondLst>
                                  <p:childTnLst>
                                    <p:set>
                                      <p:cBhvr>
                                        <p:cTn dur="1" fill="hold" id="10">
                                          <p:stCondLst>
                                            <p:cond delay="0"/>
                                          </p:stCondLst>
                                        </p:cTn>
                                        <p:tgtEl>
                                          <p:spTgt spid="3"/>
                                        </p:tgtEl>
                                        <p:attrNameLst>
                                          <p:attrName>style.visibility</p:attrName>
                                        </p:attrNameLst>
                                      </p:cBhvr>
                                      <p:to>
                                        <p:strVal val="visible"/>
                                      </p:to>
                                    </p:set>
                                    <p:animEffect filter="fade" transition="in">
                                      <p:cBhvr>
                                        <p:cTn dur="500" id="11"/>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Box 38">
            <a:extLst>
              <a:ext uri="{FF2B5EF4-FFF2-40B4-BE49-F238E27FC236}">
                <a16:creationId xmlns:a16="http://schemas.microsoft.com/office/drawing/2014/main" id="{5D7B58BA-2127-44E8-8182-0824C9C2CABA}"/>
              </a:ext>
            </a:extLst>
          </p:cNvPr>
          <p:cNvSpPr txBox="1">
            <a:spLocks noChangeArrowheads="1"/>
          </p:cNvSpPr>
          <p:nvPr/>
        </p:nvSpPr>
        <p:spPr bwMode="auto">
          <a:xfrm>
            <a:off x="6738938" y="2308225"/>
            <a:ext cx="3470275" cy="355600"/>
          </a:xfrm>
          <a:prstGeom prst="rect">
            <a:avLst/>
          </a:prstGeom>
          <a:noFill/>
          <a:ln w="9525">
            <a:noFill/>
            <a:miter lim="800000"/>
          </a:ln>
        </p:spPr>
        <p:txBody>
          <a:bodyPr bIns="0" lIns="0" rIns="0" tIns="0">
            <a:spAutoFit/>
          </a:bodyPr>
          <a:lstStyle/>
          <a:p>
            <a:pPr algn="just">
              <a:lnSpc>
                <a:spcPts val="1400"/>
              </a:lnSpc>
            </a:pPr>
            <a:r>
              <a:rPr altLang="en-US" b="0" lang="zh-CN" sz="1000">
                <a:solidFill>
                  <a:schemeClr val="bg1">
                    <a:lumMod val="65000"/>
                  </a:schemeClr>
                </a:solidFill>
              </a:rPr>
              <a:t>请在此处添加您需要的文字内容请在此处添加您需要的文字内容请在此处添加您需要的文字内容</a:t>
            </a:r>
          </a:p>
        </p:txBody>
      </p:sp>
      <p:sp>
        <p:nvSpPr>
          <p:cNvPr id="3" name="TextBox 39">
            <a:extLst>
              <a:ext uri="{FF2B5EF4-FFF2-40B4-BE49-F238E27FC236}">
                <a16:creationId xmlns:a16="http://schemas.microsoft.com/office/drawing/2014/main" id="{0D9E95DD-AF8C-4507-9E20-064E547926E3}"/>
              </a:ext>
            </a:extLst>
          </p:cNvPr>
          <p:cNvSpPr txBox="1">
            <a:spLocks noChangeArrowheads="1"/>
          </p:cNvSpPr>
          <p:nvPr/>
        </p:nvSpPr>
        <p:spPr bwMode="auto">
          <a:xfrm>
            <a:off x="5464175" y="2297113"/>
            <a:ext cx="998538" cy="365760"/>
          </a:xfrm>
          <a:prstGeom prst="rect">
            <a:avLst/>
          </a:prstGeom>
          <a:noFill/>
          <a:ln w="9525">
            <a:noFill/>
            <a:miter lim="800000"/>
          </a:ln>
        </p:spPr>
        <p:txBody>
          <a:bodyPr>
            <a:spAutoFit/>
          </a:bodyPr>
          <a:lstStyle/>
          <a:p>
            <a:pPr algn="ctr"/>
            <a:r>
              <a:rPr altLang="en-US" lang="zh-CN">
                <a:solidFill>
                  <a:schemeClr val="bg1">
                    <a:lumMod val="65000"/>
                  </a:schemeClr>
                </a:solidFill>
                <a:latin charset="-122" panose="020b0503020204020204" pitchFamily="34" typeface="微软雅黑"/>
              </a:rPr>
              <a:t>标题</a:t>
            </a:r>
          </a:p>
        </p:txBody>
      </p:sp>
      <p:cxnSp>
        <p:nvCxnSpPr>
          <p:cNvPr id="4" name="直接连接符 3">
            <a:extLst>
              <a:ext uri="{FF2B5EF4-FFF2-40B4-BE49-F238E27FC236}">
                <a16:creationId xmlns:a16="http://schemas.microsoft.com/office/drawing/2014/main" id="{5CB7BECF-89FD-4ADA-94C7-BC67D39BCAAC}"/>
              </a:ext>
            </a:extLst>
          </p:cNvPr>
          <p:cNvCxnSpPr/>
          <p:nvPr/>
        </p:nvCxnSpPr>
        <p:spPr>
          <a:xfrm flipH="1">
            <a:off x="6584950" y="2271713"/>
            <a:ext cx="0" cy="3984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1">
            <a:extLst>
              <a:ext uri="{FF2B5EF4-FFF2-40B4-BE49-F238E27FC236}">
                <a16:creationId xmlns:a16="http://schemas.microsoft.com/office/drawing/2014/main" id="{2112C166-FEA3-41F8-8326-BB094FC30755}"/>
              </a:ext>
            </a:extLst>
          </p:cNvPr>
          <p:cNvSpPr txBox="1">
            <a:spLocks noChangeArrowheads="1"/>
          </p:cNvSpPr>
          <p:nvPr/>
        </p:nvSpPr>
        <p:spPr bwMode="auto">
          <a:xfrm>
            <a:off x="6108700" y="2973388"/>
            <a:ext cx="3470275" cy="355600"/>
          </a:xfrm>
          <a:prstGeom prst="rect">
            <a:avLst/>
          </a:prstGeom>
          <a:noFill/>
          <a:ln w="9525">
            <a:noFill/>
            <a:miter lim="800000"/>
          </a:ln>
        </p:spPr>
        <p:txBody>
          <a:bodyPr bIns="0" lIns="0" rIns="0" tIns="0">
            <a:spAutoFit/>
          </a:bodyPr>
          <a:lstStyle/>
          <a:p>
            <a:pPr algn="just">
              <a:lnSpc>
                <a:spcPts val="1400"/>
              </a:lnSpc>
            </a:pPr>
            <a:r>
              <a:rPr altLang="en-US" b="0" lang="zh-CN" sz="1000">
                <a:solidFill>
                  <a:schemeClr val="bg1">
                    <a:lumMod val="65000"/>
                  </a:schemeClr>
                </a:solidFill>
              </a:rPr>
              <a:t>请在此处添加您需要的文字内容请在此处添加您需要的文字内容请在此处添加您需要的文字内容</a:t>
            </a:r>
          </a:p>
        </p:txBody>
      </p:sp>
      <p:sp>
        <p:nvSpPr>
          <p:cNvPr id="6" name="TextBox 42">
            <a:extLst>
              <a:ext uri="{FF2B5EF4-FFF2-40B4-BE49-F238E27FC236}">
                <a16:creationId xmlns:a16="http://schemas.microsoft.com/office/drawing/2014/main" id="{57A5931D-C564-4179-A79D-3881D317C577}"/>
              </a:ext>
            </a:extLst>
          </p:cNvPr>
          <p:cNvSpPr txBox="1">
            <a:spLocks noChangeArrowheads="1"/>
          </p:cNvSpPr>
          <p:nvPr/>
        </p:nvSpPr>
        <p:spPr bwMode="auto">
          <a:xfrm>
            <a:off x="4833938" y="2962275"/>
            <a:ext cx="998537" cy="365760"/>
          </a:xfrm>
          <a:prstGeom prst="rect">
            <a:avLst/>
          </a:prstGeom>
          <a:noFill/>
          <a:ln w="9525">
            <a:noFill/>
            <a:miter lim="800000"/>
          </a:ln>
        </p:spPr>
        <p:txBody>
          <a:bodyPr>
            <a:spAutoFit/>
          </a:bodyPr>
          <a:lstStyle/>
          <a:p>
            <a:pPr algn="ctr"/>
            <a:r>
              <a:rPr altLang="en-US" lang="zh-CN">
                <a:solidFill>
                  <a:schemeClr val="bg1">
                    <a:lumMod val="65000"/>
                  </a:schemeClr>
                </a:solidFill>
                <a:latin charset="-122" panose="020b0503020204020204" pitchFamily="34" typeface="微软雅黑"/>
              </a:rPr>
              <a:t>标题</a:t>
            </a:r>
          </a:p>
        </p:txBody>
      </p:sp>
      <p:cxnSp>
        <p:nvCxnSpPr>
          <p:cNvPr id="7" name="直接连接符 6">
            <a:extLst>
              <a:ext uri="{FF2B5EF4-FFF2-40B4-BE49-F238E27FC236}">
                <a16:creationId xmlns:a16="http://schemas.microsoft.com/office/drawing/2014/main" id="{CB77EBA1-EA60-48B0-8803-9D92A029FF4E}"/>
              </a:ext>
            </a:extLst>
          </p:cNvPr>
          <p:cNvCxnSpPr/>
          <p:nvPr/>
        </p:nvCxnSpPr>
        <p:spPr>
          <a:xfrm flipH="1">
            <a:off x="5956300" y="2936875"/>
            <a:ext cx="0" cy="40005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44">
            <a:extLst>
              <a:ext uri="{FF2B5EF4-FFF2-40B4-BE49-F238E27FC236}">
                <a16:creationId xmlns:a16="http://schemas.microsoft.com/office/drawing/2014/main" id="{BEA79FD3-AEC7-47B5-84C8-86107C220CEB}"/>
              </a:ext>
            </a:extLst>
          </p:cNvPr>
          <p:cNvSpPr txBox="1">
            <a:spLocks noChangeArrowheads="1"/>
          </p:cNvSpPr>
          <p:nvPr/>
        </p:nvSpPr>
        <p:spPr bwMode="auto">
          <a:xfrm>
            <a:off x="5316538" y="3690938"/>
            <a:ext cx="3470275" cy="355600"/>
          </a:xfrm>
          <a:prstGeom prst="rect">
            <a:avLst/>
          </a:prstGeom>
          <a:noFill/>
          <a:ln w="9525">
            <a:noFill/>
            <a:miter lim="800000"/>
          </a:ln>
        </p:spPr>
        <p:txBody>
          <a:bodyPr bIns="0" lIns="0" rIns="0" tIns="0">
            <a:spAutoFit/>
          </a:bodyPr>
          <a:lstStyle/>
          <a:p>
            <a:pPr algn="just">
              <a:lnSpc>
                <a:spcPts val="1400"/>
              </a:lnSpc>
            </a:pPr>
            <a:r>
              <a:rPr altLang="en-US" b="0" lang="zh-CN" sz="1000">
                <a:solidFill>
                  <a:schemeClr val="bg1">
                    <a:lumMod val="65000"/>
                  </a:schemeClr>
                </a:solidFill>
              </a:rPr>
              <a:t>请在此处添加您需要的文字内容请在此处添加您需要的文字内容请在此处添加您需要的文字内容</a:t>
            </a:r>
          </a:p>
        </p:txBody>
      </p:sp>
      <p:sp>
        <p:nvSpPr>
          <p:cNvPr id="9" name="TextBox 45">
            <a:extLst>
              <a:ext uri="{FF2B5EF4-FFF2-40B4-BE49-F238E27FC236}">
                <a16:creationId xmlns:a16="http://schemas.microsoft.com/office/drawing/2014/main" id="{D9ED2F95-C0EB-4749-BC30-67F9A6E230B5}"/>
              </a:ext>
            </a:extLst>
          </p:cNvPr>
          <p:cNvSpPr txBox="1">
            <a:spLocks noChangeArrowheads="1"/>
          </p:cNvSpPr>
          <p:nvPr/>
        </p:nvSpPr>
        <p:spPr bwMode="auto">
          <a:xfrm>
            <a:off x="4041775" y="3678238"/>
            <a:ext cx="998538" cy="365760"/>
          </a:xfrm>
          <a:prstGeom prst="rect">
            <a:avLst/>
          </a:prstGeom>
          <a:noFill/>
          <a:ln w="9525">
            <a:noFill/>
            <a:miter lim="800000"/>
          </a:ln>
        </p:spPr>
        <p:txBody>
          <a:bodyPr>
            <a:spAutoFit/>
          </a:bodyPr>
          <a:lstStyle/>
          <a:p>
            <a:pPr algn="ctr"/>
            <a:r>
              <a:rPr altLang="en-US" lang="zh-CN">
                <a:solidFill>
                  <a:schemeClr val="bg1">
                    <a:lumMod val="65000"/>
                  </a:schemeClr>
                </a:solidFill>
                <a:latin charset="-122" panose="020b0503020204020204" pitchFamily="34" typeface="微软雅黑"/>
              </a:rPr>
              <a:t>标题</a:t>
            </a:r>
          </a:p>
        </p:txBody>
      </p:sp>
      <p:cxnSp>
        <p:nvCxnSpPr>
          <p:cNvPr id="10" name="直接连接符 9">
            <a:extLst>
              <a:ext uri="{FF2B5EF4-FFF2-40B4-BE49-F238E27FC236}">
                <a16:creationId xmlns:a16="http://schemas.microsoft.com/office/drawing/2014/main" id="{02488271-274D-4EB5-98BD-ACBB5363DF52}"/>
              </a:ext>
            </a:extLst>
          </p:cNvPr>
          <p:cNvCxnSpPr/>
          <p:nvPr/>
        </p:nvCxnSpPr>
        <p:spPr>
          <a:xfrm flipH="1">
            <a:off x="5162550" y="3654425"/>
            <a:ext cx="0" cy="3984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47">
            <a:extLst>
              <a:ext uri="{FF2B5EF4-FFF2-40B4-BE49-F238E27FC236}">
                <a16:creationId xmlns:a16="http://schemas.microsoft.com/office/drawing/2014/main" id="{EDA86BE6-132E-4C8A-8CB3-D3C71D3347E9}"/>
              </a:ext>
            </a:extLst>
          </p:cNvPr>
          <p:cNvSpPr txBox="1">
            <a:spLocks noChangeArrowheads="1"/>
          </p:cNvSpPr>
          <p:nvPr/>
        </p:nvSpPr>
        <p:spPr bwMode="auto">
          <a:xfrm>
            <a:off x="4651375" y="4360863"/>
            <a:ext cx="3470275" cy="355600"/>
          </a:xfrm>
          <a:prstGeom prst="rect">
            <a:avLst/>
          </a:prstGeom>
          <a:noFill/>
          <a:ln w="9525">
            <a:noFill/>
            <a:miter lim="800000"/>
          </a:ln>
        </p:spPr>
        <p:txBody>
          <a:bodyPr bIns="0" lIns="0" rIns="0" tIns="0">
            <a:spAutoFit/>
          </a:bodyPr>
          <a:lstStyle/>
          <a:p>
            <a:pPr algn="just">
              <a:lnSpc>
                <a:spcPts val="1400"/>
              </a:lnSpc>
            </a:pPr>
            <a:r>
              <a:rPr altLang="en-US" b="0" lang="zh-CN" sz="1000">
                <a:solidFill>
                  <a:schemeClr val="bg1">
                    <a:lumMod val="65000"/>
                  </a:schemeClr>
                </a:solidFill>
              </a:rPr>
              <a:t>请在此处添加您需要的文字内容请在此处添加您需要的文字内容请在此处添加您需要的文字内容</a:t>
            </a:r>
          </a:p>
        </p:txBody>
      </p:sp>
      <p:sp>
        <p:nvSpPr>
          <p:cNvPr id="12" name="TextBox 48">
            <a:extLst>
              <a:ext uri="{FF2B5EF4-FFF2-40B4-BE49-F238E27FC236}">
                <a16:creationId xmlns:a16="http://schemas.microsoft.com/office/drawing/2014/main" id="{997E627B-831E-447F-B2B4-D184254E9838}"/>
              </a:ext>
            </a:extLst>
          </p:cNvPr>
          <p:cNvSpPr txBox="1">
            <a:spLocks noChangeArrowheads="1"/>
          </p:cNvSpPr>
          <p:nvPr/>
        </p:nvSpPr>
        <p:spPr bwMode="auto">
          <a:xfrm>
            <a:off x="3376613" y="4348163"/>
            <a:ext cx="998537" cy="365760"/>
          </a:xfrm>
          <a:prstGeom prst="rect">
            <a:avLst/>
          </a:prstGeom>
          <a:noFill/>
          <a:ln w="9525">
            <a:noFill/>
            <a:miter lim="800000"/>
          </a:ln>
        </p:spPr>
        <p:txBody>
          <a:bodyPr>
            <a:spAutoFit/>
          </a:bodyPr>
          <a:lstStyle/>
          <a:p>
            <a:pPr algn="ctr"/>
            <a:r>
              <a:rPr altLang="en-US" lang="zh-CN">
                <a:solidFill>
                  <a:schemeClr val="bg1">
                    <a:lumMod val="65000"/>
                  </a:schemeClr>
                </a:solidFill>
                <a:latin charset="-122" panose="020b0503020204020204" pitchFamily="34" typeface="微软雅黑"/>
              </a:rPr>
              <a:t>标题</a:t>
            </a:r>
          </a:p>
        </p:txBody>
      </p:sp>
      <p:cxnSp>
        <p:nvCxnSpPr>
          <p:cNvPr id="13" name="直接连接符 12">
            <a:extLst>
              <a:ext uri="{FF2B5EF4-FFF2-40B4-BE49-F238E27FC236}">
                <a16:creationId xmlns:a16="http://schemas.microsoft.com/office/drawing/2014/main" id="{74A8AB3A-978E-4C8D-A7B3-CD1BA558F28A}"/>
              </a:ext>
            </a:extLst>
          </p:cNvPr>
          <p:cNvCxnSpPr/>
          <p:nvPr/>
        </p:nvCxnSpPr>
        <p:spPr>
          <a:xfrm flipH="1">
            <a:off x="4498975" y="4324350"/>
            <a:ext cx="0" cy="3984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AutoShape 18">
            <a:extLst>
              <a:ext uri="{FF2B5EF4-FFF2-40B4-BE49-F238E27FC236}">
                <a16:creationId xmlns:a16="http://schemas.microsoft.com/office/drawing/2014/main" id="{0F2D7E49-EA41-463B-9F70-D10837F121B7}"/>
              </a:ext>
            </a:extLst>
          </p:cNvPr>
          <p:cNvSpPr>
            <a:spLocks noChangeArrowheads="1"/>
          </p:cNvSpPr>
          <p:nvPr/>
        </p:nvSpPr>
        <p:spPr bwMode="auto">
          <a:xfrm>
            <a:off x="2089150" y="2136775"/>
            <a:ext cx="3384550" cy="585788"/>
          </a:xfrm>
          <a:prstGeom prst="homePlate">
            <a:avLst>
              <a:gd fmla="val 69842" name="adj"/>
            </a:avLst>
          </a:prstGeom>
          <a:solidFill>
            <a:srgbClr val="F8C8CE"/>
          </a:solidFill>
          <a:ln w="9525">
            <a:noFill/>
            <a:miter lim="800000"/>
          </a:ln>
        </p:spPr>
        <p:txBody>
          <a:bodyPr anchor="ctr" wrap="none"/>
          <a:lstStyle/>
          <a:p>
            <a:endParaRPr altLang="en-US" b="0" lang="zh-CN">
              <a:solidFill>
                <a:schemeClr val="bg1">
                  <a:lumMod val="65000"/>
                </a:schemeClr>
              </a:solidFill>
              <a:ea charset="-122" typeface="宋体"/>
            </a:endParaRPr>
          </a:p>
        </p:txBody>
      </p:sp>
      <p:sp>
        <p:nvSpPr>
          <p:cNvPr id="15" name="AutoShape 19">
            <a:extLst>
              <a:ext uri="{FF2B5EF4-FFF2-40B4-BE49-F238E27FC236}">
                <a16:creationId xmlns:a16="http://schemas.microsoft.com/office/drawing/2014/main" id="{FBF90384-A547-4648-B6C6-10979C212214}"/>
              </a:ext>
            </a:extLst>
          </p:cNvPr>
          <p:cNvSpPr>
            <a:spLocks noChangeArrowheads="1"/>
          </p:cNvSpPr>
          <p:nvPr/>
        </p:nvSpPr>
        <p:spPr bwMode="auto">
          <a:xfrm>
            <a:off x="2089150" y="2870200"/>
            <a:ext cx="2663825" cy="561975"/>
          </a:xfrm>
          <a:prstGeom prst="homePlate">
            <a:avLst>
              <a:gd fmla="val 70904" name="adj"/>
            </a:avLst>
          </a:prstGeom>
          <a:solidFill>
            <a:srgbClr val="BAE3F9"/>
          </a:solidFill>
          <a:ln w="9525">
            <a:noFill/>
            <a:miter lim="800000"/>
          </a:ln>
        </p:spPr>
        <p:txBody>
          <a:bodyPr anchor="ctr" wrap="none"/>
          <a:lstStyle/>
          <a:p>
            <a:endParaRPr altLang="en-US" b="0" lang="zh-CN">
              <a:solidFill>
                <a:schemeClr val="bg1">
                  <a:lumMod val="65000"/>
                </a:schemeClr>
              </a:solidFill>
              <a:ea charset="-122" typeface="宋体"/>
            </a:endParaRPr>
          </a:p>
        </p:txBody>
      </p:sp>
      <p:sp>
        <p:nvSpPr>
          <p:cNvPr id="16" name="AutoShape 20">
            <a:extLst>
              <a:ext uri="{FF2B5EF4-FFF2-40B4-BE49-F238E27FC236}">
                <a16:creationId xmlns:a16="http://schemas.microsoft.com/office/drawing/2014/main" id="{1C17B8A6-0552-4D60-9CFF-99393DBC9DDA}"/>
              </a:ext>
            </a:extLst>
          </p:cNvPr>
          <p:cNvSpPr>
            <a:spLocks noChangeArrowheads="1"/>
          </p:cNvSpPr>
          <p:nvPr/>
        </p:nvSpPr>
        <p:spPr bwMode="auto">
          <a:xfrm>
            <a:off x="2089150" y="3576638"/>
            <a:ext cx="1944688" cy="561975"/>
          </a:xfrm>
          <a:prstGeom prst="homePlate">
            <a:avLst>
              <a:gd fmla="val 66662" name="adj"/>
            </a:avLst>
          </a:prstGeom>
          <a:solidFill>
            <a:srgbClr val="F8C8CE"/>
          </a:solidFill>
          <a:ln w="9525">
            <a:noFill/>
            <a:miter lim="800000"/>
          </a:ln>
        </p:spPr>
        <p:txBody>
          <a:bodyPr anchor="ctr" wrap="none"/>
          <a:lstStyle/>
          <a:p>
            <a:endParaRPr altLang="en-US" b="0" lang="zh-CN">
              <a:solidFill>
                <a:schemeClr val="bg1">
                  <a:lumMod val="65000"/>
                </a:schemeClr>
              </a:solidFill>
              <a:ea charset="-122" typeface="宋体"/>
            </a:endParaRPr>
          </a:p>
        </p:txBody>
      </p:sp>
      <p:sp>
        <p:nvSpPr>
          <p:cNvPr id="17" name="AutoShape 21">
            <a:extLst>
              <a:ext uri="{FF2B5EF4-FFF2-40B4-BE49-F238E27FC236}">
                <a16:creationId xmlns:a16="http://schemas.microsoft.com/office/drawing/2014/main" id="{1302E4F0-95CC-4513-A533-6CE75D5B1274}"/>
              </a:ext>
            </a:extLst>
          </p:cNvPr>
          <p:cNvSpPr>
            <a:spLocks noChangeArrowheads="1"/>
          </p:cNvSpPr>
          <p:nvPr/>
        </p:nvSpPr>
        <p:spPr bwMode="auto">
          <a:xfrm>
            <a:off x="2089150" y="4238625"/>
            <a:ext cx="1295400" cy="561975"/>
          </a:xfrm>
          <a:prstGeom prst="homePlate">
            <a:avLst>
              <a:gd fmla="val 48300" name="adj"/>
            </a:avLst>
          </a:prstGeom>
          <a:solidFill>
            <a:srgbClr val="BAE3F9"/>
          </a:solidFill>
          <a:ln w="9525">
            <a:noFill/>
            <a:miter lim="800000"/>
          </a:ln>
        </p:spPr>
        <p:txBody>
          <a:bodyPr anchor="ctr" wrap="none"/>
          <a:lstStyle/>
          <a:p>
            <a:endParaRPr altLang="en-US" b="0" lang="zh-CN">
              <a:solidFill>
                <a:schemeClr val="bg1">
                  <a:lumMod val="65000"/>
                </a:schemeClr>
              </a:solidFill>
              <a:ea charset="-122" typeface="宋体"/>
            </a:endParaRPr>
          </a:p>
        </p:txBody>
      </p:sp>
    </p:spTree>
    <p:extLst>
      <p:ext uri="{BB962C8B-B14F-4D97-AF65-F5344CB8AC3E}">
        <p14:creationId val="346364632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4"/>
                                        </p:tgtEl>
                                        <p:attrNameLst>
                                          <p:attrName>style.visibility</p:attrName>
                                        </p:attrNameLst>
                                      </p:cBhvr>
                                      <p:to>
                                        <p:strVal val="visible"/>
                                      </p:to>
                                    </p:set>
                                    <p:anim calcmode="lin" valueType="num">
                                      <p:cBhvr additive="base">
                                        <p:cTn dur="500" fill="hold" id="7"/>
                                        <p:tgtEl>
                                          <p:spTgt spid="14"/>
                                        </p:tgtEl>
                                        <p:attrNameLst>
                                          <p:attrName>ppt_x</p:attrName>
                                        </p:attrNameLst>
                                      </p:cBhvr>
                                      <p:tavLst>
                                        <p:tav tm="0">
                                          <p:val>
                                            <p:strVal val="0-#ppt_w/2"/>
                                          </p:val>
                                        </p:tav>
                                        <p:tav tm="100000">
                                          <p:val>
                                            <p:strVal val="#ppt_x"/>
                                          </p:val>
                                        </p:tav>
                                      </p:tavLst>
                                    </p:anim>
                                    <p:anim calcmode="lin" valueType="num">
                                      <p:cBhvr additive="base">
                                        <p:cTn dur="500" fill="hold" id="8"/>
                                        <p:tgtEl>
                                          <p:spTgt spid="14"/>
                                        </p:tgtEl>
                                        <p:attrNameLst>
                                          <p:attrName>ppt_y</p:attrName>
                                        </p:attrNameLst>
                                      </p:cBhvr>
                                      <p:tavLst>
                                        <p:tav tm="0">
                                          <p:val>
                                            <p:strVal val="#ppt_y"/>
                                          </p:val>
                                        </p:tav>
                                        <p:tav tm="100000">
                                          <p:val>
                                            <p:strVal val="#ppt_y"/>
                                          </p:val>
                                        </p:tav>
                                      </p:tavLst>
                                    </p:anim>
                                  </p:childTnLst>
                                </p:cTn>
                              </p:par>
                              <p:par>
                                <p:cTn fill="hold" grpId="0" id="9" nodeType="withEffect" presetClass="entr" presetID="2" presetSubtype="8">
                                  <p:stCondLst>
                                    <p:cond delay="0"/>
                                  </p:stCondLst>
                                  <p:childTnLst>
                                    <p:set>
                                      <p:cBhvr>
                                        <p:cTn dur="1" fill="hold" id="10">
                                          <p:stCondLst>
                                            <p:cond delay="0"/>
                                          </p:stCondLst>
                                        </p:cTn>
                                        <p:tgtEl>
                                          <p:spTgt spid="15"/>
                                        </p:tgtEl>
                                        <p:attrNameLst>
                                          <p:attrName>style.visibility</p:attrName>
                                        </p:attrNameLst>
                                      </p:cBhvr>
                                      <p:to>
                                        <p:strVal val="visible"/>
                                      </p:to>
                                    </p:set>
                                    <p:anim calcmode="lin" valueType="num">
                                      <p:cBhvr additive="base">
                                        <p:cTn dur="500" fill="hold" id="11"/>
                                        <p:tgtEl>
                                          <p:spTgt spid="15"/>
                                        </p:tgtEl>
                                        <p:attrNameLst>
                                          <p:attrName>ppt_x</p:attrName>
                                        </p:attrNameLst>
                                      </p:cBhvr>
                                      <p:tavLst>
                                        <p:tav tm="0">
                                          <p:val>
                                            <p:strVal val="0-#ppt_w/2"/>
                                          </p:val>
                                        </p:tav>
                                        <p:tav tm="100000">
                                          <p:val>
                                            <p:strVal val="#ppt_x"/>
                                          </p:val>
                                        </p:tav>
                                      </p:tavLst>
                                    </p:anim>
                                    <p:anim calcmode="lin" valueType="num">
                                      <p:cBhvr additive="base">
                                        <p:cTn dur="500" fill="hold" id="12"/>
                                        <p:tgtEl>
                                          <p:spTgt spid="15"/>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8">
                                  <p:stCondLst>
                                    <p:cond delay="0"/>
                                  </p:stCondLst>
                                  <p:childTnLst>
                                    <p:set>
                                      <p:cBhvr>
                                        <p:cTn dur="1" fill="hold" id="14">
                                          <p:stCondLst>
                                            <p:cond delay="0"/>
                                          </p:stCondLst>
                                        </p:cTn>
                                        <p:tgtEl>
                                          <p:spTgt spid="16"/>
                                        </p:tgtEl>
                                        <p:attrNameLst>
                                          <p:attrName>style.visibility</p:attrName>
                                        </p:attrNameLst>
                                      </p:cBhvr>
                                      <p:to>
                                        <p:strVal val="visible"/>
                                      </p:to>
                                    </p:set>
                                    <p:anim calcmode="lin" valueType="num">
                                      <p:cBhvr additive="base">
                                        <p:cTn dur="500" fill="hold" id="15"/>
                                        <p:tgtEl>
                                          <p:spTgt spid="16"/>
                                        </p:tgtEl>
                                        <p:attrNameLst>
                                          <p:attrName>ppt_x</p:attrName>
                                        </p:attrNameLst>
                                      </p:cBhvr>
                                      <p:tavLst>
                                        <p:tav tm="0">
                                          <p:val>
                                            <p:strVal val="0-#ppt_w/2"/>
                                          </p:val>
                                        </p:tav>
                                        <p:tav tm="100000">
                                          <p:val>
                                            <p:strVal val="#ppt_x"/>
                                          </p:val>
                                        </p:tav>
                                      </p:tavLst>
                                    </p:anim>
                                    <p:anim calcmode="lin" valueType="num">
                                      <p:cBhvr additive="base">
                                        <p:cTn dur="500" fill="hold" id="16"/>
                                        <p:tgtEl>
                                          <p:spTgt spid="16"/>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8">
                                  <p:stCondLst>
                                    <p:cond delay="0"/>
                                  </p:stCondLst>
                                  <p:childTnLst>
                                    <p:set>
                                      <p:cBhvr>
                                        <p:cTn dur="1" fill="hold" id="18">
                                          <p:stCondLst>
                                            <p:cond delay="0"/>
                                          </p:stCondLst>
                                        </p:cTn>
                                        <p:tgtEl>
                                          <p:spTgt spid="17"/>
                                        </p:tgtEl>
                                        <p:attrNameLst>
                                          <p:attrName>style.visibility</p:attrName>
                                        </p:attrNameLst>
                                      </p:cBhvr>
                                      <p:to>
                                        <p:strVal val="visible"/>
                                      </p:to>
                                    </p:set>
                                    <p:anim calcmode="lin" valueType="num">
                                      <p:cBhvr additive="base">
                                        <p:cTn dur="500" fill="hold" id="19"/>
                                        <p:tgtEl>
                                          <p:spTgt spid="17"/>
                                        </p:tgtEl>
                                        <p:attrNameLst>
                                          <p:attrName>ppt_x</p:attrName>
                                        </p:attrNameLst>
                                      </p:cBhvr>
                                      <p:tavLst>
                                        <p:tav tm="0">
                                          <p:val>
                                            <p:strVal val="0-#ppt_w/2"/>
                                          </p:val>
                                        </p:tav>
                                        <p:tav tm="100000">
                                          <p:val>
                                            <p:strVal val="#ppt_x"/>
                                          </p:val>
                                        </p:tav>
                                      </p:tavLst>
                                    </p:anim>
                                    <p:anim calcmode="lin" valueType="num">
                                      <p:cBhvr additive="base">
                                        <p:cTn dur="500" fill="hold" id="20"/>
                                        <p:tgtEl>
                                          <p:spTgt spid="17"/>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500"/>
                            </p:stCondLst>
                            <p:childTnLst>
                              <p:par>
                                <p:cTn fill="hold" grpId="0" id="22" nodeType="afterEffect" presetClass="entr" presetID="10" presetSubtype="0">
                                  <p:stCondLst>
                                    <p:cond delay="0"/>
                                  </p:stCondLst>
                                  <p:childTnLst>
                                    <p:set>
                                      <p:cBhvr>
                                        <p:cTn dur="1" fill="hold" id="23">
                                          <p:stCondLst>
                                            <p:cond delay="0"/>
                                          </p:stCondLst>
                                        </p:cTn>
                                        <p:tgtEl>
                                          <p:spTgt spid="3"/>
                                        </p:tgtEl>
                                        <p:attrNameLst>
                                          <p:attrName>style.visibility</p:attrName>
                                        </p:attrNameLst>
                                      </p:cBhvr>
                                      <p:to>
                                        <p:strVal val="visible"/>
                                      </p:to>
                                    </p:set>
                                    <p:animEffect filter="fade" transition="in">
                                      <p:cBhvr>
                                        <p:cTn dur="500" id="24"/>
                                        <p:tgtEl>
                                          <p:spTgt spid="3"/>
                                        </p:tgtEl>
                                      </p:cBhvr>
                                    </p:animEffect>
                                  </p:childTnLst>
                                </p:cTn>
                              </p:par>
                              <p:par>
                                <p:cTn fill="hold" grpId="0" id="25" nodeType="withEffect" presetClass="entr" presetID="10" presetSubtype="0">
                                  <p:stCondLst>
                                    <p:cond delay="0"/>
                                  </p:stCondLst>
                                  <p:childTnLst>
                                    <p:set>
                                      <p:cBhvr>
                                        <p:cTn dur="1" fill="hold" id="26">
                                          <p:stCondLst>
                                            <p:cond delay="0"/>
                                          </p:stCondLst>
                                        </p:cTn>
                                        <p:tgtEl>
                                          <p:spTgt spid="2"/>
                                        </p:tgtEl>
                                        <p:attrNameLst>
                                          <p:attrName>style.visibility</p:attrName>
                                        </p:attrNameLst>
                                      </p:cBhvr>
                                      <p:to>
                                        <p:strVal val="visible"/>
                                      </p:to>
                                    </p:set>
                                    <p:animEffect filter="fade" transition="in">
                                      <p:cBhvr>
                                        <p:cTn dur="500" id="27"/>
                                        <p:tgtEl>
                                          <p:spTgt spid="2"/>
                                        </p:tgtEl>
                                      </p:cBhvr>
                                    </p:animEffect>
                                  </p:childTnLst>
                                </p:cTn>
                              </p:par>
                            </p:childTnLst>
                          </p:cTn>
                        </p:par>
                        <p:par>
                          <p:cTn fill="hold" id="28" nodeType="afterGroup">
                            <p:stCondLst>
                              <p:cond delay="1000"/>
                            </p:stCondLst>
                            <p:childTnLst>
                              <p:par>
                                <p:cTn fill="hold" id="29" nodeType="afterEffect" presetClass="entr" presetID="16" presetSubtype="42">
                                  <p:stCondLst>
                                    <p:cond delay="0"/>
                                  </p:stCondLst>
                                  <p:childTnLst>
                                    <p:set>
                                      <p:cBhvr>
                                        <p:cTn dur="1" fill="hold" id="30">
                                          <p:stCondLst>
                                            <p:cond delay="0"/>
                                          </p:stCondLst>
                                        </p:cTn>
                                        <p:tgtEl>
                                          <p:spTgt spid="4"/>
                                        </p:tgtEl>
                                        <p:attrNameLst>
                                          <p:attrName>style.visibility</p:attrName>
                                        </p:attrNameLst>
                                      </p:cBhvr>
                                      <p:to>
                                        <p:strVal val="visible"/>
                                      </p:to>
                                    </p:set>
                                    <p:animEffect filter="barn(outHorizontal)" transition="in">
                                      <p:cBhvr>
                                        <p:cTn dur="500" id="31"/>
                                        <p:tgtEl>
                                          <p:spTgt spid="4"/>
                                        </p:tgtEl>
                                      </p:cBhvr>
                                    </p:animEffect>
                                  </p:childTnLst>
                                </p:cTn>
                              </p:par>
                            </p:childTnLst>
                          </p:cTn>
                        </p:par>
                        <p:par>
                          <p:cTn fill="hold" id="32" nodeType="afterGroup">
                            <p:stCondLst>
                              <p:cond delay="1500"/>
                            </p:stCondLst>
                            <p:childTnLst>
                              <p:par>
                                <p:cTn fill="hold" grpId="0" id="33" nodeType="afterEffect" presetClass="entr" presetID="10" presetSubtype="0">
                                  <p:stCondLst>
                                    <p:cond delay="0"/>
                                  </p:stCondLst>
                                  <p:childTnLst>
                                    <p:set>
                                      <p:cBhvr>
                                        <p:cTn dur="1" fill="hold" id="34">
                                          <p:stCondLst>
                                            <p:cond delay="0"/>
                                          </p:stCondLst>
                                        </p:cTn>
                                        <p:tgtEl>
                                          <p:spTgt spid="6"/>
                                        </p:tgtEl>
                                        <p:attrNameLst>
                                          <p:attrName>style.visibility</p:attrName>
                                        </p:attrNameLst>
                                      </p:cBhvr>
                                      <p:to>
                                        <p:strVal val="visible"/>
                                      </p:to>
                                    </p:set>
                                    <p:animEffect filter="fade" transition="in">
                                      <p:cBhvr>
                                        <p:cTn dur="500" id="35"/>
                                        <p:tgtEl>
                                          <p:spTgt spid="6"/>
                                        </p:tgtEl>
                                      </p:cBhvr>
                                    </p:animEffect>
                                  </p:childTnLst>
                                </p:cTn>
                              </p:par>
                              <p:par>
                                <p:cTn fill="hold" grpId="0" id="36" nodeType="withEffect" presetClass="entr" presetID="10" presetSubtype="0">
                                  <p:stCondLst>
                                    <p:cond delay="0"/>
                                  </p:stCondLst>
                                  <p:childTnLst>
                                    <p:set>
                                      <p:cBhvr>
                                        <p:cTn dur="1" fill="hold" id="37">
                                          <p:stCondLst>
                                            <p:cond delay="0"/>
                                          </p:stCondLst>
                                        </p:cTn>
                                        <p:tgtEl>
                                          <p:spTgt spid="5"/>
                                        </p:tgtEl>
                                        <p:attrNameLst>
                                          <p:attrName>style.visibility</p:attrName>
                                        </p:attrNameLst>
                                      </p:cBhvr>
                                      <p:to>
                                        <p:strVal val="visible"/>
                                      </p:to>
                                    </p:set>
                                    <p:animEffect filter="fade" transition="in">
                                      <p:cBhvr>
                                        <p:cTn dur="500" id="38"/>
                                        <p:tgtEl>
                                          <p:spTgt spid="5"/>
                                        </p:tgtEl>
                                      </p:cBhvr>
                                    </p:animEffect>
                                  </p:childTnLst>
                                </p:cTn>
                              </p:par>
                            </p:childTnLst>
                          </p:cTn>
                        </p:par>
                        <p:par>
                          <p:cTn fill="hold" id="39" nodeType="afterGroup">
                            <p:stCondLst>
                              <p:cond delay="2000"/>
                            </p:stCondLst>
                            <p:childTnLst>
                              <p:par>
                                <p:cTn fill="hold" id="40" nodeType="afterEffect" presetClass="entr" presetID="16" presetSubtype="42">
                                  <p:stCondLst>
                                    <p:cond delay="0"/>
                                  </p:stCondLst>
                                  <p:childTnLst>
                                    <p:set>
                                      <p:cBhvr>
                                        <p:cTn dur="1" fill="hold" id="41">
                                          <p:stCondLst>
                                            <p:cond delay="0"/>
                                          </p:stCondLst>
                                        </p:cTn>
                                        <p:tgtEl>
                                          <p:spTgt spid="7"/>
                                        </p:tgtEl>
                                        <p:attrNameLst>
                                          <p:attrName>style.visibility</p:attrName>
                                        </p:attrNameLst>
                                      </p:cBhvr>
                                      <p:to>
                                        <p:strVal val="visible"/>
                                      </p:to>
                                    </p:set>
                                    <p:animEffect filter="barn(outHorizontal)" transition="in">
                                      <p:cBhvr>
                                        <p:cTn dur="500" id="42"/>
                                        <p:tgtEl>
                                          <p:spTgt spid="7"/>
                                        </p:tgtEl>
                                      </p:cBhvr>
                                    </p:animEffect>
                                  </p:childTnLst>
                                </p:cTn>
                              </p:par>
                            </p:childTnLst>
                          </p:cTn>
                        </p:par>
                        <p:par>
                          <p:cTn fill="hold" id="43" nodeType="afterGroup">
                            <p:stCondLst>
                              <p:cond delay="2500"/>
                            </p:stCondLst>
                            <p:childTnLst>
                              <p:par>
                                <p:cTn fill="hold" grpId="0" id="44" nodeType="afterEffect" presetClass="entr" presetID="10" presetSubtype="0">
                                  <p:stCondLst>
                                    <p:cond delay="0"/>
                                  </p:stCondLst>
                                  <p:childTnLst>
                                    <p:set>
                                      <p:cBhvr>
                                        <p:cTn dur="1" fill="hold" id="45">
                                          <p:stCondLst>
                                            <p:cond delay="0"/>
                                          </p:stCondLst>
                                        </p:cTn>
                                        <p:tgtEl>
                                          <p:spTgt spid="9"/>
                                        </p:tgtEl>
                                        <p:attrNameLst>
                                          <p:attrName>style.visibility</p:attrName>
                                        </p:attrNameLst>
                                      </p:cBhvr>
                                      <p:to>
                                        <p:strVal val="visible"/>
                                      </p:to>
                                    </p:set>
                                    <p:animEffect filter="fade" transition="in">
                                      <p:cBhvr>
                                        <p:cTn dur="500" id="46"/>
                                        <p:tgtEl>
                                          <p:spTgt spid="9"/>
                                        </p:tgtEl>
                                      </p:cBhvr>
                                    </p:animEffect>
                                  </p:childTnLst>
                                </p:cTn>
                              </p:par>
                              <p:par>
                                <p:cTn fill="hold" grpId="0" id="47" nodeType="withEffect" presetClass="entr" presetID="10" presetSubtype="0">
                                  <p:stCondLst>
                                    <p:cond delay="0"/>
                                  </p:stCondLst>
                                  <p:childTnLst>
                                    <p:set>
                                      <p:cBhvr>
                                        <p:cTn dur="1" fill="hold" id="48">
                                          <p:stCondLst>
                                            <p:cond delay="0"/>
                                          </p:stCondLst>
                                        </p:cTn>
                                        <p:tgtEl>
                                          <p:spTgt spid="8"/>
                                        </p:tgtEl>
                                        <p:attrNameLst>
                                          <p:attrName>style.visibility</p:attrName>
                                        </p:attrNameLst>
                                      </p:cBhvr>
                                      <p:to>
                                        <p:strVal val="visible"/>
                                      </p:to>
                                    </p:set>
                                    <p:animEffect filter="fade" transition="in">
                                      <p:cBhvr>
                                        <p:cTn dur="500" id="49"/>
                                        <p:tgtEl>
                                          <p:spTgt spid="8"/>
                                        </p:tgtEl>
                                      </p:cBhvr>
                                    </p:animEffect>
                                  </p:childTnLst>
                                </p:cTn>
                              </p:par>
                            </p:childTnLst>
                          </p:cTn>
                        </p:par>
                        <p:par>
                          <p:cTn fill="hold" id="50" nodeType="afterGroup">
                            <p:stCondLst>
                              <p:cond delay="3000"/>
                            </p:stCondLst>
                            <p:childTnLst>
                              <p:par>
                                <p:cTn fill="hold" id="51" nodeType="afterEffect" presetClass="entr" presetID="16" presetSubtype="42">
                                  <p:stCondLst>
                                    <p:cond delay="0"/>
                                  </p:stCondLst>
                                  <p:childTnLst>
                                    <p:set>
                                      <p:cBhvr>
                                        <p:cTn dur="1" fill="hold" id="52">
                                          <p:stCondLst>
                                            <p:cond delay="0"/>
                                          </p:stCondLst>
                                        </p:cTn>
                                        <p:tgtEl>
                                          <p:spTgt spid="10"/>
                                        </p:tgtEl>
                                        <p:attrNameLst>
                                          <p:attrName>style.visibility</p:attrName>
                                        </p:attrNameLst>
                                      </p:cBhvr>
                                      <p:to>
                                        <p:strVal val="visible"/>
                                      </p:to>
                                    </p:set>
                                    <p:animEffect filter="barn(outHorizontal)" transition="in">
                                      <p:cBhvr>
                                        <p:cTn dur="500" id="53"/>
                                        <p:tgtEl>
                                          <p:spTgt spid="10"/>
                                        </p:tgtEl>
                                      </p:cBhvr>
                                    </p:animEffect>
                                  </p:childTnLst>
                                </p:cTn>
                              </p:par>
                            </p:childTnLst>
                          </p:cTn>
                        </p:par>
                        <p:par>
                          <p:cTn fill="hold" id="54" nodeType="afterGroup">
                            <p:stCondLst>
                              <p:cond delay="3500"/>
                            </p:stCondLst>
                            <p:childTnLst>
                              <p:par>
                                <p:cTn fill="hold" grpId="0" id="55" nodeType="afterEffect" presetClass="entr" presetID="10" presetSubtype="0">
                                  <p:stCondLst>
                                    <p:cond delay="0"/>
                                  </p:stCondLst>
                                  <p:childTnLst>
                                    <p:set>
                                      <p:cBhvr>
                                        <p:cTn dur="1" fill="hold" id="56">
                                          <p:stCondLst>
                                            <p:cond delay="0"/>
                                          </p:stCondLst>
                                        </p:cTn>
                                        <p:tgtEl>
                                          <p:spTgt spid="12"/>
                                        </p:tgtEl>
                                        <p:attrNameLst>
                                          <p:attrName>style.visibility</p:attrName>
                                        </p:attrNameLst>
                                      </p:cBhvr>
                                      <p:to>
                                        <p:strVal val="visible"/>
                                      </p:to>
                                    </p:set>
                                    <p:animEffect filter="fade" transition="in">
                                      <p:cBhvr>
                                        <p:cTn dur="500" id="57"/>
                                        <p:tgtEl>
                                          <p:spTgt spid="12"/>
                                        </p:tgtEl>
                                      </p:cBhvr>
                                    </p:animEffect>
                                  </p:childTnLst>
                                </p:cTn>
                              </p:par>
                              <p:par>
                                <p:cTn fill="hold" grpId="0" id="58" nodeType="withEffect" presetClass="entr" presetID="10" presetSubtype="0">
                                  <p:stCondLst>
                                    <p:cond delay="0"/>
                                  </p:stCondLst>
                                  <p:childTnLst>
                                    <p:set>
                                      <p:cBhvr>
                                        <p:cTn dur="1" fill="hold" id="59">
                                          <p:stCondLst>
                                            <p:cond delay="0"/>
                                          </p:stCondLst>
                                        </p:cTn>
                                        <p:tgtEl>
                                          <p:spTgt spid="11"/>
                                        </p:tgtEl>
                                        <p:attrNameLst>
                                          <p:attrName>style.visibility</p:attrName>
                                        </p:attrNameLst>
                                      </p:cBhvr>
                                      <p:to>
                                        <p:strVal val="visible"/>
                                      </p:to>
                                    </p:set>
                                    <p:animEffect filter="fade" transition="in">
                                      <p:cBhvr>
                                        <p:cTn dur="500" id="60"/>
                                        <p:tgtEl>
                                          <p:spTgt spid="11"/>
                                        </p:tgtEl>
                                      </p:cBhvr>
                                    </p:animEffect>
                                  </p:childTnLst>
                                </p:cTn>
                              </p:par>
                            </p:childTnLst>
                          </p:cTn>
                        </p:par>
                        <p:par>
                          <p:cTn fill="hold" id="61" nodeType="afterGroup">
                            <p:stCondLst>
                              <p:cond delay="4000"/>
                            </p:stCondLst>
                            <p:childTnLst>
                              <p:par>
                                <p:cTn fill="hold" id="62" nodeType="afterEffect" presetClass="entr" presetID="16" presetSubtype="42">
                                  <p:stCondLst>
                                    <p:cond delay="0"/>
                                  </p:stCondLst>
                                  <p:childTnLst>
                                    <p:set>
                                      <p:cBhvr>
                                        <p:cTn dur="1" fill="hold" id="63">
                                          <p:stCondLst>
                                            <p:cond delay="0"/>
                                          </p:stCondLst>
                                        </p:cTn>
                                        <p:tgtEl>
                                          <p:spTgt spid="13"/>
                                        </p:tgtEl>
                                        <p:attrNameLst>
                                          <p:attrName>style.visibility</p:attrName>
                                        </p:attrNameLst>
                                      </p:cBhvr>
                                      <p:to>
                                        <p:strVal val="visible"/>
                                      </p:to>
                                    </p:set>
                                    <p:animEffect filter="barn(outHorizontal)" transition="in">
                                      <p:cBhvr>
                                        <p:cTn dur="500" id="64"/>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5"/>
      <p:bldP grpId="0" spid="6"/>
      <p:bldP grpId="0" spid="8"/>
      <p:bldP grpId="0" spid="9"/>
      <p:bldP grpId="0" spid="11"/>
      <p:bldP grpId="0" spid="12"/>
      <p:bldP grpId="0" spid="14"/>
      <p:bldP grpId="0" spid="15"/>
      <p:bldP grpId="0" spid="16"/>
      <p:bldP grpId="0" spid="17"/>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5FDD2B1B-97C6-4F03-9109-34780DEFA865}"/>
              </a:ext>
            </a:extLst>
          </p:cNvPr>
          <p:cNvGrpSpPr/>
          <p:nvPr/>
        </p:nvGrpSpPr>
        <p:grpSpPr>
          <a:xfrm>
            <a:off x="2283819" y="2750419"/>
            <a:ext cx="1159002" cy="1159002"/>
            <a:chOff x="2283819" y="2750419"/>
            <a:chExt cx="1159002" cy="1159002"/>
          </a:xfrm>
        </p:grpSpPr>
        <p:sp>
          <p:nvSpPr>
            <p:cNvPr id="3" name="Oval 16">
              <a:extLst>
                <a:ext uri="{FF2B5EF4-FFF2-40B4-BE49-F238E27FC236}">
                  <a16:creationId xmlns:a16="http://schemas.microsoft.com/office/drawing/2014/main" id="{C6AF8692-D101-4126-802F-4C6138479AFE}"/>
                </a:ext>
              </a:extLst>
            </p:cNvPr>
            <p:cNvSpPr/>
            <p:nvPr/>
          </p:nvSpPr>
          <p:spPr>
            <a:xfrm>
              <a:off x="2424161" y="2890761"/>
              <a:ext cx="875785" cy="875785"/>
            </a:xfrm>
            <a:prstGeom prst="ellipse">
              <a:avLst/>
            </a:prstGeom>
            <a:noFill/>
            <a:ln w="6350">
              <a:solidFill>
                <a:srgbClr val="BAE3F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4" name="Arc 20">
              <a:extLst>
                <a:ext uri="{FF2B5EF4-FFF2-40B4-BE49-F238E27FC236}">
                  <a16:creationId xmlns:a16="http://schemas.microsoft.com/office/drawing/2014/main" id="{9D155819-24DE-4EFB-82DD-E80E0F5B6D47}"/>
                </a:ext>
              </a:extLst>
            </p:cNvPr>
            <p:cNvSpPr/>
            <p:nvPr/>
          </p:nvSpPr>
          <p:spPr>
            <a:xfrm>
              <a:off x="2283819" y="2750419"/>
              <a:ext cx="1159002" cy="1159002"/>
            </a:xfrm>
            <a:prstGeom prst="arc">
              <a:avLst>
                <a:gd fmla="val 20172577" name="adj1"/>
                <a:gd fmla="val 16297434" name="adj2"/>
              </a:avLst>
            </a:prstGeom>
            <a:ln w="76200">
              <a:solidFill>
                <a:srgbClr val="BAE3F9"/>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5" name="TextBox 24">
              <a:extLst>
                <a:ext uri="{FF2B5EF4-FFF2-40B4-BE49-F238E27FC236}">
                  <a16:creationId xmlns:a16="http://schemas.microsoft.com/office/drawing/2014/main" id="{214BC225-F459-441F-8FBC-66AE79C938B8}"/>
                </a:ext>
              </a:extLst>
            </p:cNvPr>
            <p:cNvSpPr txBox="1"/>
            <p:nvPr/>
          </p:nvSpPr>
          <p:spPr>
            <a:xfrm>
              <a:off x="2572779" y="3155528"/>
              <a:ext cx="640080" cy="365760"/>
            </a:xfrm>
            <a:prstGeom prst="rect">
              <a:avLst/>
            </a:prstGeom>
            <a:noFill/>
            <a:ln>
              <a:noFill/>
            </a:ln>
          </p:spPr>
          <p:txBody>
            <a:bodyPr rtlCol="0" wrap="none">
              <a:spAutoFit/>
            </a:bodyPr>
            <a:lstStyle/>
            <a:p>
              <a:r>
                <a:rPr b="1" lang="en-US" sz="18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85%</a:t>
              </a:r>
            </a:p>
          </p:txBody>
        </p:sp>
      </p:grpSp>
      <p:grpSp>
        <p:nvGrpSpPr>
          <p:cNvPr id="6" name="组合 5">
            <a:extLst>
              <a:ext uri="{FF2B5EF4-FFF2-40B4-BE49-F238E27FC236}">
                <a16:creationId xmlns:a16="http://schemas.microsoft.com/office/drawing/2014/main" id="{3DFA10C5-B61E-4022-8A9A-1C6CFA235FDF}"/>
              </a:ext>
            </a:extLst>
          </p:cNvPr>
          <p:cNvGrpSpPr/>
          <p:nvPr/>
        </p:nvGrpSpPr>
        <p:grpSpPr>
          <a:xfrm>
            <a:off x="4323240" y="2747886"/>
            <a:ext cx="1159002" cy="1159002"/>
            <a:chOff x="4323240" y="2747886"/>
            <a:chExt cx="1159002" cy="1159002"/>
          </a:xfrm>
        </p:grpSpPr>
        <p:sp>
          <p:nvSpPr>
            <p:cNvPr id="7" name="Oval 17">
              <a:extLst>
                <a:ext uri="{FF2B5EF4-FFF2-40B4-BE49-F238E27FC236}">
                  <a16:creationId xmlns:a16="http://schemas.microsoft.com/office/drawing/2014/main" id="{C56D5326-3E98-4690-91A7-4F8A53EBCAEB}"/>
                </a:ext>
              </a:extLst>
            </p:cNvPr>
            <p:cNvSpPr/>
            <p:nvPr/>
          </p:nvSpPr>
          <p:spPr>
            <a:xfrm>
              <a:off x="4466114" y="2890761"/>
              <a:ext cx="875785" cy="875785"/>
            </a:xfrm>
            <a:prstGeom prst="ellipse">
              <a:avLst/>
            </a:prstGeom>
            <a:noFill/>
            <a:ln w="6350">
              <a:solidFill>
                <a:srgbClr val="F8C8C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8" name="Arc 21">
              <a:extLst>
                <a:ext uri="{FF2B5EF4-FFF2-40B4-BE49-F238E27FC236}">
                  <a16:creationId xmlns:a16="http://schemas.microsoft.com/office/drawing/2014/main" id="{534ADF80-D78A-46E1-95A6-A268D6EB80C1}"/>
                </a:ext>
              </a:extLst>
            </p:cNvPr>
            <p:cNvSpPr/>
            <p:nvPr/>
          </p:nvSpPr>
          <p:spPr>
            <a:xfrm>
              <a:off x="4323240" y="2747886"/>
              <a:ext cx="1159002" cy="1159002"/>
            </a:xfrm>
            <a:prstGeom prst="arc">
              <a:avLst>
                <a:gd fmla="val 17379292" name="adj1"/>
                <a:gd fmla="val 8825709" name="adj2"/>
              </a:avLst>
            </a:prstGeom>
            <a:ln w="76200">
              <a:solidFill>
                <a:srgbClr val="F8C8CE"/>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9" name="TextBox 27">
              <a:extLst>
                <a:ext uri="{FF2B5EF4-FFF2-40B4-BE49-F238E27FC236}">
                  <a16:creationId xmlns:a16="http://schemas.microsoft.com/office/drawing/2014/main" id="{387EF687-ACDE-4AE0-9052-7DB75F2669CE}"/>
                </a:ext>
              </a:extLst>
            </p:cNvPr>
            <p:cNvSpPr txBox="1"/>
            <p:nvPr/>
          </p:nvSpPr>
          <p:spPr>
            <a:xfrm>
              <a:off x="4631834" y="3155528"/>
              <a:ext cx="640080" cy="365760"/>
            </a:xfrm>
            <a:prstGeom prst="rect">
              <a:avLst/>
            </a:prstGeom>
            <a:noFill/>
            <a:ln>
              <a:noFill/>
            </a:ln>
          </p:spPr>
          <p:txBody>
            <a:bodyPr rtlCol="0" wrap="none">
              <a:spAutoFit/>
            </a:bodyPr>
            <a:lstStyle/>
            <a:p>
              <a:r>
                <a:rPr b="1" lang="en-US" sz="18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73%</a:t>
              </a:r>
            </a:p>
          </p:txBody>
        </p:sp>
      </p:grpSp>
      <p:grpSp>
        <p:nvGrpSpPr>
          <p:cNvPr id="10" name="组合 9">
            <a:extLst>
              <a:ext uri="{FF2B5EF4-FFF2-40B4-BE49-F238E27FC236}">
                <a16:creationId xmlns:a16="http://schemas.microsoft.com/office/drawing/2014/main" id="{2313AA95-078C-46D0-B6B4-A318EAA12F5C}"/>
              </a:ext>
            </a:extLst>
          </p:cNvPr>
          <p:cNvGrpSpPr/>
          <p:nvPr/>
        </p:nvGrpSpPr>
        <p:grpSpPr>
          <a:xfrm>
            <a:off x="6362661" y="2747886"/>
            <a:ext cx="1159002" cy="1159002"/>
            <a:chOff x="6362661" y="2747886"/>
            <a:chExt cx="1159002" cy="1159002"/>
          </a:xfrm>
        </p:grpSpPr>
        <p:sp>
          <p:nvSpPr>
            <p:cNvPr id="11" name="Oval 18">
              <a:extLst>
                <a:ext uri="{FF2B5EF4-FFF2-40B4-BE49-F238E27FC236}">
                  <a16:creationId xmlns:a16="http://schemas.microsoft.com/office/drawing/2014/main" id="{8E0C15AF-70C2-4407-8066-4C9EF35C6531}"/>
                </a:ext>
              </a:extLst>
            </p:cNvPr>
            <p:cNvSpPr/>
            <p:nvPr/>
          </p:nvSpPr>
          <p:spPr>
            <a:xfrm>
              <a:off x="6508068" y="2890761"/>
              <a:ext cx="875785" cy="875785"/>
            </a:xfrm>
            <a:prstGeom prst="ellipse">
              <a:avLst/>
            </a:prstGeom>
            <a:noFill/>
            <a:ln w="6350">
              <a:solidFill>
                <a:srgbClr val="BAE3F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2" name="Arc 22">
              <a:extLst>
                <a:ext uri="{FF2B5EF4-FFF2-40B4-BE49-F238E27FC236}">
                  <a16:creationId xmlns:a16="http://schemas.microsoft.com/office/drawing/2014/main" id="{FC214E1D-9AC4-4E64-AA39-3C0245CF78C3}"/>
                </a:ext>
              </a:extLst>
            </p:cNvPr>
            <p:cNvSpPr/>
            <p:nvPr/>
          </p:nvSpPr>
          <p:spPr>
            <a:xfrm>
              <a:off x="6362661" y="2747886"/>
              <a:ext cx="1159002" cy="1159002"/>
            </a:xfrm>
            <a:prstGeom prst="arc">
              <a:avLst>
                <a:gd fmla="val 14283035" name="adj1"/>
                <a:gd fmla="val 8268073" name="adj2"/>
              </a:avLst>
            </a:prstGeom>
            <a:ln w="76200">
              <a:solidFill>
                <a:srgbClr val="BAE3F9"/>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3" name="TextBox 28">
              <a:extLst>
                <a:ext uri="{FF2B5EF4-FFF2-40B4-BE49-F238E27FC236}">
                  <a16:creationId xmlns:a16="http://schemas.microsoft.com/office/drawing/2014/main" id="{17CAAC4C-0935-477E-930E-6EA0F44B6DC0}"/>
                </a:ext>
              </a:extLst>
            </p:cNvPr>
            <p:cNvSpPr txBox="1"/>
            <p:nvPr/>
          </p:nvSpPr>
          <p:spPr>
            <a:xfrm>
              <a:off x="6650680" y="3156943"/>
              <a:ext cx="640080" cy="365760"/>
            </a:xfrm>
            <a:prstGeom prst="rect">
              <a:avLst/>
            </a:prstGeom>
            <a:noFill/>
            <a:ln>
              <a:noFill/>
            </a:ln>
          </p:spPr>
          <p:txBody>
            <a:bodyPr rtlCol="0" wrap="none">
              <a:spAutoFit/>
            </a:bodyPr>
            <a:lstStyle/>
            <a:p>
              <a:r>
                <a:rPr b="1" lang="en-US" sz="18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78%</a:t>
              </a:r>
            </a:p>
          </p:txBody>
        </p:sp>
      </p:grpSp>
      <p:grpSp>
        <p:nvGrpSpPr>
          <p:cNvPr id="14" name="组合 13">
            <a:extLst>
              <a:ext uri="{FF2B5EF4-FFF2-40B4-BE49-F238E27FC236}">
                <a16:creationId xmlns:a16="http://schemas.microsoft.com/office/drawing/2014/main" id="{ED7A1580-0BBB-410A-A846-77CF0EC136E8}"/>
              </a:ext>
            </a:extLst>
          </p:cNvPr>
          <p:cNvGrpSpPr/>
          <p:nvPr/>
        </p:nvGrpSpPr>
        <p:grpSpPr>
          <a:xfrm>
            <a:off x="8409680" y="2747886"/>
            <a:ext cx="1159002" cy="1159002"/>
            <a:chOff x="8409680" y="2747886"/>
            <a:chExt cx="1159002" cy="1159002"/>
          </a:xfrm>
        </p:grpSpPr>
        <p:sp>
          <p:nvSpPr>
            <p:cNvPr id="15" name="Oval 19">
              <a:extLst>
                <a:ext uri="{FF2B5EF4-FFF2-40B4-BE49-F238E27FC236}">
                  <a16:creationId xmlns:a16="http://schemas.microsoft.com/office/drawing/2014/main" id="{45DF6DF1-63B3-4FF5-BF5A-C535E3B41F90}"/>
                </a:ext>
              </a:extLst>
            </p:cNvPr>
            <p:cNvSpPr/>
            <p:nvPr/>
          </p:nvSpPr>
          <p:spPr>
            <a:xfrm>
              <a:off x="8550022" y="2890761"/>
              <a:ext cx="875785" cy="875785"/>
            </a:xfrm>
            <a:prstGeom prst="ellipse">
              <a:avLst/>
            </a:prstGeom>
            <a:noFill/>
            <a:ln w="6350">
              <a:solidFill>
                <a:srgbClr val="F8C8C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6" name="Arc 23">
              <a:extLst>
                <a:ext uri="{FF2B5EF4-FFF2-40B4-BE49-F238E27FC236}">
                  <a16:creationId xmlns:a16="http://schemas.microsoft.com/office/drawing/2014/main" id="{8FF78CB8-2417-4C10-B716-3B886921141D}"/>
                </a:ext>
              </a:extLst>
            </p:cNvPr>
            <p:cNvSpPr/>
            <p:nvPr/>
          </p:nvSpPr>
          <p:spPr>
            <a:xfrm>
              <a:off x="8409680" y="2747886"/>
              <a:ext cx="1159002" cy="1159002"/>
            </a:xfrm>
            <a:prstGeom prst="arc">
              <a:avLst>
                <a:gd fmla="val 17026676" name="adj1"/>
                <a:gd fmla="val 13044588" name="adj2"/>
              </a:avLst>
            </a:prstGeom>
            <a:ln w="76200">
              <a:solidFill>
                <a:srgbClr val="F8C8CE"/>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1013">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7" name="TextBox 29">
              <a:extLst>
                <a:ext uri="{FF2B5EF4-FFF2-40B4-BE49-F238E27FC236}">
                  <a16:creationId xmlns:a16="http://schemas.microsoft.com/office/drawing/2014/main" id="{4A18C805-3CF3-4415-8A7D-821D0FC4263C}"/>
                </a:ext>
              </a:extLst>
            </p:cNvPr>
            <p:cNvSpPr txBox="1"/>
            <p:nvPr/>
          </p:nvSpPr>
          <p:spPr>
            <a:xfrm>
              <a:off x="8696434" y="3155528"/>
              <a:ext cx="640080" cy="365760"/>
            </a:xfrm>
            <a:prstGeom prst="rect">
              <a:avLst/>
            </a:prstGeom>
            <a:noFill/>
            <a:ln>
              <a:noFill/>
            </a:ln>
          </p:spPr>
          <p:txBody>
            <a:bodyPr rtlCol="0" wrap="none">
              <a:spAutoFit/>
            </a:bodyPr>
            <a:lstStyle/>
            <a:p>
              <a:r>
                <a:rPr b="1" lang="en-US" sz="18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90%</a:t>
              </a:r>
            </a:p>
          </p:txBody>
        </p:sp>
      </p:grpSp>
      <p:sp>
        <p:nvSpPr>
          <p:cNvPr id="18" name="TextBox 13">
            <a:extLst>
              <a:ext uri="{FF2B5EF4-FFF2-40B4-BE49-F238E27FC236}">
                <a16:creationId xmlns:a16="http://schemas.microsoft.com/office/drawing/2014/main" id="{086FEEDB-E274-4EB1-802F-B1478B552EAD}"/>
              </a:ext>
            </a:extLst>
          </p:cNvPr>
          <p:cNvSpPr txBox="1"/>
          <p:nvPr/>
        </p:nvSpPr>
        <p:spPr>
          <a:xfrm>
            <a:off x="1912300" y="4114543"/>
            <a:ext cx="1753560" cy="182880"/>
          </a:xfrm>
          <a:prstGeom prst="rect">
            <a:avLst/>
          </a:prstGeom>
          <a:noFill/>
          <a:ln>
            <a:noFill/>
          </a:ln>
        </p:spPr>
        <p:txBody>
          <a:bodyPr anchor="t" anchorCtr="0" bIns="0" lIns="0" rIns="0" rtlCol="0" tIns="0" wrap="square">
            <a:spAutoFit/>
          </a:bodyPr>
          <a:lstStyle/>
          <a:p>
            <a:pPr algn="ctr" defTabSz="912495">
              <a:spcBef>
                <a:spcPct val="20000"/>
              </a:spcBef>
              <a:defRPr/>
            </a:pPr>
            <a:r>
              <a:rPr altLang="en-US" b="1" lang="zh-CN" sz="12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19" name="TextBox 13">
            <a:extLst>
              <a:ext uri="{FF2B5EF4-FFF2-40B4-BE49-F238E27FC236}">
                <a16:creationId xmlns:a16="http://schemas.microsoft.com/office/drawing/2014/main" id="{8E529E18-B683-4810-8404-2DA6619A35F4}"/>
              </a:ext>
            </a:extLst>
          </p:cNvPr>
          <p:cNvSpPr txBox="1"/>
          <p:nvPr/>
        </p:nvSpPr>
        <p:spPr>
          <a:xfrm>
            <a:off x="1915362" y="4328973"/>
            <a:ext cx="1750499" cy="274320"/>
          </a:xfrm>
          <a:prstGeom prst="rect">
            <a:avLst/>
          </a:prstGeom>
          <a:noFill/>
          <a:ln>
            <a:noFill/>
          </a:ln>
        </p:spPr>
        <p:txBody>
          <a:bodyPr anchor="t" anchorCtr="0" bIns="0" lIns="0" rIns="0" rtlCol="0" tIns="0" wrap="square">
            <a:spAutoFit/>
          </a:bodyPr>
          <a:lstStyle/>
          <a:p>
            <a:pPr algn="ctr" defTabSz="912495">
              <a:spcBef>
                <a:spcPct val="20000"/>
              </a:spcBef>
              <a:defRPr/>
            </a:pPr>
            <a:r>
              <a:rPr altLang="en-US" lang="zh-CN" sz="9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20" name="TextBox 13">
            <a:extLst>
              <a:ext uri="{FF2B5EF4-FFF2-40B4-BE49-F238E27FC236}">
                <a16:creationId xmlns:a16="http://schemas.microsoft.com/office/drawing/2014/main" id="{04CCBAF6-F5B9-41D3-BE4D-6471DEB8DD14}"/>
              </a:ext>
            </a:extLst>
          </p:cNvPr>
          <p:cNvSpPr txBox="1"/>
          <p:nvPr/>
        </p:nvSpPr>
        <p:spPr>
          <a:xfrm>
            <a:off x="4017325" y="4114543"/>
            <a:ext cx="1753560" cy="182880"/>
          </a:xfrm>
          <a:prstGeom prst="rect">
            <a:avLst/>
          </a:prstGeom>
          <a:noFill/>
          <a:ln>
            <a:noFill/>
          </a:ln>
        </p:spPr>
        <p:txBody>
          <a:bodyPr anchor="t" anchorCtr="0" bIns="0" lIns="0" rIns="0" rtlCol="0" tIns="0" wrap="square">
            <a:spAutoFit/>
          </a:bodyPr>
          <a:lstStyle/>
          <a:p>
            <a:pPr algn="ctr" defTabSz="912495">
              <a:spcBef>
                <a:spcPct val="20000"/>
              </a:spcBef>
              <a:defRPr/>
            </a:pPr>
            <a:r>
              <a:rPr altLang="en-US" b="1" lang="zh-CN" sz="12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21" name="TextBox 13">
            <a:extLst>
              <a:ext uri="{FF2B5EF4-FFF2-40B4-BE49-F238E27FC236}">
                <a16:creationId xmlns:a16="http://schemas.microsoft.com/office/drawing/2014/main" id="{758ED6CB-BCD3-45E9-91C9-76C38DE720F8}"/>
              </a:ext>
            </a:extLst>
          </p:cNvPr>
          <p:cNvSpPr txBox="1"/>
          <p:nvPr/>
        </p:nvSpPr>
        <p:spPr>
          <a:xfrm>
            <a:off x="4020387" y="4328973"/>
            <a:ext cx="1750499" cy="274320"/>
          </a:xfrm>
          <a:prstGeom prst="rect">
            <a:avLst/>
          </a:prstGeom>
          <a:noFill/>
          <a:ln>
            <a:noFill/>
          </a:ln>
        </p:spPr>
        <p:txBody>
          <a:bodyPr anchor="t" anchorCtr="0" bIns="0" lIns="0" rIns="0" rtlCol="0" tIns="0" wrap="square">
            <a:spAutoFit/>
          </a:bodyPr>
          <a:lstStyle/>
          <a:p>
            <a:pPr algn="ctr" defTabSz="912495">
              <a:spcBef>
                <a:spcPct val="20000"/>
              </a:spcBef>
              <a:defRPr/>
            </a:pPr>
            <a:r>
              <a:rPr altLang="en-US" lang="zh-CN" sz="9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22" name="TextBox 13">
            <a:extLst>
              <a:ext uri="{FF2B5EF4-FFF2-40B4-BE49-F238E27FC236}">
                <a16:creationId xmlns:a16="http://schemas.microsoft.com/office/drawing/2014/main" id="{ABFEDCEA-8890-43BD-9ACD-ADDD76B41028}"/>
              </a:ext>
            </a:extLst>
          </p:cNvPr>
          <p:cNvSpPr txBox="1"/>
          <p:nvPr/>
        </p:nvSpPr>
        <p:spPr>
          <a:xfrm>
            <a:off x="6119291" y="4114543"/>
            <a:ext cx="1753560" cy="182880"/>
          </a:xfrm>
          <a:prstGeom prst="rect">
            <a:avLst/>
          </a:prstGeom>
          <a:noFill/>
          <a:ln>
            <a:noFill/>
          </a:ln>
        </p:spPr>
        <p:txBody>
          <a:bodyPr anchor="t" anchorCtr="0" bIns="0" lIns="0" rIns="0" rtlCol="0" tIns="0" wrap="square">
            <a:spAutoFit/>
          </a:bodyPr>
          <a:lstStyle/>
          <a:p>
            <a:pPr algn="ctr" defTabSz="912495">
              <a:spcBef>
                <a:spcPct val="20000"/>
              </a:spcBef>
              <a:defRPr/>
            </a:pPr>
            <a:r>
              <a:rPr altLang="en-US" b="1" lang="zh-CN" sz="12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23" name="TextBox 13">
            <a:extLst>
              <a:ext uri="{FF2B5EF4-FFF2-40B4-BE49-F238E27FC236}">
                <a16:creationId xmlns:a16="http://schemas.microsoft.com/office/drawing/2014/main" id="{538535CD-2AC3-46E1-B29D-0954045BE70C}"/>
              </a:ext>
            </a:extLst>
          </p:cNvPr>
          <p:cNvSpPr txBox="1"/>
          <p:nvPr/>
        </p:nvSpPr>
        <p:spPr>
          <a:xfrm>
            <a:off x="6122352" y="4328973"/>
            <a:ext cx="1750499" cy="274320"/>
          </a:xfrm>
          <a:prstGeom prst="rect">
            <a:avLst/>
          </a:prstGeom>
          <a:noFill/>
          <a:ln>
            <a:noFill/>
          </a:ln>
        </p:spPr>
        <p:txBody>
          <a:bodyPr anchor="t" anchorCtr="0" bIns="0" lIns="0" rIns="0" rtlCol="0" tIns="0" wrap="square">
            <a:spAutoFit/>
          </a:bodyPr>
          <a:lstStyle/>
          <a:p>
            <a:pPr algn="ctr" defTabSz="912495">
              <a:spcBef>
                <a:spcPct val="20000"/>
              </a:spcBef>
              <a:defRPr/>
            </a:pPr>
            <a:r>
              <a:rPr altLang="en-US" lang="zh-CN" sz="9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24" name="TextBox 13">
            <a:extLst>
              <a:ext uri="{FF2B5EF4-FFF2-40B4-BE49-F238E27FC236}">
                <a16:creationId xmlns:a16="http://schemas.microsoft.com/office/drawing/2014/main" id="{01FB3EFD-5CB9-4055-956D-B2A90808D854}"/>
              </a:ext>
            </a:extLst>
          </p:cNvPr>
          <p:cNvSpPr txBox="1"/>
          <p:nvPr/>
        </p:nvSpPr>
        <p:spPr>
          <a:xfrm>
            <a:off x="8218194" y="4114543"/>
            <a:ext cx="1753560" cy="182880"/>
          </a:xfrm>
          <a:prstGeom prst="rect">
            <a:avLst/>
          </a:prstGeom>
          <a:noFill/>
          <a:ln>
            <a:noFill/>
          </a:ln>
        </p:spPr>
        <p:txBody>
          <a:bodyPr anchor="t" anchorCtr="0" bIns="0" lIns="0" rIns="0" rtlCol="0" tIns="0" wrap="square">
            <a:spAutoFit/>
          </a:bodyPr>
          <a:lstStyle/>
          <a:p>
            <a:pPr algn="ctr" defTabSz="912495">
              <a:spcBef>
                <a:spcPct val="20000"/>
              </a:spcBef>
              <a:defRPr/>
            </a:pPr>
            <a:r>
              <a:rPr altLang="en-US" b="1" lang="zh-CN" sz="12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单击编辑标题</a:t>
            </a:r>
          </a:p>
        </p:txBody>
      </p:sp>
      <p:sp>
        <p:nvSpPr>
          <p:cNvPr id="25" name="TextBox 13">
            <a:extLst>
              <a:ext uri="{FF2B5EF4-FFF2-40B4-BE49-F238E27FC236}">
                <a16:creationId xmlns:a16="http://schemas.microsoft.com/office/drawing/2014/main" id="{2320C0BB-F4B0-486B-99DA-0B5EACFBFC54}"/>
              </a:ext>
            </a:extLst>
          </p:cNvPr>
          <p:cNvSpPr txBox="1"/>
          <p:nvPr/>
        </p:nvSpPr>
        <p:spPr>
          <a:xfrm>
            <a:off x="8221255" y="4328973"/>
            <a:ext cx="1750499" cy="274320"/>
          </a:xfrm>
          <a:prstGeom prst="rect">
            <a:avLst/>
          </a:prstGeom>
          <a:noFill/>
          <a:ln>
            <a:noFill/>
          </a:ln>
        </p:spPr>
        <p:txBody>
          <a:bodyPr anchor="t" anchorCtr="0" bIns="0" lIns="0" rIns="0" rtlCol="0" tIns="0" wrap="square">
            <a:spAutoFit/>
          </a:bodyPr>
          <a:lstStyle/>
          <a:p>
            <a:pPr algn="ctr" defTabSz="912495">
              <a:spcBef>
                <a:spcPct val="20000"/>
              </a:spcBef>
              <a:defRPr/>
            </a:pPr>
            <a:r>
              <a:rPr altLang="en-US" lang="zh-CN" sz="900">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Tree>
    <p:extLst>
      <p:ext uri="{BB962C8B-B14F-4D97-AF65-F5344CB8AC3E}">
        <p14:creationId val="221819083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31"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1000" fill="hold" id="7"/>
                                        <p:tgtEl>
                                          <p:spTgt spid="2"/>
                                        </p:tgtEl>
                                        <p:attrNameLst>
                                          <p:attrName>ppt_w</p:attrName>
                                        </p:attrNameLst>
                                      </p:cBhvr>
                                      <p:tavLst>
                                        <p:tav tm="0">
                                          <p:val>
                                            <p:fltVal val="0"/>
                                          </p:val>
                                        </p:tav>
                                        <p:tav tm="100000">
                                          <p:val>
                                            <p:strVal val="#ppt_w"/>
                                          </p:val>
                                        </p:tav>
                                      </p:tavLst>
                                    </p:anim>
                                    <p:anim calcmode="lin" valueType="num">
                                      <p:cBhvr>
                                        <p:cTn dur="1000" fill="hold" id="8"/>
                                        <p:tgtEl>
                                          <p:spTgt spid="2"/>
                                        </p:tgtEl>
                                        <p:attrNameLst>
                                          <p:attrName>ppt_h</p:attrName>
                                        </p:attrNameLst>
                                      </p:cBhvr>
                                      <p:tavLst>
                                        <p:tav tm="0">
                                          <p:val>
                                            <p:fltVal val="0"/>
                                          </p:val>
                                        </p:tav>
                                        <p:tav tm="100000">
                                          <p:val>
                                            <p:strVal val="#ppt_h"/>
                                          </p:val>
                                        </p:tav>
                                      </p:tavLst>
                                    </p:anim>
                                    <p:anim calcmode="lin" valueType="num">
                                      <p:cBhvr>
                                        <p:cTn dur="1000" fill="hold" id="9"/>
                                        <p:tgtEl>
                                          <p:spTgt spid="2"/>
                                        </p:tgtEl>
                                        <p:attrNameLst>
                                          <p:attrName>style.rotation</p:attrName>
                                        </p:attrNameLst>
                                      </p:cBhvr>
                                      <p:tavLst>
                                        <p:tav tm="0">
                                          <p:val>
                                            <p:fltVal val="90"/>
                                          </p:val>
                                        </p:tav>
                                        <p:tav tm="100000">
                                          <p:val>
                                            <p:fltVal val="0"/>
                                          </p:val>
                                        </p:tav>
                                      </p:tavLst>
                                    </p:anim>
                                    <p:animEffect filter="fade" transition="in">
                                      <p:cBhvr>
                                        <p:cTn dur="1000" id="10"/>
                                        <p:tgtEl>
                                          <p:spTgt spid="2"/>
                                        </p:tgtEl>
                                      </p:cBhvr>
                                    </p:animEffect>
                                  </p:childTnLst>
                                </p:cTn>
                              </p:par>
                              <p:par>
                                <p:cTn fill="hold" id="11" nodeType="withEffect" presetClass="entr" presetID="31" presetSubtype="0">
                                  <p:stCondLst>
                                    <p:cond delay="0"/>
                                  </p:stCondLst>
                                  <p:childTnLst>
                                    <p:set>
                                      <p:cBhvr>
                                        <p:cTn dur="1" fill="hold" id="12">
                                          <p:stCondLst>
                                            <p:cond delay="0"/>
                                          </p:stCondLst>
                                        </p:cTn>
                                        <p:tgtEl>
                                          <p:spTgt spid="6"/>
                                        </p:tgtEl>
                                        <p:attrNameLst>
                                          <p:attrName>style.visibility</p:attrName>
                                        </p:attrNameLst>
                                      </p:cBhvr>
                                      <p:to>
                                        <p:strVal val="visible"/>
                                      </p:to>
                                    </p:set>
                                    <p:anim calcmode="lin" valueType="num">
                                      <p:cBhvr>
                                        <p:cTn dur="1000" fill="hold" id="13"/>
                                        <p:tgtEl>
                                          <p:spTgt spid="6"/>
                                        </p:tgtEl>
                                        <p:attrNameLst>
                                          <p:attrName>ppt_w</p:attrName>
                                        </p:attrNameLst>
                                      </p:cBhvr>
                                      <p:tavLst>
                                        <p:tav tm="0">
                                          <p:val>
                                            <p:fltVal val="0"/>
                                          </p:val>
                                        </p:tav>
                                        <p:tav tm="100000">
                                          <p:val>
                                            <p:strVal val="#ppt_w"/>
                                          </p:val>
                                        </p:tav>
                                      </p:tavLst>
                                    </p:anim>
                                    <p:anim calcmode="lin" valueType="num">
                                      <p:cBhvr>
                                        <p:cTn dur="1000" fill="hold" id="14"/>
                                        <p:tgtEl>
                                          <p:spTgt spid="6"/>
                                        </p:tgtEl>
                                        <p:attrNameLst>
                                          <p:attrName>ppt_h</p:attrName>
                                        </p:attrNameLst>
                                      </p:cBhvr>
                                      <p:tavLst>
                                        <p:tav tm="0">
                                          <p:val>
                                            <p:fltVal val="0"/>
                                          </p:val>
                                        </p:tav>
                                        <p:tav tm="100000">
                                          <p:val>
                                            <p:strVal val="#ppt_h"/>
                                          </p:val>
                                        </p:tav>
                                      </p:tavLst>
                                    </p:anim>
                                    <p:anim calcmode="lin" valueType="num">
                                      <p:cBhvr>
                                        <p:cTn dur="1000" fill="hold" id="15"/>
                                        <p:tgtEl>
                                          <p:spTgt spid="6"/>
                                        </p:tgtEl>
                                        <p:attrNameLst>
                                          <p:attrName>style.rotation</p:attrName>
                                        </p:attrNameLst>
                                      </p:cBhvr>
                                      <p:tavLst>
                                        <p:tav tm="0">
                                          <p:val>
                                            <p:fltVal val="90"/>
                                          </p:val>
                                        </p:tav>
                                        <p:tav tm="100000">
                                          <p:val>
                                            <p:fltVal val="0"/>
                                          </p:val>
                                        </p:tav>
                                      </p:tavLst>
                                    </p:anim>
                                    <p:animEffect filter="fade" transition="in">
                                      <p:cBhvr>
                                        <p:cTn dur="1000" id="16"/>
                                        <p:tgtEl>
                                          <p:spTgt spid="6"/>
                                        </p:tgtEl>
                                      </p:cBhvr>
                                    </p:animEffect>
                                  </p:childTnLst>
                                </p:cTn>
                              </p:par>
                              <p:par>
                                <p:cTn fill="hold" id="17" nodeType="withEffect" presetClass="entr" presetID="31" presetSubtype="0">
                                  <p:stCondLst>
                                    <p:cond delay="0"/>
                                  </p:stCondLst>
                                  <p:childTnLst>
                                    <p:set>
                                      <p:cBhvr>
                                        <p:cTn dur="1" fill="hold" id="18">
                                          <p:stCondLst>
                                            <p:cond delay="0"/>
                                          </p:stCondLst>
                                        </p:cTn>
                                        <p:tgtEl>
                                          <p:spTgt spid="10"/>
                                        </p:tgtEl>
                                        <p:attrNameLst>
                                          <p:attrName>style.visibility</p:attrName>
                                        </p:attrNameLst>
                                      </p:cBhvr>
                                      <p:to>
                                        <p:strVal val="visible"/>
                                      </p:to>
                                    </p:set>
                                    <p:anim calcmode="lin" valueType="num">
                                      <p:cBhvr>
                                        <p:cTn dur="1000" fill="hold" id="19"/>
                                        <p:tgtEl>
                                          <p:spTgt spid="10"/>
                                        </p:tgtEl>
                                        <p:attrNameLst>
                                          <p:attrName>ppt_w</p:attrName>
                                        </p:attrNameLst>
                                      </p:cBhvr>
                                      <p:tavLst>
                                        <p:tav tm="0">
                                          <p:val>
                                            <p:fltVal val="0"/>
                                          </p:val>
                                        </p:tav>
                                        <p:tav tm="100000">
                                          <p:val>
                                            <p:strVal val="#ppt_w"/>
                                          </p:val>
                                        </p:tav>
                                      </p:tavLst>
                                    </p:anim>
                                    <p:anim calcmode="lin" valueType="num">
                                      <p:cBhvr>
                                        <p:cTn dur="1000" fill="hold" id="20"/>
                                        <p:tgtEl>
                                          <p:spTgt spid="10"/>
                                        </p:tgtEl>
                                        <p:attrNameLst>
                                          <p:attrName>ppt_h</p:attrName>
                                        </p:attrNameLst>
                                      </p:cBhvr>
                                      <p:tavLst>
                                        <p:tav tm="0">
                                          <p:val>
                                            <p:fltVal val="0"/>
                                          </p:val>
                                        </p:tav>
                                        <p:tav tm="100000">
                                          <p:val>
                                            <p:strVal val="#ppt_h"/>
                                          </p:val>
                                        </p:tav>
                                      </p:tavLst>
                                    </p:anim>
                                    <p:anim calcmode="lin" valueType="num">
                                      <p:cBhvr>
                                        <p:cTn dur="1000" fill="hold" id="21"/>
                                        <p:tgtEl>
                                          <p:spTgt spid="10"/>
                                        </p:tgtEl>
                                        <p:attrNameLst>
                                          <p:attrName>style.rotation</p:attrName>
                                        </p:attrNameLst>
                                      </p:cBhvr>
                                      <p:tavLst>
                                        <p:tav tm="0">
                                          <p:val>
                                            <p:fltVal val="90"/>
                                          </p:val>
                                        </p:tav>
                                        <p:tav tm="100000">
                                          <p:val>
                                            <p:fltVal val="0"/>
                                          </p:val>
                                        </p:tav>
                                      </p:tavLst>
                                    </p:anim>
                                    <p:animEffect filter="fade" transition="in">
                                      <p:cBhvr>
                                        <p:cTn dur="1000" id="22"/>
                                        <p:tgtEl>
                                          <p:spTgt spid="10"/>
                                        </p:tgtEl>
                                      </p:cBhvr>
                                    </p:animEffect>
                                  </p:childTnLst>
                                </p:cTn>
                              </p:par>
                              <p:par>
                                <p:cTn fill="hold" id="23" nodeType="withEffect" presetClass="entr" presetID="31" presetSubtype="0">
                                  <p:stCondLst>
                                    <p:cond delay="0"/>
                                  </p:stCondLst>
                                  <p:childTnLst>
                                    <p:set>
                                      <p:cBhvr>
                                        <p:cTn dur="1" fill="hold" id="24">
                                          <p:stCondLst>
                                            <p:cond delay="0"/>
                                          </p:stCondLst>
                                        </p:cTn>
                                        <p:tgtEl>
                                          <p:spTgt spid="14"/>
                                        </p:tgtEl>
                                        <p:attrNameLst>
                                          <p:attrName>style.visibility</p:attrName>
                                        </p:attrNameLst>
                                      </p:cBhvr>
                                      <p:to>
                                        <p:strVal val="visible"/>
                                      </p:to>
                                    </p:set>
                                    <p:anim calcmode="lin" valueType="num">
                                      <p:cBhvr>
                                        <p:cTn dur="1000" fill="hold" id="25"/>
                                        <p:tgtEl>
                                          <p:spTgt spid="14"/>
                                        </p:tgtEl>
                                        <p:attrNameLst>
                                          <p:attrName>ppt_w</p:attrName>
                                        </p:attrNameLst>
                                      </p:cBhvr>
                                      <p:tavLst>
                                        <p:tav tm="0">
                                          <p:val>
                                            <p:fltVal val="0"/>
                                          </p:val>
                                        </p:tav>
                                        <p:tav tm="100000">
                                          <p:val>
                                            <p:strVal val="#ppt_w"/>
                                          </p:val>
                                        </p:tav>
                                      </p:tavLst>
                                    </p:anim>
                                    <p:anim calcmode="lin" valueType="num">
                                      <p:cBhvr>
                                        <p:cTn dur="1000" fill="hold" id="26"/>
                                        <p:tgtEl>
                                          <p:spTgt spid="14"/>
                                        </p:tgtEl>
                                        <p:attrNameLst>
                                          <p:attrName>ppt_h</p:attrName>
                                        </p:attrNameLst>
                                      </p:cBhvr>
                                      <p:tavLst>
                                        <p:tav tm="0">
                                          <p:val>
                                            <p:fltVal val="0"/>
                                          </p:val>
                                        </p:tav>
                                        <p:tav tm="100000">
                                          <p:val>
                                            <p:strVal val="#ppt_h"/>
                                          </p:val>
                                        </p:tav>
                                      </p:tavLst>
                                    </p:anim>
                                    <p:anim calcmode="lin" valueType="num">
                                      <p:cBhvr>
                                        <p:cTn dur="1000" fill="hold" id="27"/>
                                        <p:tgtEl>
                                          <p:spTgt spid="14"/>
                                        </p:tgtEl>
                                        <p:attrNameLst>
                                          <p:attrName>style.rotation</p:attrName>
                                        </p:attrNameLst>
                                      </p:cBhvr>
                                      <p:tavLst>
                                        <p:tav tm="0">
                                          <p:val>
                                            <p:fltVal val="90"/>
                                          </p:val>
                                        </p:tav>
                                        <p:tav tm="100000">
                                          <p:val>
                                            <p:fltVal val="0"/>
                                          </p:val>
                                        </p:tav>
                                      </p:tavLst>
                                    </p:anim>
                                    <p:animEffect filter="fade" transition="in">
                                      <p:cBhvr>
                                        <p:cTn dur="1000" id="28"/>
                                        <p:tgtEl>
                                          <p:spTgt spid="14"/>
                                        </p:tgtEl>
                                      </p:cBhvr>
                                    </p:animEffect>
                                  </p:childTnLst>
                                </p:cTn>
                              </p:par>
                            </p:childTnLst>
                          </p:cTn>
                        </p:par>
                        <p:par>
                          <p:cTn fill="hold" id="29" nodeType="afterGroup">
                            <p:stCondLst>
                              <p:cond delay="1000"/>
                            </p:stCondLst>
                            <p:childTnLst>
                              <p:par>
                                <p:cTn fill="hold" grpId="0" id="30" nodeType="afterEffect" presetClass="entr" presetID="53" presetSubtype="0">
                                  <p:stCondLst>
                                    <p:cond delay="0"/>
                                  </p:stCondLst>
                                  <p:childTnLst>
                                    <p:set>
                                      <p:cBhvr>
                                        <p:cTn dur="1" fill="hold" id="31">
                                          <p:stCondLst>
                                            <p:cond delay="0"/>
                                          </p:stCondLst>
                                        </p:cTn>
                                        <p:tgtEl>
                                          <p:spTgt spid="18"/>
                                        </p:tgtEl>
                                        <p:attrNameLst>
                                          <p:attrName>style.visibility</p:attrName>
                                        </p:attrNameLst>
                                      </p:cBhvr>
                                      <p:to>
                                        <p:strVal val="visible"/>
                                      </p:to>
                                    </p:set>
                                    <p:anim calcmode="lin" valueType="num">
                                      <p:cBhvr>
                                        <p:cTn dur="500" fill="hold" id="32"/>
                                        <p:tgtEl>
                                          <p:spTgt spid="18"/>
                                        </p:tgtEl>
                                        <p:attrNameLst>
                                          <p:attrName>ppt_w</p:attrName>
                                        </p:attrNameLst>
                                      </p:cBhvr>
                                      <p:tavLst>
                                        <p:tav tm="0">
                                          <p:val>
                                            <p:fltVal val="0"/>
                                          </p:val>
                                        </p:tav>
                                        <p:tav tm="100000">
                                          <p:val>
                                            <p:strVal val="#ppt_w"/>
                                          </p:val>
                                        </p:tav>
                                      </p:tavLst>
                                    </p:anim>
                                    <p:anim calcmode="lin" valueType="num">
                                      <p:cBhvr>
                                        <p:cTn dur="500" fill="hold" id="33"/>
                                        <p:tgtEl>
                                          <p:spTgt spid="18"/>
                                        </p:tgtEl>
                                        <p:attrNameLst>
                                          <p:attrName>ppt_h</p:attrName>
                                        </p:attrNameLst>
                                      </p:cBhvr>
                                      <p:tavLst>
                                        <p:tav tm="0">
                                          <p:val>
                                            <p:fltVal val="0"/>
                                          </p:val>
                                        </p:tav>
                                        <p:tav tm="100000">
                                          <p:val>
                                            <p:strVal val="#ppt_h"/>
                                          </p:val>
                                        </p:tav>
                                      </p:tavLst>
                                    </p:anim>
                                    <p:animEffect filter="fade" transition="in">
                                      <p:cBhvr>
                                        <p:cTn dur="500" id="34"/>
                                        <p:tgtEl>
                                          <p:spTgt spid="18"/>
                                        </p:tgtEl>
                                      </p:cBhvr>
                                    </p:animEffect>
                                  </p:childTnLst>
                                </p:cTn>
                              </p:par>
                            </p:childTnLst>
                          </p:cTn>
                        </p:par>
                        <p:par>
                          <p:cTn fill="hold" id="35" nodeType="afterGroup">
                            <p:stCondLst>
                              <p:cond delay="1500"/>
                            </p:stCondLst>
                            <p:childTnLst>
                              <p:par>
                                <p:cTn fill="hold" grpId="0" id="36" nodeType="afterEffect" presetClass="entr" presetID="53" presetSubtype="0">
                                  <p:stCondLst>
                                    <p:cond delay="0"/>
                                  </p:stCondLst>
                                  <p:childTnLst>
                                    <p:set>
                                      <p:cBhvr>
                                        <p:cTn dur="1" fill="hold" id="37">
                                          <p:stCondLst>
                                            <p:cond delay="0"/>
                                          </p:stCondLst>
                                        </p:cTn>
                                        <p:tgtEl>
                                          <p:spTgt spid="20"/>
                                        </p:tgtEl>
                                        <p:attrNameLst>
                                          <p:attrName>style.visibility</p:attrName>
                                        </p:attrNameLst>
                                      </p:cBhvr>
                                      <p:to>
                                        <p:strVal val="visible"/>
                                      </p:to>
                                    </p:set>
                                    <p:anim calcmode="lin" valueType="num">
                                      <p:cBhvr>
                                        <p:cTn dur="500" fill="hold" id="38"/>
                                        <p:tgtEl>
                                          <p:spTgt spid="20"/>
                                        </p:tgtEl>
                                        <p:attrNameLst>
                                          <p:attrName>ppt_w</p:attrName>
                                        </p:attrNameLst>
                                      </p:cBhvr>
                                      <p:tavLst>
                                        <p:tav tm="0">
                                          <p:val>
                                            <p:fltVal val="0"/>
                                          </p:val>
                                        </p:tav>
                                        <p:tav tm="100000">
                                          <p:val>
                                            <p:strVal val="#ppt_w"/>
                                          </p:val>
                                        </p:tav>
                                      </p:tavLst>
                                    </p:anim>
                                    <p:anim calcmode="lin" valueType="num">
                                      <p:cBhvr>
                                        <p:cTn dur="500" fill="hold" id="39"/>
                                        <p:tgtEl>
                                          <p:spTgt spid="20"/>
                                        </p:tgtEl>
                                        <p:attrNameLst>
                                          <p:attrName>ppt_h</p:attrName>
                                        </p:attrNameLst>
                                      </p:cBhvr>
                                      <p:tavLst>
                                        <p:tav tm="0">
                                          <p:val>
                                            <p:fltVal val="0"/>
                                          </p:val>
                                        </p:tav>
                                        <p:tav tm="100000">
                                          <p:val>
                                            <p:strVal val="#ppt_h"/>
                                          </p:val>
                                        </p:tav>
                                      </p:tavLst>
                                    </p:anim>
                                    <p:animEffect filter="fade" transition="in">
                                      <p:cBhvr>
                                        <p:cTn dur="500" id="40"/>
                                        <p:tgtEl>
                                          <p:spTgt spid="20"/>
                                        </p:tgtEl>
                                      </p:cBhvr>
                                    </p:animEffect>
                                  </p:childTnLst>
                                </p:cTn>
                              </p:par>
                            </p:childTnLst>
                          </p:cTn>
                        </p:par>
                        <p:par>
                          <p:cTn fill="hold" id="41" nodeType="afterGroup">
                            <p:stCondLst>
                              <p:cond delay="2000"/>
                            </p:stCondLst>
                            <p:childTnLst>
                              <p:par>
                                <p:cTn fill="hold" grpId="0" id="42" nodeType="afterEffect" presetClass="entr" presetID="53" presetSubtype="0">
                                  <p:stCondLst>
                                    <p:cond delay="0"/>
                                  </p:stCondLst>
                                  <p:childTnLst>
                                    <p:set>
                                      <p:cBhvr>
                                        <p:cTn dur="1" fill="hold" id="43">
                                          <p:stCondLst>
                                            <p:cond delay="0"/>
                                          </p:stCondLst>
                                        </p:cTn>
                                        <p:tgtEl>
                                          <p:spTgt spid="22"/>
                                        </p:tgtEl>
                                        <p:attrNameLst>
                                          <p:attrName>style.visibility</p:attrName>
                                        </p:attrNameLst>
                                      </p:cBhvr>
                                      <p:to>
                                        <p:strVal val="visible"/>
                                      </p:to>
                                    </p:set>
                                    <p:anim calcmode="lin" valueType="num">
                                      <p:cBhvr>
                                        <p:cTn dur="500" fill="hold" id="44"/>
                                        <p:tgtEl>
                                          <p:spTgt spid="22"/>
                                        </p:tgtEl>
                                        <p:attrNameLst>
                                          <p:attrName>ppt_w</p:attrName>
                                        </p:attrNameLst>
                                      </p:cBhvr>
                                      <p:tavLst>
                                        <p:tav tm="0">
                                          <p:val>
                                            <p:fltVal val="0"/>
                                          </p:val>
                                        </p:tav>
                                        <p:tav tm="100000">
                                          <p:val>
                                            <p:strVal val="#ppt_w"/>
                                          </p:val>
                                        </p:tav>
                                      </p:tavLst>
                                    </p:anim>
                                    <p:anim calcmode="lin" valueType="num">
                                      <p:cBhvr>
                                        <p:cTn dur="500" fill="hold" id="45"/>
                                        <p:tgtEl>
                                          <p:spTgt spid="22"/>
                                        </p:tgtEl>
                                        <p:attrNameLst>
                                          <p:attrName>ppt_h</p:attrName>
                                        </p:attrNameLst>
                                      </p:cBhvr>
                                      <p:tavLst>
                                        <p:tav tm="0">
                                          <p:val>
                                            <p:fltVal val="0"/>
                                          </p:val>
                                        </p:tav>
                                        <p:tav tm="100000">
                                          <p:val>
                                            <p:strVal val="#ppt_h"/>
                                          </p:val>
                                        </p:tav>
                                      </p:tavLst>
                                    </p:anim>
                                    <p:animEffect filter="fade" transition="in">
                                      <p:cBhvr>
                                        <p:cTn dur="500" id="46"/>
                                        <p:tgtEl>
                                          <p:spTgt spid="22"/>
                                        </p:tgtEl>
                                      </p:cBhvr>
                                    </p:animEffect>
                                  </p:childTnLst>
                                </p:cTn>
                              </p:par>
                            </p:childTnLst>
                          </p:cTn>
                        </p:par>
                        <p:par>
                          <p:cTn fill="hold" id="47" nodeType="afterGroup">
                            <p:stCondLst>
                              <p:cond delay="2500"/>
                            </p:stCondLst>
                            <p:childTnLst>
                              <p:par>
                                <p:cTn fill="hold" grpId="0" id="48" nodeType="afterEffect" presetClass="entr" presetID="53" presetSubtype="0">
                                  <p:stCondLst>
                                    <p:cond delay="0"/>
                                  </p:stCondLst>
                                  <p:childTnLst>
                                    <p:set>
                                      <p:cBhvr>
                                        <p:cTn dur="1" fill="hold" id="49">
                                          <p:stCondLst>
                                            <p:cond delay="0"/>
                                          </p:stCondLst>
                                        </p:cTn>
                                        <p:tgtEl>
                                          <p:spTgt spid="24"/>
                                        </p:tgtEl>
                                        <p:attrNameLst>
                                          <p:attrName>style.visibility</p:attrName>
                                        </p:attrNameLst>
                                      </p:cBhvr>
                                      <p:to>
                                        <p:strVal val="visible"/>
                                      </p:to>
                                    </p:set>
                                    <p:anim calcmode="lin" valueType="num">
                                      <p:cBhvr>
                                        <p:cTn dur="500" fill="hold" id="50"/>
                                        <p:tgtEl>
                                          <p:spTgt spid="24"/>
                                        </p:tgtEl>
                                        <p:attrNameLst>
                                          <p:attrName>ppt_w</p:attrName>
                                        </p:attrNameLst>
                                      </p:cBhvr>
                                      <p:tavLst>
                                        <p:tav tm="0">
                                          <p:val>
                                            <p:fltVal val="0"/>
                                          </p:val>
                                        </p:tav>
                                        <p:tav tm="100000">
                                          <p:val>
                                            <p:strVal val="#ppt_w"/>
                                          </p:val>
                                        </p:tav>
                                      </p:tavLst>
                                    </p:anim>
                                    <p:anim calcmode="lin" valueType="num">
                                      <p:cBhvr>
                                        <p:cTn dur="500" fill="hold" id="51"/>
                                        <p:tgtEl>
                                          <p:spTgt spid="24"/>
                                        </p:tgtEl>
                                        <p:attrNameLst>
                                          <p:attrName>ppt_h</p:attrName>
                                        </p:attrNameLst>
                                      </p:cBhvr>
                                      <p:tavLst>
                                        <p:tav tm="0">
                                          <p:val>
                                            <p:fltVal val="0"/>
                                          </p:val>
                                        </p:tav>
                                        <p:tav tm="100000">
                                          <p:val>
                                            <p:strVal val="#ppt_h"/>
                                          </p:val>
                                        </p:tav>
                                      </p:tavLst>
                                    </p:anim>
                                    <p:animEffect filter="fade" transition="in">
                                      <p:cBhvr>
                                        <p:cTn dur="500" id="52"/>
                                        <p:tgtEl>
                                          <p:spTgt spid="24"/>
                                        </p:tgtEl>
                                      </p:cBhvr>
                                    </p:animEffect>
                                  </p:childTnLst>
                                </p:cTn>
                              </p:par>
                            </p:childTnLst>
                          </p:cTn>
                        </p:par>
                      </p:childTnLst>
                    </p:cTn>
                  </p:par>
                  <p:par>
                    <p:cTn fill="hold" id="53" nodeType="clickPar">
                      <p:stCondLst>
                        <p:cond delay="indefinite"/>
                      </p:stCondLst>
                      <p:childTnLst>
                        <p:par>
                          <p:cTn fill="hold" id="54" nodeType="afterGroup">
                            <p:stCondLst>
                              <p:cond delay="0"/>
                            </p:stCondLst>
                            <p:childTnLst>
                              <p:par>
                                <p:cTn fill="hold" grpId="0" id="55" nodeType="clickEffect" presetClass="entr" presetID="42" presetSubtype="0">
                                  <p:stCondLst>
                                    <p:cond delay="0"/>
                                  </p:stCondLst>
                                  <p:childTnLst>
                                    <p:set>
                                      <p:cBhvr>
                                        <p:cTn dur="1" fill="hold" id="56">
                                          <p:stCondLst>
                                            <p:cond delay="0"/>
                                          </p:stCondLst>
                                        </p:cTn>
                                        <p:tgtEl>
                                          <p:spTgt spid="19"/>
                                        </p:tgtEl>
                                        <p:attrNameLst>
                                          <p:attrName>style.visibility</p:attrName>
                                        </p:attrNameLst>
                                      </p:cBhvr>
                                      <p:to>
                                        <p:strVal val="visible"/>
                                      </p:to>
                                    </p:set>
                                    <p:animEffect filter="fade" transition="in">
                                      <p:cBhvr>
                                        <p:cTn dur="1000" id="57"/>
                                        <p:tgtEl>
                                          <p:spTgt spid="19"/>
                                        </p:tgtEl>
                                      </p:cBhvr>
                                    </p:animEffect>
                                    <p:anim calcmode="lin" valueType="num">
                                      <p:cBhvr>
                                        <p:cTn dur="1000" fill="hold" id="58"/>
                                        <p:tgtEl>
                                          <p:spTgt spid="19"/>
                                        </p:tgtEl>
                                        <p:attrNameLst>
                                          <p:attrName>ppt_x</p:attrName>
                                        </p:attrNameLst>
                                      </p:cBhvr>
                                      <p:tavLst>
                                        <p:tav tm="0">
                                          <p:val>
                                            <p:strVal val="#ppt_x"/>
                                          </p:val>
                                        </p:tav>
                                        <p:tav tm="100000">
                                          <p:val>
                                            <p:strVal val="#ppt_x"/>
                                          </p:val>
                                        </p:tav>
                                      </p:tavLst>
                                    </p:anim>
                                    <p:anim calcmode="lin" valueType="num">
                                      <p:cBhvr>
                                        <p:cTn dur="1000" fill="hold" id="59"/>
                                        <p:tgtEl>
                                          <p:spTgt spid="19"/>
                                        </p:tgtEl>
                                        <p:attrNameLst>
                                          <p:attrName>ppt_y</p:attrName>
                                        </p:attrNameLst>
                                      </p:cBhvr>
                                      <p:tavLst>
                                        <p:tav tm="0">
                                          <p:val>
                                            <p:strVal val="#ppt_y+.1"/>
                                          </p:val>
                                        </p:tav>
                                        <p:tav tm="100000">
                                          <p:val>
                                            <p:strVal val="#ppt_y"/>
                                          </p:val>
                                        </p:tav>
                                      </p:tavLst>
                                    </p:anim>
                                  </p:childTnLst>
                                </p:cTn>
                              </p:par>
                              <p:par>
                                <p:cTn fill="hold" grpId="0" id="60" nodeType="withEffect" presetClass="entr" presetID="42" presetSubtype="0">
                                  <p:stCondLst>
                                    <p:cond delay="0"/>
                                  </p:stCondLst>
                                  <p:childTnLst>
                                    <p:set>
                                      <p:cBhvr>
                                        <p:cTn dur="1" fill="hold" id="61">
                                          <p:stCondLst>
                                            <p:cond delay="0"/>
                                          </p:stCondLst>
                                        </p:cTn>
                                        <p:tgtEl>
                                          <p:spTgt spid="21"/>
                                        </p:tgtEl>
                                        <p:attrNameLst>
                                          <p:attrName>style.visibility</p:attrName>
                                        </p:attrNameLst>
                                      </p:cBhvr>
                                      <p:to>
                                        <p:strVal val="visible"/>
                                      </p:to>
                                    </p:set>
                                    <p:animEffect filter="fade" transition="in">
                                      <p:cBhvr>
                                        <p:cTn dur="1000" id="62"/>
                                        <p:tgtEl>
                                          <p:spTgt spid="21"/>
                                        </p:tgtEl>
                                      </p:cBhvr>
                                    </p:animEffect>
                                    <p:anim calcmode="lin" valueType="num">
                                      <p:cBhvr>
                                        <p:cTn dur="1000" fill="hold" id="63"/>
                                        <p:tgtEl>
                                          <p:spTgt spid="21"/>
                                        </p:tgtEl>
                                        <p:attrNameLst>
                                          <p:attrName>ppt_x</p:attrName>
                                        </p:attrNameLst>
                                      </p:cBhvr>
                                      <p:tavLst>
                                        <p:tav tm="0">
                                          <p:val>
                                            <p:strVal val="#ppt_x"/>
                                          </p:val>
                                        </p:tav>
                                        <p:tav tm="100000">
                                          <p:val>
                                            <p:strVal val="#ppt_x"/>
                                          </p:val>
                                        </p:tav>
                                      </p:tavLst>
                                    </p:anim>
                                    <p:anim calcmode="lin" valueType="num">
                                      <p:cBhvr>
                                        <p:cTn dur="1000" fill="hold" id="64"/>
                                        <p:tgtEl>
                                          <p:spTgt spid="21"/>
                                        </p:tgtEl>
                                        <p:attrNameLst>
                                          <p:attrName>ppt_y</p:attrName>
                                        </p:attrNameLst>
                                      </p:cBhvr>
                                      <p:tavLst>
                                        <p:tav tm="0">
                                          <p:val>
                                            <p:strVal val="#ppt_y+.1"/>
                                          </p:val>
                                        </p:tav>
                                        <p:tav tm="100000">
                                          <p:val>
                                            <p:strVal val="#ppt_y"/>
                                          </p:val>
                                        </p:tav>
                                      </p:tavLst>
                                    </p:anim>
                                  </p:childTnLst>
                                </p:cTn>
                              </p:par>
                              <p:par>
                                <p:cTn fill="hold" grpId="0" id="65" nodeType="withEffect" presetClass="entr" presetID="42" presetSubtype="0">
                                  <p:stCondLst>
                                    <p:cond delay="0"/>
                                  </p:stCondLst>
                                  <p:childTnLst>
                                    <p:set>
                                      <p:cBhvr>
                                        <p:cTn dur="1" fill="hold" id="66">
                                          <p:stCondLst>
                                            <p:cond delay="0"/>
                                          </p:stCondLst>
                                        </p:cTn>
                                        <p:tgtEl>
                                          <p:spTgt spid="23"/>
                                        </p:tgtEl>
                                        <p:attrNameLst>
                                          <p:attrName>style.visibility</p:attrName>
                                        </p:attrNameLst>
                                      </p:cBhvr>
                                      <p:to>
                                        <p:strVal val="visible"/>
                                      </p:to>
                                    </p:set>
                                    <p:animEffect filter="fade" transition="in">
                                      <p:cBhvr>
                                        <p:cTn dur="1000" id="67"/>
                                        <p:tgtEl>
                                          <p:spTgt spid="23"/>
                                        </p:tgtEl>
                                      </p:cBhvr>
                                    </p:animEffect>
                                    <p:anim calcmode="lin" valueType="num">
                                      <p:cBhvr>
                                        <p:cTn dur="1000" fill="hold" id="68"/>
                                        <p:tgtEl>
                                          <p:spTgt spid="23"/>
                                        </p:tgtEl>
                                        <p:attrNameLst>
                                          <p:attrName>ppt_x</p:attrName>
                                        </p:attrNameLst>
                                      </p:cBhvr>
                                      <p:tavLst>
                                        <p:tav tm="0">
                                          <p:val>
                                            <p:strVal val="#ppt_x"/>
                                          </p:val>
                                        </p:tav>
                                        <p:tav tm="100000">
                                          <p:val>
                                            <p:strVal val="#ppt_x"/>
                                          </p:val>
                                        </p:tav>
                                      </p:tavLst>
                                    </p:anim>
                                    <p:anim calcmode="lin" valueType="num">
                                      <p:cBhvr>
                                        <p:cTn dur="1000" fill="hold" id="69"/>
                                        <p:tgtEl>
                                          <p:spTgt spid="23"/>
                                        </p:tgtEl>
                                        <p:attrNameLst>
                                          <p:attrName>ppt_y</p:attrName>
                                        </p:attrNameLst>
                                      </p:cBhvr>
                                      <p:tavLst>
                                        <p:tav tm="0">
                                          <p:val>
                                            <p:strVal val="#ppt_y+.1"/>
                                          </p:val>
                                        </p:tav>
                                        <p:tav tm="100000">
                                          <p:val>
                                            <p:strVal val="#ppt_y"/>
                                          </p:val>
                                        </p:tav>
                                      </p:tavLst>
                                    </p:anim>
                                  </p:childTnLst>
                                </p:cTn>
                              </p:par>
                              <p:par>
                                <p:cTn fill="hold" grpId="0" id="70" nodeType="withEffect" presetClass="entr" presetID="42" presetSubtype="0">
                                  <p:stCondLst>
                                    <p:cond delay="0"/>
                                  </p:stCondLst>
                                  <p:childTnLst>
                                    <p:set>
                                      <p:cBhvr>
                                        <p:cTn dur="1" fill="hold" id="71">
                                          <p:stCondLst>
                                            <p:cond delay="0"/>
                                          </p:stCondLst>
                                        </p:cTn>
                                        <p:tgtEl>
                                          <p:spTgt spid="25"/>
                                        </p:tgtEl>
                                        <p:attrNameLst>
                                          <p:attrName>style.visibility</p:attrName>
                                        </p:attrNameLst>
                                      </p:cBhvr>
                                      <p:to>
                                        <p:strVal val="visible"/>
                                      </p:to>
                                    </p:set>
                                    <p:animEffect filter="fade" transition="in">
                                      <p:cBhvr>
                                        <p:cTn dur="1000" id="72"/>
                                        <p:tgtEl>
                                          <p:spTgt spid="25"/>
                                        </p:tgtEl>
                                      </p:cBhvr>
                                    </p:animEffect>
                                    <p:anim calcmode="lin" valueType="num">
                                      <p:cBhvr>
                                        <p:cTn dur="1000" fill="hold" id="73"/>
                                        <p:tgtEl>
                                          <p:spTgt spid="25"/>
                                        </p:tgtEl>
                                        <p:attrNameLst>
                                          <p:attrName>ppt_x</p:attrName>
                                        </p:attrNameLst>
                                      </p:cBhvr>
                                      <p:tavLst>
                                        <p:tav tm="0">
                                          <p:val>
                                            <p:strVal val="#ppt_x"/>
                                          </p:val>
                                        </p:tav>
                                        <p:tav tm="100000">
                                          <p:val>
                                            <p:strVal val="#ppt_x"/>
                                          </p:val>
                                        </p:tav>
                                      </p:tavLst>
                                    </p:anim>
                                    <p:anim calcmode="lin" valueType="num">
                                      <p:cBhvr>
                                        <p:cTn dur="1000" fill="hold" id="74"/>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19"/>
      <p:bldP grpId="0" spid="20"/>
      <p:bldP grpId="0" spid="21"/>
      <p:bldP grpId="0" spid="22"/>
      <p:bldP grpId="0" spid="23"/>
      <p:bldP grpId="0" spid="24"/>
      <p:bldP grpId="0" spid="25"/>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4F9EF2E8-D5DC-4DF1-92D4-CB633B452C11}"/>
              </a:ext>
            </a:extLst>
          </p:cNvPr>
          <p:cNvGrpSpPr/>
          <p:nvPr/>
        </p:nvGrpSpPr>
        <p:grpSpPr>
          <a:xfrm>
            <a:off x="2821676" y="2156872"/>
            <a:ext cx="2735706" cy="892350"/>
            <a:chOff x="2821676" y="2156872"/>
            <a:chExt cx="2735706" cy="892350"/>
          </a:xfrm>
        </p:grpSpPr>
        <p:grpSp>
          <p:nvGrpSpPr>
            <p:cNvPr id="3" name="组合 10">
              <a:extLst>
                <a:ext uri="{FF2B5EF4-FFF2-40B4-BE49-F238E27FC236}">
                  <a16:creationId xmlns:a16="http://schemas.microsoft.com/office/drawing/2014/main" id="{5EE3CB97-D2DB-4D35-9E42-EDF37FDA51BA}"/>
                </a:ext>
              </a:extLst>
            </p:cNvPr>
            <p:cNvGrpSpPr/>
            <p:nvPr/>
          </p:nvGrpSpPr>
          <p:grpSpPr>
            <a:xfrm rot="21285696">
              <a:off x="2821676" y="2283296"/>
              <a:ext cx="536464" cy="543547"/>
              <a:chOff x="1369378" y="1862976"/>
              <a:chExt cx="2321218" cy="2351881"/>
            </a:xfrm>
            <a:solidFill>
              <a:srgbClr val="295696"/>
            </a:solidFill>
          </p:grpSpPr>
          <p:sp>
            <p:nvSpPr>
              <p:cNvPr id="6" name="Freeform 7">
                <a:extLst>
                  <a:ext uri="{FF2B5EF4-FFF2-40B4-BE49-F238E27FC236}">
                    <a16:creationId xmlns:a16="http://schemas.microsoft.com/office/drawing/2014/main" id="{DD0DE303-63F3-401A-949F-1B3654953240}"/>
                  </a:ext>
                </a:extLst>
              </p:cNvPr>
              <p:cNvSpPr>
                <a:spLocks noEditPoints="1"/>
              </p:cNvSpPr>
              <p:nvPr/>
            </p:nvSpPr>
            <p:spPr bwMode="auto">
              <a:xfrm>
                <a:off x="2169692" y="1862976"/>
                <a:ext cx="1520904" cy="1523970"/>
              </a:xfrm>
              <a:custGeom>
                <a:gdLst>
                  <a:gd fmla="*/ 2147483646 w 483" name="T0"/>
                  <a:gd fmla="*/ 0 h 483" name="T1"/>
                  <a:gd fmla="*/ 0 w 483" name="T2"/>
                  <a:gd fmla="*/ 2147483646 h 483" name="T3"/>
                  <a:gd fmla="*/ 2147483646 w 483" name="T4"/>
                  <a:gd fmla="*/ 2147483646 h 483" name="T5"/>
                  <a:gd fmla="*/ 2147483646 w 483" name="T6"/>
                  <a:gd fmla="*/ 2147483646 h 483" name="T7"/>
                  <a:gd fmla="*/ 2147483646 w 483" name="T8"/>
                  <a:gd fmla="*/ 0 h 483" name="T9"/>
                  <a:gd fmla="*/ 2147483646 w 483" name="T10"/>
                  <a:gd fmla="*/ 2147483646 h 483" name="T11"/>
                  <a:gd fmla="*/ 585006434 w 483" name="T12"/>
                  <a:gd fmla="*/ 2147483646 h 483" name="T13"/>
                  <a:gd fmla="*/ 2147483646 w 483" name="T14"/>
                  <a:gd fmla="*/ 587368959 h 483" name="T15"/>
                  <a:gd fmla="*/ 2147483646 w 483" name="T16"/>
                  <a:gd fmla="*/ 2147483646 h 483" name="T17"/>
                  <a:gd fmla="*/ 2147483646 w 483" name="T18"/>
                  <a:gd fmla="*/ 2147483646 h 483"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482" w="482">
                    <a:moveTo>
                      <a:pt x="241" y="0"/>
                    </a:moveTo>
                    <a:cubicBezTo>
                      <a:pt x="108" y="0"/>
                      <a:pt x="0" y="108"/>
                      <a:pt x="0" y="242"/>
                    </a:cubicBezTo>
                    <a:cubicBezTo>
                      <a:pt x="0" y="375"/>
                      <a:pt x="108" y="483"/>
                      <a:pt x="241" y="483"/>
                    </a:cubicBezTo>
                    <a:cubicBezTo>
                      <a:pt x="375" y="483"/>
                      <a:pt x="483" y="375"/>
                      <a:pt x="483" y="242"/>
                    </a:cubicBezTo>
                    <a:cubicBezTo>
                      <a:pt x="483" y="108"/>
                      <a:pt x="375" y="0"/>
                      <a:pt x="241" y="0"/>
                    </a:cubicBezTo>
                    <a:moveTo>
                      <a:pt x="241" y="424"/>
                    </a:moveTo>
                    <a:cubicBezTo>
                      <a:pt x="141" y="424"/>
                      <a:pt x="59" y="342"/>
                      <a:pt x="59" y="242"/>
                    </a:cubicBezTo>
                    <a:cubicBezTo>
                      <a:pt x="59" y="141"/>
                      <a:pt x="141" y="59"/>
                      <a:pt x="241" y="59"/>
                    </a:cubicBezTo>
                    <a:cubicBezTo>
                      <a:pt x="342" y="59"/>
                      <a:pt x="424" y="141"/>
                      <a:pt x="424" y="242"/>
                    </a:cubicBezTo>
                    <a:cubicBezTo>
                      <a:pt x="424" y="342"/>
                      <a:pt x="342" y="424"/>
                      <a:pt x="241" y="424"/>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7" name="Freeform 19">
                <a:extLst>
                  <a:ext uri="{FF2B5EF4-FFF2-40B4-BE49-F238E27FC236}">
                    <a16:creationId xmlns:a16="http://schemas.microsoft.com/office/drawing/2014/main" id="{61819CAE-7A5B-4814-8555-C12DDBA5685B}"/>
                  </a:ext>
                </a:extLst>
              </p:cNvPr>
              <p:cNvSpPr/>
              <p:nvPr/>
            </p:nvSpPr>
            <p:spPr bwMode="auto">
              <a:xfrm>
                <a:off x="2169692" y="2638759"/>
                <a:ext cx="1520904" cy="748186"/>
              </a:xfrm>
              <a:custGeom>
                <a:gdLst>
                  <a:gd fmla="*/ 2147483646 w 483" name="T0"/>
                  <a:gd fmla="*/ 0 h 237" name="T1"/>
                  <a:gd fmla="*/ 2147483646 w 483" name="T2"/>
                  <a:gd fmla="*/ 1773955320 h 237" name="T3"/>
                  <a:gd fmla="*/ 585006434 w 483" name="T4"/>
                  <a:gd fmla="*/ 0 h 237" name="T5"/>
                  <a:gd fmla="*/ 0 w 483" name="T6"/>
                  <a:gd fmla="*/ 0 h 237" name="T7"/>
                  <a:gd fmla="*/ 2147483646 w 483" name="T8"/>
                  <a:gd fmla="*/ 2147483646 h 237" name="T9"/>
                  <a:gd fmla="*/ 2147483646 w 483" name="T10"/>
                  <a:gd fmla="*/ 0 h 237" name="T11"/>
                  <a:gd fmla="*/ 2147483646 w 483" name="T12"/>
                  <a:gd fmla="*/ 0 h 237"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36" w="482">
                    <a:moveTo>
                      <a:pt x="424" y="0"/>
                    </a:moveTo>
                    <a:cubicBezTo>
                      <a:pt x="421" y="99"/>
                      <a:pt x="341" y="178"/>
                      <a:pt x="241" y="178"/>
                    </a:cubicBezTo>
                    <a:cubicBezTo>
                      <a:pt x="142" y="178"/>
                      <a:pt x="61" y="99"/>
                      <a:pt x="59" y="0"/>
                    </a:cubicBezTo>
                    <a:cubicBezTo>
                      <a:pt x="0" y="0"/>
                      <a:pt x="0" y="0"/>
                      <a:pt x="0" y="0"/>
                    </a:cubicBezTo>
                    <a:cubicBezTo>
                      <a:pt x="2" y="132"/>
                      <a:pt x="109" y="237"/>
                      <a:pt x="241" y="237"/>
                    </a:cubicBezTo>
                    <a:cubicBezTo>
                      <a:pt x="373" y="237"/>
                      <a:pt x="481" y="132"/>
                      <a:pt x="483" y="0"/>
                    </a:cubicBezTo>
                    <a:cubicBezTo>
                      <a:pt x="424" y="0"/>
                      <a:pt x="424" y="0"/>
                      <a:pt x="424" y="0"/>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8" name="Freeform 29">
                <a:extLst>
                  <a:ext uri="{FF2B5EF4-FFF2-40B4-BE49-F238E27FC236}">
                    <a16:creationId xmlns:a16="http://schemas.microsoft.com/office/drawing/2014/main" id="{F203E8F9-3F11-41E6-A3CF-85A26D84A42E}"/>
                  </a:ext>
                </a:extLst>
              </p:cNvPr>
              <p:cNvSpPr/>
              <p:nvPr/>
            </p:nvSpPr>
            <p:spPr bwMode="auto">
              <a:xfrm>
                <a:off x="2301545" y="3149304"/>
                <a:ext cx="131853" cy="133386"/>
              </a:xfrm>
              <a:custGeom>
                <a:gdLst>
                  <a:gd fmla="*/ 110479015 w 86" name="T0"/>
                  <a:gd fmla="*/ 204503736 h 87" name="T1"/>
                  <a:gd fmla="*/ 0 w 86" name="T2"/>
                  <a:gd fmla="*/ 91674511 h 87" name="T3"/>
                  <a:gd fmla="*/ 91674631 w 86" name="T4"/>
                  <a:gd fmla="*/ 0 h 87" name="T5"/>
                  <a:gd fmla="*/ 202153647 w 86" name="T6"/>
                  <a:gd fmla="*/ 112829224 h 87" name="T7"/>
                  <a:gd fmla="*/ 110479015 w 86" name="T8"/>
                  <a:gd fmla="*/ 204503736 h 8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7" w="86">
                    <a:moveTo>
                      <a:pt x="47" y="87"/>
                    </a:moveTo>
                    <a:lnTo>
                      <a:pt x="0" y="39"/>
                    </a:lnTo>
                    <a:lnTo>
                      <a:pt x="39" y="0"/>
                    </a:lnTo>
                    <a:lnTo>
                      <a:pt x="86" y="48"/>
                    </a:lnTo>
                    <a:lnTo>
                      <a:pt x="47" y="87"/>
                    </a:lnTo>
                    <a:close/>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9" name="Freeform 30">
                <a:extLst>
                  <a:ext uri="{FF2B5EF4-FFF2-40B4-BE49-F238E27FC236}">
                    <a16:creationId xmlns:a16="http://schemas.microsoft.com/office/drawing/2014/main" id="{11E87F94-C71A-4967-967B-DBFE22AFB9DF}"/>
                  </a:ext>
                </a:extLst>
              </p:cNvPr>
              <p:cNvSpPr/>
              <p:nvPr/>
            </p:nvSpPr>
            <p:spPr bwMode="auto">
              <a:xfrm>
                <a:off x="1369378" y="3238228"/>
                <a:ext cx="976629" cy="976629"/>
              </a:xfrm>
              <a:custGeom>
                <a:gdLst>
                  <a:gd fmla="*/ 2147483646 w 310" name="T0"/>
                  <a:gd fmla="*/ 0 h 310" name="T1"/>
                  <a:gd fmla="*/ 178650647 w 310" name="T2"/>
                  <a:gd fmla="*/ 2147483646 h 310" name="T3"/>
                  <a:gd fmla="*/ 178650647 w 310" name="T4"/>
                  <a:gd fmla="*/ 2147483646 h 310" name="T5"/>
                  <a:gd fmla="*/ 833710372 w 310" name="T6"/>
                  <a:gd fmla="*/ 2147483646 h 310" name="T7"/>
                  <a:gd fmla="*/ 2147483646 w 310" name="T8"/>
                  <a:gd fmla="*/ 456555155 h 310" name="T9"/>
                  <a:gd fmla="*/ 2147483646 w 310" name="T10"/>
                  <a:gd fmla="*/ 0 h 3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310" w="310">
                    <a:moveTo>
                      <a:pt x="263" y="0"/>
                    </a:moveTo>
                    <a:cubicBezTo>
                      <a:pt x="18" y="226"/>
                      <a:pt x="18" y="226"/>
                      <a:pt x="18" y="226"/>
                    </a:cubicBezTo>
                    <a:cubicBezTo>
                      <a:pt x="0" y="244"/>
                      <a:pt x="0" y="273"/>
                      <a:pt x="18" y="291"/>
                    </a:cubicBezTo>
                    <a:cubicBezTo>
                      <a:pt x="36" y="310"/>
                      <a:pt x="66" y="310"/>
                      <a:pt x="84" y="291"/>
                    </a:cubicBezTo>
                    <a:cubicBezTo>
                      <a:pt x="310" y="46"/>
                      <a:pt x="310" y="46"/>
                      <a:pt x="310" y="46"/>
                    </a:cubicBezTo>
                    <a:cubicBezTo>
                      <a:pt x="263" y="0"/>
                      <a:pt x="263" y="0"/>
                      <a:pt x="263" y="0"/>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10" name="Freeform 31">
                <a:extLst>
                  <a:ext uri="{FF2B5EF4-FFF2-40B4-BE49-F238E27FC236}">
                    <a16:creationId xmlns:a16="http://schemas.microsoft.com/office/drawing/2014/main" id="{49D3622A-D6E6-4E0A-BBFB-C17E39C0D172}"/>
                  </a:ext>
                </a:extLst>
              </p:cNvPr>
              <p:cNvSpPr/>
              <p:nvPr/>
            </p:nvSpPr>
            <p:spPr bwMode="auto">
              <a:xfrm>
                <a:off x="2197289" y="3169236"/>
                <a:ext cx="217710" cy="217710"/>
              </a:xfrm>
              <a:custGeom>
                <a:gdLst>
                  <a:gd fmla="*/ 467902963 w 69" name="T0"/>
                  <a:gd fmla="*/ 686922378 h 69" name="T1"/>
                  <a:gd fmla="*/ 627190958 w 69" name="T2"/>
                  <a:gd fmla="*/ 537592250 h 69" name="T3"/>
                  <a:gd fmla="*/ 627190958 w 69" name="T4"/>
                  <a:gd fmla="*/ 298663413 h 69" name="T5"/>
                  <a:gd fmla="*/ 388258966 w 69" name="T6"/>
                  <a:gd fmla="*/ 59731420 h 69" name="T7"/>
                  <a:gd fmla="*/ 149330129 w 69" name="T8"/>
                  <a:gd fmla="*/ 59731420 h 69" name="T9"/>
                  <a:gd fmla="*/ 0 w 69" name="T10"/>
                  <a:gd fmla="*/ 219019415 h 69" name="T11"/>
                  <a:gd fmla="*/ 467902963 w 69" name="T12"/>
                  <a:gd fmla="*/ 686922378 h 69"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69" w="69">
                    <a:moveTo>
                      <a:pt x="47" y="69"/>
                    </a:moveTo>
                    <a:cubicBezTo>
                      <a:pt x="63" y="54"/>
                      <a:pt x="63" y="54"/>
                      <a:pt x="63" y="54"/>
                    </a:cubicBezTo>
                    <a:cubicBezTo>
                      <a:pt x="69" y="47"/>
                      <a:pt x="69" y="37"/>
                      <a:pt x="63" y="30"/>
                    </a:cubicBezTo>
                    <a:cubicBezTo>
                      <a:pt x="39" y="6"/>
                      <a:pt x="39" y="6"/>
                      <a:pt x="39" y="6"/>
                    </a:cubicBezTo>
                    <a:cubicBezTo>
                      <a:pt x="32" y="0"/>
                      <a:pt x="22" y="0"/>
                      <a:pt x="15" y="6"/>
                    </a:cubicBezTo>
                    <a:cubicBezTo>
                      <a:pt x="0" y="22"/>
                      <a:pt x="0" y="22"/>
                      <a:pt x="0" y="22"/>
                    </a:cubicBezTo>
                    <a:cubicBezTo>
                      <a:pt x="47" y="69"/>
                      <a:pt x="47" y="69"/>
                      <a:pt x="47" y="69"/>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11" name="Freeform 32">
                <a:extLst>
                  <a:ext uri="{FF2B5EF4-FFF2-40B4-BE49-F238E27FC236}">
                    <a16:creationId xmlns:a16="http://schemas.microsoft.com/office/drawing/2014/main" id="{87878261-CF85-498E-9B8D-E9C350E2BBAA}"/>
                  </a:ext>
                </a:extLst>
              </p:cNvPr>
              <p:cNvSpPr/>
              <p:nvPr/>
            </p:nvSpPr>
            <p:spPr bwMode="auto">
              <a:xfrm>
                <a:off x="2280081" y="3229029"/>
                <a:ext cx="134919" cy="157917"/>
              </a:xfrm>
              <a:custGeom>
                <a:gdLst>
                  <a:gd fmla="*/ 364259336 w 43" name="T0"/>
                  <a:gd fmla="*/ 109727048 h 50" name="T1"/>
                  <a:gd fmla="*/ 246120495 w 43" name="T2"/>
                  <a:gd fmla="*/ 0 h 50" name="T3"/>
                  <a:gd fmla="*/ 177208262 w 43" name="T4"/>
                  <a:gd fmla="*/ 99749852 h 50" name="T5"/>
                  <a:gd fmla="*/ 0 w 43" name="T6"/>
                  <a:gd fmla="*/ 279304640 h 50" name="T7"/>
                  <a:gd fmla="*/ 206742973 w 43" name="T8"/>
                  <a:gd fmla="*/ 498755578 h 50" name="T9"/>
                  <a:gd fmla="*/ 364259336 w 43" name="T10"/>
                  <a:gd fmla="*/ 339155183 h 50" name="T11"/>
                  <a:gd fmla="*/ 364259336 w 43" name="T12"/>
                  <a:gd fmla="*/ 109727048 h 50"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50" w="43">
                    <a:moveTo>
                      <a:pt x="37" y="11"/>
                    </a:moveTo>
                    <a:cubicBezTo>
                      <a:pt x="25" y="0"/>
                      <a:pt x="25" y="0"/>
                      <a:pt x="25" y="0"/>
                    </a:cubicBezTo>
                    <a:cubicBezTo>
                      <a:pt x="24" y="2"/>
                      <a:pt x="22" y="6"/>
                      <a:pt x="18" y="10"/>
                    </a:cubicBezTo>
                    <a:cubicBezTo>
                      <a:pt x="11" y="17"/>
                      <a:pt x="4" y="24"/>
                      <a:pt x="0" y="28"/>
                    </a:cubicBezTo>
                    <a:cubicBezTo>
                      <a:pt x="21" y="50"/>
                      <a:pt x="21" y="50"/>
                      <a:pt x="21" y="50"/>
                    </a:cubicBezTo>
                    <a:cubicBezTo>
                      <a:pt x="37" y="34"/>
                      <a:pt x="37" y="34"/>
                      <a:pt x="37" y="34"/>
                    </a:cubicBezTo>
                    <a:cubicBezTo>
                      <a:pt x="43" y="28"/>
                      <a:pt x="43" y="18"/>
                      <a:pt x="37" y="11"/>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12" name="Freeform 33">
                <a:extLst>
                  <a:ext uri="{FF2B5EF4-FFF2-40B4-BE49-F238E27FC236}">
                    <a16:creationId xmlns:a16="http://schemas.microsoft.com/office/drawing/2014/main" id="{7942BEC5-D5E2-4948-8C07-4DC42B781634}"/>
                  </a:ext>
                </a:extLst>
              </p:cNvPr>
              <p:cNvSpPr/>
              <p:nvPr/>
            </p:nvSpPr>
            <p:spPr bwMode="auto">
              <a:xfrm>
                <a:off x="1403108" y="3247427"/>
                <a:ext cx="870840" cy="814113"/>
              </a:xfrm>
              <a:custGeom>
                <a:gdLst>
                  <a:gd fmla="*/ 2147483646 w 276" name="T0"/>
                  <a:gd fmla="*/ 0 h 258" name="T1"/>
                  <a:gd fmla="*/ 258841414 w 276" name="T2"/>
                  <a:gd fmla="*/ 2100935349 h 258" name="T3"/>
                  <a:gd fmla="*/ 149330129 w 276" name="T4"/>
                  <a:gd fmla="*/ 2147483646 h 258" name="T5"/>
                  <a:gd fmla="*/ 308618123 w 276" name="T6"/>
                  <a:gd fmla="*/ 2147483646 h 258" name="T7"/>
                  <a:gd fmla="*/ 507724962 w 276" name="T8"/>
                  <a:gd fmla="*/ 2147483646 h 258" name="T9"/>
                  <a:gd fmla="*/ 2147483646 w 276" name="T10"/>
                  <a:gd fmla="*/ 248926094 h 258" name="T11"/>
                  <a:gd fmla="*/ 2147483646 w 276" name="T12"/>
                  <a:gd fmla="*/ 0 h 258"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58" w="276">
                    <a:moveTo>
                      <a:pt x="251" y="0"/>
                    </a:moveTo>
                    <a:cubicBezTo>
                      <a:pt x="26" y="211"/>
                      <a:pt x="26" y="211"/>
                      <a:pt x="26" y="211"/>
                    </a:cubicBezTo>
                    <a:cubicBezTo>
                      <a:pt x="26" y="211"/>
                      <a:pt x="0" y="232"/>
                      <a:pt x="15" y="250"/>
                    </a:cubicBezTo>
                    <a:cubicBezTo>
                      <a:pt x="20" y="256"/>
                      <a:pt x="26" y="258"/>
                      <a:pt x="31" y="258"/>
                    </a:cubicBezTo>
                    <a:cubicBezTo>
                      <a:pt x="42" y="258"/>
                      <a:pt x="51" y="249"/>
                      <a:pt x="51" y="249"/>
                    </a:cubicBezTo>
                    <a:cubicBezTo>
                      <a:pt x="276" y="25"/>
                      <a:pt x="276" y="25"/>
                      <a:pt x="276" y="25"/>
                    </a:cubicBezTo>
                    <a:cubicBezTo>
                      <a:pt x="251" y="0"/>
                      <a:pt x="251" y="0"/>
                      <a:pt x="251" y="0"/>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grpSp>
        <p:sp>
          <p:nvSpPr>
            <p:cNvPr id="4" name="文本框 3">
              <a:extLst>
                <a:ext uri="{FF2B5EF4-FFF2-40B4-BE49-F238E27FC236}">
                  <a16:creationId xmlns:a16="http://schemas.microsoft.com/office/drawing/2014/main" id="{54F2D423-D205-4AFA-B74B-536A0811023C}"/>
                </a:ext>
              </a:extLst>
            </p:cNvPr>
            <p:cNvSpPr txBox="1"/>
            <p:nvPr/>
          </p:nvSpPr>
          <p:spPr>
            <a:xfrm>
              <a:off x="3465835" y="2156872"/>
              <a:ext cx="1706880" cy="320040"/>
            </a:xfrm>
            <a:prstGeom prst="rect">
              <a:avLst/>
            </a:prstGeom>
            <a:noFill/>
          </p:spPr>
          <p:txBody>
            <a:bodyPr rtlCol="0" wrap="non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5" name="矩形 4">
              <a:extLst>
                <a:ext uri="{FF2B5EF4-FFF2-40B4-BE49-F238E27FC236}">
                  <a16:creationId xmlns:a16="http://schemas.microsoft.com/office/drawing/2014/main" id="{E5FDF86E-0147-4B96-AA78-95E2D6F53B70}"/>
                </a:ext>
              </a:extLst>
            </p:cNvPr>
            <p:cNvSpPr/>
            <p:nvPr/>
          </p:nvSpPr>
          <p:spPr>
            <a:xfrm>
              <a:off x="3465835" y="2472141"/>
              <a:ext cx="2091548" cy="571500"/>
            </a:xfrm>
            <a:prstGeom prst="rect">
              <a:avLst/>
            </a:prstGeom>
          </p:spPr>
          <p:txBody>
            <a:bodyPr wrap="square">
              <a:spAutoFit/>
            </a:bodyPr>
            <a:lstStyle/>
            <a:p>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grpSp>
        <p:nvGrpSpPr>
          <p:cNvPr id="13" name="组合 12">
            <a:extLst>
              <a:ext uri="{FF2B5EF4-FFF2-40B4-BE49-F238E27FC236}">
                <a16:creationId xmlns:a16="http://schemas.microsoft.com/office/drawing/2014/main" id="{87A746FE-A814-4E8B-93CB-965EF510D826}"/>
              </a:ext>
            </a:extLst>
          </p:cNvPr>
          <p:cNvGrpSpPr/>
          <p:nvPr/>
        </p:nvGrpSpPr>
        <p:grpSpPr>
          <a:xfrm>
            <a:off x="2867689" y="4525802"/>
            <a:ext cx="2689693" cy="902037"/>
            <a:chOff x="2867689" y="4525802"/>
            <a:chExt cx="2689693" cy="902037"/>
          </a:xfrm>
        </p:grpSpPr>
        <p:grpSp>
          <p:nvGrpSpPr>
            <p:cNvPr id="14" name="组合 10">
              <a:extLst>
                <a:ext uri="{FF2B5EF4-FFF2-40B4-BE49-F238E27FC236}">
                  <a16:creationId xmlns:a16="http://schemas.microsoft.com/office/drawing/2014/main" id="{7987256D-CB2D-437D-84C7-D3579E427A78}"/>
                </a:ext>
              </a:extLst>
            </p:cNvPr>
            <p:cNvGrpSpPr/>
            <p:nvPr/>
          </p:nvGrpSpPr>
          <p:grpSpPr>
            <a:xfrm rot="21285696">
              <a:off x="2867689" y="4525802"/>
              <a:ext cx="536464" cy="543547"/>
              <a:chOff x="1369378" y="1862976"/>
              <a:chExt cx="2321218" cy="2351881"/>
            </a:xfrm>
            <a:solidFill>
              <a:srgbClr val="295696"/>
            </a:solidFill>
          </p:grpSpPr>
          <p:sp>
            <p:nvSpPr>
              <p:cNvPr id="17" name="Freeform 7">
                <a:extLst>
                  <a:ext uri="{FF2B5EF4-FFF2-40B4-BE49-F238E27FC236}">
                    <a16:creationId xmlns:a16="http://schemas.microsoft.com/office/drawing/2014/main" id="{E9666913-3E96-41BC-B6F3-38934BB73B24}"/>
                  </a:ext>
                </a:extLst>
              </p:cNvPr>
              <p:cNvSpPr>
                <a:spLocks noEditPoints="1"/>
              </p:cNvSpPr>
              <p:nvPr/>
            </p:nvSpPr>
            <p:spPr bwMode="auto">
              <a:xfrm>
                <a:off x="2169692" y="1862976"/>
                <a:ext cx="1520904" cy="1523970"/>
              </a:xfrm>
              <a:custGeom>
                <a:gdLst>
                  <a:gd fmla="*/ 2147483646 w 483" name="T0"/>
                  <a:gd fmla="*/ 0 h 483" name="T1"/>
                  <a:gd fmla="*/ 0 w 483" name="T2"/>
                  <a:gd fmla="*/ 2147483646 h 483" name="T3"/>
                  <a:gd fmla="*/ 2147483646 w 483" name="T4"/>
                  <a:gd fmla="*/ 2147483646 h 483" name="T5"/>
                  <a:gd fmla="*/ 2147483646 w 483" name="T6"/>
                  <a:gd fmla="*/ 2147483646 h 483" name="T7"/>
                  <a:gd fmla="*/ 2147483646 w 483" name="T8"/>
                  <a:gd fmla="*/ 0 h 483" name="T9"/>
                  <a:gd fmla="*/ 2147483646 w 483" name="T10"/>
                  <a:gd fmla="*/ 2147483646 h 483" name="T11"/>
                  <a:gd fmla="*/ 585006434 w 483" name="T12"/>
                  <a:gd fmla="*/ 2147483646 h 483" name="T13"/>
                  <a:gd fmla="*/ 2147483646 w 483" name="T14"/>
                  <a:gd fmla="*/ 587368959 h 483" name="T15"/>
                  <a:gd fmla="*/ 2147483646 w 483" name="T16"/>
                  <a:gd fmla="*/ 2147483646 h 483" name="T17"/>
                  <a:gd fmla="*/ 2147483646 w 483" name="T18"/>
                  <a:gd fmla="*/ 2147483646 h 483"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482" w="482">
                    <a:moveTo>
                      <a:pt x="241" y="0"/>
                    </a:moveTo>
                    <a:cubicBezTo>
                      <a:pt x="108" y="0"/>
                      <a:pt x="0" y="108"/>
                      <a:pt x="0" y="242"/>
                    </a:cubicBezTo>
                    <a:cubicBezTo>
                      <a:pt x="0" y="375"/>
                      <a:pt x="108" y="483"/>
                      <a:pt x="241" y="483"/>
                    </a:cubicBezTo>
                    <a:cubicBezTo>
                      <a:pt x="375" y="483"/>
                      <a:pt x="483" y="375"/>
                      <a:pt x="483" y="242"/>
                    </a:cubicBezTo>
                    <a:cubicBezTo>
                      <a:pt x="483" y="108"/>
                      <a:pt x="375" y="0"/>
                      <a:pt x="241" y="0"/>
                    </a:cubicBezTo>
                    <a:moveTo>
                      <a:pt x="241" y="424"/>
                    </a:moveTo>
                    <a:cubicBezTo>
                      <a:pt x="141" y="424"/>
                      <a:pt x="59" y="342"/>
                      <a:pt x="59" y="242"/>
                    </a:cubicBezTo>
                    <a:cubicBezTo>
                      <a:pt x="59" y="141"/>
                      <a:pt x="141" y="59"/>
                      <a:pt x="241" y="59"/>
                    </a:cubicBezTo>
                    <a:cubicBezTo>
                      <a:pt x="342" y="59"/>
                      <a:pt x="424" y="141"/>
                      <a:pt x="424" y="242"/>
                    </a:cubicBezTo>
                    <a:cubicBezTo>
                      <a:pt x="424" y="342"/>
                      <a:pt x="342" y="424"/>
                      <a:pt x="241" y="424"/>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18" name="Freeform 19">
                <a:extLst>
                  <a:ext uri="{FF2B5EF4-FFF2-40B4-BE49-F238E27FC236}">
                    <a16:creationId xmlns:a16="http://schemas.microsoft.com/office/drawing/2014/main" id="{1368BED9-6E95-4087-9D3A-DFC1CFBBD703}"/>
                  </a:ext>
                </a:extLst>
              </p:cNvPr>
              <p:cNvSpPr/>
              <p:nvPr/>
            </p:nvSpPr>
            <p:spPr bwMode="auto">
              <a:xfrm>
                <a:off x="2169692" y="2638759"/>
                <a:ext cx="1520904" cy="748186"/>
              </a:xfrm>
              <a:custGeom>
                <a:gdLst>
                  <a:gd fmla="*/ 2147483646 w 483" name="T0"/>
                  <a:gd fmla="*/ 0 h 237" name="T1"/>
                  <a:gd fmla="*/ 2147483646 w 483" name="T2"/>
                  <a:gd fmla="*/ 1773955320 h 237" name="T3"/>
                  <a:gd fmla="*/ 585006434 w 483" name="T4"/>
                  <a:gd fmla="*/ 0 h 237" name="T5"/>
                  <a:gd fmla="*/ 0 w 483" name="T6"/>
                  <a:gd fmla="*/ 0 h 237" name="T7"/>
                  <a:gd fmla="*/ 2147483646 w 483" name="T8"/>
                  <a:gd fmla="*/ 2147483646 h 237" name="T9"/>
                  <a:gd fmla="*/ 2147483646 w 483" name="T10"/>
                  <a:gd fmla="*/ 0 h 237" name="T11"/>
                  <a:gd fmla="*/ 2147483646 w 483" name="T12"/>
                  <a:gd fmla="*/ 0 h 237"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36" w="482">
                    <a:moveTo>
                      <a:pt x="424" y="0"/>
                    </a:moveTo>
                    <a:cubicBezTo>
                      <a:pt x="421" y="99"/>
                      <a:pt x="341" y="178"/>
                      <a:pt x="241" y="178"/>
                    </a:cubicBezTo>
                    <a:cubicBezTo>
                      <a:pt x="142" y="178"/>
                      <a:pt x="61" y="99"/>
                      <a:pt x="59" y="0"/>
                    </a:cubicBezTo>
                    <a:cubicBezTo>
                      <a:pt x="0" y="0"/>
                      <a:pt x="0" y="0"/>
                      <a:pt x="0" y="0"/>
                    </a:cubicBezTo>
                    <a:cubicBezTo>
                      <a:pt x="2" y="132"/>
                      <a:pt x="109" y="237"/>
                      <a:pt x="241" y="237"/>
                    </a:cubicBezTo>
                    <a:cubicBezTo>
                      <a:pt x="373" y="237"/>
                      <a:pt x="481" y="132"/>
                      <a:pt x="483" y="0"/>
                    </a:cubicBezTo>
                    <a:cubicBezTo>
                      <a:pt x="424" y="0"/>
                      <a:pt x="424" y="0"/>
                      <a:pt x="424" y="0"/>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19" name="Freeform 29">
                <a:extLst>
                  <a:ext uri="{FF2B5EF4-FFF2-40B4-BE49-F238E27FC236}">
                    <a16:creationId xmlns:a16="http://schemas.microsoft.com/office/drawing/2014/main" id="{2DC2418C-9FCF-4EA4-81B4-2443EC88BED4}"/>
                  </a:ext>
                </a:extLst>
              </p:cNvPr>
              <p:cNvSpPr/>
              <p:nvPr/>
            </p:nvSpPr>
            <p:spPr bwMode="auto">
              <a:xfrm>
                <a:off x="2301545" y="3149304"/>
                <a:ext cx="131853" cy="133386"/>
              </a:xfrm>
              <a:custGeom>
                <a:gdLst>
                  <a:gd fmla="*/ 110479015 w 86" name="T0"/>
                  <a:gd fmla="*/ 204503736 h 87" name="T1"/>
                  <a:gd fmla="*/ 0 w 86" name="T2"/>
                  <a:gd fmla="*/ 91674511 h 87" name="T3"/>
                  <a:gd fmla="*/ 91674631 w 86" name="T4"/>
                  <a:gd fmla="*/ 0 h 87" name="T5"/>
                  <a:gd fmla="*/ 202153647 w 86" name="T6"/>
                  <a:gd fmla="*/ 112829224 h 87" name="T7"/>
                  <a:gd fmla="*/ 110479015 w 86" name="T8"/>
                  <a:gd fmla="*/ 204503736 h 8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7" w="86">
                    <a:moveTo>
                      <a:pt x="47" y="87"/>
                    </a:moveTo>
                    <a:lnTo>
                      <a:pt x="0" y="39"/>
                    </a:lnTo>
                    <a:lnTo>
                      <a:pt x="39" y="0"/>
                    </a:lnTo>
                    <a:lnTo>
                      <a:pt x="86" y="48"/>
                    </a:lnTo>
                    <a:lnTo>
                      <a:pt x="47" y="87"/>
                    </a:lnTo>
                    <a:close/>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20" name="Freeform 30">
                <a:extLst>
                  <a:ext uri="{FF2B5EF4-FFF2-40B4-BE49-F238E27FC236}">
                    <a16:creationId xmlns:a16="http://schemas.microsoft.com/office/drawing/2014/main" id="{F83F9CCB-C6D7-4633-A2A2-F4DE0FC7511C}"/>
                  </a:ext>
                </a:extLst>
              </p:cNvPr>
              <p:cNvSpPr/>
              <p:nvPr/>
            </p:nvSpPr>
            <p:spPr bwMode="auto">
              <a:xfrm>
                <a:off x="1369378" y="3238228"/>
                <a:ext cx="976629" cy="976629"/>
              </a:xfrm>
              <a:custGeom>
                <a:gdLst>
                  <a:gd fmla="*/ 2147483646 w 310" name="T0"/>
                  <a:gd fmla="*/ 0 h 310" name="T1"/>
                  <a:gd fmla="*/ 178650647 w 310" name="T2"/>
                  <a:gd fmla="*/ 2147483646 h 310" name="T3"/>
                  <a:gd fmla="*/ 178650647 w 310" name="T4"/>
                  <a:gd fmla="*/ 2147483646 h 310" name="T5"/>
                  <a:gd fmla="*/ 833710372 w 310" name="T6"/>
                  <a:gd fmla="*/ 2147483646 h 310" name="T7"/>
                  <a:gd fmla="*/ 2147483646 w 310" name="T8"/>
                  <a:gd fmla="*/ 456555155 h 310" name="T9"/>
                  <a:gd fmla="*/ 2147483646 w 310" name="T10"/>
                  <a:gd fmla="*/ 0 h 3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310" w="310">
                    <a:moveTo>
                      <a:pt x="263" y="0"/>
                    </a:moveTo>
                    <a:cubicBezTo>
                      <a:pt x="18" y="226"/>
                      <a:pt x="18" y="226"/>
                      <a:pt x="18" y="226"/>
                    </a:cubicBezTo>
                    <a:cubicBezTo>
                      <a:pt x="0" y="244"/>
                      <a:pt x="0" y="273"/>
                      <a:pt x="18" y="291"/>
                    </a:cubicBezTo>
                    <a:cubicBezTo>
                      <a:pt x="36" y="310"/>
                      <a:pt x="66" y="310"/>
                      <a:pt x="84" y="291"/>
                    </a:cubicBezTo>
                    <a:cubicBezTo>
                      <a:pt x="310" y="46"/>
                      <a:pt x="310" y="46"/>
                      <a:pt x="310" y="46"/>
                    </a:cubicBezTo>
                    <a:cubicBezTo>
                      <a:pt x="263" y="0"/>
                      <a:pt x="263" y="0"/>
                      <a:pt x="263" y="0"/>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21" name="Freeform 31">
                <a:extLst>
                  <a:ext uri="{FF2B5EF4-FFF2-40B4-BE49-F238E27FC236}">
                    <a16:creationId xmlns:a16="http://schemas.microsoft.com/office/drawing/2014/main" id="{A574AC0D-6379-4F71-8DC3-D76CC63E9F48}"/>
                  </a:ext>
                </a:extLst>
              </p:cNvPr>
              <p:cNvSpPr/>
              <p:nvPr/>
            </p:nvSpPr>
            <p:spPr bwMode="auto">
              <a:xfrm>
                <a:off x="2197289" y="3169236"/>
                <a:ext cx="217710" cy="217710"/>
              </a:xfrm>
              <a:custGeom>
                <a:gdLst>
                  <a:gd fmla="*/ 467902963 w 69" name="T0"/>
                  <a:gd fmla="*/ 686922378 h 69" name="T1"/>
                  <a:gd fmla="*/ 627190958 w 69" name="T2"/>
                  <a:gd fmla="*/ 537592250 h 69" name="T3"/>
                  <a:gd fmla="*/ 627190958 w 69" name="T4"/>
                  <a:gd fmla="*/ 298663413 h 69" name="T5"/>
                  <a:gd fmla="*/ 388258966 w 69" name="T6"/>
                  <a:gd fmla="*/ 59731420 h 69" name="T7"/>
                  <a:gd fmla="*/ 149330129 w 69" name="T8"/>
                  <a:gd fmla="*/ 59731420 h 69" name="T9"/>
                  <a:gd fmla="*/ 0 w 69" name="T10"/>
                  <a:gd fmla="*/ 219019415 h 69" name="T11"/>
                  <a:gd fmla="*/ 467902963 w 69" name="T12"/>
                  <a:gd fmla="*/ 686922378 h 69"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69" w="69">
                    <a:moveTo>
                      <a:pt x="47" y="69"/>
                    </a:moveTo>
                    <a:cubicBezTo>
                      <a:pt x="63" y="54"/>
                      <a:pt x="63" y="54"/>
                      <a:pt x="63" y="54"/>
                    </a:cubicBezTo>
                    <a:cubicBezTo>
                      <a:pt x="69" y="47"/>
                      <a:pt x="69" y="37"/>
                      <a:pt x="63" y="30"/>
                    </a:cubicBezTo>
                    <a:cubicBezTo>
                      <a:pt x="39" y="6"/>
                      <a:pt x="39" y="6"/>
                      <a:pt x="39" y="6"/>
                    </a:cubicBezTo>
                    <a:cubicBezTo>
                      <a:pt x="32" y="0"/>
                      <a:pt x="22" y="0"/>
                      <a:pt x="15" y="6"/>
                    </a:cubicBezTo>
                    <a:cubicBezTo>
                      <a:pt x="0" y="22"/>
                      <a:pt x="0" y="22"/>
                      <a:pt x="0" y="22"/>
                    </a:cubicBezTo>
                    <a:cubicBezTo>
                      <a:pt x="47" y="69"/>
                      <a:pt x="47" y="69"/>
                      <a:pt x="47" y="69"/>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22" name="Freeform 32">
                <a:extLst>
                  <a:ext uri="{FF2B5EF4-FFF2-40B4-BE49-F238E27FC236}">
                    <a16:creationId xmlns:a16="http://schemas.microsoft.com/office/drawing/2014/main" id="{5699F793-45EC-4ED2-BF75-5AC0C1A57050}"/>
                  </a:ext>
                </a:extLst>
              </p:cNvPr>
              <p:cNvSpPr/>
              <p:nvPr/>
            </p:nvSpPr>
            <p:spPr bwMode="auto">
              <a:xfrm>
                <a:off x="2280081" y="3229029"/>
                <a:ext cx="134919" cy="157917"/>
              </a:xfrm>
              <a:custGeom>
                <a:gdLst>
                  <a:gd fmla="*/ 364259336 w 43" name="T0"/>
                  <a:gd fmla="*/ 109727048 h 50" name="T1"/>
                  <a:gd fmla="*/ 246120495 w 43" name="T2"/>
                  <a:gd fmla="*/ 0 h 50" name="T3"/>
                  <a:gd fmla="*/ 177208262 w 43" name="T4"/>
                  <a:gd fmla="*/ 99749852 h 50" name="T5"/>
                  <a:gd fmla="*/ 0 w 43" name="T6"/>
                  <a:gd fmla="*/ 279304640 h 50" name="T7"/>
                  <a:gd fmla="*/ 206742973 w 43" name="T8"/>
                  <a:gd fmla="*/ 498755578 h 50" name="T9"/>
                  <a:gd fmla="*/ 364259336 w 43" name="T10"/>
                  <a:gd fmla="*/ 339155183 h 50" name="T11"/>
                  <a:gd fmla="*/ 364259336 w 43" name="T12"/>
                  <a:gd fmla="*/ 109727048 h 50"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50" w="43">
                    <a:moveTo>
                      <a:pt x="37" y="11"/>
                    </a:moveTo>
                    <a:cubicBezTo>
                      <a:pt x="25" y="0"/>
                      <a:pt x="25" y="0"/>
                      <a:pt x="25" y="0"/>
                    </a:cubicBezTo>
                    <a:cubicBezTo>
                      <a:pt x="24" y="2"/>
                      <a:pt x="22" y="6"/>
                      <a:pt x="18" y="10"/>
                    </a:cubicBezTo>
                    <a:cubicBezTo>
                      <a:pt x="11" y="17"/>
                      <a:pt x="4" y="24"/>
                      <a:pt x="0" y="28"/>
                    </a:cubicBezTo>
                    <a:cubicBezTo>
                      <a:pt x="21" y="50"/>
                      <a:pt x="21" y="50"/>
                      <a:pt x="21" y="50"/>
                    </a:cubicBezTo>
                    <a:cubicBezTo>
                      <a:pt x="37" y="34"/>
                      <a:pt x="37" y="34"/>
                      <a:pt x="37" y="34"/>
                    </a:cubicBezTo>
                    <a:cubicBezTo>
                      <a:pt x="43" y="28"/>
                      <a:pt x="43" y="18"/>
                      <a:pt x="37" y="11"/>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23" name="Freeform 33">
                <a:extLst>
                  <a:ext uri="{FF2B5EF4-FFF2-40B4-BE49-F238E27FC236}">
                    <a16:creationId xmlns:a16="http://schemas.microsoft.com/office/drawing/2014/main" id="{6235082F-D3E0-4CF1-976D-1496BACC3AD7}"/>
                  </a:ext>
                </a:extLst>
              </p:cNvPr>
              <p:cNvSpPr/>
              <p:nvPr/>
            </p:nvSpPr>
            <p:spPr bwMode="auto">
              <a:xfrm>
                <a:off x="1403108" y="3247427"/>
                <a:ext cx="870840" cy="814113"/>
              </a:xfrm>
              <a:custGeom>
                <a:gdLst>
                  <a:gd fmla="*/ 2147483646 w 276" name="T0"/>
                  <a:gd fmla="*/ 0 h 258" name="T1"/>
                  <a:gd fmla="*/ 258841414 w 276" name="T2"/>
                  <a:gd fmla="*/ 2100935349 h 258" name="T3"/>
                  <a:gd fmla="*/ 149330129 w 276" name="T4"/>
                  <a:gd fmla="*/ 2147483646 h 258" name="T5"/>
                  <a:gd fmla="*/ 308618123 w 276" name="T6"/>
                  <a:gd fmla="*/ 2147483646 h 258" name="T7"/>
                  <a:gd fmla="*/ 507724962 w 276" name="T8"/>
                  <a:gd fmla="*/ 2147483646 h 258" name="T9"/>
                  <a:gd fmla="*/ 2147483646 w 276" name="T10"/>
                  <a:gd fmla="*/ 248926094 h 258" name="T11"/>
                  <a:gd fmla="*/ 2147483646 w 276" name="T12"/>
                  <a:gd fmla="*/ 0 h 258"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58" w="276">
                    <a:moveTo>
                      <a:pt x="251" y="0"/>
                    </a:moveTo>
                    <a:cubicBezTo>
                      <a:pt x="26" y="211"/>
                      <a:pt x="26" y="211"/>
                      <a:pt x="26" y="211"/>
                    </a:cubicBezTo>
                    <a:cubicBezTo>
                      <a:pt x="26" y="211"/>
                      <a:pt x="0" y="232"/>
                      <a:pt x="15" y="250"/>
                    </a:cubicBezTo>
                    <a:cubicBezTo>
                      <a:pt x="20" y="256"/>
                      <a:pt x="26" y="258"/>
                      <a:pt x="31" y="258"/>
                    </a:cubicBezTo>
                    <a:cubicBezTo>
                      <a:pt x="42" y="258"/>
                      <a:pt x="51" y="249"/>
                      <a:pt x="51" y="249"/>
                    </a:cubicBezTo>
                    <a:cubicBezTo>
                      <a:pt x="276" y="25"/>
                      <a:pt x="276" y="25"/>
                      <a:pt x="276" y="25"/>
                    </a:cubicBezTo>
                    <a:cubicBezTo>
                      <a:pt x="251" y="0"/>
                      <a:pt x="251" y="0"/>
                      <a:pt x="251" y="0"/>
                    </a:cubicBezTo>
                  </a:path>
                </a:pathLst>
              </a:custGeom>
              <a:solidFill>
                <a:srgbClr val="F8C8CE"/>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grpSp>
        <p:sp>
          <p:nvSpPr>
            <p:cNvPr id="15" name="矩形 14">
              <a:extLst>
                <a:ext uri="{FF2B5EF4-FFF2-40B4-BE49-F238E27FC236}">
                  <a16:creationId xmlns:a16="http://schemas.microsoft.com/office/drawing/2014/main" id="{F8C9F397-9A44-426F-A5D0-0E2077F6F137}"/>
                </a:ext>
              </a:extLst>
            </p:cNvPr>
            <p:cNvSpPr/>
            <p:nvPr/>
          </p:nvSpPr>
          <p:spPr>
            <a:xfrm>
              <a:off x="3465834" y="4850758"/>
              <a:ext cx="2091548" cy="571500"/>
            </a:xfrm>
            <a:prstGeom prst="rect">
              <a:avLst/>
            </a:prstGeom>
          </p:spPr>
          <p:txBody>
            <a:bodyPr wrap="square">
              <a:spAutoFit/>
            </a:bodyPr>
            <a:lstStyle/>
            <a:p>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16" name="文本框 15">
              <a:extLst>
                <a:ext uri="{FF2B5EF4-FFF2-40B4-BE49-F238E27FC236}">
                  <a16:creationId xmlns:a16="http://schemas.microsoft.com/office/drawing/2014/main" id="{0CE8865B-0C8F-41FF-AF71-1ACDA7668F0B}"/>
                </a:ext>
              </a:extLst>
            </p:cNvPr>
            <p:cNvSpPr txBox="1"/>
            <p:nvPr/>
          </p:nvSpPr>
          <p:spPr>
            <a:xfrm>
              <a:off x="3484954" y="4549418"/>
              <a:ext cx="1706880" cy="320040"/>
            </a:xfrm>
            <a:prstGeom prst="rect">
              <a:avLst/>
            </a:prstGeom>
            <a:noFill/>
          </p:spPr>
          <p:txBody>
            <a:bodyPr rtlCol="0" wrap="non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单击此处添加标题</a:t>
              </a:r>
            </a:p>
          </p:txBody>
        </p:sp>
      </p:grpSp>
      <p:cxnSp>
        <p:nvCxnSpPr>
          <p:cNvPr id="24" name="直接连接符 23">
            <a:extLst>
              <a:ext uri="{FF2B5EF4-FFF2-40B4-BE49-F238E27FC236}">
                <a16:creationId xmlns:a16="http://schemas.microsoft.com/office/drawing/2014/main" id="{A26E19EA-369F-48B5-8B7F-26D18AED824F}"/>
              </a:ext>
            </a:extLst>
          </p:cNvPr>
          <p:cNvCxnSpPr/>
          <p:nvPr/>
        </p:nvCxnSpPr>
        <p:spPr>
          <a:xfrm flipH="1">
            <a:off x="5720341" y="2249061"/>
            <a:ext cx="0" cy="766198"/>
          </a:xfrm>
          <a:prstGeom prst="line">
            <a:avLst/>
          </a:prstGeom>
          <a:ln>
            <a:solidFill>
              <a:srgbClr val="F8C8CE"/>
            </a:solidFill>
            <a:prstDash val="dash"/>
          </a:ln>
        </p:spPr>
        <p:style>
          <a:lnRef idx="1">
            <a:schemeClr val="accent1"/>
          </a:lnRef>
          <a:fillRef idx="0">
            <a:schemeClr val="accent1"/>
          </a:fillRef>
          <a:effectRef idx="0">
            <a:schemeClr val="accent1"/>
          </a:effectRef>
          <a:fontRef idx="minor">
            <a:schemeClr val="tx1"/>
          </a:fontRef>
        </p:style>
      </p:cxnSp>
      <p:grpSp>
        <p:nvGrpSpPr>
          <p:cNvPr id="25" name="组合 24">
            <a:extLst>
              <a:ext uri="{FF2B5EF4-FFF2-40B4-BE49-F238E27FC236}">
                <a16:creationId xmlns:a16="http://schemas.microsoft.com/office/drawing/2014/main" id="{C9F1FC88-7AE0-456E-AFCC-330C6D7DAFC4}"/>
              </a:ext>
            </a:extLst>
          </p:cNvPr>
          <p:cNvGrpSpPr/>
          <p:nvPr/>
        </p:nvGrpSpPr>
        <p:grpSpPr>
          <a:xfrm>
            <a:off x="2868649" y="3355097"/>
            <a:ext cx="2688733" cy="878420"/>
            <a:chOff x="2868649" y="3355097"/>
            <a:chExt cx="2688733" cy="878420"/>
          </a:xfrm>
        </p:grpSpPr>
        <p:grpSp>
          <p:nvGrpSpPr>
            <p:cNvPr id="26" name="组合 10">
              <a:extLst>
                <a:ext uri="{FF2B5EF4-FFF2-40B4-BE49-F238E27FC236}">
                  <a16:creationId xmlns:a16="http://schemas.microsoft.com/office/drawing/2014/main" id="{8B151689-638E-4B09-A060-4A8BB174D3C3}"/>
                </a:ext>
              </a:extLst>
            </p:cNvPr>
            <p:cNvGrpSpPr/>
            <p:nvPr/>
          </p:nvGrpSpPr>
          <p:grpSpPr>
            <a:xfrm rot="21285696">
              <a:off x="2868649" y="3410639"/>
              <a:ext cx="536464" cy="543547"/>
              <a:chOff x="1369378" y="1862976"/>
              <a:chExt cx="2321218" cy="2351881"/>
            </a:xfrm>
            <a:solidFill>
              <a:srgbClr val="BBCFE1"/>
            </a:solidFill>
          </p:grpSpPr>
          <p:sp>
            <p:nvSpPr>
              <p:cNvPr id="29" name="Freeform 7">
                <a:extLst>
                  <a:ext uri="{FF2B5EF4-FFF2-40B4-BE49-F238E27FC236}">
                    <a16:creationId xmlns:a16="http://schemas.microsoft.com/office/drawing/2014/main" id="{03838639-2AFA-4767-9F31-E2D9B477881A}"/>
                  </a:ext>
                </a:extLst>
              </p:cNvPr>
              <p:cNvSpPr>
                <a:spLocks noEditPoints="1"/>
              </p:cNvSpPr>
              <p:nvPr/>
            </p:nvSpPr>
            <p:spPr bwMode="auto">
              <a:xfrm>
                <a:off x="2169692" y="1862976"/>
                <a:ext cx="1520904" cy="1523970"/>
              </a:xfrm>
              <a:custGeom>
                <a:gdLst>
                  <a:gd fmla="*/ 2147483646 w 483" name="T0"/>
                  <a:gd fmla="*/ 0 h 483" name="T1"/>
                  <a:gd fmla="*/ 0 w 483" name="T2"/>
                  <a:gd fmla="*/ 2147483646 h 483" name="T3"/>
                  <a:gd fmla="*/ 2147483646 w 483" name="T4"/>
                  <a:gd fmla="*/ 2147483646 h 483" name="T5"/>
                  <a:gd fmla="*/ 2147483646 w 483" name="T6"/>
                  <a:gd fmla="*/ 2147483646 h 483" name="T7"/>
                  <a:gd fmla="*/ 2147483646 w 483" name="T8"/>
                  <a:gd fmla="*/ 0 h 483" name="T9"/>
                  <a:gd fmla="*/ 2147483646 w 483" name="T10"/>
                  <a:gd fmla="*/ 2147483646 h 483" name="T11"/>
                  <a:gd fmla="*/ 585006434 w 483" name="T12"/>
                  <a:gd fmla="*/ 2147483646 h 483" name="T13"/>
                  <a:gd fmla="*/ 2147483646 w 483" name="T14"/>
                  <a:gd fmla="*/ 587368959 h 483" name="T15"/>
                  <a:gd fmla="*/ 2147483646 w 483" name="T16"/>
                  <a:gd fmla="*/ 2147483646 h 483" name="T17"/>
                  <a:gd fmla="*/ 2147483646 w 483" name="T18"/>
                  <a:gd fmla="*/ 2147483646 h 483"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482" w="482">
                    <a:moveTo>
                      <a:pt x="241" y="0"/>
                    </a:moveTo>
                    <a:cubicBezTo>
                      <a:pt x="108" y="0"/>
                      <a:pt x="0" y="108"/>
                      <a:pt x="0" y="242"/>
                    </a:cubicBezTo>
                    <a:cubicBezTo>
                      <a:pt x="0" y="375"/>
                      <a:pt x="108" y="483"/>
                      <a:pt x="241" y="483"/>
                    </a:cubicBezTo>
                    <a:cubicBezTo>
                      <a:pt x="375" y="483"/>
                      <a:pt x="483" y="375"/>
                      <a:pt x="483" y="242"/>
                    </a:cubicBezTo>
                    <a:cubicBezTo>
                      <a:pt x="483" y="108"/>
                      <a:pt x="375" y="0"/>
                      <a:pt x="241" y="0"/>
                    </a:cubicBezTo>
                    <a:moveTo>
                      <a:pt x="241" y="424"/>
                    </a:moveTo>
                    <a:cubicBezTo>
                      <a:pt x="141" y="424"/>
                      <a:pt x="59" y="342"/>
                      <a:pt x="59" y="242"/>
                    </a:cubicBezTo>
                    <a:cubicBezTo>
                      <a:pt x="59" y="141"/>
                      <a:pt x="141" y="59"/>
                      <a:pt x="241" y="59"/>
                    </a:cubicBezTo>
                    <a:cubicBezTo>
                      <a:pt x="342" y="59"/>
                      <a:pt x="424" y="141"/>
                      <a:pt x="424" y="242"/>
                    </a:cubicBezTo>
                    <a:cubicBezTo>
                      <a:pt x="424" y="342"/>
                      <a:pt x="342" y="424"/>
                      <a:pt x="241" y="424"/>
                    </a:cubicBezTo>
                  </a:path>
                </a:pathLst>
              </a:custGeom>
              <a:solidFill>
                <a:srgbClr val="BAE3F9"/>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30" name="Freeform 19">
                <a:extLst>
                  <a:ext uri="{FF2B5EF4-FFF2-40B4-BE49-F238E27FC236}">
                    <a16:creationId xmlns:a16="http://schemas.microsoft.com/office/drawing/2014/main" id="{046E208F-FD4F-45AE-9D44-86A8F77034B4}"/>
                  </a:ext>
                </a:extLst>
              </p:cNvPr>
              <p:cNvSpPr/>
              <p:nvPr/>
            </p:nvSpPr>
            <p:spPr bwMode="auto">
              <a:xfrm>
                <a:off x="2169692" y="2638759"/>
                <a:ext cx="1520904" cy="748186"/>
              </a:xfrm>
              <a:custGeom>
                <a:gdLst>
                  <a:gd fmla="*/ 2147483646 w 483" name="T0"/>
                  <a:gd fmla="*/ 0 h 237" name="T1"/>
                  <a:gd fmla="*/ 2147483646 w 483" name="T2"/>
                  <a:gd fmla="*/ 1773955320 h 237" name="T3"/>
                  <a:gd fmla="*/ 585006434 w 483" name="T4"/>
                  <a:gd fmla="*/ 0 h 237" name="T5"/>
                  <a:gd fmla="*/ 0 w 483" name="T6"/>
                  <a:gd fmla="*/ 0 h 237" name="T7"/>
                  <a:gd fmla="*/ 2147483646 w 483" name="T8"/>
                  <a:gd fmla="*/ 2147483646 h 237" name="T9"/>
                  <a:gd fmla="*/ 2147483646 w 483" name="T10"/>
                  <a:gd fmla="*/ 0 h 237" name="T11"/>
                  <a:gd fmla="*/ 2147483646 w 483" name="T12"/>
                  <a:gd fmla="*/ 0 h 237"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36" w="482">
                    <a:moveTo>
                      <a:pt x="424" y="0"/>
                    </a:moveTo>
                    <a:cubicBezTo>
                      <a:pt x="421" y="99"/>
                      <a:pt x="341" y="178"/>
                      <a:pt x="241" y="178"/>
                    </a:cubicBezTo>
                    <a:cubicBezTo>
                      <a:pt x="142" y="178"/>
                      <a:pt x="61" y="99"/>
                      <a:pt x="59" y="0"/>
                    </a:cubicBezTo>
                    <a:cubicBezTo>
                      <a:pt x="0" y="0"/>
                      <a:pt x="0" y="0"/>
                      <a:pt x="0" y="0"/>
                    </a:cubicBezTo>
                    <a:cubicBezTo>
                      <a:pt x="2" y="132"/>
                      <a:pt x="109" y="237"/>
                      <a:pt x="241" y="237"/>
                    </a:cubicBezTo>
                    <a:cubicBezTo>
                      <a:pt x="373" y="237"/>
                      <a:pt x="481" y="132"/>
                      <a:pt x="483" y="0"/>
                    </a:cubicBezTo>
                    <a:cubicBezTo>
                      <a:pt x="424" y="0"/>
                      <a:pt x="424" y="0"/>
                      <a:pt x="424" y="0"/>
                    </a:cubicBezTo>
                  </a:path>
                </a:pathLst>
              </a:custGeom>
              <a:solidFill>
                <a:srgbClr val="BAE3F9"/>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31" name="Freeform 29">
                <a:extLst>
                  <a:ext uri="{FF2B5EF4-FFF2-40B4-BE49-F238E27FC236}">
                    <a16:creationId xmlns:a16="http://schemas.microsoft.com/office/drawing/2014/main" id="{EC3A45F1-9442-4BBC-9400-2465BC8FD165}"/>
                  </a:ext>
                </a:extLst>
              </p:cNvPr>
              <p:cNvSpPr/>
              <p:nvPr/>
            </p:nvSpPr>
            <p:spPr bwMode="auto">
              <a:xfrm>
                <a:off x="2301545" y="3149304"/>
                <a:ext cx="131853" cy="133386"/>
              </a:xfrm>
              <a:custGeom>
                <a:gdLst>
                  <a:gd fmla="*/ 110479015 w 86" name="T0"/>
                  <a:gd fmla="*/ 204503736 h 87" name="T1"/>
                  <a:gd fmla="*/ 0 w 86" name="T2"/>
                  <a:gd fmla="*/ 91674511 h 87" name="T3"/>
                  <a:gd fmla="*/ 91674631 w 86" name="T4"/>
                  <a:gd fmla="*/ 0 h 87" name="T5"/>
                  <a:gd fmla="*/ 202153647 w 86" name="T6"/>
                  <a:gd fmla="*/ 112829224 h 87" name="T7"/>
                  <a:gd fmla="*/ 110479015 w 86" name="T8"/>
                  <a:gd fmla="*/ 204503736 h 8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87" w="86">
                    <a:moveTo>
                      <a:pt x="47" y="87"/>
                    </a:moveTo>
                    <a:lnTo>
                      <a:pt x="0" y="39"/>
                    </a:lnTo>
                    <a:lnTo>
                      <a:pt x="39" y="0"/>
                    </a:lnTo>
                    <a:lnTo>
                      <a:pt x="86" y="48"/>
                    </a:lnTo>
                    <a:lnTo>
                      <a:pt x="47" y="87"/>
                    </a:lnTo>
                    <a:close/>
                  </a:path>
                </a:pathLst>
              </a:custGeom>
              <a:grp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32" name="Freeform 30">
                <a:extLst>
                  <a:ext uri="{FF2B5EF4-FFF2-40B4-BE49-F238E27FC236}">
                    <a16:creationId xmlns:a16="http://schemas.microsoft.com/office/drawing/2014/main" id="{B19356F5-6D0A-4957-A337-B1386F008FAA}"/>
                  </a:ext>
                </a:extLst>
              </p:cNvPr>
              <p:cNvSpPr/>
              <p:nvPr/>
            </p:nvSpPr>
            <p:spPr bwMode="auto">
              <a:xfrm>
                <a:off x="1369378" y="3238228"/>
                <a:ext cx="976629" cy="976629"/>
              </a:xfrm>
              <a:custGeom>
                <a:gdLst>
                  <a:gd fmla="*/ 2147483646 w 310" name="T0"/>
                  <a:gd fmla="*/ 0 h 310" name="T1"/>
                  <a:gd fmla="*/ 178650647 w 310" name="T2"/>
                  <a:gd fmla="*/ 2147483646 h 310" name="T3"/>
                  <a:gd fmla="*/ 178650647 w 310" name="T4"/>
                  <a:gd fmla="*/ 2147483646 h 310" name="T5"/>
                  <a:gd fmla="*/ 833710372 w 310" name="T6"/>
                  <a:gd fmla="*/ 2147483646 h 310" name="T7"/>
                  <a:gd fmla="*/ 2147483646 w 310" name="T8"/>
                  <a:gd fmla="*/ 456555155 h 310" name="T9"/>
                  <a:gd fmla="*/ 2147483646 w 310" name="T10"/>
                  <a:gd fmla="*/ 0 h 31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310" w="310">
                    <a:moveTo>
                      <a:pt x="263" y="0"/>
                    </a:moveTo>
                    <a:cubicBezTo>
                      <a:pt x="18" y="226"/>
                      <a:pt x="18" y="226"/>
                      <a:pt x="18" y="226"/>
                    </a:cubicBezTo>
                    <a:cubicBezTo>
                      <a:pt x="0" y="244"/>
                      <a:pt x="0" y="273"/>
                      <a:pt x="18" y="291"/>
                    </a:cubicBezTo>
                    <a:cubicBezTo>
                      <a:pt x="36" y="310"/>
                      <a:pt x="66" y="310"/>
                      <a:pt x="84" y="291"/>
                    </a:cubicBezTo>
                    <a:cubicBezTo>
                      <a:pt x="310" y="46"/>
                      <a:pt x="310" y="46"/>
                      <a:pt x="310" y="46"/>
                    </a:cubicBezTo>
                    <a:cubicBezTo>
                      <a:pt x="263" y="0"/>
                      <a:pt x="263" y="0"/>
                      <a:pt x="263" y="0"/>
                    </a:cubicBezTo>
                  </a:path>
                </a:pathLst>
              </a:custGeom>
              <a:solidFill>
                <a:srgbClr val="BAE3F9"/>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33" name="Freeform 31">
                <a:extLst>
                  <a:ext uri="{FF2B5EF4-FFF2-40B4-BE49-F238E27FC236}">
                    <a16:creationId xmlns:a16="http://schemas.microsoft.com/office/drawing/2014/main" id="{1800DFF6-49E6-4A01-9B28-65CA88CEA1CE}"/>
                  </a:ext>
                </a:extLst>
              </p:cNvPr>
              <p:cNvSpPr/>
              <p:nvPr/>
            </p:nvSpPr>
            <p:spPr bwMode="auto">
              <a:xfrm>
                <a:off x="2197289" y="3169236"/>
                <a:ext cx="217710" cy="217710"/>
              </a:xfrm>
              <a:custGeom>
                <a:gdLst>
                  <a:gd fmla="*/ 467902963 w 69" name="T0"/>
                  <a:gd fmla="*/ 686922378 h 69" name="T1"/>
                  <a:gd fmla="*/ 627190958 w 69" name="T2"/>
                  <a:gd fmla="*/ 537592250 h 69" name="T3"/>
                  <a:gd fmla="*/ 627190958 w 69" name="T4"/>
                  <a:gd fmla="*/ 298663413 h 69" name="T5"/>
                  <a:gd fmla="*/ 388258966 w 69" name="T6"/>
                  <a:gd fmla="*/ 59731420 h 69" name="T7"/>
                  <a:gd fmla="*/ 149330129 w 69" name="T8"/>
                  <a:gd fmla="*/ 59731420 h 69" name="T9"/>
                  <a:gd fmla="*/ 0 w 69" name="T10"/>
                  <a:gd fmla="*/ 219019415 h 69" name="T11"/>
                  <a:gd fmla="*/ 467902963 w 69" name="T12"/>
                  <a:gd fmla="*/ 686922378 h 69"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69" w="69">
                    <a:moveTo>
                      <a:pt x="47" y="69"/>
                    </a:moveTo>
                    <a:cubicBezTo>
                      <a:pt x="63" y="54"/>
                      <a:pt x="63" y="54"/>
                      <a:pt x="63" y="54"/>
                    </a:cubicBezTo>
                    <a:cubicBezTo>
                      <a:pt x="69" y="47"/>
                      <a:pt x="69" y="37"/>
                      <a:pt x="63" y="30"/>
                    </a:cubicBezTo>
                    <a:cubicBezTo>
                      <a:pt x="39" y="6"/>
                      <a:pt x="39" y="6"/>
                      <a:pt x="39" y="6"/>
                    </a:cubicBezTo>
                    <a:cubicBezTo>
                      <a:pt x="32" y="0"/>
                      <a:pt x="22" y="0"/>
                      <a:pt x="15" y="6"/>
                    </a:cubicBezTo>
                    <a:cubicBezTo>
                      <a:pt x="0" y="22"/>
                      <a:pt x="0" y="22"/>
                      <a:pt x="0" y="22"/>
                    </a:cubicBezTo>
                    <a:cubicBezTo>
                      <a:pt x="47" y="69"/>
                      <a:pt x="47" y="69"/>
                      <a:pt x="47" y="69"/>
                    </a:cubicBezTo>
                  </a:path>
                </a:pathLst>
              </a:custGeom>
              <a:grp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34" name="Freeform 32">
                <a:extLst>
                  <a:ext uri="{FF2B5EF4-FFF2-40B4-BE49-F238E27FC236}">
                    <a16:creationId xmlns:a16="http://schemas.microsoft.com/office/drawing/2014/main" id="{D7CBC477-5BED-4CFA-8D69-5DECF2E50A36}"/>
                  </a:ext>
                </a:extLst>
              </p:cNvPr>
              <p:cNvSpPr/>
              <p:nvPr/>
            </p:nvSpPr>
            <p:spPr bwMode="auto">
              <a:xfrm>
                <a:off x="2280081" y="3229029"/>
                <a:ext cx="134919" cy="157917"/>
              </a:xfrm>
              <a:custGeom>
                <a:gdLst>
                  <a:gd fmla="*/ 364259336 w 43" name="T0"/>
                  <a:gd fmla="*/ 109727048 h 50" name="T1"/>
                  <a:gd fmla="*/ 246120495 w 43" name="T2"/>
                  <a:gd fmla="*/ 0 h 50" name="T3"/>
                  <a:gd fmla="*/ 177208262 w 43" name="T4"/>
                  <a:gd fmla="*/ 99749852 h 50" name="T5"/>
                  <a:gd fmla="*/ 0 w 43" name="T6"/>
                  <a:gd fmla="*/ 279304640 h 50" name="T7"/>
                  <a:gd fmla="*/ 206742973 w 43" name="T8"/>
                  <a:gd fmla="*/ 498755578 h 50" name="T9"/>
                  <a:gd fmla="*/ 364259336 w 43" name="T10"/>
                  <a:gd fmla="*/ 339155183 h 50" name="T11"/>
                  <a:gd fmla="*/ 364259336 w 43" name="T12"/>
                  <a:gd fmla="*/ 109727048 h 50"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50" w="43">
                    <a:moveTo>
                      <a:pt x="37" y="11"/>
                    </a:moveTo>
                    <a:cubicBezTo>
                      <a:pt x="25" y="0"/>
                      <a:pt x="25" y="0"/>
                      <a:pt x="25" y="0"/>
                    </a:cubicBezTo>
                    <a:cubicBezTo>
                      <a:pt x="24" y="2"/>
                      <a:pt x="22" y="6"/>
                      <a:pt x="18" y="10"/>
                    </a:cubicBezTo>
                    <a:cubicBezTo>
                      <a:pt x="11" y="17"/>
                      <a:pt x="4" y="24"/>
                      <a:pt x="0" y="28"/>
                    </a:cubicBezTo>
                    <a:cubicBezTo>
                      <a:pt x="21" y="50"/>
                      <a:pt x="21" y="50"/>
                      <a:pt x="21" y="50"/>
                    </a:cubicBezTo>
                    <a:cubicBezTo>
                      <a:pt x="37" y="34"/>
                      <a:pt x="37" y="34"/>
                      <a:pt x="37" y="34"/>
                    </a:cubicBezTo>
                    <a:cubicBezTo>
                      <a:pt x="43" y="28"/>
                      <a:pt x="43" y="18"/>
                      <a:pt x="37" y="11"/>
                    </a:cubicBezTo>
                  </a:path>
                </a:pathLst>
              </a:custGeom>
              <a:solidFill>
                <a:srgbClr val="BAE3F9"/>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sp>
            <p:nvSpPr>
              <p:cNvPr id="35" name="Freeform 33">
                <a:extLst>
                  <a:ext uri="{FF2B5EF4-FFF2-40B4-BE49-F238E27FC236}">
                    <a16:creationId xmlns:a16="http://schemas.microsoft.com/office/drawing/2014/main" id="{277E2F52-7FD2-425F-9B52-ADC943832DF8}"/>
                  </a:ext>
                </a:extLst>
              </p:cNvPr>
              <p:cNvSpPr/>
              <p:nvPr/>
            </p:nvSpPr>
            <p:spPr bwMode="auto">
              <a:xfrm>
                <a:off x="1403108" y="3247427"/>
                <a:ext cx="870840" cy="814113"/>
              </a:xfrm>
              <a:custGeom>
                <a:gdLst>
                  <a:gd fmla="*/ 2147483646 w 276" name="T0"/>
                  <a:gd fmla="*/ 0 h 258" name="T1"/>
                  <a:gd fmla="*/ 258841414 w 276" name="T2"/>
                  <a:gd fmla="*/ 2100935349 h 258" name="T3"/>
                  <a:gd fmla="*/ 149330129 w 276" name="T4"/>
                  <a:gd fmla="*/ 2147483646 h 258" name="T5"/>
                  <a:gd fmla="*/ 308618123 w 276" name="T6"/>
                  <a:gd fmla="*/ 2147483646 h 258" name="T7"/>
                  <a:gd fmla="*/ 507724962 w 276" name="T8"/>
                  <a:gd fmla="*/ 2147483646 h 258" name="T9"/>
                  <a:gd fmla="*/ 2147483646 w 276" name="T10"/>
                  <a:gd fmla="*/ 248926094 h 258" name="T11"/>
                  <a:gd fmla="*/ 2147483646 w 276" name="T12"/>
                  <a:gd fmla="*/ 0 h 258"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58" w="276">
                    <a:moveTo>
                      <a:pt x="251" y="0"/>
                    </a:moveTo>
                    <a:cubicBezTo>
                      <a:pt x="26" y="211"/>
                      <a:pt x="26" y="211"/>
                      <a:pt x="26" y="211"/>
                    </a:cubicBezTo>
                    <a:cubicBezTo>
                      <a:pt x="26" y="211"/>
                      <a:pt x="0" y="232"/>
                      <a:pt x="15" y="250"/>
                    </a:cubicBezTo>
                    <a:cubicBezTo>
                      <a:pt x="20" y="256"/>
                      <a:pt x="26" y="258"/>
                      <a:pt x="31" y="258"/>
                    </a:cubicBezTo>
                    <a:cubicBezTo>
                      <a:pt x="42" y="258"/>
                      <a:pt x="51" y="249"/>
                      <a:pt x="51" y="249"/>
                    </a:cubicBezTo>
                    <a:cubicBezTo>
                      <a:pt x="276" y="25"/>
                      <a:pt x="276" y="25"/>
                      <a:pt x="276" y="25"/>
                    </a:cubicBezTo>
                    <a:cubicBezTo>
                      <a:pt x="251" y="0"/>
                      <a:pt x="251" y="0"/>
                      <a:pt x="251" y="0"/>
                    </a:cubicBezTo>
                  </a:path>
                </a:pathLst>
              </a:custGeom>
              <a:solidFill>
                <a:srgbClr val="BAE3F9"/>
              </a:solidFill>
              <a:ln>
                <a:noFill/>
              </a:ln>
              <a:extLst>
                <a:ext uri="{91240B29-F687-4F45-9708-019B960494DF}">
                  <a14:hiddenLine w="9525">
                    <a:solidFill>
                      <a:srgbClr val="000000"/>
                    </a:solidFill>
                    <a:round/>
                  </a14:hiddenLine>
                </a:ext>
              </a:extLst>
            </p:spPr>
            <p:txBody>
              <a:bodyPr/>
              <a:lstStyle/>
              <a:p>
                <a:endParaRPr altLang="en-US" lang="zh-CN" sz="1013">
                  <a:solidFill>
                    <a:schemeClr val="bg1">
                      <a:lumMod val="65000"/>
                    </a:schemeClr>
                  </a:solidFill>
                  <a:latin charset="-122" panose="020b0503020204020204" pitchFamily="34" typeface="微软雅黑"/>
                  <a:ea charset="-122" panose="020b0503020204020204" pitchFamily="34" typeface="微软雅黑"/>
                </a:endParaRPr>
              </a:p>
            </p:txBody>
          </p:sp>
        </p:grpSp>
        <p:sp>
          <p:nvSpPr>
            <p:cNvPr id="27" name="矩形 26">
              <a:extLst>
                <a:ext uri="{FF2B5EF4-FFF2-40B4-BE49-F238E27FC236}">
                  <a16:creationId xmlns:a16="http://schemas.microsoft.com/office/drawing/2014/main" id="{37F8D344-CA43-4238-9C3A-CC1A4B59FFC0}"/>
                </a:ext>
              </a:extLst>
            </p:cNvPr>
            <p:cNvSpPr/>
            <p:nvPr/>
          </p:nvSpPr>
          <p:spPr>
            <a:xfrm>
              <a:off x="3465834" y="3656436"/>
              <a:ext cx="2091548" cy="571500"/>
            </a:xfrm>
            <a:prstGeom prst="rect">
              <a:avLst/>
            </a:prstGeom>
          </p:spPr>
          <p:txBody>
            <a:bodyPr wrap="square">
              <a:spAutoFit/>
            </a:bodyPr>
            <a:lstStyle/>
            <a:p>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28" name="文本框 27">
              <a:extLst>
                <a:ext uri="{FF2B5EF4-FFF2-40B4-BE49-F238E27FC236}">
                  <a16:creationId xmlns:a16="http://schemas.microsoft.com/office/drawing/2014/main" id="{03D4D667-4CE2-4AD4-891B-96FAF15B01DC}"/>
                </a:ext>
              </a:extLst>
            </p:cNvPr>
            <p:cNvSpPr txBox="1"/>
            <p:nvPr/>
          </p:nvSpPr>
          <p:spPr>
            <a:xfrm>
              <a:off x="3484954" y="3355098"/>
              <a:ext cx="1706880" cy="320040"/>
            </a:xfrm>
            <a:prstGeom prst="rect">
              <a:avLst/>
            </a:prstGeom>
            <a:noFill/>
          </p:spPr>
          <p:txBody>
            <a:bodyPr rtlCol="0" wrap="non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单击此处添加标题</a:t>
              </a:r>
            </a:p>
          </p:txBody>
        </p:sp>
      </p:grpSp>
      <p:cxnSp>
        <p:nvCxnSpPr>
          <p:cNvPr id="36" name="直接连接符 35">
            <a:extLst>
              <a:ext uri="{FF2B5EF4-FFF2-40B4-BE49-F238E27FC236}">
                <a16:creationId xmlns:a16="http://schemas.microsoft.com/office/drawing/2014/main" id="{3B955134-A9A6-48D3-85C6-1573B614D2E8}"/>
              </a:ext>
            </a:extLst>
          </p:cNvPr>
          <p:cNvCxnSpPr/>
          <p:nvPr/>
        </p:nvCxnSpPr>
        <p:spPr>
          <a:xfrm flipH="1">
            <a:off x="5710681" y="3375182"/>
            <a:ext cx="0" cy="766198"/>
          </a:xfrm>
          <a:prstGeom prst="line">
            <a:avLst/>
          </a:prstGeom>
          <a:ln>
            <a:solidFill>
              <a:srgbClr val="BAE3F9"/>
            </a:solidFill>
            <a:prstDash val="dash"/>
          </a:ln>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CE34820F-E981-4DE5-A3CB-70FC3DAED900}"/>
              </a:ext>
            </a:extLst>
          </p:cNvPr>
          <p:cNvCxnSpPr/>
          <p:nvPr/>
        </p:nvCxnSpPr>
        <p:spPr>
          <a:xfrm flipH="1">
            <a:off x="5710425" y="4593011"/>
            <a:ext cx="0" cy="766198"/>
          </a:xfrm>
          <a:prstGeom prst="line">
            <a:avLst/>
          </a:prstGeom>
          <a:ln>
            <a:solidFill>
              <a:srgbClr val="F8C8CE"/>
            </a:solidFill>
            <a:prstDash val="dash"/>
          </a:ln>
        </p:spPr>
        <p:style>
          <a:lnRef idx="1">
            <a:schemeClr val="accent1"/>
          </a:lnRef>
          <a:fillRef idx="0">
            <a:schemeClr val="accent1"/>
          </a:fillRef>
          <a:effectRef idx="0">
            <a:schemeClr val="accent1"/>
          </a:effectRef>
          <a:fontRef idx="minor">
            <a:schemeClr val="tx1"/>
          </a:fontRef>
        </p:style>
      </p:cxnSp>
      <p:sp>
        <p:nvSpPr>
          <p:cNvPr id="38" name="矩形 37">
            <a:extLst>
              <a:ext uri="{FF2B5EF4-FFF2-40B4-BE49-F238E27FC236}">
                <a16:creationId xmlns:a16="http://schemas.microsoft.com/office/drawing/2014/main" id="{77057C45-2476-4FE5-93CA-6B8CAFD610D1}"/>
              </a:ext>
            </a:extLst>
          </p:cNvPr>
          <p:cNvSpPr/>
          <p:nvPr/>
        </p:nvSpPr>
        <p:spPr>
          <a:xfrm>
            <a:off x="5904824" y="2348403"/>
            <a:ext cx="3437268" cy="411480"/>
          </a:xfrm>
          <a:prstGeom prst="rect">
            <a:avLst/>
          </a:prstGeom>
        </p:spPr>
        <p:txBody>
          <a:bodyPr wrap="square">
            <a:spAutoFit/>
          </a:bodyPr>
          <a:lstStyle/>
          <a:p>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39" name="矩形 38">
            <a:extLst>
              <a:ext uri="{FF2B5EF4-FFF2-40B4-BE49-F238E27FC236}">
                <a16:creationId xmlns:a16="http://schemas.microsoft.com/office/drawing/2014/main" id="{4829EC3F-C09E-4D46-B88A-BC4ADDA0BC9F}"/>
              </a:ext>
            </a:extLst>
          </p:cNvPr>
          <p:cNvSpPr/>
          <p:nvPr/>
        </p:nvSpPr>
        <p:spPr>
          <a:xfrm>
            <a:off x="5863982" y="3594207"/>
            <a:ext cx="3437268" cy="411480"/>
          </a:xfrm>
          <a:prstGeom prst="rect">
            <a:avLst/>
          </a:prstGeom>
        </p:spPr>
        <p:txBody>
          <a:bodyPr wrap="square">
            <a:spAutoFit/>
          </a:bodyPr>
          <a:lstStyle/>
          <a:p>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40" name="矩形 39">
            <a:extLst>
              <a:ext uri="{FF2B5EF4-FFF2-40B4-BE49-F238E27FC236}">
                <a16:creationId xmlns:a16="http://schemas.microsoft.com/office/drawing/2014/main" id="{A66F6B5D-9679-4FE7-A7F6-151136CE9121}"/>
              </a:ext>
            </a:extLst>
          </p:cNvPr>
          <p:cNvSpPr/>
          <p:nvPr/>
        </p:nvSpPr>
        <p:spPr>
          <a:xfrm>
            <a:off x="5904824" y="4783132"/>
            <a:ext cx="3437268" cy="411480"/>
          </a:xfrm>
          <a:prstGeom prst="rect">
            <a:avLst/>
          </a:prstGeom>
        </p:spPr>
        <p:txBody>
          <a:bodyPr wrap="square">
            <a:spAutoFit/>
          </a:bodyPr>
          <a:lstStyle/>
          <a:p>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Tree>
    <p:extLst>
      <p:ext uri="{BB962C8B-B14F-4D97-AF65-F5344CB8AC3E}">
        <p14:creationId val="257481739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16" presetSubtype="42">
                                  <p:stCondLst>
                                    <p:cond delay="0"/>
                                  </p:stCondLst>
                                  <p:childTnLst>
                                    <p:set>
                                      <p:cBhvr>
                                        <p:cTn dur="1" fill="hold" id="13">
                                          <p:stCondLst>
                                            <p:cond delay="0"/>
                                          </p:stCondLst>
                                        </p:cTn>
                                        <p:tgtEl>
                                          <p:spTgt spid="24"/>
                                        </p:tgtEl>
                                        <p:attrNameLst>
                                          <p:attrName>style.visibility</p:attrName>
                                        </p:attrNameLst>
                                      </p:cBhvr>
                                      <p:to>
                                        <p:strVal val="visible"/>
                                      </p:to>
                                    </p:set>
                                    <p:animEffect filter="barn(outHorizontal)" transition="in">
                                      <p:cBhvr>
                                        <p:cTn dur="500" id="14"/>
                                        <p:tgtEl>
                                          <p:spTgt spid="24"/>
                                        </p:tgtEl>
                                      </p:cBhvr>
                                    </p:animEffect>
                                  </p:childTnLst>
                                </p:cTn>
                              </p:par>
                            </p:childTnLst>
                          </p:cTn>
                        </p:par>
                      </p:childTnLst>
                    </p:cTn>
                  </p:par>
                  <p:par>
                    <p:cTn fill="hold" id="15" nodeType="clickPar">
                      <p:stCondLst>
                        <p:cond delay="indefinite"/>
                      </p:stCondLst>
                      <p:childTnLst>
                        <p:par>
                          <p:cTn fill="hold" id="16" nodeType="afterGroup">
                            <p:stCondLst>
                              <p:cond delay="0"/>
                            </p:stCondLst>
                            <p:childTnLst>
                              <p:par>
                                <p:cTn fill="hold" grpId="0" id="17" nodeType="clickEffect" presetClass="entr" presetID="2" presetSubtype="2">
                                  <p:stCondLst>
                                    <p:cond delay="0"/>
                                  </p:stCondLst>
                                  <p:childTnLst>
                                    <p:set>
                                      <p:cBhvr>
                                        <p:cTn dur="1" fill="hold" id="18">
                                          <p:stCondLst>
                                            <p:cond delay="0"/>
                                          </p:stCondLst>
                                        </p:cTn>
                                        <p:tgtEl>
                                          <p:spTgt spid="38"/>
                                        </p:tgtEl>
                                        <p:attrNameLst>
                                          <p:attrName>style.visibility</p:attrName>
                                        </p:attrNameLst>
                                      </p:cBhvr>
                                      <p:to>
                                        <p:strVal val="visible"/>
                                      </p:to>
                                    </p:set>
                                    <p:anim calcmode="lin" valueType="num">
                                      <p:cBhvr additive="base">
                                        <p:cTn dur="500" fill="hold" id="19"/>
                                        <p:tgtEl>
                                          <p:spTgt spid="38"/>
                                        </p:tgtEl>
                                        <p:attrNameLst>
                                          <p:attrName>ppt_x</p:attrName>
                                        </p:attrNameLst>
                                      </p:cBhvr>
                                      <p:tavLst>
                                        <p:tav tm="0">
                                          <p:val>
                                            <p:strVal val="1+#ppt_w/2"/>
                                          </p:val>
                                        </p:tav>
                                        <p:tav tm="100000">
                                          <p:val>
                                            <p:strVal val="#ppt_x"/>
                                          </p:val>
                                        </p:tav>
                                      </p:tavLst>
                                    </p:anim>
                                    <p:anim calcmode="lin" valueType="num">
                                      <p:cBhvr additive="base">
                                        <p:cTn dur="500" fill="hold" id="20"/>
                                        <p:tgtEl>
                                          <p:spTgt spid="38"/>
                                        </p:tgtEl>
                                        <p:attrNameLst>
                                          <p:attrName>ppt_y</p:attrName>
                                        </p:attrNameLst>
                                      </p:cBhvr>
                                      <p:tavLst>
                                        <p:tav tm="0">
                                          <p:val>
                                            <p:strVal val="#ppt_y"/>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53" presetSubtype="0">
                                  <p:stCondLst>
                                    <p:cond delay="0"/>
                                  </p:stCondLst>
                                  <p:childTnLst>
                                    <p:set>
                                      <p:cBhvr>
                                        <p:cTn dur="1" fill="hold" id="24">
                                          <p:stCondLst>
                                            <p:cond delay="0"/>
                                          </p:stCondLst>
                                        </p:cTn>
                                        <p:tgtEl>
                                          <p:spTgt spid="25"/>
                                        </p:tgtEl>
                                        <p:attrNameLst>
                                          <p:attrName>style.visibility</p:attrName>
                                        </p:attrNameLst>
                                      </p:cBhvr>
                                      <p:to>
                                        <p:strVal val="visible"/>
                                      </p:to>
                                    </p:set>
                                    <p:anim calcmode="lin" valueType="num">
                                      <p:cBhvr>
                                        <p:cTn dur="500" fill="hold" id="25"/>
                                        <p:tgtEl>
                                          <p:spTgt spid="25"/>
                                        </p:tgtEl>
                                        <p:attrNameLst>
                                          <p:attrName>ppt_w</p:attrName>
                                        </p:attrNameLst>
                                      </p:cBhvr>
                                      <p:tavLst>
                                        <p:tav tm="0">
                                          <p:val>
                                            <p:fltVal val="0"/>
                                          </p:val>
                                        </p:tav>
                                        <p:tav tm="100000">
                                          <p:val>
                                            <p:strVal val="#ppt_w"/>
                                          </p:val>
                                        </p:tav>
                                      </p:tavLst>
                                    </p:anim>
                                    <p:anim calcmode="lin" valueType="num">
                                      <p:cBhvr>
                                        <p:cTn dur="500" fill="hold" id="26"/>
                                        <p:tgtEl>
                                          <p:spTgt spid="25"/>
                                        </p:tgtEl>
                                        <p:attrNameLst>
                                          <p:attrName>ppt_h</p:attrName>
                                        </p:attrNameLst>
                                      </p:cBhvr>
                                      <p:tavLst>
                                        <p:tav tm="0">
                                          <p:val>
                                            <p:fltVal val="0"/>
                                          </p:val>
                                        </p:tav>
                                        <p:tav tm="100000">
                                          <p:val>
                                            <p:strVal val="#ppt_h"/>
                                          </p:val>
                                        </p:tav>
                                      </p:tavLst>
                                    </p:anim>
                                    <p:animEffect filter="fade" transition="in">
                                      <p:cBhvr>
                                        <p:cTn dur="500" id="27"/>
                                        <p:tgtEl>
                                          <p:spTgt spid="25"/>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id="30" nodeType="clickEffect" presetClass="entr" presetID="16" presetSubtype="42">
                                  <p:stCondLst>
                                    <p:cond delay="0"/>
                                  </p:stCondLst>
                                  <p:childTnLst>
                                    <p:set>
                                      <p:cBhvr>
                                        <p:cTn dur="1" fill="hold" id="31">
                                          <p:stCondLst>
                                            <p:cond delay="0"/>
                                          </p:stCondLst>
                                        </p:cTn>
                                        <p:tgtEl>
                                          <p:spTgt spid="36"/>
                                        </p:tgtEl>
                                        <p:attrNameLst>
                                          <p:attrName>style.visibility</p:attrName>
                                        </p:attrNameLst>
                                      </p:cBhvr>
                                      <p:to>
                                        <p:strVal val="visible"/>
                                      </p:to>
                                    </p:set>
                                    <p:animEffect filter="barn(outHorizontal)" transition="in">
                                      <p:cBhvr>
                                        <p:cTn dur="500" id="32"/>
                                        <p:tgtEl>
                                          <p:spTgt spid="36"/>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 presetSubtype="2">
                                  <p:stCondLst>
                                    <p:cond delay="0"/>
                                  </p:stCondLst>
                                  <p:childTnLst>
                                    <p:set>
                                      <p:cBhvr>
                                        <p:cTn dur="1" fill="hold" id="36">
                                          <p:stCondLst>
                                            <p:cond delay="0"/>
                                          </p:stCondLst>
                                        </p:cTn>
                                        <p:tgtEl>
                                          <p:spTgt spid="39"/>
                                        </p:tgtEl>
                                        <p:attrNameLst>
                                          <p:attrName>style.visibility</p:attrName>
                                        </p:attrNameLst>
                                      </p:cBhvr>
                                      <p:to>
                                        <p:strVal val="visible"/>
                                      </p:to>
                                    </p:set>
                                    <p:anim calcmode="lin" valueType="num">
                                      <p:cBhvr additive="base">
                                        <p:cTn dur="500" fill="hold" id="37"/>
                                        <p:tgtEl>
                                          <p:spTgt spid="39"/>
                                        </p:tgtEl>
                                        <p:attrNameLst>
                                          <p:attrName>ppt_x</p:attrName>
                                        </p:attrNameLst>
                                      </p:cBhvr>
                                      <p:tavLst>
                                        <p:tav tm="0">
                                          <p:val>
                                            <p:strVal val="1+#ppt_w/2"/>
                                          </p:val>
                                        </p:tav>
                                        <p:tav tm="100000">
                                          <p:val>
                                            <p:strVal val="#ppt_x"/>
                                          </p:val>
                                        </p:tav>
                                      </p:tavLst>
                                    </p:anim>
                                    <p:anim calcmode="lin" valueType="num">
                                      <p:cBhvr additive="base">
                                        <p:cTn dur="500" fill="hold" id="38"/>
                                        <p:tgtEl>
                                          <p:spTgt spid="39"/>
                                        </p:tgtEl>
                                        <p:attrNameLst>
                                          <p:attrName>ppt_y</p:attrName>
                                        </p:attrNameLst>
                                      </p:cBhvr>
                                      <p:tavLst>
                                        <p:tav tm="0">
                                          <p:val>
                                            <p:strVal val="#ppt_y"/>
                                          </p:val>
                                        </p:tav>
                                        <p:tav tm="100000">
                                          <p:val>
                                            <p:strVal val="#ppt_y"/>
                                          </p:val>
                                        </p:tav>
                                      </p:tavLst>
                                    </p:anim>
                                  </p:childTnLst>
                                </p:cTn>
                              </p:par>
                            </p:childTnLst>
                          </p:cTn>
                        </p:par>
                      </p:childTnLst>
                    </p:cTn>
                  </p:par>
                  <p:par>
                    <p:cTn fill="hold" id="39" nodeType="clickPar">
                      <p:stCondLst>
                        <p:cond delay="indefinite"/>
                      </p:stCondLst>
                      <p:childTnLst>
                        <p:par>
                          <p:cTn fill="hold" id="40" nodeType="afterGroup">
                            <p:stCondLst>
                              <p:cond delay="0"/>
                            </p:stCondLst>
                            <p:childTnLst>
                              <p:par>
                                <p:cTn fill="hold" id="41" nodeType="clickEffect" presetClass="entr" presetID="53" presetSubtype="0">
                                  <p:stCondLst>
                                    <p:cond delay="0"/>
                                  </p:stCondLst>
                                  <p:childTnLst>
                                    <p:set>
                                      <p:cBhvr>
                                        <p:cTn dur="1" fill="hold" id="42">
                                          <p:stCondLst>
                                            <p:cond delay="0"/>
                                          </p:stCondLst>
                                        </p:cTn>
                                        <p:tgtEl>
                                          <p:spTgt spid="13"/>
                                        </p:tgtEl>
                                        <p:attrNameLst>
                                          <p:attrName>style.visibility</p:attrName>
                                        </p:attrNameLst>
                                      </p:cBhvr>
                                      <p:to>
                                        <p:strVal val="visible"/>
                                      </p:to>
                                    </p:set>
                                    <p:anim calcmode="lin" valueType="num">
                                      <p:cBhvr>
                                        <p:cTn dur="500" fill="hold" id="43"/>
                                        <p:tgtEl>
                                          <p:spTgt spid="13"/>
                                        </p:tgtEl>
                                        <p:attrNameLst>
                                          <p:attrName>ppt_w</p:attrName>
                                        </p:attrNameLst>
                                      </p:cBhvr>
                                      <p:tavLst>
                                        <p:tav tm="0">
                                          <p:val>
                                            <p:fltVal val="0"/>
                                          </p:val>
                                        </p:tav>
                                        <p:tav tm="100000">
                                          <p:val>
                                            <p:strVal val="#ppt_w"/>
                                          </p:val>
                                        </p:tav>
                                      </p:tavLst>
                                    </p:anim>
                                    <p:anim calcmode="lin" valueType="num">
                                      <p:cBhvr>
                                        <p:cTn dur="500" fill="hold" id="44"/>
                                        <p:tgtEl>
                                          <p:spTgt spid="13"/>
                                        </p:tgtEl>
                                        <p:attrNameLst>
                                          <p:attrName>ppt_h</p:attrName>
                                        </p:attrNameLst>
                                      </p:cBhvr>
                                      <p:tavLst>
                                        <p:tav tm="0">
                                          <p:val>
                                            <p:fltVal val="0"/>
                                          </p:val>
                                        </p:tav>
                                        <p:tav tm="100000">
                                          <p:val>
                                            <p:strVal val="#ppt_h"/>
                                          </p:val>
                                        </p:tav>
                                      </p:tavLst>
                                    </p:anim>
                                    <p:animEffect filter="fade" transition="in">
                                      <p:cBhvr>
                                        <p:cTn dur="500" id="45"/>
                                        <p:tgtEl>
                                          <p:spTgt spid="13"/>
                                        </p:tgtEl>
                                      </p:cBhvr>
                                    </p:animEffect>
                                  </p:childTnLst>
                                </p:cTn>
                              </p:par>
                            </p:childTnLst>
                          </p:cTn>
                        </p:par>
                      </p:childTnLst>
                    </p:cTn>
                  </p:par>
                  <p:par>
                    <p:cTn fill="hold" id="46" nodeType="clickPar">
                      <p:stCondLst>
                        <p:cond delay="indefinite"/>
                      </p:stCondLst>
                      <p:childTnLst>
                        <p:par>
                          <p:cTn fill="hold" id="47" nodeType="afterGroup">
                            <p:stCondLst>
                              <p:cond delay="0"/>
                            </p:stCondLst>
                            <p:childTnLst>
                              <p:par>
                                <p:cTn fill="hold" id="48" nodeType="clickEffect" presetClass="entr" presetID="16" presetSubtype="42">
                                  <p:stCondLst>
                                    <p:cond delay="0"/>
                                  </p:stCondLst>
                                  <p:childTnLst>
                                    <p:set>
                                      <p:cBhvr>
                                        <p:cTn dur="1" fill="hold" id="49">
                                          <p:stCondLst>
                                            <p:cond delay="0"/>
                                          </p:stCondLst>
                                        </p:cTn>
                                        <p:tgtEl>
                                          <p:spTgt spid="37"/>
                                        </p:tgtEl>
                                        <p:attrNameLst>
                                          <p:attrName>style.visibility</p:attrName>
                                        </p:attrNameLst>
                                      </p:cBhvr>
                                      <p:to>
                                        <p:strVal val="visible"/>
                                      </p:to>
                                    </p:set>
                                    <p:animEffect filter="barn(outHorizontal)" transition="in">
                                      <p:cBhvr>
                                        <p:cTn dur="500" id="50"/>
                                        <p:tgtEl>
                                          <p:spTgt spid="37"/>
                                        </p:tgtEl>
                                      </p:cBhvr>
                                    </p:animEffect>
                                  </p:childTnLst>
                                </p:cTn>
                              </p:par>
                            </p:childTnLst>
                          </p:cTn>
                        </p:par>
                      </p:childTnLst>
                    </p:cTn>
                  </p:par>
                  <p:par>
                    <p:cTn fill="hold" id="51" nodeType="clickPar">
                      <p:stCondLst>
                        <p:cond delay="indefinite"/>
                      </p:stCondLst>
                      <p:childTnLst>
                        <p:par>
                          <p:cTn fill="hold" id="52" nodeType="afterGroup">
                            <p:stCondLst>
                              <p:cond delay="0"/>
                            </p:stCondLst>
                            <p:childTnLst>
                              <p:par>
                                <p:cTn fill="hold" grpId="0" id="53" nodeType="clickEffect" presetClass="entr" presetID="2" presetSubtype="2">
                                  <p:stCondLst>
                                    <p:cond delay="0"/>
                                  </p:stCondLst>
                                  <p:childTnLst>
                                    <p:set>
                                      <p:cBhvr>
                                        <p:cTn dur="1" fill="hold" id="54">
                                          <p:stCondLst>
                                            <p:cond delay="0"/>
                                          </p:stCondLst>
                                        </p:cTn>
                                        <p:tgtEl>
                                          <p:spTgt spid="40"/>
                                        </p:tgtEl>
                                        <p:attrNameLst>
                                          <p:attrName>style.visibility</p:attrName>
                                        </p:attrNameLst>
                                      </p:cBhvr>
                                      <p:to>
                                        <p:strVal val="visible"/>
                                      </p:to>
                                    </p:set>
                                    <p:anim calcmode="lin" valueType="num">
                                      <p:cBhvr additive="base">
                                        <p:cTn dur="500" fill="hold" id="55"/>
                                        <p:tgtEl>
                                          <p:spTgt spid="40"/>
                                        </p:tgtEl>
                                        <p:attrNameLst>
                                          <p:attrName>ppt_x</p:attrName>
                                        </p:attrNameLst>
                                      </p:cBhvr>
                                      <p:tavLst>
                                        <p:tav tm="0">
                                          <p:val>
                                            <p:strVal val="1+#ppt_w/2"/>
                                          </p:val>
                                        </p:tav>
                                        <p:tav tm="100000">
                                          <p:val>
                                            <p:strVal val="#ppt_x"/>
                                          </p:val>
                                        </p:tav>
                                      </p:tavLst>
                                    </p:anim>
                                    <p:anim calcmode="lin" valueType="num">
                                      <p:cBhvr additive="base">
                                        <p:cTn dur="500" fill="hold" id="56"/>
                                        <p:tgtEl>
                                          <p:spTgt spid="40"/>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8"/>
      <p:bldP grpId="0" spid="39"/>
      <p:bldP grpId="0" spid="40"/>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5" name="图片 14">
            <a:extLst>
              <a:ext uri="{FF2B5EF4-FFF2-40B4-BE49-F238E27FC236}">
                <a16:creationId xmlns:a16="http://schemas.microsoft.com/office/drawing/2014/main" id="{02688DE7-671F-4B35-82E6-5C908B5073C9}"/>
              </a:ext>
            </a:extLst>
          </p:cNvPr>
          <p:cNvPicPr>
            <a:picLocks noChangeAspect="1"/>
          </p:cNvPicPr>
          <p:nvPr/>
        </p:nvPicPr>
        <p:blipFill>
          <a:blip r:embed="rId2">
            <a:extLst>
              <a:ext uri="{28A0092B-C50C-407E-A947-70E740481C1C}">
                <a14:useLocalDpi val="0"/>
              </a:ext>
            </a:extLst>
          </a:blip>
          <a:stretch>
            <a:fillRect/>
          </a:stretch>
        </p:blipFill>
        <p:spPr>
          <a:xfrm>
            <a:off x="1549854" y="594007"/>
            <a:ext cx="9283699" cy="5512478"/>
          </a:xfrm>
          <a:prstGeom prst="rect">
            <a:avLst/>
          </a:prstGeom>
        </p:spPr>
      </p:pic>
      <p:pic>
        <p:nvPicPr>
          <p:cNvPr id="4" name="图片 3">
            <a:extLst>
              <a:ext uri="{FF2B5EF4-FFF2-40B4-BE49-F238E27FC236}">
                <a16:creationId xmlns:a16="http://schemas.microsoft.com/office/drawing/2014/main" id="{F63E53F2-6982-4EA1-A621-86C6A9EC23BD}"/>
              </a:ext>
            </a:extLst>
          </p:cNvPr>
          <p:cNvPicPr>
            <a:picLocks noChangeAspect="1"/>
          </p:cNvPicPr>
          <p:nvPr/>
        </p:nvPicPr>
        <p:blipFill>
          <a:blip r:embed="rId3">
            <a:extLst>
              <a:ext uri="{28A0092B-C50C-407E-A947-70E740481C1C}">
                <a14:useLocalDpi val="0"/>
              </a:ext>
            </a:extLst>
          </a:blip>
          <a:stretch>
            <a:fillRect/>
          </a:stretch>
        </p:blipFill>
        <p:spPr>
          <a:xfrm>
            <a:off x="1059" y="0"/>
            <a:ext cx="6053328" cy="6858000"/>
          </a:xfrm>
          <a:prstGeom prst="rect">
            <a:avLst/>
          </a:prstGeom>
        </p:spPr>
      </p:pic>
      <p:sp>
        <p:nvSpPr>
          <p:cNvPr id="5" name="文本框 4">
            <a:extLst>
              <a:ext uri="{FF2B5EF4-FFF2-40B4-BE49-F238E27FC236}">
                <a16:creationId xmlns:a16="http://schemas.microsoft.com/office/drawing/2014/main" id="{7E569685-8D88-4640-AEB1-0D90051F552F}"/>
              </a:ext>
            </a:extLst>
          </p:cNvPr>
          <p:cNvSpPr txBox="1"/>
          <p:nvPr/>
        </p:nvSpPr>
        <p:spPr>
          <a:xfrm>
            <a:off x="2603864" y="994116"/>
            <a:ext cx="3688080" cy="2194560"/>
          </a:xfrm>
          <a:prstGeom prst="rect">
            <a:avLst/>
          </a:prstGeom>
          <a:noFill/>
        </p:spPr>
        <p:txBody>
          <a:bodyPr rtlCol="0" wrap="none">
            <a:spAutoFit/>
          </a:bodyPr>
          <a:lstStyle/>
          <a:p>
            <a:r>
              <a:rPr altLang="en-US" lang="zh-CN" sz="13800">
                <a:solidFill>
                  <a:schemeClr val="bg1"/>
                </a:solidFill>
                <a:latin charset="-122" panose="020b0503020204020204" pitchFamily="34" typeface="微软雅黑"/>
                <a:ea charset="-122" panose="020b0503020204020204" pitchFamily="34" typeface="微软雅黑"/>
              </a:rPr>
              <a:t>目录</a:t>
            </a:r>
          </a:p>
        </p:txBody>
      </p:sp>
      <p:sp>
        <p:nvSpPr>
          <p:cNvPr id="6" name="文本框 5">
            <a:extLst>
              <a:ext uri="{FF2B5EF4-FFF2-40B4-BE49-F238E27FC236}">
                <a16:creationId xmlns:a16="http://schemas.microsoft.com/office/drawing/2014/main" id="{0C46CF5E-6162-4345-B216-0ABF71860D5C}"/>
              </a:ext>
            </a:extLst>
          </p:cNvPr>
          <p:cNvSpPr txBox="1"/>
          <p:nvPr/>
        </p:nvSpPr>
        <p:spPr>
          <a:xfrm>
            <a:off x="6060257" y="1117227"/>
            <a:ext cx="3697605" cy="1554480"/>
          </a:xfrm>
          <a:prstGeom prst="rect">
            <a:avLst/>
          </a:prstGeom>
          <a:noFill/>
        </p:spPr>
        <p:txBody>
          <a:bodyPr rtlCol="0" wrap="none">
            <a:spAutoFit/>
          </a:bodyPr>
          <a:lstStyle/>
          <a:p>
            <a:r>
              <a:rPr altLang="zh-CN" lang="en-US" sz="9600">
                <a:solidFill>
                  <a:srgbClr val="7FB4D3"/>
                </a:solidFill>
              </a:rPr>
              <a:t>HELLO</a:t>
            </a:r>
          </a:p>
        </p:txBody>
      </p:sp>
      <p:sp>
        <p:nvSpPr>
          <p:cNvPr id="7" name="文本框 6">
            <a:extLst>
              <a:ext uri="{FF2B5EF4-FFF2-40B4-BE49-F238E27FC236}">
                <a16:creationId xmlns:a16="http://schemas.microsoft.com/office/drawing/2014/main" id="{CE6B33C8-F5B2-4CFE-9B5B-A61AA2A72A8D}"/>
              </a:ext>
            </a:extLst>
          </p:cNvPr>
          <p:cNvSpPr txBox="1"/>
          <p:nvPr/>
        </p:nvSpPr>
        <p:spPr>
          <a:xfrm>
            <a:off x="6600470" y="1730218"/>
            <a:ext cx="2913380" cy="1097280"/>
          </a:xfrm>
          <a:prstGeom prst="rect">
            <a:avLst/>
          </a:prstGeom>
          <a:noFill/>
        </p:spPr>
        <p:txBody>
          <a:bodyPr rtlCol="0" wrap="none">
            <a:spAutoFit/>
          </a:bodyPr>
          <a:lstStyle/>
          <a:p>
            <a:r>
              <a:rPr altLang="zh-CN" lang="en-US" sz="6600">
                <a:solidFill>
                  <a:srgbClr val="7FB4D3"/>
                </a:solidFill>
                <a:latin charset="-122" panose="020b0503020204020204" pitchFamily="34" typeface="微软雅黑"/>
                <a:ea charset="-122" panose="020b0503020204020204" pitchFamily="34" typeface="微软雅黑"/>
              </a:rPr>
              <a:t>………….</a:t>
            </a:r>
          </a:p>
        </p:txBody>
      </p:sp>
      <p:sp>
        <p:nvSpPr>
          <p:cNvPr id="8" name="文本框 7">
            <a:extLst>
              <a:ext uri="{FF2B5EF4-FFF2-40B4-BE49-F238E27FC236}">
                <a16:creationId xmlns:a16="http://schemas.microsoft.com/office/drawing/2014/main" id="{EC49ABAE-C15F-4962-89A7-55C4CC7B8314}"/>
              </a:ext>
            </a:extLst>
          </p:cNvPr>
          <p:cNvSpPr txBox="1"/>
          <p:nvPr/>
        </p:nvSpPr>
        <p:spPr>
          <a:xfrm>
            <a:off x="6105142" y="594007"/>
            <a:ext cx="2913380" cy="1097280"/>
          </a:xfrm>
          <a:prstGeom prst="rect">
            <a:avLst/>
          </a:prstGeom>
          <a:noFill/>
        </p:spPr>
        <p:txBody>
          <a:bodyPr rtlCol="0" wrap="none">
            <a:spAutoFit/>
          </a:bodyPr>
          <a:lstStyle/>
          <a:p>
            <a:r>
              <a:rPr altLang="zh-CN" lang="en-US" sz="6600">
                <a:solidFill>
                  <a:schemeClr val="bg1">
                    <a:lumMod val="65000"/>
                  </a:schemeClr>
                </a:solidFill>
                <a:latin charset="-122" panose="020b0503020204020204" pitchFamily="34" typeface="微软雅黑"/>
                <a:ea charset="-122" panose="020b0503020204020204" pitchFamily="34" typeface="微软雅黑"/>
              </a:rPr>
              <a:t>………….</a:t>
            </a:r>
          </a:p>
        </p:txBody>
      </p:sp>
      <p:sp>
        <p:nvSpPr>
          <p:cNvPr id="10" name="矩形 9">
            <a:extLst>
              <a:ext uri="{FF2B5EF4-FFF2-40B4-BE49-F238E27FC236}">
                <a16:creationId xmlns:a16="http://schemas.microsoft.com/office/drawing/2014/main" id="{0DC491E8-6F21-49C7-97A5-27AAB6C9EBB0}"/>
              </a:ext>
            </a:extLst>
          </p:cNvPr>
          <p:cNvSpPr/>
          <p:nvPr/>
        </p:nvSpPr>
        <p:spPr>
          <a:xfrm>
            <a:off x="2554337" y="3044279"/>
            <a:ext cx="3319780" cy="762000"/>
          </a:xfrm>
          <a:prstGeom prst="rect">
            <a:avLst/>
          </a:prstGeom>
        </p:spPr>
        <p:txBody>
          <a:bodyPr wrap="none">
            <a:spAutoFit/>
          </a:bodyPr>
          <a:lstStyle/>
          <a:p>
            <a:r>
              <a:rPr altLang="en-US" b="1" lang="zh-CN" sz="4400">
                <a:solidFill>
                  <a:schemeClr val="bg1"/>
                </a:solidFill>
                <a:latin charset="-122" panose="020b0503020204020204" pitchFamily="34" typeface="微软雅黑"/>
                <a:ea charset="-122" panose="020b0503020204020204" pitchFamily="34" typeface="微软雅黑"/>
              </a:rPr>
              <a:t>CONTENTS</a:t>
            </a:r>
          </a:p>
        </p:txBody>
      </p:sp>
      <p:sp>
        <p:nvSpPr>
          <p:cNvPr id="11" name="矩形 10">
            <a:extLst>
              <a:ext uri="{FF2B5EF4-FFF2-40B4-BE49-F238E27FC236}">
                <a16:creationId xmlns:a16="http://schemas.microsoft.com/office/drawing/2014/main" id="{FBFD9A02-49CC-4DB1-BD41-211AB6BD1D71}"/>
              </a:ext>
            </a:extLst>
          </p:cNvPr>
          <p:cNvSpPr/>
          <p:nvPr/>
        </p:nvSpPr>
        <p:spPr>
          <a:xfrm>
            <a:off x="6723100" y="2859613"/>
            <a:ext cx="2186305" cy="365760"/>
          </a:xfrm>
          <a:prstGeom prst="rect">
            <a:avLst/>
          </a:prstGeom>
        </p:spPr>
        <p:txBody>
          <a:bodyPr wrap="none">
            <a:spAutoFit/>
          </a:bodyPr>
          <a:lstStyle/>
          <a:p>
            <a:r>
              <a:rPr altLang="zh-CN" lang="en-US">
                <a:solidFill>
                  <a:schemeClr val="bg1">
                    <a:lumMod val="65000"/>
                  </a:schemeClr>
                </a:solidFill>
                <a:latin charset="-122" panose="020b0503020204020204" pitchFamily="34" typeface="微软雅黑"/>
                <a:ea charset="-122" panose="020b0503020204020204" pitchFamily="34" typeface="微软雅黑"/>
              </a:rPr>
              <a:t>01  请输入你的题目</a:t>
            </a:r>
          </a:p>
        </p:txBody>
      </p:sp>
      <p:sp>
        <p:nvSpPr>
          <p:cNvPr id="12" name="矩形 11">
            <a:extLst>
              <a:ext uri="{FF2B5EF4-FFF2-40B4-BE49-F238E27FC236}">
                <a16:creationId xmlns:a16="http://schemas.microsoft.com/office/drawing/2014/main" id="{66B8FE65-7A82-403F-9D8F-AC366BEA8DD0}"/>
              </a:ext>
            </a:extLst>
          </p:cNvPr>
          <p:cNvSpPr/>
          <p:nvPr/>
        </p:nvSpPr>
        <p:spPr>
          <a:xfrm>
            <a:off x="6723100" y="3477110"/>
            <a:ext cx="2186305" cy="365760"/>
          </a:xfrm>
          <a:prstGeom prst="rect">
            <a:avLst/>
          </a:prstGeom>
        </p:spPr>
        <p:txBody>
          <a:bodyPr wrap="none">
            <a:spAutoFit/>
          </a:bodyPr>
          <a:lstStyle/>
          <a:p>
            <a:r>
              <a:rPr altLang="zh-CN" lang="en-US">
                <a:solidFill>
                  <a:srgbClr val="7FB4D3"/>
                </a:solidFill>
                <a:latin charset="-122" panose="020b0503020204020204" pitchFamily="34" typeface="微软雅黑"/>
                <a:ea charset="-122" panose="020b0503020204020204" pitchFamily="34" typeface="微软雅黑"/>
              </a:rPr>
              <a:t>02  请输入你的题目</a:t>
            </a:r>
          </a:p>
        </p:txBody>
      </p:sp>
      <p:sp>
        <p:nvSpPr>
          <p:cNvPr id="13" name="矩形 12">
            <a:extLst>
              <a:ext uri="{FF2B5EF4-FFF2-40B4-BE49-F238E27FC236}">
                <a16:creationId xmlns:a16="http://schemas.microsoft.com/office/drawing/2014/main" id="{7DA8E5E5-C918-47B4-885C-AA4DCCD021A3}"/>
              </a:ext>
            </a:extLst>
          </p:cNvPr>
          <p:cNvSpPr/>
          <p:nvPr/>
        </p:nvSpPr>
        <p:spPr>
          <a:xfrm>
            <a:off x="6723100" y="4094607"/>
            <a:ext cx="2186305" cy="365760"/>
          </a:xfrm>
          <a:prstGeom prst="rect">
            <a:avLst/>
          </a:prstGeom>
        </p:spPr>
        <p:txBody>
          <a:bodyPr wrap="none">
            <a:spAutoFit/>
          </a:bodyPr>
          <a:lstStyle/>
          <a:p>
            <a:r>
              <a:rPr altLang="zh-CN" lang="en-US">
                <a:solidFill>
                  <a:schemeClr val="bg1">
                    <a:lumMod val="65000"/>
                  </a:schemeClr>
                </a:solidFill>
                <a:latin charset="-122" panose="020b0503020204020204" pitchFamily="34" typeface="微软雅黑"/>
                <a:ea charset="-122" panose="020b0503020204020204" pitchFamily="34" typeface="微软雅黑"/>
              </a:rPr>
              <a:t>03  请输入你的题目</a:t>
            </a:r>
          </a:p>
        </p:txBody>
      </p:sp>
      <p:sp>
        <p:nvSpPr>
          <p:cNvPr id="14" name="矩形 13">
            <a:extLst>
              <a:ext uri="{FF2B5EF4-FFF2-40B4-BE49-F238E27FC236}">
                <a16:creationId xmlns:a16="http://schemas.microsoft.com/office/drawing/2014/main" id="{E385032D-F512-4210-9676-A4C2753A8378}"/>
              </a:ext>
            </a:extLst>
          </p:cNvPr>
          <p:cNvSpPr/>
          <p:nvPr/>
        </p:nvSpPr>
        <p:spPr>
          <a:xfrm>
            <a:off x="6723100" y="4712103"/>
            <a:ext cx="2186305" cy="365760"/>
          </a:xfrm>
          <a:prstGeom prst="rect">
            <a:avLst/>
          </a:prstGeom>
        </p:spPr>
        <p:txBody>
          <a:bodyPr wrap="none">
            <a:spAutoFit/>
          </a:bodyPr>
          <a:lstStyle/>
          <a:p>
            <a:r>
              <a:rPr altLang="zh-CN" lang="en-US">
                <a:solidFill>
                  <a:srgbClr val="7FB4D3"/>
                </a:solidFill>
                <a:latin charset="-122" panose="020b0503020204020204" pitchFamily="34" typeface="微软雅黑"/>
                <a:ea charset="-122" panose="020b0503020204020204" pitchFamily="34" typeface="微软雅黑"/>
              </a:rPr>
              <a:t>04  请输入你的题目</a:t>
            </a:r>
          </a:p>
        </p:txBody>
      </p:sp>
    </p:spTree>
    <p:extLst>
      <p:ext uri="{BB962C8B-B14F-4D97-AF65-F5344CB8AC3E}">
        <p14:creationId val="386434813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4" presetSubtype="10">
                                  <p:stCondLst>
                                    <p:cond delay="0"/>
                                  </p:stCondLst>
                                  <p:childTnLst>
                                    <p:set>
                                      <p:cBhvr>
                                        <p:cTn dur="1" fill="hold" id="6">
                                          <p:stCondLst>
                                            <p:cond delay="0"/>
                                          </p:stCondLst>
                                        </p:cTn>
                                        <p:tgtEl>
                                          <p:spTgt spid="4"/>
                                        </p:tgtEl>
                                        <p:attrNameLst>
                                          <p:attrName>style.visibility</p:attrName>
                                        </p:attrNameLst>
                                      </p:cBhvr>
                                      <p:to>
                                        <p:strVal val="visible"/>
                                      </p:to>
                                    </p:set>
                                    <p:animEffect filter="randombar(horizontal)" transition="in">
                                      <p:cBhvr>
                                        <p:cTn dur="500" id="7"/>
                                        <p:tgtEl>
                                          <p:spTgt spid="4"/>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 presetSubtype="8">
                                  <p:stCondLst>
                                    <p:cond delay="0"/>
                                  </p:stCondLst>
                                  <p:childTnLst>
                                    <p:set>
                                      <p:cBhvr>
                                        <p:cTn dur="1" fill="hold" id="11">
                                          <p:stCondLst>
                                            <p:cond delay="0"/>
                                          </p:stCondLst>
                                        </p:cTn>
                                        <p:tgtEl>
                                          <p:spTgt spid="5"/>
                                        </p:tgtEl>
                                        <p:attrNameLst>
                                          <p:attrName>style.visibility</p:attrName>
                                        </p:attrNameLst>
                                      </p:cBhvr>
                                      <p:to>
                                        <p:strVal val="visible"/>
                                      </p:to>
                                    </p:set>
                                    <p:anim calcmode="lin" valueType="num">
                                      <p:cBhvr additive="base">
                                        <p:cTn dur="500" fill="hold" id="12"/>
                                        <p:tgtEl>
                                          <p:spTgt spid="5"/>
                                        </p:tgtEl>
                                        <p:attrNameLst>
                                          <p:attrName>ppt_x</p:attrName>
                                        </p:attrNameLst>
                                      </p:cBhvr>
                                      <p:tavLst>
                                        <p:tav tm="0">
                                          <p:val>
                                            <p:strVal val="0-#ppt_w/2"/>
                                          </p:val>
                                        </p:tav>
                                        <p:tav tm="100000">
                                          <p:val>
                                            <p:strVal val="#ppt_x"/>
                                          </p:val>
                                        </p:tav>
                                      </p:tavLst>
                                    </p:anim>
                                    <p:anim calcmode="lin" valueType="num">
                                      <p:cBhvr additive="base">
                                        <p:cTn dur="500" fill="hold" id="13"/>
                                        <p:tgtEl>
                                          <p:spTgt spid="5"/>
                                        </p:tgtEl>
                                        <p:attrNameLst>
                                          <p:attrName>ppt_y</p:attrName>
                                        </p:attrNameLst>
                                      </p:cBhvr>
                                      <p:tavLst>
                                        <p:tav tm="0">
                                          <p:val>
                                            <p:strVal val="#ppt_y"/>
                                          </p:val>
                                        </p:tav>
                                        <p:tav tm="100000">
                                          <p:val>
                                            <p:strVal val="#ppt_y"/>
                                          </p:val>
                                        </p:tav>
                                      </p:tavLst>
                                    </p:anim>
                                  </p:childTnLst>
                                </p:cTn>
                              </p:par>
                              <p:par>
                                <p:cTn fill="hold" grpId="0" id="14" nodeType="withEffect" presetClass="entr" presetID="2" presetSubtype="8">
                                  <p:stCondLst>
                                    <p:cond delay="0"/>
                                  </p:stCondLst>
                                  <p:childTnLst>
                                    <p:set>
                                      <p:cBhvr>
                                        <p:cTn dur="1" fill="hold" id="15">
                                          <p:stCondLst>
                                            <p:cond delay="0"/>
                                          </p:stCondLst>
                                        </p:cTn>
                                        <p:tgtEl>
                                          <p:spTgt spid="10"/>
                                        </p:tgtEl>
                                        <p:attrNameLst>
                                          <p:attrName>style.visibility</p:attrName>
                                        </p:attrNameLst>
                                      </p:cBhvr>
                                      <p:to>
                                        <p:strVal val="visible"/>
                                      </p:to>
                                    </p:set>
                                    <p:anim calcmode="lin" valueType="num">
                                      <p:cBhvr additive="base">
                                        <p:cTn dur="500" fill="hold" id="16"/>
                                        <p:tgtEl>
                                          <p:spTgt spid="10"/>
                                        </p:tgtEl>
                                        <p:attrNameLst>
                                          <p:attrName>ppt_x</p:attrName>
                                        </p:attrNameLst>
                                      </p:cBhvr>
                                      <p:tavLst>
                                        <p:tav tm="0">
                                          <p:val>
                                            <p:strVal val="0-#ppt_w/2"/>
                                          </p:val>
                                        </p:tav>
                                        <p:tav tm="100000">
                                          <p:val>
                                            <p:strVal val="#ppt_x"/>
                                          </p:val>
                                        </p:tav>
                                      </p:tavLst>
                                    </p:anim>
                                    <p:anim calcmode="lin" valueType="num">
                                      <p:cBhvr additive="base">
                                        <p:cTn dur="500" fill="hold" id="17"/>
                                        <p:tgtEl>
                                          <p:spTgt spid="10"/>
                                        </p:tgtEl>
                                        <p:attrNameLst>
                                          <p:attrName>ppt_y</p:attrName>
                                        </p:attrNameLst>
                                      </p:cBhvr>
                                      <p:tavLst>
                                        <p:tav tm="0">
                                          <p:val>
                                            <p:strVal val="#ppt_y"/>
                                          </p:val>
                                        </p:tav>
                                        <p:tav tm="100000">
                                          <p:val>
                                            <p:strVal val="#ppt_y"/>
                                          </p:val>
                                        </p:tav>
                                      </p:tavLst>
                                    </p:anim>
                                  </p:childTnLst>
                                </p:cTn>
                              </p:par>
                              <p:par>
                                <p:cTn fill="hold" id="18" nodeType="withEffect" presetClass="entr" presetID="2" presetSubtype="2">
                                  <p:stCondLst>
                                    <p:cond delay="0"/>
                                  </p:stCondLst>
                                  <p:childTnLst>
                                    <p:set>
                                      <p:cBhvr>
                                        <p:cTn dur="1" fill="hold" id="19">
                                          <p:stCondLst>
                                            <p:cond delay="0"/>
                                          </p:stCondLst>
                                        </p:cTn>
                                        <p:tgtEl>
                                          <p:spTgt spid="15"/>
                                        </p:tgtEl>
                                        <p:attrNameLst>
                                          <p:attrName>style.visibility</p:attrName>
                                        </p:attrNameLst>
                                      </p:cBhvr>
                                      <p:to>
                                        <p:strVal val="visible"/>
                                      </p:to>
                                    </p:set>
                                    <p:anim calcmode="lin" valueType="num">
                                      <p:cBhvr additive="base">
                                        <p:cTn dur="500" fill="hold" id="20"/>
                                        <p:tgtEl>
                                          <p:spTgt spid="15"/>
                                        </p:tgtEl>
                                        <p:attrNameLst>
                                          <p:attrName>ppt_x</p:attrName>
                                        </p:attrNameLst>
                                      </p:cBhvr>
                                      <p:tavLst>
                                        <p:tav tm="0">
                                          <p:val>
                                            <p:strVal val="1+#ppt_w/2"/>
                                          </p:val>
                                        </p:tav>
                                        <p:tav tm="100000">
                                          <p:val>
                                            <p:strVal val="#ppt_x"/>
                                          </p:val>
                                        </p:tav>
                                      </p:tavLst>
                                    </p:anim>
                                    <p:anim calcmode="lin" valueType="num">
                                      <p:cBhvr additive="base">
                                        <p:cTn dur="500" fill="hold" id="21"/>
                                        <p:tgtEl>
                                          <p:spTgt spid="15"/>
                                        </p:tgtEl>
                                        <p:attrNameLst>
                                          <p:attrName>ppt_y</p:attrName>
                                        </p:attrNameLst>
                                      </p:cBhvr>
                                      <p:tavLst>
                                        <p:tav tm="0">
                                          <p:val>
                                            <p:strVal val="#ppt_y"/>
                                          </p:val>
                                        </p:tav>
                                        <p:tav tm="100000">
                                          <p:val>
                                            <p:strVal val="#ppt_y"/>
                                          </p:val>
                                        </p:tav>
                                      </p:tavLst>
                                    </p:anim>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2" presetSubtype="2">
                                  <p:stCondLst>
                                    <p:cond delay="0"/>
                                  </p:stCondLst>
                                  <p:childTnLst>
                                    <p:set>
                                      <p:cBhvr>
                                        <p:cTn dur="1" fill="hold" id="25">
                                          <p:stCondLst>
                                            <p:cond delay="0"/>
                                          </p:stCondLst>
                                        </p:cTn>
                                        <p:tgtEl>
                                          <p:spTgt spid="8"/>
                                        </p:tgtEl>
                                        <p:attrNameLst>
                                          <p:attrName>style.visibility</p:attrName>
                                        </p:attrNameLst>
                                      </p:cBhvr>
                                      <p:to>
                                        <p:strVal val="visible"/>
                                      </p:to>
                                    </p:set>
                                    <p:animEffect filter="wipe(right)" transition="in">
                                      <p:cBhvr>
                                        <p:cTn dur="500" id="26"/>
                                        <p:tgtEl>
                                          <p:spTgt spid="8"/>
                                        </p:tgtEl>
                                      </p:cBhvr>
                                    </p:animEffect>
                                  </p:childTnLst>
                                </p:cTn>
                              </p:par>
                              <p:par>
                                <p:cTn fill="hold" grpId="0" id="27" nodeType="withEffect" presetClass="entr" presetID="22" presetSubtype="2">
                                  <p:stCondLst>
                                    <p:cond delay="0"/>
                                  </p:stCondLst>
                                  <p:childTnLst>
                                    <p:set>
                                      <p:cBhvr>
                                        <p:cTn dur="1" fill="hold" id="28">
                                          <p:stCondLst>
                                            <p:cond delay="0"/>
                                          </p:stCondLst>
                                        </p:cTn>
                                        <p:tgtEl>
                                          <p:spTgt spid="7"/>
                                        </p:tgtEl>
                                        <p:attrNameLst>
                                          <p:attrName>style.visibility</p:attrName>
                                        </p:attrNameLst>
                                      </p:cBhvr>
                                      <p:to>
                                        <p:strVal val="visible"/>
                                      </p:to>
                                    </p:set>
                                    <p:animEffect filter="wipe(right)" transition="in">
                                      <p:cBhvr>
                                        <p:cTn dur="500" id="29"/>
                                        <p:tgtEl>
                                          <p:spTgt spid="7"/>
                                        </p:tgtEl>
                                      </p:cBhvr>
                                    </p:animEffect>
                                  </p:childTnLst>
                                </p:cTn>
                              </p:par>
                            </p:childTnLst>
                          </p:cTn>
                        </p:par>
                      </p:childTnLst>
                    </p:cTn>
                  </p:par>
                  <p:par>
                    <p:cTn fill="hold" id="30" nodeType="clickPar">
                      <p:stCondLst>
                        <p:cond delay="indefinite"/>
                      </p:stCondLst>
                      <p:childTnLst>
                        <p:par>
                          <p:cTn fill="hold" id="31" nodeType="afterGroup">
                            <p:stCondLst>
                              <p:cond delay="0"/>
                            </p:stCondLst>
                            <p:childTnLst>
                              <p:par>
                                <p:cTn fill="hold" grpId="0" id="32" nodeType="clickEffect" presetClass="entr" presetID="41" presetSubtype="0">
                                  <p:stCondLst>
                                    <p:cond delay="0"/>
                                  </p:stCondLst>
                                  <p:iterate type="lt">
                                    <p:tmPct val="10000"/>
                                  </p:iterate>
                                  <p:childTnLst>
                                    <p:set>
                                      <p:cBhvr>
                                        <p:cTn dur="1" fill="hold" id="33">
                                          <p:stCondLst>
                                            <p:cond delay="0"/>
                                          </p:stCondLst>
                                        </p:cTn>
                                        <p:tgtEl>
                                          <p:spTgt spid="6"/>
                                        </p:tgtEl>
                                        <p:attrNameLst>
                                          <p:attrName>style.visibility</p:attrName>
                                        </p:attrNameLst>
                                      </p:cBhvr>
                                      <p:to>
                                        <p:strVal val="visible"/>
                                      </p:to>
                                    </p:set>
                                    <p:anim calcmode="lin" valueType="num">
                                      <p:cBhvr>
                                        <p:cTn dur="500" fill="hold" id="34"/>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5"/>
                                        <p:tgtEl>
                                          <p:spTgt spid="6"/>
                                        </p:tgtEl>
                                        <p:attrNameLst>
                                          <p:attrName>ppt_y</p:attrName>
                                        </p:attrNameLst>
                                      </p:cBhvr>
                                      <p:tavLst>
                                        <p:tav tm="0">
                                          <p:val>
                                            <p:strVal val="#ppt_y"/>
                                          </p:val>
                                        </p:tav>
                                        <p:tav tm="100000">
                                          <p:val>
                                            <p:strVal val="#ppt_y"/>
                                          </p:val>
                                        </p:tav>
                                      </p:tavLst>
                                    </p:anim>
                                    <p:anim calcmode="lin" valueType="num">
                                      <p:cBhvr>
                                        <p:cTn dur="500" fill="hold" id="36"/>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7"/>
                                        <p:tgtEl>
                                          <p:spTgt spid="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8" tmFilter="0,0; .5, 1; 1, 1"/>
                                        <p:tgtEl>
                                          <p:spTgt spid="6"/>
                                        </p:tgtEl>
                                      </p:cBhvr>
                                    </p:animEffect>
                                  </p:childTnLst>
                                </p:cTn>
                              </p:par>
                            </p:childTnLst>
                          </p:cTn>
                        </p:par>
                        <p:par>
                          <p:cTn fill="hold" id="39" nodeType="afterGroup">
                            <p:stCondLst>
                              <p:cond delay="500"/>
                            </p:stCondLst>
                            <p:childTnLst>
                              <p:par>
                                <p:cTn fill="hold" grpId="0" id="40" nodeType="afterEffect" presetClass="entr" presetID="10" presetSubtype="0">
                                  <p:stCondLst>
                                    <p:cond delay="0"/>
                                  </p:stCondLst>
                                  <p:childTnLst>
                                    <p:set>
                                      <p:cBhvr>
                                        <p:cTn dur="1" fill="hold" id="41">
                                          <p:stCondLst>
                                            <p:cond delay="0"/>
                                          </p:stCondLst>
                                        </p:cTn>
                                        <p:tgtEl>
                                          <p:spTgt spid="11"/>
                                        </p:tgtEl>
                                        <p:attrNameLst>
                                          <p:attrName>style.visibility</p:attrName>
                                        </p:attrNameLst>
                                      </p:cBhvr>
                                      <p:to>
                                        <p:strVal val="visible"/>
                                      </p:to>
                                    </p:set>
                                    <p:animEffect filter="fade" transition="in">
                                      <p:cBhvr>
                                        <p:cTn dur="500" id="42"/>
                                        <p:tgtEl>
                                          <p:spTgt spid="11"/>
                                        </p:tgtEl>
                                      </p:cBhvr>
                                    </p:animEffect>
                                  </p:childTnLst>
                                </p:cTn>
                              </p:par>
                            </p:childTnLst>
                          </p:cTn>
                        </p:par>
                        <p:par>
                          <p:cTn fill="hold" id="43" nodeType="afterGroup">
                            <p:stCondLst>
                              <p:cond delay="1000"/>
                            </p:stCondLst>
                            <p:childTnLst>
                              <p:par>
                                <p:cTn fill="hold" grpId="0" id="44" nodeType="afterEffect" presetClass="entr" presetID="10" presetSubtype="0">
                                  <p:stCondLst>
                                    <p:cond delay="0"/>
                                  </p:stCondLst>
                                  <p:childTnLst>
                                    <p:set>
                                      <p:cBhvr>
                                        <p:cTn dur="1" fill="hold" id="45">
                                          <p:stCondLst>
                                            <p:cond delay="0"/>
                                          </p:stCondLst>
                                        </p:cTn>
                                        <p:tgtEl>
                                          <p:spTgt spid="12"/>
                                        </p:tgtEl>
                                        <p:attrNameLst>
                                          <p:attrName>style.visibility</p:attrName>
                                        </p:attrNameLst>
                                      </p:cBhvr>
                                      <p:to>
                                        <p:strVal val="visible"/>
                                      </p:to>
                                    </p:set>
                                    <p:animEffect filter="fade" transition="in">
                                      <p:cBhvr>
                                        <p:cTn dur="500" id="46"/>
                                        <p:tgtEl>
                                          <p:spTgt spid="12"/>
                                        </p:tgtEl>
                                      </p:cBhvr>
                                    </p:animEffect>
                                  </p:childTnLst>
                                </p:cTn>
                              </p:par>
                            </p:childTnLst>
                          </p:cTn>
                        </p:par>
                        <p:par>
                          <p:cTn fill="hold" id="47" nodeType="afterGroup">
                            <p:stCondLst>
                              <p:cond delay="1500"/>
                            </p:stCondLst>
                            <p:childTnLst>
                              <p:par>
                                <p:cTn fill="hold" grpId="0" id="48" nodeType="afterEffect" presetClass="entr" presetID="10" presetSubtype="0">
                                  <p:stCondLst>
                                    <p:cond delay="0"/>
                                  </p:stCondLst>
                                  <p:childTnLst>
                                    <p:set>
                                      <p:cBhvr>
                                        <p:cTn dur="1" fill="hold" id="49">
                                          <p:stCondLst>
                                            <p:cond delay="0"/>
                                          </p:stCondLst>
                                        </p:cTn>
                                        <p:tgtEl>
                                          <p:spTgt spid="13"/>
                                        </p:tgtEl>
                                        <p:attrNameLst>
                                          <p:attrName>style.visibility</p:attrName>
                                        </p:attrNameLst>
                                      </p:cBhvr>
                                      <p:to>
                                        <p:strVal val="visible"/>
                                      </p:to>
                                    </p:set>
                                    <p:animEffect filter="fade" transition="in">
                                      <p:cBhvr>
                                        <p:cTn dur="500" id="50"/>
                                        <p:tgtEl>
                                          <p:spTgt spid="13"/>
                                        </p:tgtEl>
                                      </p:cBhvr>
                                    </p:animEffect>
                                  </p:childTnLst>
                                </p:cTn>
                              </p:par>
                            </p:childTnLst>
                          </p:cTn>
                        </p:par>
                        <p:par>
                          <p:cTn fill="hold" id="51" nodeType="afterGroup">
                            <p:stCondLst>
                              <p:cond delay="2000"/>
                            </p:stCondLst>
                            <p:childTnLst>
                              <p:par>
                                <p:cTn fill="hold" grpId="0" id="52" nodeType="afterEffect" presetClass="entr" presetID="10" presetSubtype="0">
                                  <p:stCondLst>
                                    <p:cond delay="0"/>
                                  </p:stCondLst>
                                  <p:childTnLst>
                                    <p:set>
                                      <p:cBhvr>
                                        <p:cTn dur="1" fill="hold" id="53">
                                          <p:stCondLst>
                                            <p:cond delay="0"/>
                                          </p:stCondLst>
                                        </p:cTn>
                                        <p:tgtEl>
                                          <p:spTgt spid="14"/>
                                        </p:tgtEl>
                                        <p:attrNameLst>
                                          <p:attrName>style.visibility</p:attrName>
                                        </p:attrNameLst>
                                      </p:cBhvr>
                                      <p:to>
                                        <p:strVal val="visible"/>
                                      </p:to>
                                    </p:set>
                                    <p:animEffect filter="fade" transition="in">
                                      <p:cBhvr>
                                        <p:cTn dur="500" id="54"/>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10"/>
      <p:bldP grpId="0" spid="11"/>
      <p:bldP grpId="0" spid="12"/>
      <p:bldP grpId="0" spid="13"/>
      <p:bldP grpId="0" spid="14"/>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1680DBB7-D220-4522-94BB-1CC06F52827F}"/>
              </a:ext>
            </a:extLst>
          </p:cNvPr>
          <p:cNvPicPr>
            <a:picLocks noChangeAspect="1"/>
          </p:cNvPicPr>
          <p:nvPr/>
        </p:nvPicPr>
        <p:blipFill>
          <a:blip r:embed="rId2">
            <a:extLst>
              <a:ext uri="{28A0092B-C50C-407E-A947-70E740481C1C}">
                <a14:useLocalDpi val="0"/>
              </a:ext>
            </a:extLst>
          </a:blip>
          <a:stretch>
            <a:fillRect/>
          </a:stretch>
        </p:blipFill>
        <p:spPr>
          <a:xfrm rot="16200000">
            <a:off x="2732911" y="1365299"/>
            <a:ext cx="6623083" cy="3932657"/>
          </a:xfrm>
          <a:prstGeom prst="rect">
            <a:avLst/>
          </a:prstGeom>
        </p:spPr>
      </p:pic>
      <p:sp>
        <p:nvSpPr>
          <p:cNvPr id="10" name="文本框 9">
            <a:extLst>
              <a:ext uri="{FF2B5EF4-FFF2-40B4-BE49-F238E27FC236}">
                <a16:creationId xmlns:a16="http://schemas.microsoft.com/office/drawing/2014/main" id="{72305C62-B68C-4834-A7EA-229E94D20559}"/>
              </a:ext>
            </a:extLst>
          </p:cNvPr>
          <p:cNvSpPr txBox="1"/>
          <p:nvPr/>
        </p:nvSpPr>
        <p:spPr>
          <a:xfrm>
            <a:off x="4530341" y="60029"/>
            <a:ext cx="2411730" cy="914400"/>
          </a:xfrm>
          <a:prstGeom prst="rect">
            <a:avLst/>
          </a:prstGeom>
          <a:noFill/>
        </p:spPr>
        <p:txBody>
          <a:bodyPr rtlCol="0" wrap="none">
            <a:spAutoFit/>
          </a:bodyPr>
          <a:lstStyle/>
          <a:p>
            <a:r>
              <a:rPr altLang="zh-CN" lang="en-US" sz="5400">
                <a:solidFill>
                  <a:schemeClr val="bg1">
                    <a:lumMod val="65000"/>
                  </a:schemeClr>
                </a:solidFill>
                <a:latin charset="-122" panose="020b0503020204020204" pitchFamily="34" typeface="微软雅黑"/>
                <a:ea charset="-122" panose="020b0503020204020204" pitchFamily="34" typeface="微软雅黑"/>
              </a:rPr>
              <a:t>………….</a:t>
            </a:r>
          </a:p>
        </p:txBody>
      </p:sp>
      <p:sp>
        <p:nvSpPr>
          <p:cNvPr id="11" name="文本框 10">
            <a:extLst>
              <a:ext uri="{FF2B5EF4-FFF2-40B4-BE49-F238E27FC236}">
                <a16:creationId xmlns:a16="http://schemas.microsoft.com/office/drawing/2014/main" id="{07FDE30D-D0A5-4494-A94D-D1275F8731AF}"/>
              </a:ext>
            </a:extLst>
          </p:cNvPr>
          <p:cNvSpPr txBox="1"/>
          <p:nvPr/>
        </p:nvSpPr>
        <p:spPr>
          <a:xfrm>
            <a:off x="4987570" y="5270264"/>
            <a:ext cx="2411730" cy="914400"/>
          </a:xfrm>
          <a:prstGeom prst="rect">
            <a:avLst/>
          </a:prstGeom>
          <a:noFill/>
        </p:spPr>
        <p:txBody>
          <a:bodyPr rtlCol="0" wrap="none">
            <a:spAutoFit/>
          </a:bodyPr>
          <a:lstStyle/>
          <a:p>
            <a:r>
              <a:rPr altLang="zh-CN" lang="en-US" sz="5400">
                <a:solidFill>
                  <a:srgbClr val="7FB4D3"/>
                </a:solidFill>
                <a:latin charset="-122" panose="020b0503020204020204" pitchFamily="34" typeface="微软雅黑"/>
                <a:ea charset="-122" panose="020b0503020204020204" pitchFamily="34" typeface="微软雅黑"/>
              </a:rPr>
              <a:t>………….</a:t>
            </a:r>
          </a:p>
        </p:txBody>
      </p:sp>
      <p:grpSp>
        <p:nvGrpSpPr>
          <p:cNvPr id="5" name="组合 4">
            <a:extLst>
              <a:ext uri="{FF2B5EF4-FFF2-40B4-BE49-F238E27FC236}">
                <a16:creationId xmlns:a16="http://schemas.microsoft.com/office/drawing/2014/main" id="{3488CD4F-8F73-45DC-9361-9807808349AF}"/>
              </a:ext>
            </a:extLst>
          </p:cNvPr>
          <p:cNvGrpSpPr/>
          <p:nvPr/>
        </p:nvGrpSpPr>
        <p:grpSpPr>
          <a:xfrm>
            <a:off x="4987570" y="823427"/>
            <a:ext cx="1984626" cy="1138774"/>
            <a:chOff x="4987570" y="823427"/>
            <a:chExt cx="1984626" cy="1138774"/>
          </a:xfrm>
        </p:grpSpPr>
        <p:sp>
          <p:nvSpPr>
            <p:cNvPr id="2" name="文本框 1">
              <a:extLst>
                <a:ext uri="{FF2B5EF4-FFF2-40B4-BE49-F238E27FC236}">
                  <a16:creationId xmlns:a16="http://schemas.microsoft.com/office/drawing/2014/main" id="{9B0545E5-FB6A-48D9-8BFA-61EC0DECF83B}"/>
                </a:ext>
              </a:extLst>
            </p:cNvPr>
            <p:cNvSpPr txBox="1"/>
            <p:nvPr/>
          </p:nvSpPr>
          <p:spPr>
            <a:xfrm>
              <a:off x="5237426" y="823427"/>
              <a:ext cx="1717992" cy="762000"/>
            </a:xfrm>
            <a:prstGeom prst="rect">
              <a:avLst/>
            </a:prstGeom>
            <a:noFill/>
          </p:spPr>
          <p:txBody>
            <a:bodyPr rtlCol="0" wrap="none">
              <a:spAutoFit/>
            </a:bodyPr>
            <a:lstStyle/>
            <a:p>
              <a:r>
                <a:rPr altLang="zh-CN" lang="en-US" sz="4400">
                  <a:solidFill>
                    <a:srgbClr val="7FB4D3"/>
                  </a:solidFill>
                  <a:latin charset="-122" panose="020b0503020204020204" pitchFamily="34" typeface="微软雅黑"/>
                  <a:ea charset="-122" panose="020b0503020204020204" pitchFamily="34" typeface="微软雅黑"/>
                </a:rPr>
                <a:t>FOUR</a:t>
              </a:r>
            </a:p>
          </p:txBody>
        </p:sp>
        <p:sp>
          <p:nvSpPr>
            <p:cNvPr id="3" name="矩形 2">
              <a:extLst>
                <a:ext uri="{FF2B5EF4-FFF2-40B4-BE49-F238E27FC236}">
                  <a16:creationId xmlns:a16="http://schemas.microsoft.com/office/drawing/2014/main" id="{7E1A22DE-CA3F-4512-B1CA-D5A100A7FF5D}"/>
                </a:ext>
              </a:extLst>
            </p:cNvPr>
            <p:cNvSpPr/>
            <p:nvPr/>
          </p:nvSpPr>
          <p:spPr>
            <a:xfrm>
              <a:off x="4987570" y="1562091"/>
              <a:ext cx="1960880" cy="396240"/>
            </a:xfrm>
            <a:prstGeom prst="rect">
              <a:avLst/>
            </a:prstGeom>
          </p:spPr>
          <p:txBody>
            <a:bodyPr wrap="none">
              <a:spAutoFit/>
            </a:bodyPr>
            <a:lstStyle/>
            <a:p>
              <a:r>
                <a:rPr altLang="en-US" lang="zh-CN" sz="2000">
                  <a:solidFill>
                    <a:schemeClr val="bg1">
                      <a:lumMod val="65000"/>
                    </a:schemeClr>
                  </a:solidFill>
                  <a:latin charset="-122" panose="020b0503020204020204" pitchFamily="34" typeface="微软雅黑"/>
                  <a:ea charset="-122" panose="020b0503020204020204" pitchFamily="34" typeface="微软雅黑"/>
                </a:rPr>
                <a:t>请输入你的题目</a:t>
              </a:r>
            </a:p>
          </p:txBody>
        </p:sp>
      </p:grpSp>
      <p:sp>
        <p:nvSpPr>
          <p:cNvPr id="4" name="矩形 3">
            <a:extLst>
              <a:ext uri="{FF2B5EF4-FFF2-40B4-BE49-F238E27FC236}">
                <a16:creationId xmlns:a16="http://schemas.microsoft.com/office/drawing/2014/main" id="{B67C308B-2A2A-40FC-A7A1-6EF2B655AE35}"/>
              </a:ext>
            </a:extLst>
          </p:cNvPr>
          <p:cNvSpPr/>
          <p:nvPr/>
        </p:nvSpPr>
        <p:spPr>
          <a:xfrm>
            <a:off x="5152084" y="2171600"/>
            <a:ext cx="1651000" cy="3291840"/>
          </a:xfrm>
          <a:prstGeom prst="rect">
            <a:avLst/>
          </a:prstGeom>
        </p:spPr>
        <p:txBody>
          <a:bodyPr wrap="square">
            <a:spAutoFit/>
          </a:bodyPr>
          <a:lstStyle/>
          <a:p>
            <a:pPr>
              <a:lnSpc>
                <a:spcPct val="150000"/>
              </a:lnSpc>
            </a:pPr>
            <a:r>
              <a:rPr altLang="en-US" lang="zh-CN" sz="1400">
                <a:solidFill>
                  <a:schemeClr val="bg1">
                    <a:lumMod val="65000"/>
                  </a:schemeClr>
                </a:solidFill>
                <a:latin charset="-122" panose="020b0503020204020204" pitchFamily="34" typeface="微软雅黑"/>
                <a:ea charset="-122" panose="020b0503020204020204" pitchFamily="34" typeface="微软雅黑"/>
              </a:rPr>
              <a:t>请在此处添加详细描述文本，尽量与标题文本语言风格相符合，语言描述尽量简洁生动。请在此处添加详细描述文本，尽量与标题文本语言风格相符合，语言描述尽量简洁生动。</a:t>
            </a:r>
          </a:p>
        </p:txBody>
      </p:sp>
    </p:spTree>
    <p:extLst>
      <p:ext uri="{BB962C8B-B14F-4D97-AF65-F5344CB8AC3E}">
        <p14:creationId val="401666176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1000" fill="hold" id="7"/>
                                        <p:tgtEl>
                                          <p:spTgt spid="7"/>
                                        </p:tgtEl>
                                        <p:attrNameLst>
                                          <p:attrName>ppt_w</p:attrName>
                                        </p:attrNameLst>
                                      </p:cBhvr>
                                      <p:tavLst>
                                        <p:tav tm="0">
                                          <p:val>
                                            <p:strVal val="#ppt_w+.3"/>
                                          </p:val>
                                        </p:tav>
                                        <p:tav tm="100000">
                                          <p:val>
                                            <p:strVal val="#ppt_w"/>
                                          </p:val>
                                        </p:tav>
                                      </p:tavLst>
                                    </p:anim>
                                    <p:anim calcmode="lin" valueType="num">
                                      <p:cBhvr>
                                        <p:cTn dur="1000" fill="hold" id="8"/>
                                        <p:tgtEl>
                                          <p:spTgt spid="7"/>
                                        </p:tgtEl>
                                        <p:attrNameLst>
                                          <p:attrName>ppt_h</p:attrName>
                                        </p:attrNameLst>
                                      </p:cBhvr>
                                      <p:tavLst>
                                        <p:tav tm="0">
                                          <p:val>
                                            <p:strVal val="#ppt_h"/>
                                          </p:val>
                                        </p:tav>
                                        <p:tav tm="100000">
                                          <p:val>
                                            <p:strVal val="#ppt_h"/>
                                          </p:val>
                                        </p:tav>
                                      </p:tavLst>
                                    </p:anim>
                                    <p:animEffect filter="fade" transition="in">
                                      <p:cBhvr>
                                        <p:cTn dur="1000" id="9"/>
                                        <p:tgtEl>
                                          <p:spTgt spid="7"/>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2" presetSubtype="8">
                                  <p:stCondLst>
                                    <p:cond delay="0"/>
                                  </p:stCondLst>
                                  <p:childTnLst>
                                    <p:set>
                                      <p:cBhvr>
                                        <p:cTn dur="1" fill="hold" id="13">
                                          <p:stCondLst>
                                            <p:cond delay="0"/>
                                          </p:stCondLst>
                                        </p:cTn>
                                        <p:tgtEl>
                                          <p:spTgt spid="10"/>
                                        </p:tgtEl>
                                        <p:attrNameLst>
                                          <p:attrName>style.visibility</p:attrName>
                                        </p:attrNameLst>
                                      </p:cBhvr>
                                      <p:to>
                                        <p:strVal val="visible"/>
                                      </p:to>
                                    </p:set>
                                    <p:animEffect filter="wipe(left)" transition="in">
                                      <p:cBhvr>
                                        <p:cTn dur="500" id="14"/>
                                        <p:tgtEl>
                                          <p:spTgt spid="10"/>
                                        </p:tgtEl>
                                      </p:cBhvr>
                                    </p:animEffect>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53" presetSubtype="0">
                                  <p:stCondLst>
                                    <p:cond delay="0"/>
                                  </p:stCondLst>
                                  <p:childTnLst>
                                    <p:set>
                                      <p:cBhvr>
                                        <p:cTn dur="1" fill="hold" id="18">
                                          <p:stCondLst>
                                            <p:cond delay="0"/>
                                          </p:stCondLst>
                                        </p:cTn>
                                        <p:tgtEl>
                                          <p:spTgt spid="5"/>
                                        </p:tgtEl>
                                        <p:attrNameLst>
                                          <p:attrName>style.visibility</p:attrName>
                                        </p:attrNameLst>
                                      </p:cBhvr>
                                      <p:to>
                                        <p:strVal val="visible"/>
                                      </p:to>
                                    </p:set>
                                    <p:anim calcmode="lin" valueType="num">
                                      <p:cBhvr>
                                        <p:cTn dur="500" fill="hold" id="19"/>
                                        <p:tgtEl>
                                          <p:spTgt spid="5"/>
                                        </p:tgtEl>
                                        <p:attrNameLst>
                                          <p:attrName>ppt_w</p:attrName>
                                        </p:attrNameLst>
                                      </p:cBhvr>
                                      <p:tavLst>
                                        <p:tav tm="0">
                                          <p:val>
                                            <p:fltVal val="0"/>
                                          </p:val>
                                        </p:tav>
                                        <p:tav tm="100000">
                                          <p:val>
                                            <p:strVal val="#ppt_w"/>
                                          </p:val>
                                        </p:tav>
                                      </p:tavLst>
                                    </p:anim>
                                    <p:anim calcmode="lin" valueType="num">
                                      <p:cBhvr>
                                        <p:cTn dur="500" fill="hold" id="20"/>
                                        <p:tgtEl>
                                          <p:spTgt spid="5"/>
                                        </p:tgtEl>
                                        <p:attrNameLst>
                                          <p:attrName>ppt_h</p:attrName>
                                        </p:attrNameLst>
                                      </p:cBhvr>
                                      <p:tavLst>
                                        <p:tav tm="0">
                                          <p:val>
                                            <p:fltVal val="0"/>
                                          </p:val>
                                        </p:tav>
                                        <p:tav tm="100000">
                                          <p:val>
                                            <p:strVal val="#ppt_h"/>
                                          </p:val>
                                        </p:tav>
                                      </p:tavLst>
                                    </p:anim>
                                    <p:animEffect filter="fade" transition="in">
                                      <p:cBhvr>
                                        <p:cTn dur="500" id="2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10" presetSubtype="0">
                                  <p:stCondLst>
                                    <p:cond delay="0"/>
                                  </p:stCondLst>
                                  <p:childTnLst>
                                    <p:set>
                                      <p:cBhvr>
                                        <p:cTn dur="1" fill="hold" id="25">
                                          <p:stCondLst>
                                            <p:cond delay="0"/>
                                          </p:stCondLst>
                                        </p:cTn>
                                        <p:tgtEl>
                                          <p:spTgt spid="4"/>
                                        </p:tgtEl>
                                        <p:attrNameLst>
                                          <p:attrName>style.visibility</p:attrName>
                                        </p:attrNameLst>
                                      </p:cBhvr>
                                      <p:to>
                                        <p:strVal val="visible"/>
                                      </p:to>
                                    </p:set>
                                    <p:animEffect filter="fade" transition="in">
                                      <p:cBhvr>
                                        <p:cTn dur="500" id="26"/>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4"/>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5">
            <a:extLst>
              <a:ext uri="{FF2B5EF4-FFF2-40B4-BE49-F238E27FC236}">
                <a16:creationId xmlns:a16="http://schemas.microsoft.com/office/drawing/2014/main" id="{02328D02-294C-469F-9FFA-8A92E09B8C4D}"/>
              </a:ext>
            </a:extLst>
          </p:cNvPr>
          <p:cNvGrpSpPr/>
          <p:nvPr/>
        </p:nvGrpSpPr>
        <p:grpSpPr>
          <a:xfrm>
            <a:off x="3558680" y="2630578"/>
            <a:ext cx="5281500" cy="2200648"/>
            <a:chOff x="3960309" y="3165179"/>
            <a:chExt cx="4579147" cy="1908000"/>
          </a:xfrm>
        </p:grpSpPr>
        <p:sp>
          <p:nvSpPr>
            <p:cNvPr id="3" name="Freeform 17">
              <a:extLst>
                <a:ext uri="{FF2B5EF4-FFF2-40B4-BE49-F238E27FC236}">
                  <a16:creationId xmlns:a16="http://schemas.microsoft.com/office/drawing/2014/main" id="{B6C2F4E8-06BF-4DAB-AC20-735A51BDBDBE}"/>
                </a:ext>
              </a:extLst>
            </p:cNvPr>
            <p:cNvSpPr>
              <a:spLocks noChangeAspect="1"/>
            </p:cNvSpPr>
            <p:nvPr/>
          </p:nvSpPr>
          <p:spPr bwMode="auto">
            <a:xfrm>
              <a:off x="6601270" y="3165179"/>
              <a:ext cx="1938186" cy="1908000"/>
            </a:xfrm>
            <a:custGeom>
              <a:gdLst>
                <a:gd fmla="*/ 145 w 145" name="T0"/>
                <a:gd fmla="*/ 74 h 143" name="T1"/>
                <a:gd fmla="*/ 133 w 145" name="T2"/>
                <a:gd fmla="*/ 88 h 143" name="T3"/>
                <a:gd fmla="*/ 8 w 145" name="T4"/>
                <a:gd fmla="*/ 143 h 143" name="T5"/>
                <a:gd fmla="*/ 2 w 145" name="T6"/>
                <a:gd fmla="*/ 141 h 143" name="T7"/>
                <a:gd fmla="*/ 0 w 145" name="T8"/>
                <a:gd fmla="*/ 135 h 143" name="T9"/>
                <a:gd fmla="*/ 6 w 145" name="T10"/>
                <a:gd fmla="*/ 108 h 143" name="T11"/>
                <a:gd fmla="*/ 50 w 145" name="T12"/>
                <a:gd fmla="*/ 73 h 143" name="T13"/>
                <a:gd fmla="*/ 21 w 145" name="T14"/>
                <a:gd fmla="*/ 44 h 143" name="T15"/>
                <a:gd fmla="*/ 29 w 145" name="T16"/>
                <a:gd fmla="*/ 8 h 143" name="T17"/>
                <a:gd fmla="*/ 36 w 145" name="T18"/>
                <a:gd fmla="*/ 1 h 143" name="T19"/>
                <a:gd fmla="*/ 44 w 145" name="T20"/>
                <a:gd fmla="*/ 3 h 143" name="T21"/>
                <a:gd fmla="*/ 138 w 145" name="T22"/>
                <a:gd fmla="*/ 61 h 143" name="T23"/>
                <a:gd fmla="*/ 145 w 145" name="T24"/>
                <a:gd fmla="*/ 74 h 14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43" w="145">
                  <a:moveTo>
                    <a:pt x="145" y="74"/>
                  </a:moveTo>
                  <a:cubicBezTo>
                    <a:pt x="145" y="82"/>
                    <a:pt x="133" y="88"/>
                    <a:pt x="133" y="88"/>
                  </a:cubicBezTo>
                  <a:cubicBezTo>
                    <a:pt x="8" y="143"/>
                    <a:pt x="8" y="143"/>
                    <a:pt x="8" y="143"/>
                  </a:cubicBezTo>
                  <a:cubicBezTo>
                    <a:pt x="8" y="143"/>
                    <a:pt x="4" y="143"/>
                    <a:pt x="2" y="141"/>
                  </a:cubicBezTo>
                  <a:cubicBezTo>
                    <a:pt x="0" y="139"/>
                    <a:pt x="0" y="135"/>
                    <a:pt x="0" y="135"/>
                  </a:cubicBezTo>
                  <a:cubicBezTo>
                    <a:pt x="6" y="108"/>
                    <a:pt x="6" y="108"/>
                    <a:pt x="6" y="108"/>
                  </a:cubicBezTo>
                  <a:cubicBezTo>
                    <a:pt x="6" y="108"/>
                    <a:pt x="50" y="92"/>
                    <a:pt x="50" y="73"/>
                  </a:cubicBezTo>
                  <a:cubicBezTo>
                    <a:pt x="49" y="57"/>
                    <a:pt x="21" y="44"/>
                    <a:pt x="21" y="44"/>
                  </a:cubicBezTo>
                  <a:cubicBezTo>
                    <a:pt x="29" y="8"/>
                    <a:pt x="29" y="8"/>
                    <a:pt x="29" y="8"/>
                  </a:cubicBezTo>
                  <a:cubicBezTo>
                    <a:pt x="29" y="8"/>
                    <a:pt x="31" y="3"/>
                    <a:pt x="36" y="1"/>
                  </a:cubicBezTo>
                  <a:cubicBezTo>
                    <a:pt x="40" y="0"/>
                    <a:pt x="44" y="3"/>
                    <a:pt x="44" y="3"/>
                  </a:cubicBezTo>
                  <a:cubicBezTo>
                    <a:pt x="138" y="61"/>
                    <a:pt x="138" y="61"/>
                    <a:pt x="138" y="61"/>
                  </a:cubicBezTo>
                  <a:cubicBezTo>
                    <a:pt x="138" y="61"/>
                    <a:pt x="145" y="65"/>
                    <a:pt x="145" y="74"/>
                  </a:cubicBezTo>
                  <a:close/>
                </a:path>
              </a:pathLst>
            </a:custGeom>
            <a:solidFill>
              <a:srgbClr val="BAE3F9"/>
            </a:solidFill>
            <a:ln algn="ctr" cap="flat" cmpd="sng" w="25400">
              <a:noFill/>
              <a:prstDash val="solid"/>
            </a:ln>
            <a:effec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altLang="en-US" kern="0" lang="zh-CN" sz="2001">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4" name="Freeform 17">
              <a:extLst>
                <a:ext uri="{FF2B5EF4-FFF2-40B4-BE49-F238E27FC236}">
                  <a16:creationId xmlns:a16="http://schemas.microsoft.com/office/drawing/2014/main" id="{F0BF4447-41D6-45A6-AB0E-35ABC08586D1}"/>
                </a:ext>
              </a:extLst>
            </p:cNvPr>
            <p:cNvSpPr/>
            <p:nvPr/>
          </p:nvSpPr>
          <p:spPr bwMode="auto">
            <a:xfrm>
              <a:off x="5601916" y="3404365"/>
              <a:ext cx="1481733" cy="1458656"/>
            </a:xfrm>
            <a:custGeom>
              <a:gdLst>
                <a:gd fmla="*/ 145 w 145" name="T0"/>
                <a:gd fmla="*/ 74 h 143" name="T1"/>
                <a:gd fmla="*/ 133 w 145" name="T2"/>
                <a:gd fmla="*/ 88 h 143" name="T3"/>
                <a:gd fmla="*/ 8 w 145" name="T4"/>
                <a:gd fmla="*/ 143 h 143" name="T5"/>
                <a:gd fmla="*/ 2 w 145" name="T6"/>
                <a:gd fmla="*/ 141 h 143" name="T7"/>
                <a:gd fmla="*/ 0 w 145" name="T8"/>
                <a:gd fmla="*/ 135 h 143" name="T9"/>
                <a:gd fmla="*/ 6 w 145" name="T10"/>
                <a:gd fmla="*/ 108 h 143" name="T11"/>
                <a:gd fmla="*/ 50 w 145" name="T12"/>
                <a:gd fmla="*/ 73 h 143" name="T13"/>
                <a:gd fmla="*/ 21 w 145" name="T14"/>
                <a:gd fmla="*/ 44 h 143" name="T15"/>
                <a:gd fmla="*/ 29 w 145" name="T16"/>
                <a:gd fmla="*/ 8 h 143" name="T17"/>
                <a:gd fmla="*/ 36 w 145" name="T18"/>
                <a:gd fmla="*/ 1 h 143" name="T19"/>
                <a:gd fmla="*/ 44 w 145" name="T20"/>
                <a:gd fmla="*/ 3 h 143" name="T21"/>
                <a:gd fmla="*/ 138 w 145" name="T22"/>
                <a:gd fmla="*/ 61 h 143" name="T23"/>
                <a:gd fmla="*/ 145 w 145" name="T24"/>
                <a:gd fmla="*/ 74 h 14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43" w="145">
                  <a:moveTo>
                    <a:pt x="145" y="74"/>
                  </a:moveTo>
                  <a:cubicBezTo>
                    <a:pt x="145" y="82"/>
                    <a:pt x="133" y="88"/>
                    <a:pt x="133" y="88"/>
                  </a:cubicBezTo>
                  <a:cubicBezTo>
                    <a:pt x="8" y="143"/>
                    <a:pt x="8" y="143"/>
                    <a:pt x="8" y="143"/>
                  </a:cubicBezTo>
                  <a:cubicBezTo>
                    <a:pt x="8" y="143"/>
                    <a:pt x="4" y="143"/>
                    <a:pt x="2" y="141"/>
                  </a:cubicBezTo>
                  <a:cubicBezTo>
                    <a:pt x="0" y="139"/>
                    <a:pt x="0" y="135"/>
                    <a:pt x="0" y="135"/>
                  </a:cubicBezTo>
                  <a:cubicBezTo>
                    <a:pt x="6" y="108"/>
                    <a:pt x="6" y="108"/>
                    <a:pt x="6" y="108"/>
                  </a:cubicBezTo>
                  <a:cubicBezTo>
                    <a:pt x="6" y="108"/>
                    <a:pt x="50" y="92"/>
                    <a:pt x="50" y="73"/>
                  </a:cubicBezTo>
                  <a:cubicBezTo>
                    <a:pt x="49" y="57"/>
                    <a:pt x="21" y="44"/>
                    <a:pt x="21" y="44"/>
                  </a:cubicBezTo>
                  <a:cubicBezTo>
                    <a:pt x="29" y="8"/>
                    <a:pt x="29" y="8"/>
                    <a:pt x="29" y="8"/>
                  </a:cubicBezTo>
                  <a:cubicBezTo>
                    <a:pt x="29" y="8"/>
                    <a:pt x="31" y="3"/>
                    <a:pt x="36" y="1"/>
                  </a:cubicBezTo>
                  <a:cubicBezTo>
                    <a:pt x="40" y="0"/>
                    <a:pt x="44" y="3"/>
                    <a:pt x="44" y="3"/>
                  </a:cubicBezTo>
                  <a:cubicBezTo>
                    <a:pt x="138" y="61"/>
                    <a:pt x="138" y="61"/>
                    <a:pt x="138" y="61"/>
                  </a:cubicBezTo>
                  <a:cubicBezTo>
                    <a:pt x="138" y="61"/>
                    <a:pt x="145" y="65"/>
                    <a:pt x="145" y="74"/>
                  </a:cubicBezTo>
                  <a:close/>
                </a:path>
              </a:pathLst>
            </a:custGeom>
            <a:solidFill>
              <a:srgbClr val="F8C8CE"/>
            </a:solidFill>
            <a:ln algn="ctr" cap="flat" cmpd="sng" w="25400">
              <a:noFill/>
              <a:prstDash val="solid"/>
            </a:ln>
            <a:effec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altLang="en-US" kern="0" lang="zh-CN" sz="2001">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5" name="Freeform 18">
              <a:extLst>
                <a:ext uri="{FF2B5EF4-FFF2-40B4-BE49-F238E27FC236}">
                  <a16:creationId xmlns:a16="http://schemas.microsoft.com/office/drawing/2014/main" id="{9D053B75-3EB0-4232-990C-27B5BB6DE97E}"/>
                </a:ext>
              </a:extLst>
            </p:cNvPr>
            <p:cNvSpPr/>
            <p:nvPr/>
          </p:nvSpPr>
          <p:spPr bwMode="auto">
            <a:xfrm>
              <a:off x="4682222" y="3523355"/>
              <a:ext cx="1295485" cy="1265818"/>
            </a:xfrm>
            <a:custGeom>
              <a:gdLst>
                <a:gd fmla="*/ 127 w 127" name="T0"/>
                <a:gd fmla="*/ 64 h 124" name="T1"/>
                <a:gd fmla="*/ 117 w 127" name="T2"/>
                <a:gd fmla="*/ 76 h 124" name="T3"/>
                <a:gd fmla="*/ 8 w 127" name="T4"/>
                <a:gd fmla="*/ 124 h 124" name="T5"/>
                <a:gd fmla="*/ 2 w 127" name="T6"/>
                <a:gd fmla="*/ 123 h 124" name="T7"/>
                <a:gd fmla="*/ 1 w 127" name="T8"/>
                <a:gd fmla="*/ 118 h 124" name="T9"/>
                <a:gd fmla="*/ 6 w 127" name="T10"/>
                <a:gd fmla="*/ 94 h 124" name="T11"/>
                <a:gd fmla="*/ 39 w 127" name="T12"/>
                <a:gd fmla="*/ 62 h 124" name="T13"/>
                <a:gd fmla="*/ 19 w 127" name="T14"/>
                <a:gd fmla="*/ 38 h 124" name="T15"/>
                <a:gd fmla="*/ 26 w 127" name="T16"/>
                <a:gd fmla="*/ 6 h 124" name="T17"/>
                <a:gd fmla="*/ 32 w 127" name="T18"/>
                <a:gd fmla="*/ 1 h 124" name="T19"/>
                <a:gd fmla="*/ 39 w 127" name="T20"/>
                <a:gd fmla="*/ 2 h 124" name="T21"/>
                <a:gd fmla="*/ 121 w 127" name="T22"/>
                <a:gd fmla="*/ 52 h 124" name="T23"/>
                <a:gd fmla="*/ 127 w 127" name="T24"/>
                <a:gd fmla="*/ 64 h 12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24" w="127">
                  <a:moveTo>
                    <a:pt x="127" y="64"/>
                  </a:moveTo>
                  <a:cubicBezTo>
                    <a:pt x="127" y="71"/>
                    <a:pt x="117" y="76"/>
                    <a:pt x="117" y="76"/>
                  </a:cubicBezTo>
                  <a:cubicBezTo>
                    <a:pt x="8" y="124"/>
                    <a:pt x="8" y="124"/>
                    <a:pt x="8" y="124"/>
                  </a:cubicBezTo>
                  <a:cubicBezTo>
                    <a:pt x="8" y="124"/>
                    <a:pt x="4" y="124"/>
                    <a:pt x="2" y="123"/>
                  </a:cubicBezTo>
                  <a:cubicBezTo>
                    <a:pt x="0" y="121"/>
                    <a:pt x="1" y="118"/>
                    <a:pt x="1" y="118"/>
                  </a:cubicBezTo>
                  <a:cubicBezTo>
                    <a:pt x="6" y="94"/>
                    <a:pt x="6" y="94"/>
                    <a:pt x="6" y="94"/>
                  </a:cubicBezTo>
                  <a:cubicBezTo>
                    <a:pt x="6" y="94"/>
                    <a:pt x="39" y="81"/>
                    <a:pt x="39" y="62"/>
                  </a:cubicBezTo>
                  <a:cubicBezTo>
                    <a:pt x="40" y="48"/>
                    <a:pt x="19" y="38"/>
                    <a:pt x="19" y="38"/>
                  </a:cubicBezTo>
                  <a:cubicBezTo>
                    <a:pt x="26" y="6"/>
                    <a:pt x="26" y="6"/>
                    <a:pt x="26" y="6"/>
                  </a:cubicBezTo>
                  <a:cubicBezTo>
                    <a:pt x="26" y="6"/>
                    <a:pt x="28" y="2"/>
                    <a:pt x="32" y="1"/>
                  </a:cubicBezTo>
                  <a:cubicBezTo>
                    <a:pt x="36" y="0"/>
                    <a:pt x="39" y="2"/>
                    <a:pt x="39" y="2"/>
                  </a:cubicBezTo>
                  <a:cubicBezTo>
                    <a:pt x="121" y="52"/>
                    <a:pt x="121" y="52"/>
                    <a:pt x="121" y="52"/>
                  </a:cubicBezTo>
                  <a:cubicBezTo>
                    <a:pt x="121" y="52"/>
                    <a:pt x="127" y="57"/>
                    <a:pt x="127" y="64"/>
                  </a:cubicBezTo>
                  <a:close/>
                </a:path>
              </a:pathLst>
            </a:custGeom>
            <a:solidFill>
              <a:srgbClr val="BAE3F9"/>
            </a:solidFill>
            <a:ln algn="ctr" cap="flat" cmpd="sng" w="25400">
              <a:noFill/>
              <a:prstDash val="solid"/>
            </a:ln>
            <a:effec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altLang="en-US" kern="0" lang="zh-CN" sz="2001">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6" name="Freeform 19">
              <a:extLst>
                <a:ext uri="{FF2B5EF4-FFF2-40B4-BE49-F238E27FC236}">
                  <a16:creationId xmlns:a16="http://schemas.microsoft.com/office/drawing/2014/main" id="{868254A7-14B2-4E35-B4FA-D09B53B64B45}"/>
                </a:ext>
              </a:extLst>
            </p:cNvPr>
            <p:cNvSpPr/>
            <p:nvPr/>
          </p:nvSpPr>
          <p:spPr bwMode="auto">
            <a:xfrm>
              <a:off x="3960309" y="3649946"/>
              <a:ext cx="1028477" cy="1041662"/>
            </a:xfrm>
            <a:custGeom>
              <a:gdLst>
                <a:gd fmla="*/ 15 w 101" name="T0"/>
                <a:gd fmla="*/ 31 h 102" name="T1"/>
                <a:gd fmla="*/ 21 w 101" name="T2"/>
                <a:gd fmla="*/ 5 h 102" name="T3"/>
                <a:gd fmla="*/ 26 w 101" name="T4"/>
                <a:gd fmla="*/ 1 h 102" name="T5"/>
                <a:gd fmla="*/ 32 w 101" name="T6"/>
                <a:gd fmla="*/ 2 h 102" name="T7"/>
                <a:gd fmla="*/ 95 w 101" name="T8"/>
                <a:gd fmla="*/ 41 h 102" name="T9"/>
                <a:gd fmla="*/ 101 w 101" name="T10"/>
                <a:gd fmla="*/ 51 h 102" name="T11"/>
                <a:gd fmla="*/ 94 w 101" name="T12"/>
                <a:gd fmla="*/ 63 h 102" name="T13"/>
                <a:gd fmla="*/ 6 w 101" name="T14"/>
                <a:gd fmla="*/ 102 h 102" name="T15"/>
                <a:gd fmla="*/ 2 w 101" name="T16"/>
                <a:gd fmla="*/ 101 h 102" name="T17"/>
                <a:gd fmla="*/ 0 w 101" name="T18"/>
                <a:gd fmla="*/ 97 h 102" name="T19"/>
                <a:gd fmla="*/ 5 w 101" name="T20"/>
                <a:gd fmla="*/ 77 h 102" name="T21"/>
                <a:gd fmla="*/ 15 w 101" name="T22"/>
                <a:gd fmla="*/ 31 h 10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2" w="100">
                  <a:moveTo>
                    <a:pt x="15" y="31"/>
                  </a:moveTo>
                  <a:cubicBezTo>
                    <a:pt x="21" y="5"/>
                    <a:pt x="21" y="5"/>
                    <a:pt x="21" y="5"/>
                  </a:cubicBezTo>
                  <a:cubicBezTo>
                    <a:pt x="21" y="5"/>
                    <a:pt x="22" y="2"/>
                    <a:pt x="26" y="1"/>
                  </a:cubicBezTo>
                  <a:cubicBezTo>
                    <a:pt x="29" y="0"/>
                    <a:pt x="32" y="2"/>
                    <a:pt x="32" y="2"/>
                  </a:cubicBezTo>
                  <a:cubicBezTo>
                    <a:pt x="95" y="41"/>
                    <a:pt x="95" y="41"/>
                    <a:pt x="95" y="41"/>
                  </a:cubicBezTo>
                  <a:cubicBezTo>
                    <a:pt x="95" y="41"/>
                    <a:pt x="101" y="46"/>
                    <a:pt x="101" y="51"/>
                  </a:cubicBezTo>
                  <a:cubicBezTo>
                    <a:pt x="101" y="60"/>
                    <a:pt x="94" y="63"/>
                    <a:pt x="94" y="63"/>
                  </a:cubicBezTo>
                  <a:cubicBezTo>
                    <a:pt x="6" y="102"/>
                    <a:pt x="6" y="102"/>
                    <a:pt x="6" y="102"/>
                  </a:cubicBezTo>
                  <a:cubicBezTo>
                    <a:pt x="6" y="102"/>
                    <a:pt x="3" y="102"/>
                    <a:pt x="2" y="101"/>
                  </a:cubicBezTo>
                  <a:cubicBezTo>
                    <a:pt x="0" y="99"/>
                    <a:pt x="0" y="97"/>
                    <a:pt x="0" y="97"/>
                  </a:cubicBezTo>
                  <a:cubicBezTo>
                    <a:pt x="5" y="77"/>
                    <a:pt x="5" y="77"/>
                    <a:pt x="5" y="77"/>
                  </a:cubicBezTo>
                  <a:lnTo>
                    <a:pt x="15" y="31"/>
                  </a:lnTo>
                  <a:close/>
                </a:path>
              </a:pathLst>
            </a:custGeom>
            <a:solidFill>
              <a:srgbClr val="F8C8CE"/>
            </a:solidFill>
            <a:ln algn="ctr" cap="flat" cmpd="sng" w="25400">
              <a:noFill/>
              <a:prstDash val="solid"/>
            </a:ln>
            <a:effec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altLang="en-US" kern="0" lang="zh-CN" sz="2001">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grpSp>
      <p:sp>
        <p:nvSpPr>
          <p:cNvPr id="7" name="任意多边形 100">
            <a:extLst>
              <a:ext uri="{FF2B5EF4-FFF2-40B4-BE49-F238E27FC236}">
                <a16:creationId xmlns:a16="http://schemas.microsoft.com/office/drawing/2014/main" id="{727D758B-72F5-476A-9DB8-0D4FE0F00F1E}"/>
              </a:ext>
            </a:extLst>
          </p:cNvPr>
          <p:cNvSpPr/>
          <p:nvPr/>
        </p:nvSpPr>
        <p:spPr bwMode="auto">
          <a:xfrm>
            <a:off x="8143913" y="3094644"/>
            <a:ext cx="2940853" cy="330773"/>
          </a:xfrm>
          <a:custGeom>
            <a:gdLst>
              <a:gd fmla="*/ 0 w 1600200" name="connsiteX0"/>
              <a:gd fmla="*/ 552450 h 552450" name="connsiteY0"/>
              <a:gd fmla="*/ 171450 w 1600200" name="connsiteX1"/>
              <a:gd fmla="*/ 0 h 552450" name="connsiteY1"/>
              <a:gd fmla="*/ 1600200 w 1600200" name="connsiteX2"/>
              <a:gd fmla="*/ 0 h 552450" name="connsiteY2"/>
            </a:gdLst>
            <a:cxnLst>
              <a:cxn ang="0">
                <a:pos x="connsiteX0" y="connsiteY0"/>
              </a:cxn>
              <a:cxn ang="0">
                <a:pos x="connsiteX1" y="connsiteY1"/>
              </a:cxn>
              <a:cxn ang="0">
                <a:pos x="connsiteX2" y="connsiteY2"/>
              </a:cxn>
            </a:cxnLst>
            <a:rect b="b" l="l" r="r" t="t"/>
            <a:pathLst>
              <a:path h="552450" w="1600200">
                <a:moveTo>
                  <a:pt x="0" y="552450"/>
                </a:moveTo>
                <a:lnTo>
                  <a:pt x="171450" y="0"/>
                </a:lnTo>
                <a:lnTo>
                  <a:pt x="1600200" y="0"/>
                </a:lnTo>
              </a:path>
            </a:pathLst>
          </a:custGeom>
          <a:noFill/>
          <a:ln algn="ctr" cap="flat" cmpd="sng" w="9525">
            <a:solidFill>
              <a:srgbClr val="0796A5"/>
            </a:solidFill>
            <a:prstDash val="solid"/>
            <a:headEnd len="med" type="oval" w="med"/>
            <a:tailEnd len="med" type="stealth" w="med"/>
          </a:ln>
          <a:effectLst/>
        </p:spPr>
        <p:txBody>
          <a:bodyPr anchor="ctr"/>
          <a:lstStyle/>
          <a:p>
            <a:pPr algn="ctr" defTabSz="1054737">
              <a:lnSpc>
                <a:spcPct val="130000"/>
              </a:lnSpc>
              <a:defRPr/>
            </a:pPr>
            <a:endParaRPr altLang="en-US" kern="0" lang="zh-CN" sz="1156">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8" name="任意多边形 108">
            <a:extLst>
              <a:ext uri="{FF2B5EF4-FFF2-40B4-BE49-F238E27FC236}">
                <a16:creationId xmlns:a16="http://schemas.microsoft.com/office/drawing/2014/main" id="{EBD3D712-A441-48EB-AA65-79E1ABF28215}"/>
              </a:ext>
            </a:extLst>
          </p:cNvPr>
          <p:cNvSpPr/>
          <p:nvPr/>
        </p:nvSpPr>
        <p:spPr bwMode="auto">
          <a:xfrm flipH="1">
            <a:off x="939111" y="3450131"/>
            <a:ext cx="2942752" cy="330773"/>
          </a:xfrm>
          <a:custGeom>
            <a:gdLst>
              <a:gd fmla="*/ 0 w 1600200" name="connsiteX0"/>
              <a:gd fmla="*/ 552450 h 552450" name="connsiteY0"/>
              <a:gd fmla="*/ 171450 w 1600200" name="connsiteX1"/>
              <a:gd fmla="*/ 0 h 552450" name="connsiteY1"/>
              <a:gd fmla="*/ 1600200 w 1600200" name="connsiteX2"/>
              <a:gd fmla="*/ 0 h 552450" name="connsiteY2"/>
            </a:gdLst>
            <a:cxnLst>
              <a:cxn ang="0">
                <a:pos x="connsiteX0" y="connsiteY0"/>
              </a:cxn>
              <a:cxn ang="0">
                <a:pos x="connsiteX1" y="connsiteY1"/>
              </a:cxn>
              <a:cxn ang="0">
                <a:pos x="connsiteX2" y="connsiteY2"/>
              </a:cxn>
            </a:cxnLst>
            <a:rect b="b" l="l" r="r" t="t"/>
            <a:pathLst>
              <a:path h="552450" w="1600200">
                <a:moveTo>
                  <a:pt x="0" y="552450"/>
                </a:moveTo>
                <a:lnTo>
                  <a:pt x="171450" y="0"/>
                </a:lnTo>
                <a:lnTo>
                  <a:pt x="1600200" y="0"/>
                </a:lnTo>
              </a:path>
            </a:pathLst>
          </a:custGeom>
          <a:noFill/>
          <a:ln algn="ctr" cap="flat" cmpd="sng" w="9525">
            <a:solidFill>
              <a:srgbClr val="0796A5"/>
            </a:solidFill>
            <a:prstDash val="solid"/>
            <a:headEnd len="med" type="oval" w="med"/>
            <a:tailEnd len="med" type="stealth" w="med"/>
          </a:ln>
          <a:effectLst/>
        </p:spPr>
        <p:txBody>
          <a:bodyPr anchor="ctr"/>
          <a:lstStyle/>
          <a:p>
            <a:pPr algn="ctr" defTabSz="1054737">
              <a:lnSpc>
                <a:spcPct val="130000"/>
              </a:lnSpc>
              <a:defRPr/>
            </a:pPr>
            <a:endParaRPr altLang="en-US" kern="0" lang="zh-CN" sz="1156">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9" name="任意多边形 112">
            <a:extLst>
              <a:ext uri="{FF2B5EF4-FFF2-40B4-BE49-F238E27FC236}">
                <a16:creationId xmlns:a16="http://schemas.microsoft.com/office/drawing/2014/main" id="{B51AF387-7829-4F30-9323-BFF462288F31}"/>
              </a:ext>
            </a:extLst>
          </p:cNvPr>
          <p:cNvSpPr/>
          <p:nvPr/>
        </p:nvSpPr>
        <p:spPr>
          <a:xfrm>
            <a:off x="6307536" y="2286717"/>
            <a:ext cx="775609" cy="1155812"/>
          </a:xfrm>
          <a:custGeom>
            <a:gdLst>
              <a:gd fmla="*/ 0 w 647700" name="connsiteX0"/>
              <a:gd fmla="*/ 965200 h 965200" name="connsiteY0"/>
              <a:gd fmla="*/ 101600 w 647700" name="connsiteX1"/>
              <a:gd fmla="*/ 520700 h 965200" name="connsiteY1"/>
              <a:gd fmla="*/ 647700 w 647700" name="connsiteX2"/>
              <a:gd fmla="*/ 0 h 965200" name="connsiteY2"/>
            </a:gdLst>
            <a:cxnLst>
              <a:cxn ang="0">
                <a:pos x="connsiteX0" y="connsiteY0"/>
              </a:cxn>
              <a:cxn ang="0">
                <a:pos x="connsiteX1" y="connsiteY1"/>
              </a:cxn>
              <a:cxn ang="0">
                <a:pos x="connsiteX2" y="connsiteY2"/>
              </a:cxn>
            </a:cxnLst>
            <a:rect b="b" l="l" r="r" t="t"/>
            <a:pathLst>
              <a:path h="965200" w="647700">
                <a:moveTo>
                  <a:pt x="0" y="965200"/>
                </a:moveTo>
                <a:lnTo>
                  <a:pt x="101600" y="520700"/>
                </a:lnTo>
                <a:lnTo>
                  <a:pt x="647700" y="0"/>
                </a:lnTo>
              </a:path>
            </a:pathLst>
          </a:custGeom>
          <a:noFill/>
          <a:ln algn="ctr" cap="flat" cmpd="sng" w="9525">
            <a:solidFill>
              <a:srgbClr val="0796A5"/>
            </a:solidFill>
            <a:prstDash val="solid"/>
            <a:headEnd len="med" type="oval" w="med"/>
            <a:tailEnd len="med" type="stealth" w="med"/>
          </a:ln>
          <a:effectLst/>
        </p:spPr>
        <p:txBody>
          <a:bodyPr anchor="ctr"/>
          <a:lstStyle/>
          <a:p>
            <a:pPr algn="ctr" defTabSz="1054737">
              <a:lnSpc>
                <a:spcPct val="130000"/>
              </a:lnSpc>
              <a:defRPr/>
            </a:pPr>
            <a:endParaRPr altLang="en-US" kern="0" lang="zh-CN" sz="1156">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0" name="任意多边形 113">
            <a:extLst>
              <a:ext uri="{FF2B5EF4-FFF2-40B4-BE49-F238E27FC236}">
                <a16:creationId xmlns:a16="http://schemas.microsoft.com/office/drawing/2014/main" id="{4A1B3F81-66D2-42B5-B51C-B4F297FCA567}"/>
              </a:ext>
            </a:extLst>
          </p:cNvPr>
          <p:cNvSpPr/>
          <p:nvPr/>
        </p:nvSpPr>
        <p:spPr>
          <a:xfrm flipH="1">
            <a:off x="4332396" y="2279114"/>
            <a:ext cx="775609" cy="1155812"/>
          </a:xfrm>
          <a:custGeom>
            <a:gdLst>
              <a:gd fmla="*/ 0 w 647700" name="connsiteX0"/>
              <a:gd fmla="*/ 965200 h 965200" name="connsiteY0"/>
              <a:gd fmla="*/ 101600 w 647700" name="connsiteX1"/>
              <a:gd fmla="*/ 520700 h 965200" name="connsiteY1"/>
              <a:gd fmla="*/ 647700 w 647700" name="connsiteX2"/>
              <a:gd fmla="*/ 0 h 965200" name="connsiteY2"/>
            </a:gdLst>
            <a:cxnLst>
              <a:cxn ang="0">
                <a:pos x="connsiteX0" y="connsiteY0"/>
              </a:cxn>
              <a:cxn ang="0">
                <a:pos x="connsiteX1" y="connsiteY1"/>
              </a:cxn>
              <a:cxn ang="0">
                <a:pos x="connsiteX2" y="connsiteY2"/>
              </a:cxn>
            </a:cxnLst>
            <a:rect b="b" l="l" r="r" t="t"/>
            <a:pathLst>
              <a:path h="965200" w="647700">
                <a:moveTo>
                  <a:pt x="0" y="965200"/>
                </a:moveTo>
                <a:lnTo>
                  <a:pt x="101600" y="520700"/>
                </a:lnTo>
                <a:lnTo>
                  <a:pt x="647700" y="0"/>
                </a:lnTo>
              </a:path>
            </a:pathLst>
          </a:custGeom>
          <a:noFill/>
          <a:ln algn="ctr" cap="flat" cmpd="sng" w="9525">
            <a:solidFill>
              <a:srgbClr val="0796A5"/>
            </a:solidFill>
            <a:prstDash val="solid"/>
            <a:headEnd len="med" type="oval" w="med"/>
            <a:tailEnd len="med" type="stealth" w="med"/>
          </a:ln>
          <a:effectLst/>
        </p:spPr>
        <p:txBody>
          <a:bodyPr anchor="ctr"/>
          <a:lstStyle/>
          <a:p>
            <a:pPr algn="ctr" defTabSz="1054737">
              <a:lnSpc>
                <a:spcPct val="130000"/>
              </a:lnSpc>
              <a:defRPr/>
            </a:pPr>
            <a:endParaRPr altLang="en-US" kern="0" lang="zh-CN" sz="1156">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1" name="Freeform 6">
            <a:extLst>
              <a:ext uri="{FF2B5EF4-FFF2-40B4-BE49-F238E27FC236}">
                <a16:creationId xmlns:a16="http://schemas.microsoft.com/office/drawing/2014/main" id="{1A35BC53-0EB0-40D6-B9E1-F98D5EF99CFA}"/>
              </a:ext>
            </a:extLst>
          </p:cNvPr>
          <p:cNvSpPr>
            <a:spLocks noChangeAspect="1" noEditPoints="1"/>
          </p:cNvSpPr>
          <p:nvPr/>
        </p:nvSpPr>
        <p:spPr bwMode="auto">
          <a:xfrm>
            <a:off x="4070680" y="3634116"/>
            <a:ext cx="261721" cy="278796"/>
          </a:xfrm>
          <a:custGeom>
            <a:gdLst>
              <a:gd fmla="*/ 67 w 376" name="T0"/>
              <a:gd fmla="*/ 3 h 401" name="T1"/>
              <a:gd fmla="*/ 62 w 376" name="T2"/>
              <a:gd fmla="*/ 3 h 401" name="T3"/>
              <a:gd fmla="*/ 0 w 376" name="T4"/>
              <a:gd fmla="*/ 159 h 401" name="T5"/>
              <a:gd fmla="*/ 65 w 376" name="T6"/>
              <a:gd fmla="*/ 223 h 401" name="T7"/>
              <a:gd fmla="*/ 129 w 376" name="T8"/>
              <a:gd fmla="*/ 159 h 401" name="T9"/>
              <a:gd fmla="*/ 67 w 376" name="T10"/>
              <a:gd fmla="*/ 3 h 401" name="T11"/>
              <a:gd fmla="*/ 313 w 376" name="T12"/>
              <a:gd fmla="*/ 3 h 401" name="T13"/>
              <a:gd fmla="*/ 309 w 376" name="T14"/>
              <a:gd fmla="*/ 3 h 401" name="T15"/>
              <a:gd fmla="*/ 246 w 376" name="T16"/>
              <a:gd fmla="*/ 159 h 401" name="T17"/>
              <a:gd fmla="*/ 311 w 376" name="T18"/>
              <a:gd fmla="*/ 223 h 401" name="T19"/>
              <a:gd fmla="*/ 376 w 376" name="T20"/>
              <a:gd fmla="*/ 159 h 401" name="T21"/>
              <a:gd fmla="*/ 313 w 376" name="T22"/>
              <a:gd fmla="*/ 3 h 401" name="T23"/>
              <a:gd fmla="*/ 185 w 376" name="T24"/>
              <a:gd fmla="*/ 180 h 401" name="T25"/>
              <a:gd fmla="*/ 123 w 376" name="T26"/>
              <a:gd fmla="*/ 337 h 401" name="T27"/>
              <a:gd fmla="*/ 188 w 376" name="T28"/>
              <a:gd fmla="*/ 401 h 401" name="T29"/>
              <a:gd fmla="*/ 253 w 376" name="T30"/>
              <a:gd fmla="*/ 337 h 401" name="T31"/>
              <a:gd fmla="*/ 190 w 376" name="T32"/>
              <a:gd fmla="*/ 180 h 401" name="T33"/>
              <a:gd fmla="*/ 185 w 376" name="T34"/>
              <a:gd fmla="*/ 180 h 401"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401" w="376">
                <a:moveTo>
                  <a:pt x="67" y="3"/>
                </a:moveTo>
                <a:cubicBezTo>
                  <a:pt x="67" y="0"/>
                  <a:pt x="62" y="0"/>
                  <a:pt x="62" y="3"/>
                </a:cubicBezTo>
                <a:cubicBezTo>
                  <a:pt x="52" y="85"/>
                  <a:pt x="0" y="102"/>
                  <a:pt x="0" y="159"/>
                </a:cubicBezTo>
                <a:cubicBezTo>
                  <a:pt x="0" y="195"/>
                  <a:pt x="29" y="223"/>
                  <a:pt x="65" y="223"/>
                </a:cubicBezTo>
                <a:cubicBezTo>
                  <a:pt x="100" y="223"/>
                  <a:pt x="129" y="195"/>
                  <a:pt x="129" y="159"/>
                </a:cubicBezTo>
                <a:cubicBezTo>
                  <a:pt x="129" y="102"/>
                  <a:pt x="77" y="85"/>
                  <a:pt x="67" y="3"/>
                </a:cubicBezTo>
                <a:close/>
                <a:moveTo>
                  <a:pt x="313" y="3"/>
                </a:moveTo>
                <a:cubicBezTo>
                  <a:pt x="313" y="0"/>
                  <a:pt x="309" y="0"/>
                  <a:pt x="309" y="3"/>
                </a:cubicBezTo>
                <a:cubicBezTo>
                  <a:pt x="298" y="85"/>
                  <a:pt x="246" y="102"/>
                  <a:pt x="246" y="159"/>
                </a:cubicBezTo>
                <a:cubicBezTo>
                  <a:pt x="246" y="195"/>
                  <a:pt x="276" y="223"/>
                  <a:pt x="311" y="223"/>
                </a:cubicBezTo>
                <a:cubicBezTo>
                  <a:pt x="346" y="223"/>
                  <a:pt x="376" y="195"/>
                  <a:pt x="376" y="159"/>
                </a:cubicBezTo>
                <a:cubicBezTo>
                  <a:pt x="376" y="102"/>
                  <a:pt x="324" y="85"/>
                  <a:pt x="313" y="3"/>
                </a:cubicBezTo>
                <a:close/>
                <a:moveTo>
                  <a:pt x="185" y="180"/>
                </a:moveTo>
                <a:cubicBezTo>
                  <a:pt x="175" y="263"/>
                  <a:pt x="123" y="280"/>
                  <a:pt x="123" y="337"/>
                </a:cubicBezTo>
                <a:cubicBezTo>
                  <a:pt x="123" y="372"/>
                  <a:pt x="153" y="401"/>
                  <a:pt x="188" y="401"/>
                </a:cubicBezTo>
                <a:cubicBezTo>
                  <a:pt x="223" y="401"/>
                  <a:pt x="253" y="372"/>
                  <a:pt x="253" y="337"/>
                </a:cubicBezTo>
                <a:cubicBezTo>
                  <a:pt x="253" y="280"/>
                  <a:pt x="200" y="263"/>
                  <a:pt x="190" y="180"/>
                </a:cubicBezTo>
                <a:cubicBezTo>
                  <a:pt x="190" y="178"/>
                  <a:pt x="186" y="178"/>
                  <a:pt x="185" y="180"/>
                </a:cubicBezTo>
                <a:close/>
              </a:path>
            </a:pathLst>
          </a:custGeom>
          <a:solidFill>
            <a:schemeClr val="bg1"/>
          </a:solidFill>
          <a:ln>
            <a:noFill/>
          </a:ln>
        </p:spPr>
        <p:txBody>
          <a:bodyPr anchor="t" anchorCtr="0" bIns="52732" compatLnSpc="1" lIns="105467" numCol="1" rIns="105467" tIns="52732" vert="horz" wrap="square">
            <a:prstTxWarp prst="textNoShape">
              <a:avLst/>
            </a:prstTxWarp>
          </a:bodyPr>
          <a:lstStyle/>
          <a:p>
            <a:pPr>
              <a:lnSpc>
                <a:spcPct val="130000"/>
              </a:lnSpc>
            </a:pPr>
            <a:endParaRPr lang="en-US" sz="2077">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2" name="Freeform 11">
            <a:extLst>
              <a:ext uri="{FF2B5EF4-FFF2-40B4-BE49-F238E27FC236}">
                <a16:creationId xmlns:a16="http://schemas.microsoft.com/office/drawing/2014/main" id="{83B8B5AF-EC31-4561-9B1D-35DD999DF013}"/>
              </a:ext>
            </a:extLst>
          </p:cNvPr>
          <p:cNvSpPr>
            <a:spLocks noChangeAspect="1" noEditPoints="1"/>
          </p:cNvSpPr>
          <p:nvPr/>
        </p:nvSpPr>
        <p:spPr bwMode="auto">
          <a:xfrm>
            <a:off x="5023970" y="3608499"/>
            <a:ext cx="337315" cy="337671"/>
          </a:xfrm>
          <a:custGeom>
            <a:gdLst>
              <a:gd fmla="*/ 360 w 400" name="T0"/>
              <a:gd fmla="*/ 184 h 400" name="T1"/>
              <a:gd fmla="*/ 360 w 400" name="T2"/>
              <a:gd fmla="*/ 216 h 400" name="T3"/>
              <a:gd fmla="*/ 400 w 400" name="T4"/>
              <a:gd fmla="*/ 200 h 400" name="T5"/>
              <a:gd fmla="*/ 200 w 400" name="T6"/>
              <a:gd fmla="*/ 90 h 400" name="T7"/>
              <a:gd fmla="*/ 200 w 400" name="T8"/>
              <a:gd fmla="*/ 310 h 400" name="T9"/>
              <a:gd fmla="*/ 200 w 400" name="T10"/>
              <a:gd fmla="*/ 90 h 400" name="T11"/>
              <a:gd fmla="*/ 120 w 400" name="T12"/>
              <a:gd fmla="*/ 200 h 400" name="T13"/>
              <a:gd fmla="*/ 280 w 400" name="T14"/>
              <a:gd fmla="*/ 200 h 400" name="T15"/>
              <a:gd fmla="*/ 59 w 400" name="T16"/>
              <a:gd fmla="*/ 200 h 400" name="T17"/>
              <a:gd fmla="*/ 20 w 400" name="T18"/>
              <a:gd fmla="*/ 184 h 400" name="T19"/>
              <a:gd fmla="*/ 20 w 400" name="T20"/>
              <a:gd fmla="*/ 216 h 400" name="T21"/>
              <a:gd fmla="*/ 59 w 400" name="T22"/>
              <a:gd fmla="*/ 200 h 400" name="T23"/>
              <a:gd fmla="*/ 216 w 400" name="T24"/>
              <a:gd fmla="*/ 40 h 400" name="T25"/>
              <a:gd fmla="*/ 200 w 400" name="T26"/>
              <a:gd fmla="*/ 0 h 400" name="T27"/>
              <a:gd fmla="*/ 184 w 400" name="T28"/>
              <a:gd fmla="*/ 40 h 400" name="T29"/>
              <a:gd fmla="*/ 200 w 400" name="T30"/>
              <a:gd fmla="*/ 340 h 400" name="T31"/>
              <a:gd fmla="*/ 184 w 400" name="T32"/>
              <a:gd fmla="*/ 380 h 400" name="T33"/>
              <a:gd fmla="*/ 216 w 400" name="T34"/>
              <a:gd fmla="*/ 380 h 400" name="T35"/>
              <a:gd fmla="*/ 200 w 400" name="T36"/>
              <a:gd fmla="*/ 340 h 400" name="T37"/>
              <a:gd fmla="*/ 350 w 400" name="T38"/>
              <a:gd fmla="*/ 50 h 400" name="T39"/>
              <a:gd fmla="*/ 310 w 400" name="T40"/>
              <a:gd fmla="*/ 67 h 400" name="T41"/>
              <a:gd fmla="*/ 333 w 400" name="T42"/>
              <a:gd fmla="*/ 89 h 400" name="T43"/>
              <a:gd fmla="*/ 66 w 400" name="T44"/>
              <a:gd fmla="*/ 311 h 400" name="T45"/>
              <a:gd fmla="*/ 50 w 400" name="T46"/>
              <a:gd fmla="*/ 350 h 400" name="T47"/>
              <a:gd fmla="*/ 89 w 400" name="T48"/>
              <a:gd fmla="*/ 333 h 400" name="T49"/>
              <a:gd fmla="*/ 66 w 400" name="T50"/>
              <a:gd fmla="*/ 311 h 400" name="T51"/>
              <a:gd fmla="*/ 50 w 400" name="T52"/>
              <a:gd fmla="*/ 50 h 400" name="T53"/>
              <a:gd fmla="*/ 66 w 400" name="T54"/>
              <a:gd fmla="*/ 89 h 400" name="T55"/>
              <a:gd fmla="*/ 89 w 400" name="T56"/>
              <a:gd fmla="*/ 67 h 400" name="T57"/>
              <a:gd fmla="*/ 310 w 400" name="T58"/>
              <a:gd fmla="*/ 333 h 400" name="T59"/>
              <a:gd fmla="*/ 350 w 400" name="T60"/>
              <a:gd fmla="*/ 350 h 400" name="T61"/>
              <a:gd fmla="*/ 333 w 400" name="T62"/>
              <a:gd fmla="*/ 311 h 400" name="T63"/>
              <a:gd fmla="*/ 310 w 400" name="T64"/>
              <a:gd fmla="*/ 333 h 40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00" w="400">
                <a:moveTo>
                  <a:pt x="380" y="184"/>
                </a:moveTo>
                <a:cubicBezTo>
                  <a:pt x="376" y="184"/>
                  <a:pt x="364" y="184"/>
                  <a:pt x="360" y="184"/>
                </a:cubicBezTo>
                <a:cubicBezTo>
                  <a:pt x="349" y="184"/>
                  <a:pt x="340" y="191"/>
                  <a:pt x="340" y="200"/>
                </a:cubicBezTo>
                <a:cubicBezTo>
                  <a:pt x="340" y="209"/>
                  <a:pt x="349" y="216"/>
                  <a:pt x="360" y="216"/>
                </a:cubicBezTo>
                <a:cubicBezTo>
                  <a:pt x="364" y="216"/>
                  <a:pt x="376" y="216"/>
                  <a:pt x="380" y="216"/>
                </a:cubicBezTo>
                <a:cubicBezTo>
                  <a:pt x="391" y="216"/>
                  <a:pt x="400" y="209"/>
                  <a:pt x="400" y="200"/>
                </a:cubicBezTo>
                <a:cubicBezTo>
                  <a:pt x="400" y="191"/>
                  <a:pt x="391" y="184"/>
                  <a:pt x="380" y="184"/>
                </a:cubicBezTo>
                <a:close/>
                <a:moveTo>
                  <a:pt x="200" y="90"/>
                </a:moveTo>
                <a:cubicBezTo>
                  <a:pt x="139" y="90"/>
                  <a:pt x="90" y="139"/>
                  <a:pt x="90" y="200"/>
                </a:cubicBezTo>
                <a:cubicBezTo>
                  <a:pt x="90" y="261"/>
                  <a:pt x="139" y="310"/>
                  <a:pt x="200" y="310"/>
                </a:cubicBezTo>
                <a:cubicBezTo>
                  <a:pt x="261" y="310"/>
                  <a:pt x="310" y="261"/>
                  <a:pt x="310" y="200"/>
                </a:cubicBezTo>
                <a:cubicBezTo>
                  <a:pt x="310" y="139"/>
                  <a:pt x="261" y="90"/>
                  <a:pt x="200" y="90"/>
                </a:cubicBezTo>
                <a:close/>
                <a:moveTo>
                  <a:pt x="200" y="280"/>
                </a:moveTo>
                <a:cubicBezTo>
                  <a:pt x="156" y="280"/>
                  <a:pt x="120" y="244"/>
                  <a:pt x="120" y="200"/>
                </a:cubicBezTo>
                <a:cubicBezTo>
                  <a:pt x="120" y="156"/>
                  <a:pt x="156" y="120"/>
                  <a:pt x="200" y="120"/>
                </a:cubicBezTo>
                <a:cubicBezTo>
                  <a:pt x="244" y="120"/>
                  <a:pt x="280" y="156"/>
                  <a:pt x="280" y="200"/>
                </a:cubicBezTo>
                <a:cubicBezTo>
                  <a:pt x="280" y="244"/>
                  <a:pt x="244" y="280"/>
                  <a:pt x="200" y="280"/>
                </a:cubicBezTo>
                <a:close/>
                <a:moveTo>
                  <a:pt x="59" y="200"/>
                </a:moveTo>
                <a:cubicBezTo>
                  <a:pt x="59" y="191"/>
                  <a:pt x="51" y="184"/>
                  <a:pt x="40" y="184"/>
                </a:cubicBezTo>
                <a:cubicBezTo>
                  <a:pt x="36" y="184"/>
                  <a:pt x="23" y="184"/>
                  <a:pt x="20" y="184"/>
                </a:cubicBezTo>
                <a:cubicBezTo>
                  <a:pt x="9" y="184"/>
                  <a:pt x="0" y="191"/>
                  <a:pt x="0" y="200"/>
                </a:cubicBezTo>
                <a:cubicBezTo>
                  <a:pt x="0" y="209"/>
                  <a:pt x="9" y="216"/>
                  <a:pt x="20" y="216"/>
                </a:cubicBezTo>
                <a:cubicBezTo>
                  <a:pt x="23" y="216"/>
                  <a:pt x="36" y="216"/>
                  <a:pt x="40" y="216"/>
                </a:cubicBezTo>
                <a:cubicBezTo>
                  <a:pt x="51" y="216"/>
                  <a:pt x="59" y="209"/>
                  <a:pt x="59" y="200"/>
                </a:cubicBezTo>
                <a:close/>
                <a:moveTo>
                  <a:pt x="200" y="60"/>
                </a:moveTo>
                <a:cubicBezTo>
                  <a:pt x="209" y="60"/>
                  <a:pt x="216" y="51"/>
                  <a:pt x="216" y="40"/>
                </a:cubicBezTo>
                <a:cubicBezTo>
                  <a:pt x="216" y="36"/>
                  <a:pt x="216" y="24"/>
                  <a:pt x="216" y="20"/>
                </a:cubicBezTo>
                <a:cubicBezTo>
                  <a:pt x="216" y="9"/>
                  <a:pt x="209" y="0"/>
                  <a:pt x="200" y="0"/>
                </a:cubicBezTo>
                <a:cubicBezTo>
                  <a:pt x="191" y="0"/>
                  <a:pt x="184" y="9"/>
                  <a:pt x="184" y="20"/>
                </a:cubicBezTo>
                <a:cubicBezTo>
                  <a:pt x="184" y="24"/>
                  <a:pt x="184" y="36"/>
                  <a:pt x="184" y="40"/>
                </a:cubicBezTo>
                <a:cubicBezTo>
                  <a:pt x="184" y="51"/>
                  <a:pt x="191" y="60"/>
                  <a:pt x="200" y="60"/>
                </a:cubicBezTo>
                <a:close/>
                <a:moveTo>
                  <a:pt x="200" y="340"/>
                </a:moveTo>
                <a:cubicBezTo>
                  <a:pt x="191" y="340"/>
                  <a:pt x="184" y="349"/>
                  <a:pt x="184" y="360"/>
                </a:cubicBezTo>
                <a:cubicBezTo>
                  <a:pt x="184" y="364"/>
                  <a:pt x="184" y="376"/>
                  <a:pt x="184" y="380"/>
                </a:cubicBezTo>
                <a:cubicBezTo>
                  <a:pt x="184" y="391"/>
                  <a:pt x="191" y="400"/>
                  <a:pt x="200" y="400"/>
                </a:cubicBezTo>
                <a:cubicBezTo>
                  <a:pt x="209" y="400"/>
                  <a:pt x="216" y="391"/>
                  <a:pt x="216" y="380"/>
                </a:cubicBezTo>
                <a:cubicBezTo>
                  <a:pt x="216" y="376"/>
                  <a:pt x="216" y="364"/>
                  <a:pt x="216" y="360"/>
                </a:cubicBezTo>
                <a:cubicBezTo>
                  <a:pt x="216" y="349"/>
                  <a:pt x="209" y="340"/>
                  <a:pt x="200" y="340"/>
                </a:cubicBezTo>
                <a:close/>
                <a:moveTo>
                  <a:pt x="347" y="75"/>
                </a:moveTo>
                <a:cubicBezTo>
                  <a:pt x="355" y="67"/>
                  <a:pt x="356" y="56"/>
                  <a:pt x="350" y="50"/>
                </a:cubicBezTo>
                <a:cubicBezTo>
                  <a:pt x="344" y="44"/>
                  <a:pt x="332" y="45"/>
                  <a:pt x="324" y="53"/>
                </a:cubicBezTo>
                <a:cubicBezTo>
                  <a:pt x="322" y="55"/>
                  <a:pt x="313" y="64"/>
                  <a:pt x="310" y="67"/>
                </a:cubicBezTo>
                <a:cubicBezTo>
                  <a:pt x="303" y="74"/>
                  <a:pt x="301" y="86"/>
                  <a:pt x="308" y="92"/>
                </a:cubicBezTo>
                <a:cubicBezTo>
                  <a:pt x="314" y="98"/>
                  <a:pt x="325" y="97"/>
                  <a:pt x="333" y="89"/>
                </a:cubicBezTo>
                <a:cubicBezTo>
                  <a:pt x="335" y="87"/>
                  <a:pt x="345" y="77"/>
                  <a:pt x="347" y="75"/>
                </a:cubicBezTo>
                <a:close/>
                <a:moveTo>
                  <a:pt x="66" y="311"/>
                </a:moveTo>
                <a:cubicBezTo>
                  <a:pt x="64" y="313"/>
                  <a:pt x="55" y="322"/>
                  <a:pt x="52" y="325"/>
                </a:cubicBezTo>
                <a:cubicBezTo>
                  <a:pt x="45" y="332"/>
                  <a:pt x="43" y="344"/>
                  <a:pt x="50" y="350"/>
                </a:cubicBezTo>
                <a:cubicBezTo>
                  <a:pt x="56" y="356"/>
                  <a:pt x="67" y="355"/>
                  <a:pt x="75" y="347"/>
                </a:cubicBezTo>
                <a:cubicBezTo>
                  <a:pt x="77" y="345"/>
                  <a:pt x="87" y="335"/>
                  <a:pt x="89" y="333"/>
                </a:cubicBezTo>
                <a:cubicBezTo>
                  <a:pt x="97" y="325"/>
                  <a:pt x="98" y="314"/>
                  <a:pt x="92" y="308"/>
                </a:cubicBezTo>
                <a:cubicBezTo>
                  <a:pt x="86" y="302"/>
                  <a:pt x="74" y="303"/>
                  <a:pt x="66" y="311"/>
                </a:cubicBezTo>
                <a:close/>
                <a:moveTo>
                  <a:pt x="75" y="53"/>
                </a:moveTo>
                <a:cubicBezTo>
                  <a:pt x="67" y="45"/>
                  <a:pt x="56" y="44"/>
                  <a:pt x="50" y="50"/>
                </a:cubicBezTo>
                <a:cubicBezTo>
                  <a:pt x="43" y="56"/>
                  <a:pt x="45" y="67"/>
                  <a:pt x="52" y="75"/>
                </a:cubicBezTo>
                <a:cubicBezTo>
                  <a:pt x="55" y="77"/>
                  <a:pt x="64" y="87"/>
                  <a:pt x="66" y="89"/>
                </a:cubicBezTo>
                <a:cubicBezTo>
                  <a:pt x="74" y="97"/>
                  <a:pt x="86" y="98"/>
                  <a:pt x="92" y="92"/>
                </a:cubicBezTo>
                <a:cubicBezTo>
                  <a:pt x="98" y="86"/>
                  <a:pt x="97" y="74"/>
                  <a:pt x="89" y="67"/>
                </a:cubicBezTo>
                <a:cubicBezTo>
                  <a:pt x="87" y="64"/>
                  <a:pt x="77" y="55"/>
                  <a:pt x="75" y="53"/>
                </a:cubicBezTo>
                <a:close/>
                <a:moveTo>
                  <a:pt x="310" y="333"/>
                </a:moveTo>
                <a:cubicBezTo>
                  <a:pt x="313" y="335"/>
                  <a:pt x="322" y="345"/>
                  <a:pt x="324" y="347"/>
                </a:cubicBezTo>
                <a:cubicBezTo>
                  <a:pt x="332" y="355"/>
                  <a:pt x="344" y="356"/>
                  <a:pt x="350" y="350"/>
                </a:cubicBezTo>
                <a:cubicBezTo>
                  <a:pt x="356" y="344"/>
                  <a:pt x="355" y="332"/>
                  <a:pt x="347" y="325"/>
                </a:cubicBezTo>
                <a:cubicBezTo>
                  <a:pt x="345" y="322"/>
                  <a:pt x="335" y="313"/>
                  <a:pt x="333" y="311"/>
                </a:cubicBezTo>
                <a:cubicBezTo>
                  <a:pt x="325" y="303"/>
                  <a:pt x="314" y="302"/>
                  <a:pt x="308" y="308"/>
                </a:cubicBezTo>
                <a:cubicBezTo>
                  <a:pt x="301" y="314"/>
                  <a:pt x="303" y="325"/>
                  <a:pt x="310" y="333"/>
                </a:cubicBezTo>
                <a:close/>
              </a:path>
            </a:pathLst>
          </a:custGeom>
          <a:solidFill>
            <a:schemeClr val="bg1"/>
          </a:solidFill>
          <a:ln>
            <a:noFill/>
          </a:ln>
        </p:spPr>
        <p:txBody>
          <a:bodyPr anchor="t" anchorCtr="0" bIns="52732" compatLnSpc="1" lIns="105467" numCol="1" rIns="105467" tIns="52732" vert="horz" wrap="square">
            <a:prstTxWarp prst="textNoShape">
              <a:avLst/>
            </a:prstTxWarp>
          </a:bodyPr>
          <a:lstStyle/>
          <a:p>
            <a:pPr>
              <a:lnSpc>
                <a:spcPct val="130000"/>
              </a:lnSpc>
            </a:pPr>
            <a:endParaRPr lang="en-US" sz="2077">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3" name="Freeform 21">
            <a:extLst>
              <a:ext uri="{FF2B5EF4-FFF2-40B4-BE49-F238E27FC236}">
                <a16:creationId xmlns:a16="http://schemas.microsoft.com/office/drawing/2014/main" id="{30D1F904-D9D8-4B9C-8146-0AAC7EC710AD}"/>
              </a:ext>
            </a:extLst>
          </p:cNvPr>
          <p:cNvSpPr>
            <a:spLocks noChangeAspect="1" noEditPoints="1"/>
          </p:cNvSpPr>
          <p:nvPr/>
        </p:nvSpPr>
        <p:spPr bwMode="auto">
          <a:xfrm>
            <a:off x="6297136" y="3623036"/>
            <a:ext cx="293878" cy="294805"/>
          </a:xfrm>
          <a:custGeom>
            <a:gdLst>
              <a:gd fmla="*/ 390 w 403" name="T0"/>
              <a:gd fmla="*/ 150 h 404" name="T1"/>
              <a:gd fmla="*/ 241 w 403" name="T2"/>
              <a:gd fmla="*/ 110 h 404" name="T3"/>
              <a:gd fmla="*/ 215 w 403" name="T4"/>
              <a:gd fmla="*/ 13 h 404" name="T5"/>
              <a:gd fmla="*/ 195 w 403" name="T6"/>
              <a:gd fmla="*/ 2 h 404" name="T7"/>
              <a:gd fmla="*/ 14 w 403" name="T8"/>
              <a:gd fmla="*/ 51 h 404" name="T9"/>
              <a:gd fmla="*/ 2 w 403" name="T10"/>
              <a:gd fmla="*/ 70 h 404" name="T11"/>
              <a:gd fmla="*/ 67 w 403" name="T12"/>
              <a:gd fmla="*/ 311 h 404" name="T13"/>
              <a:gd fmla="*/ 86 w 403" name="T14"/>
              <a:gd fmla="*/ 322 h 404" name="T15"/>
              <a:gd fmla="*/ 159 w 403" name="T16"/>
              <a:gd fmla="*/ 302 h 404" name="T17"/>
              <a:gd fmla="*/ 149 w 403" name="T18"/>
              <a:gd fmla="*/ 339 h 404" name="T19"/>
              <a:gd fmla="*/ 160 w 403" name="T20"/>
              <a:gd fmla="*/ 358 h 404" name="T21"/>
              <a:gd fmla="*/ 322 w 403" name="T22"/>
              <a:gd fmla="*/ 401 h 404" name="T23"/>
              <a:gd fmla="*/ 342 w 403" name="T24"/>
              <a:gd fmla="*/ 391 h 404" name="T25"/>
              <a:gd fmla="*/ 401 w 403" name="T26"/>
              <a:gd fmla="*/ 169 h 404" name="T27"/>
              <a:gd fmla="*/ 390 w 403" name="T28"/>
              <a:gd fmla="*/ 150 h 404" name="T29"/>
              <a:gd fmla="*/ 34 w 403" name="T30"/>
              <a:gd fmla="*/ 75 h 404" name="T31"/>
              <a:gd fmla="*/ 191 w 403" name="T32"/>
              <a:gd fmla="*/ 33 h 404" name="T33"/>
              <a:gd fmla="*/ 249 w 403" name="T34"/>
              <a:gd fmla="*/ 249 h 404" name="T35"/>
              <a:gd fmla="*/ 92 w 403" name="T36"/>
              <a:gd fmla="*/ 291 h 404" name="T37"/>
              <a:gd fmla="*/ 34 w 403" name="T38"/>
              <a:gd fmla="*/ 75 h 404" name="T39"/>
              <a:gd fmla="*/ 315 w 403" name="T40"/>
              <a:gd fmla="*/ 371 h 404" name="T41"/>
              <a:gd fmla="*/ 179 w 403" name="T42"/>
              <a:gd fmla="*/ 334 h 404" name="T43"/>
              <a:gd fmla="*/ 190 w 403" name="T44"/>
              <a:gd fmla="*/ 294 h 404" name="T45"/>
              <a:gd fmla="*/ 268 w 403" name="T46"/>
              <a:gd fmla="*/ 273 h 404" name="T47"/>
              <a:gd fmla="*/ 279 w 403" name="T48"/>
              <a:gd fmla="*/ 254 h 404" name="T49"/>
              <a:gd fmla="*/ 249 w 403" name="T50"/>
              <a:gd fmla="*/ 142 h 404" name="T51"/>
              <a:gd fmla="*/ 368 w 403" name="T52"/>
              <a:gd fmla="*/ 174 h 404" name="T53"/>
              <a:gd fmla="*/ 315 w 403" name="T54"/>
              <a:gd fmla="*/ 371 h 404"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403" w="402">
                <a:moveTo>
                  <a:pt x="390" y="150"/>
                </a:moveTo>
                <a:cubicBezTo>
                  <a:pt x="241" y="110"/>
                  <a:pt x="241" y="110"/>
                  <a:pt x="241" y="110"/>
                </a:cubicBezTo>
                <a:cubicBezTo>
                  <a:pt x="215" y="13"/>
                  <a:pt x="215" y="13"/>
                  <a:pt x="215" y="13"/>
                </a:cubicBezTo>
                <a:cubicBezTo>
                  <a:pt x="213" y="5"/>
                  <a:pt x="204" y="0"/>
                  <a:pt x="195" y="2"/>
                </a:cubicBezTo>
                <a:cubicBezTo>
                  <a:pt x="14" y="51"/>
                  <a:pt x="14" y="51"/>
                  <a:pt x="14" y="51"/>
                </a:cubicBezTo>
                <a:cubicBezTo>
                  <a:pt x="5" y="53"/>
                  <a:pt x="0" y="62"/>
                  <a:pt x="2" y="70"/>
                </a:cubicBezTo>
                <a:cubicBezTo>
                  <a:pt x="67" y="311"/>
                  <a:pt x="67" y="311"/>
                  <a:pt x="67" y="311"/>
                </a:cubicBezTo>
                <a:cubicBezTo>
                  <a:pt x="69" y="319"/>
                  <a:pt x="78" y="324"/>
                  <a:pt x="86" y="322"/>
                </a:cubicBezTo>
                <a:cubicBezTo>
                  <a:pt x="159" y="302"/>
                  <a:pt x="159" y="302"/>
                  <a:pt x="159" y="302"/>
                </a:cubicBezTo>
                <a:cubicBezTo>
                  <a:pt x="149" y="339"/>
                  <a:pt x="149" y="339"/>
                  <a:pt x="149" y="339"/>
                </a:cubicBezTo>
                <a:cubicBezTo>
                  <a:pt x="147" y="347"/>
                  <a:pt x="152" y="356"/>
                  <a:pt x="160" y="358"/>
                </a:cubicBezTo>
                <a:cubicBezTo>
                  <a:pt x="322" y="401"/>
                  <a:pt x="322" y="401"/>
                  <a:pt x="322" y="401"/>
                </a:cubicBezTo>
                <a:cubicBezTo>
                  <a:pt x="331" y="404"/>
                  <a:pt x="340" y="399"/>
                  <a:pt x="342" y="391"/>
                </a:cubicBezTo>
                <a:cubicBezTo>
                  <a:pt x="401" y="169"/>
                  <a:pt x="401" y="169"/>
                  <a:pt x="401" y="169"/>
                </a:cubicBezTo>
                <a:cubicBezTo>
                  <a:pt x="403" y="161"/>
                  <a:pt x="398" y="152"/>
                  <a:pt x="390" y="150"/>
                </a:cubicBezTo>
                <a:close/>
                <a:moveTo>
                  <a:pt x="34" y="75"/>
                </a:moveTo>
                <a:cubicBezTo>
                  <a:pt x="191" y="33"/>
                  <a:pt x="191" y="33"/>
                  <a:pt x="191" y="33"/>
                </a:cubicBezTo>
                <a:cubicBezTo>
                  <a:pt x="249" y="249"/>
                  <a:pt x="249" y="249"/>
                  <a:pt x="249" y="249"/>
                </a:cubicBezTo>
                <a:cubicBezTo>
                  <a:pt x="92" y="291"/>
                  <a:pt x="92" y="291"/>
                  <a:pt x="92" y="291"/>
                </a:cubicBezTo>
                <a:lnTo>
                  <a:pt x="34" y="75"/>
                </a:lnTo>
                <a:close/>
                <a:moveTo>
                  <a:pt x="315" y="371"/>
                </a:moveTo>
                <a:cubicBezTo>
                  <a:pt x="179" y="334"/>
                  <a:pt x="179" y="334"/>
                  <a:pt x="179" y="334"/>
                </a:cubicBezTo>
                <a:cubicBezTo>
                  <a:pt x="190" y="294"/>
                  <a:pt x="190" y="294"/>
                  <a:pt x="190" y="294"/>
                </a:cubicBezTo>
                <a:cubicBezTo>
                  <a:pt x="268" y="273"/>
                  <a:pt x="268" y="273"/>
                  <a:pt x="268" y="273"/>
                </a:cubicBezTo>
                <a:cubicBezTo>
                  <a:pt x="276" y="271"/>
                  <a:pt x="282" y="262"/>
                  <a:pt x="279" y="254"/>
                </a:cubicBezTo>
                <a:cubicBezTo>
                  <a:pt x="249" y="142"/>
                  <a:pt x="249" y="142"/>
                  <a:pt x="249" y="142"/>
                </a:cubicBezTo>
                <a:cubicBezTo>
                  <a:pt x="368" y="174"/>
                  <a:pt x="368" y="174"/>
                  <a:pt x="368" y="174"/>
                </a:cubicBezTo>
                <a:lnTo>
                  <a:pt x="315" y="371"/>
                </a:lnTo>
                <a:close/>
              </a:path>
            </a:pathLst>
          </a:custGeom>
          <a:solidFill>
            <a:schemeClr val="bg1"/>
          </a:solidFill>
          <a:ln>
            <a:noFill/>
          </a:ln>
        </p:spPr>
        <p:txBody>
          <a:bodyPr anchor="t" anchorCtr="0" bIns="52732" compatLnSpc="1" lIns="105467" numCol="1" rIns="105467" tIns="52732" vert="horz" wrap="square">
            <a:prstTxWarp prst="textNoShape">
              <a:avLst/>
            </a:prstTxWarp>
          </a:bodyPr>
          <a:lstStyle/>
          <a:p>
            <a:pPr>
              <a:lnSpc>
                <a:spcPct val="130000"/>
              </a:lnSpc>
            </a:pPr>
            <a:endParaRPr lang="en-US" sz="2077">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4" name="Freeform 26">
            <a:extLst>
              <a:ext uri="{FF2B5EF4-FFF2-40B4-BE49-F238E27FC236}">
                <a16:creationId xmlns:a16="http://schemas.microsoft.com/office/drawing/2014/main" id="{27270644-81C6-458A-A171-A04744F903E8}"/>
              </a:ext>
            </a:extLst>
          </p:cNvPr>
          <p:cNvSpPr>
            <a:spLocks noChangeAspect="1"/>
          </p:cNvSpPr>
          <p:nvPr/>
        </p:nvSpPr>
        <p:spPr bwMode="auto">
          <a:xfrm>
            <a:off x="7754323" y="3635468"/>
            <a:ext cx="280256" cy="290653"/>
          </a:xfrm>
          <a:custGeom>
            <a:gdLst>
              <a:gd fmla="*/ 103 w 274" name="T0"/>
              <a:gd fmla="*/ 284 h 284" name="T1"/>
              <a:gd fmla="*/ 80 w 274" name="T2"/>
              <a:gd fmla="*/ 273 h 284" name="T3"/>
              <a:gd fmla="*/ 9 w 274" name="T4"/>
              <a:gd fmla="*/ 178 h 284" name="T5"/>
              <a:gd fmla="*/ 14 w 274" name="T6"/>
              <a:gd fmla="*/ 139 h 284" name="T7"/>
              <a:gd fmla="*/ 53 w 274" name="T8"/>
              <a:gd fmla="*/ 145 h 284" name="T9"/>
              <a:gd fmla="*/ 100 w 274" name="T10"/>
              <a:gd fmla="*/ 207 h 284" name="T11"/>
              <a:gd fmla="*/ 219 w 274" name="T12"/>
              <a:gd fmla="*/ 17 h 284" name="T13"/>
              <a:gd fmla="*/ 257 w 274" name="T14"/>
              <a:gd fmla="*/ 8 h 284" name="T15"/>
              <a:gd fmla="*/ 266 w 274" name="T16"/>
              <a:gd fmla="*/ 47 h 284" name="T17"/>
              <a:gd fmla="*/ 126 w 274" name="T18"/>
              <a:gd fmla="*/ 271 h 284" name="T19"/>
              <a:gd fmla="*/ 104 w 274" name="T20"/>
              <a:gd fmla="*/ 284 h 284" name="T21"/>
              <a:gd fmla="*/ 103 w 274" name="T22"/>
              <a:gd fmla="*/ 284 h 2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bg1"/>
          </a:solidFill>
          <a:ln>
            <a:noFill/>
          </a:ln>
        </p:spPr>
        <p:txBody>
          <a:bodyPr anchor="t" anchorCtr="0" bIns="52732" compatLnSpc="1" lIns="105467" numCol="1" rIns="105467" tIns="52732" vert="horz" wrap="square">
            <a:prstTxWarp prst="textNoShape">
              <a:avLst/>
            </a:prstTxWarp>
          </a:bodyPr>
          <a:lstStyle/>
          <a:p>
            <a:pPr>
              <a:lnSpc>
                <a:spcPct val="130000"/>
              </a:lnSpc>
            </a:pPr>
            <a:endParaRPr lang="en-US" sz="2077">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5" name="Text Placeholder 7">
            <a:extLst>
              <a:ext uri="{FF2B5EF4-FFF2-40B4-BE49-F238E27FC236}">
                <a16:creationId xmlns:a16="http://schemas.microsoft.com/office/drawing/2014/main" id="{194D1836-3026-422B-89A5-78DCA0C4B964}"/>
              </a:ext>
            </a:extLst>
          </p:cNvPr>
          <p:cNvSpPr txBox="1"/>
          <p:nvPr/>
        </p:nvSpPr>
        <p:spPr>
          <a:xfrm>
            <a:off x="797675" y="2248796"/>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0" lang="zh-CN" sz="1600">
                <a:solidFill>
                  <a:schemeClr val="bg1">
                    <a:lumMod val="65000"/>
                  </a:schemeClr>
                </a:solidFill>
                <a:ea charset="-122" panose="020b0503020204020204" pitchFamily="34" typeface="微软雅黑"/>
              </a:rPr>
              <a:t>请替换文字内容</a:t>
            </a:r>
          </a:p>
        </p:txBody>
      </p:sp>
      <p:sp>
        <p:nvSpPr>
          <p:cNvPr id="16" name="Text Placeholder 2">
            <a:extLst>
              <a:ext uri="{FF2B5EF4-FFF2-40B4-BE49-F238E27FC236}">
                <a16:creationId xmlns:a16="http://schemas.microsoft.com/office/drawing/2014/main" id="{AABC5065-E608-46D6-93F8-66D0D342C505}"/>
              </a:ext>
            </a:extLst>
          </p:cNvPr>
          <p:cNvSpPr txBox="1"/>
          <p:nvPr/>
        </p:nvSpPr>
        <p:spPr>
          <a:xfrm>
            <a:off x="1162905" y="2633642"/>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1" lang="zh-CN" sz="9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
        <p:nvSpPr>
          <p:cNvPr id="17" name="Text Placeholder 7">
            <a:extLst>
              <a:ext uri="{FF2B5EF4-FFF2-40B4-BE49-F238E27FC236}">
                <a16:creationId xmlns:a16="http://schemas.microsoft.com/office/drawing/2014/main" id="{9034BE90-8D0C-4F85-BBE0-A39622AFE010}"/>
              </a:ext>
            </a:extLst>
          </p:cNvPr>
          <p:cNvSpPr txBox="1"/>
          <p:nvPr/>
        </p:nvSpPr>
        <p:spPr>
          <a:xfrm>
            <a:off x="3474200" y="1448696"/>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0" lang="zh-CN" sz="1600">
                <a:solidFill>
                  <a:schemeClr val="bg1">
                    <a:lumMod val="65000"/>
                  </a:schemeClr>
                </a:solidFill>
                <a:ea charset="-122" panose="020b0503020204020204" pitchFamily="34" typeface="微软雅黑"/>
              </a:rPr>
              <a:t>请替换文字内容</a:t>
            </a:r>
          </a:p>
        </p:txBody>
      </p:sp>
      <p:sp>
        <p:nvSpPr>
          <p:cNvPr id="18" name="Text Placeholder 2">
            <a:extLst>
              <a:ext uri="{FF2B5EF4-FFF2-40B4-BE49-F238E27FC236}">
                <a16:creationId xmlns:a16="http://schemas.microsoft.com/office/drawing/2014/main" id="{6BC47BB6-DFDF-4723-BFB7-7A259BE41760}"/>
              </a:ext>
            </a:extLst>
          </p:cNvPr>
          <p:cNvSpPr txBox="1"/>
          <p:nvPr/>
        </p:nvSpPr>
        <p:spPr>
          <a:xfrm>
            <a:off x="3839430" y="1833542"/>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1" lang="zh-CN" sz="9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
        <p:nvSpPr>
          <p:cNvPr id="19" name="Text Placeholder 7">
            <a:extLst>
              <a:ext uri="{FF2B5EF4-FFF2-40B4-BE49-F238E27FC236}">
                <a16:creationId xmlns:a16="http://schemas.microsoft.com/office/drawing/2014/main" id="{C7F947F9-067F-43E9-A164-99FE1CE07E4D}"/>
              </a:ext>
            </a:extLst>
          </p:cNvPr>
          <p:cNvSpPr txBox="1"/>
          <p:nvPr/>
        </p:nvSpPr>
        <p:spPr>
          <a:xfrm>
            <a:off x="6817475" y="1705871"/>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0" lang="zh-CN" sz="1600">
                <a:solidFill>
                  <a:schemeClr val="bg1">
                    <a:lumMod val="65000"/>
                  </a:schemeClr>
                </a:solidFill>
                <a:ea charset="-122" panose="020b0503020204020204" pitchFamily="34" typeface="微软雅黑"/>
              </a:rPr>
              <a:t>请替换文字内容</a:t>
            </a:r>
          </a:p>
        </p:txBody>
      </p:sp>
      <p:sp>
        <p:nvSpPr>
          <p:cNvPr id="20" name="Text Placeholder 2">
            <a:extLst>
              <a:ext uri="{FF2B5EF4-FFF2-40B4-BE49-F238E27FC236}">
                <a16:creationId xmlns:a16="http://schemas.microsoft.com/office/drawing/2014/main" id="{A31ABFF1-CEBC-4521-BDB5-E81231ED07DC}"/>
              </a:ext>
            </a:extLst>
          </p:cNvPr>
          <p:cNvSpPr txBox="1"/>
          <p:nvPr/>
        </p:nvSpPr>
        <p:spPr>
          <a:xfrm>
            <a:off x="7182705" y="2090717"/>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1" lang="zh-CN" sz="9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
        <p:nvSpPr>
          <p:cNvPr id="21" name="Text Placeholder 7">
            <a:extLst>
              <a:ext uri="{FF2B5EF4-FFF2-40B4-BE49-F238E27FC236}">
                <a16:creationId xmlns:a16="http://schemas.microsoft.com/office/drawing/2014/main" id="{AAC4C758-80B4-46DE-AE96-AFE5EF4F3A1D}"/>
              </a:ext>
            </a:extLst>
          </p:cNvPr>
          <p:cNvSpPr txBox="1"/>
          <p:nvPr/>
        </p:nvSpPr>
        <p:spPr>
          <a:xfrm>
            <a:off x="8427300" y="3412435"/>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0" lang="zh-CN" sz="1600">
                <a:solidFill>
                  <a:schemeClr val="bg1">
                    <a:lumMod val="65000"/>
                  </a:schemeClr>
                </a:solidFill>
                <a:ea charset="-122" panose="020b0503020204020204" pitchFamily="34" typeface="微软雅黑"/>
              </a:rPr>
              <a:t>请替换文字内容</a:t>
            </a:r>
          </a:p>
        </p:txBody>
      </p:sp>
      <p:sp>
        <p:nvSpPr>
          <p:cNvPr id="22" name="Text Placeholder 2">
            <a:extLst>
              <a:ext uri="{FF2B5EF4-FFF2-40B4-BE49-F238E27FC236}">
                <a16:creationId xmlns:a16="http://schemas.microsoft.com/office/drawing/2014/main" id="{1359D8B8-A40A-47F7-8C9D-3A323A2BE9D5}"/>
              </a:ext>
            </a:extLst>
          </p:cNvPr>
          <p:cNvSpPr txBox="1"/>
          <p:nvPr/>
        </p:nvSpPr>
        <p:spPr>
          <a:xfrm>
            <a:off x="8792530" y="3797281"/>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r>
              <a:rPr altLang="en-US" b="1" lang="zh-CN" sz="9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Tree>
    <p:extLst>
      <p:ext uri="{BB962C8B-B14F-4D97-AF65-F5344CB8AC3E}">
        <p14:creationId val="219753237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100"/>
                                  </p:stCondLst>
                                  <p:childTnLst>
                                    <p:set>
                                      <p:cBhvr>
                                        <p:cTn dur="1" fill="hold" id="6">
                                          <p:stCondLst>
                                            <p:cond delay="0"/>
                                          </p:stCondLst>
                                        </p:cTn>
                                        <p:tgtEl>
                                          <p:spTgt spid="2"/>
                                        </p:tgtEl>
                                        <p:attrNameLst>
                                          <p:attrName>style.visibility</p:attrName>
                                        </p:attrNameLst>
                                      </p:cBhvr>
                                      <p:to>
                                        <p:strVal val="visible"/>
                                      </p:to>
                                    </p:set>
                                    <p:animEffect filter="wipe(left)" transition="in">
                                      <p:cBhvr>
                                        <p:cTn dur="800" id="7"/>
                                        <p:tgtEl>
                                          <p:spTgt spid="2"/>
                                        </p:tgtEl>
                                      </p:cBhvr>
                                    </p:animEffect>
                                  </p:childTnLst>
                                </p:cTn>
                              </p:par>
                            </p:childTnLst>
                          </p:cTn>
                        </p:par>
                        <p:par>
                          <p:cTn fill="hold" id="8" nodeType="afterGroup">
                            <p:stCondLst>
                              <p:cond delay="900"/>
                            </p:stCondLst>
                            <p:childTnLst>
                              <p:par>
                                <p:cTn fill="hold" grpId="0" id="9" nodeType="afterEffect" presetClass="entr" presetID="10" presetSubtype="0">
                                  <p:stCondLst>
                                    <p:cond delay="0"/>
                                  </p:stCondLst>
                                  <p:childTnLst>
                                    <p:set>
                                      <p:cBhvr>
                                        <p:cTn dur="1" fill="hold" id="10">
                                          <p:stCondLst>
                                            <p:cond delay="0"/>
                                          </p:stCondLst>
                                        </p:cTn>
                                        <p:tgtEl>
                                          <p:spTgt spid="11"/>
                                        </p:tgtEl>
                                        <p:attrNameLst>
                                          <p:attrName>style.visibility</p:attrName>
                                        </p:attrNameLst>
                                      </p:cBhvr>
                                      <p:to>
                                        <p:strVal val="visible"/>
                                      </p:to>
                                    </p:set>
                                    <p:animEffect filter="fade" transition="in">
                                      <p:cBhvr>
                                        <p:cTn dur="500" id="11"/>
                                        <p:tgtEl>
                                          <p:spTgt spid="11"/>
                                        </p:tgtEl>
                                      </p:cBhvr>
                                    </p:animEffect>
                                  </p:childTnLst>
                                </p:cTn>
                              </p:par>
                            </p:childTnLst>
                          </p:cTn>
                        </p:par>
                        <p:par>
                          <p:cTn fill="hold" id="12" nodeType="afterGroup">
                            <p:stCondLst>
                              <p:cond delay="1400"/>
                            </p:stCondLst>
                            <p:childTnLst>
                              <p:par>
                                <p:cTn fill="hold" grpId="0" id="13" nodeType="afterEffect" presetClass="entr" presetID="10" presetSubtype="0">
                                  <p:stCondLst>
                                    <p:cond delay="0"/>
                                  </p:stCondLst>
                                  <p:childTnLst>
                                    <p:set>
                                      <p:cBhvr>
                                        <p:cTn dur="1" fill="hold" id="14">
                                          <p:stCondLst>
                                            <p:cond delay="0"/>
                                          </p:stCondLst>
                                        </p:cTn>
                                        <p:tgtEl>
                                          <p:spTgt spid="12"/>
                                        </p:tgtEl>
                                        <p:attrNameLst>
                                          <p:attrName>style.visibility</p:attrName>
                                        </p:attrNameLst>
                                      </p:cBhvr>
                                      <p:to>
                                        <p:strVal val="visible"/>
                                      </p:to>
                                    </p:set>
                                    <p:animEffect filter="fade" transition="in">
                                      <p:cBhvr>
                                        <p:cTn dur="500" id="15"/>
                                        <p:tgtEl>
                                          <p:spTgt spid="12"/>
                                        </p:tgtEl>
                                      </p:cBhvr>
                                    </p:animEffect>
                                  </p:childTnLst>
                                </p:cTn>
                              </p:par>
                            </p:childTnLst>
                          </p:cTn>
                        </p:par>
                        <p:par>
                          <p:cTn fill="hold" id="16" nodeType="afterGroup">
                            <p:stCondLst>
                              <p:cond delay="1900"/>
                            </p:stCondLst>
                            <p:childTnLst>
                              <p:par>
                                <p:cTn fill="hold" grpId="0" id="17" nodeType="afterEffect" presetClass="entr" presetID="10" presetSubtype="0">
                                  <p:stCondLst>
                                    <p:cond delay="0"/>
                                  </p:stCondLst>
                                  <p:childTnLst>
                                    <p:set>
                                      <p:cBhvr>
                                        <p:cTn dur="1" fill="hold" id="18">
                                          <p:stCondLst>
                                            <p:cond delay="0"/>
                                          </p:stCondLst>
                                        </p:cTn>
                                        <p:tgtEl>
                                          <p:spTgt spid="13"/>
                                        </p:tgtEl>
                                        <p:attrNameLst>
                                          <p:attrName>style.visibility</p:attrName>
                                        </p:attrNameLst>
                                      </p:cBhvr>
                                      <p:to>
                                        <p:strVal val="visible"/>
                                      </p:to>
                                    </p:set>
                                    <p:animEffect filter="fade" transition="in">
                                      <p:cBhvr>
                                        <p:cTn dur="500" id="19"/>
                                        <p:tgtEl>
                                          <p:spTgt spid="13"/>
                                        </p:tgtEl>
                                      </p:cBhvr>
                                    </p:animEffect>
                                  </p:childTnLst>
                                </p:cTn>
                              </p:par>
                            </p:childTnLst>
                          </p:cTn>
                        </p:par>
                        <p:par>
                          <p:cTn fill="hold" id="20" nodeType="afterGroup">
                            <p:stCondLst>
                              <p:cond delay="2400"/>
                            </p:stCondLst>
                            <p:childTnLst>
                              <p:par>
                                <p:cTn fill="hold" grpId="0" id="21" nodeType="afterEffect" presetClass="entr" presetID="10" presetSubtype="0">
                                  <p:stCondLst>
                                    <p:cond delay="0"/>
                                  </p:stCondLst>
                                  <p:childTnLst>
                                    <p:set>
                                      <p:cBhvr>
                                        <p:cTn dur="1" fill="hold" id="22">
                                          <p:stCondLst>
                                            <p:cond delay="0"/>
                                          </p:stCondLst>
                                        </p:cTn>
                                        <p:tgtEl>
                                          <p:spTgt spid="14"/>
                                        </p:tgtEl>
                                        <p:attrNameLst>
                                          <p:attrName>style.visibility</p:attrName>
                                        </p:attrNameLst>
                                      </p:cBhvr>
                                      <p:to>
                                        <p:strVal val="visible"/>
                                      </p:to>
                                    </p:set>
                                    <p:animEffect filter="fade" transition="in">
                                      <p:cBhvr>
                                        <p:cTn dur="500" id="23"/>
                                        <p:tgtEl>
                                          <p:spTgt spid="14"/>
                                        </p:tgtEl>
                                      </p:cBhvr>
                                    </p:animEffect>
                                  </p:childTnLst>
                                </p:cTn>
                              </p:par>
                              <p:par>
                                <p:cTn fill="hold" grpId="0" id="24" nodeType="withEffect" presetClass="entr" presetID="22" presetSubtype="2">
                                  <p:stCondLst>
                                    <p:cond delay="500"/>
                                  </p:stCondLst>
                                  <p:childTnLst>
                                    <p:set>
                                      <p:cBhvr>
                                        <p:cTn dur="1" fill="hold" id="25">
                                          <p:stCondLst>
                                            <p:cond delay="0"/>
                                          </p:stCondLst>
                                        </p:cTn>
                                        <p:tgtEl>
                                          <p:spTgt spid="8"/>
                                        </p:tgtEl>
                                        <p:attrNameLst>
                                          <p:attrName>style.visibility</p:attrName>
                                        </p:attrNameLst>
                                      </p:cBhvr>
                                      <p:to>
                                        <p:strVal val="visible"/>
                                      </p:to>
                                    </p:set>
                                    <p:animEffect filter="wipe(right)" transition="in">
                                      <p:cBhvr>
                                        <p:cTn dur="500" id="26"/>
                                        <p:tgtEl>
                                          <p:spTgt spid="8"/>
                                        </p:tgtEl>
                                      </p:cBhvr>
                                    </p:animEffect>
                                  </p:childTnLst>
                                </p:cTn>
                              </p:par>
                              <p:par>
                                <p:cTn fill="hold" grpId="0" id="27" nodeType="withEffect" presetClass="entr" presetID="22" presetSubtype="4">
                                  <p:stCondLst>
                                    <p:cond delay="500"/>
                                  </p:stCondLst>
                                  <p:childTnLst>
                                    <p:set>
                                      <p:cBhvr>
                                        <p:cTn dur="1" fill="hold" id="28">
                                          <p:stCondLst>
                                            <p:cond delay="0"/>
                                          </p:stCondLst>
                                        </p:cTn>
                                        <p:tgtEl>
                                          <p:spTgt spid="10"/>
                                        </p:tgtEl>
                                        <p:attrNameLst>
                                          <p:attrName>style.visibility</p:attrName>
                                        </p:attrNameLst>
                                      </p:cBhvr>
                                      <p:to>
                                        <p:strVal val="visible"/>
                                      </p:to>
                                    </p:set>
                                    <p:animEffect filter="wipe(down)" transition="in">
                                      <p:cBhvr>
                                        <p:cTn dur="500" id="29"/>
                                        <p:tgtEl>
                                          <p:spTgt spid="10"/>
                                        </p:tgtEl>
                                      </p:cBhvr>
                                    </p:animEffect>
                                  </p:childTnLst>
                                </p:cTn>
                              </p:par>
                              <p:par>
                                <p:cTn fill="hold" grpId="0" id="30" nodeType="withEffect" presetClass="entr" presetID="22" presetSubtype="4">
                                  <p:stCondLst>
                                    <p:cond delay="500"/>
                                  </p:stCondLst>
                                  <p:childTnLst>
                                    <p:set>
                                      <p:cBhvr>
                                        <p:cTn dur="1" fill="hold" id="31">
                                          <p:stCondLst>
                                            <p:cond delay="0"/>
                                          </p:stCondLst>
                                        </p:cTn>
                                        <p:tgtEl>
                                          <p:spTgt spid="9"/>
                                        </p:tgtEl>
                                        <p:attrNameLst>
                                          <p:attrName>style.visibility</p:attrName>
                                        </p:attrNameLst>
                                      </p:cBhvr>
                                      <p:to>
                                        <p:strVal val="visible"/>
                                      </p:to>
                                    </p:set>
                                    <p:animEffect filter="wipe(down)" transition="in">
                                      <p:cBhvr>
                                        <p:cTn dur="500" id="32"/>
                                        <p:tgtEl>
                                          <p:spTgt spid="9"/>
                                        </p:tgtEl>
                                      </p:cBhvr>
                                    </p:animEffect>
                                  </p:childTnLst>
                                </p:cTn>
                              </p:par>
                              <p:par>
                                <p:cTn fill="hold" grpId="0" id="33" nodeType="withEffect" presetClass="entr" presetID="22" presetSubtype="8">
                                  <p:stCondLst>
                                    <p:cond delay="500"/>
                                  </p:stCondLst>
                                  <p:childTnLst>
                                    <p:set>
                                      <p:cBhvr>
                                        <p:cTn dur="1" fill="hold" id="34">
                                          <p:stCondLst>
                                            <p:cond delay="0"/>
                                          </p:stCondLst>
                                        </p:cTn>
                                        <p:tgtEl>
                                          <p:spTgt spid="7"/>
                                        </p:tgtEl>
                                        <p:attrNameLst>
                                          <p:attrName>style.visibility</p:attrName>
                                        </p:attrNameLst>
                                      </p:cBhvr>
                                      <p:to>
                                        <p:strVal val="visible"/>
                                      </p:to>
                                    </p:set>
                                    <p:animEffect filter="wipe(left)" transition="in">
                                      <p:cBhvr>
                                        <p:cTn dur="500" id="35"/>
                                        <p:tgtEl>
                                          <p:spTgt spid="7"/>
                                        </p:tgtEl>
                                      </p:cBhvr>
                                    </p:animEffect>
                                  </p:childTnLst>
                                </p:cTn>
                              </p:par>
                            </p:childTnLst>
                          </p:cTn>
                        </p:par>
                        <p:par>
                          <p:cTn fill="hold" id="36" nodeType="afterGroup">
                            <p:stCondLst>
                              <p:cond delay="3400"/>
                            </p:stCondLst>
                            <p:childTnLst>
                              <p:par>
                                <p:cTn fill="hold" grpId="0" id="37" nodeType="afterEffect" presetClass="entr" presetID="53" presetSubtype="0">
                                  <p:stCondLst>
                                    <p:cond delay="0"/>
                                  </p:stCondLst>
                                  <p:childTnLst>
                                    <p:set>
                                      <p:cBhvr>
                                        <p:cTn dur="1" fill="hold" id="38">
                                          <p:stCondLst>
                                            <p:cond delay="0"/>
                                          </p:stCondLst>
                                        </p:cTn>
                                        <p:tgtEl>
                                          <p:spTgt spid="15">
                                            <p:txEl>
                                              <p:pRg end="0" st="0"/>
                                            </p:txEl>
                                          </p:spTgt>
                                        </p:tgtEl>
                                        <p:attrNameLst>
                                          <p:attrName>style.visibility</p:attrName>
                                        </p:attrNameLst>
                                      </p:cBhvr>
                                      <p:to>
                                        <p:strVal val="visible"/>
                                      </p:to>
                                    </p:set>
                                    <p:anim calcmode="lin" valueType="num">
                                      <p:cBhvr>
                                        <p:cTn dur="400" fill="hold" id="39"/>
                                        <p:tgtEl>
                                          <p:spTgt spid="15">
                                            <p:txEl>
                                              <p:pRg end="0" st="0"/>
                                            </p:txEl>
                                          </p:spTgt>
                                        </p:tgtEl>
                                        <p:attrNameLst>
                                          <p:attrName>ppt_w</p:attrName>
                                        </p:attrNameLst>
                                      </p:cBhvr>
                                      <p:tavLst>
                                        <p:tav tm="0">
                                          <p:val>
                                            <p:fltVal val="0"/>
                                          </p:val>
                                        </p:tav>
                                        <p:tav tm="100000">
                                          <p:val>
                                            <p:strVal val="#ppt_w"/>
                                          </p:val>
                                        </p:tav>
                                      </p:tavLst>
                                    </p:anim>
                                    <p:anim calcmode="lin" valueType="num">
                                      <p:cBhvr>
                                        <p:cTn dur="400" fill="hold" id="40"/>
                                        <p:tgtEl>
                                          <p:spTgt spid="15">
                                            <p:txEl>
                                              <p:pRg end="0" st="0"/>
                                            </p:txEl>
                                          </p:spTgt>
                                        </p:tgtEl>
                                        <p:attrNameLst>
                                          <p:attrName>ppt_h</p:attrName>
                                        </p:attrNameLst>
                                      </p:cBhvr>
                                      <p:tavLst>
                                        <p:tav tm="0">
                                          <p:val>
                                            <p:fltVal val="0"/>
                                          </p:val>
                                        </p:tav>
                                        <p:tav tm="100000">
                                          <p:val>
                                            <p:strVal val="#ppt_h"/>
                                          </p:val>
                                        </p:tav>
                                      </p:tavLst>
                                    </p:anim>
                                    <p:animEffect filter="fade" transition="in">
                                      <p:cBhvr>
                                        <p:cTn dur="400" id="41"/>
                                        <p:tgtEl>
                                          <p:spTgt spid="15">
                                            <p:txEl>
                                              <p:pRg end="0" st="0"/>
                                            </p:txEl>
                                          </p:spTgt>
                                        </p:tgtEl>
                                      </p:cBhvr>
                                    </p:animEffect>
                                  </p:childTnLst>
                                </p:cTn>
                              </p:par>
                            </p:childTnLst>
                          </p:cTn>
                        </p:par>
                        <p:par>
                          <p:cTn fill="hold" id="42" nodeType="afterGroup">
                            <p:stCondLst>
                              <p:cond delay="3800"/>
                            </p:stCondLst>
                            <p:childTnLst>
                              <p:par>
                                <p:cTn fill="hold" grpId="0" id="43" nodeType="afterEffect" presetClass="entr" presetID="53" presetSubtype="0">
                                  <p:stCondLst>
                                    <p:cond delay="0"/>
                                  </p:stCondLst>
                                  <p:childTnLst>
                                    <p:set>
                                      <p:cBhvr>
                                        <p:cTn dur="1" fill="hold" id="44">
                                          <p:stCondLst>
                                            <p:cond delay="0"/>
                                          </p:stCondLst>
                                        </p:cTn>
                                        <p:tgtEl>
                                          <p:spTgt spid="16">
                                            <p:txEl>
                                              <p:pRg end="0" st="0"/>
                                            </p:txEl>
                                          </p:spTgt>
                                        </p:tgtEl>
                                        <p:attrNameLst>
                                          <p:attrName>style.visibility</p:attrName>
                                        </p:attrNameLst>
                                      </p:cBhvr>
                                      <p:to>
                                        <p:strVal val="visible"/>
                                      </p:to>
                                    </p:set>
                                    <p:anim calcmode="lin" valueType="num">
                                      <p:cBhvr>
                                        <p:cTn dur="400" fill="hold" id="45"/>
                                        <p:tgtEl>
                                          <p:spTgt spid="16">
                                            <p:txEl>
                                              <p:pRg end="0" st="0"/>
                                            </p:txEl>
                                          </p:spTgt>
                                        </p:tgtEl>
                                        <p:attrNameLst>
                                          <p:attrName>ppt_w</p:attrName>
                                        </p:attrNameLst>
                                      </p:cBhvr>
                                      <p:tavLst>
                                        <p:tav tm="0">
                                          <p:val>
                                            <p:fltVal val="0"/>
                                          </p:val>
                                        </p:tav>
                                        <p:tav tm="100000">
                                          <p:val>
                                            <p:strVal val="#ppt_w"/>
                                          </p:val>
                                        </p:tav>
                                      </p:tavLst>
                                    </p:anim>
                                    <p:anim calcmode="lin" valueType="num">
                                      <p:cBhvr>
                                        <p:cTn dur="400" fill="hold" id="46"/>
                                        <p:tgtEl>
                                          <p:spTgt spid="16">
                                            <p:txEl>
                                              <p:pRg end="0" st="0"/>
                                            </p:txEl>
                                          </p:spTgt>
                                        </p:tgtEl>
                                        <p:attrNameLst>
                                          <p:attrName>ppt_h</p:attrName>
                                        </p:attrNameLst>
                                      </p:cBhvr>
                                      <p:tavLst>
                                        <p:tav tm="0">
                                          <p:val>
                                            <p:fltVal val="0"/>
                                          </p:val>
                                        </p:tav>
                                        <p:tav tm="100000">
                                          <p:val>
                                            <p:strVal val="#ppt_h"/>
                                          </p:val>
                                        </p:tav>
                                      </p:tavLst>
                                    </p:anim>
                                    <p:animEffect filter="fade" transition="in">
                                      <p:cBhvr>
                                        <p:cTn dur="400" id="47"/>
                                        <p:tgtEl>
                                          <p:spTgt spid="16">
                                            <p:txEl>
                                              <p:pRg end="0" st="0"/>
                                            </p:txEl>
                                          </p:spTgt>
                                        </p:tgtEl>
                                      </p:cBhvr>
                                    </p:animEffect>
                                  </p:childTnLst>
                                </p:cTn>
                              </p:par>
                            </p:childTnLst>
                          </p:cTn>
                        </p:par>
                        <p:par>
                          <p:cTn fill="hold" id="48" nodeType="afterGroup">
                            <p:stCondLst>
                              <p:cond delay="4200"/>
                            </p:stCondLst>
                            <p:childTnLst>
                              <p:par>
                                <p:cTn fill="hold" grpId="0" id="49" nodeType="afterEffect" presetClass="entr" presetID="53" presetSubtype="0">
                                  <p:stCondLst>
                                    <p:cond delay="0"/>
                                  </p:stCondLst>
                                  <p:childTnLst>
                                    <p:set>
                                      <p:cBhvr>
                                        <p:cTn dur="1" fill="hold" id="50">
                                          <p:stCondLst>
                                            <p:cond delay="0"/>
                                          </p:stCondLst>
                                        </p:cTn>
                                        <p:tgtEl>
                                          <p:spTgt spid="17">
                                            <p:txEl>
                                              <p:pRg end="0" st="0"/>
                                            </p:txEl>
                                          </p:spTgt>
                                        </p:tgtEl>
                                        <p:attrNameLst>
                                          <p:attrName>style.visibility</p:attrName>
                                        </p:attrNameLst>
                                      </p:cBhvr>
                                      <p:to>
                                        <p:strVal val="visible"/>
                                      </p:to>
                                    </p:set>
                                    <p:anim calcmode="lin" valueType="num">
                                      <p:cBhvr>
                                        <p:cTn dur="400" fill="hold" id="51"/>
                                        <p:tgtEl>
                                          <p:spTgt spid="17">
                                            <p:txEl>
                                              <p:pRg end="0" st="0"/>
                                            </p:txEl>
                                          </p:spTgt>
                                        </p:tgtEl>
                                        <p:attrNameLst>
                                          <p:attrName>ppt_w</p:attrName>
                                        </p:attrNameLst>
                                      </p:cBhvr>
                                      <p:tavLst>
                                        <p:tav tm="0">
                                          <p:val>
                                            <p:fltVal val="0"/>
                                          </p:val>
                                        </p:tav>
                                        <p:tav tm="100000">
                                          <p:val>
                                            <p:strVal val="#ppt_w"/>
                                          </p:val>
                                        </p:tav>
                                      </p:tavLst>
                                    </p:anim>
                                    <p:anim calcmode="lin" valueType="num">
                                      <p:cBhvr>
                                        <p:cTn dur="400" fill="hold" id="52"/>
                                        <p:tgtEl>
                                          <p:spTgt spid="17">
                                            <p:txEl>
                                              <p:pRg end="0" st="0"/>
                                            </p:txEl>
                                          </p:spTgt>
                                        </p:tgtEl>
                                        <p:attrNameLst>
                                          <p:attrName>ppt_h</p:attrName>
                                        </p:attrNameLst>
                                      </p:cBhvr>
                                      <p:tavLst>
                                        <p:tav tm="0">
                                          <p:val>
                                            <p:fltVal val="0"/>
                                          </p:val>
                                        </p:tav>
                                        <p:tav tm="100000">
                                          <p:val>
                                            <p:strVal val="#ppt_h"/>
                                          </p:val>
                                        </p:tav>
                                      </p:tavLst>
                                    </p:anim>
                                    <p:animEffect filter="fade" transition="in">
                                      <p:cBhvr>
                                        <p:cTn dur="400" id="53"/>
                                        <p:tgtEl>
                                          <p:spTgt spid="17">
                                            <p:txEl>
                                              <p:pRg end="0" st="0"/>
                                            </p:txEl>
                                          </p:spTgt>
                                        </p:tgtEl>
                                      </p:cBhvr>
                                    </p:animEffect>
                                  </p:childTnLst>
                                </p:cTn>
                              </p:par>
                            </p:childTnLst>
                          </p:cTn>
                        </p:par>
                        <p:par>
                          <p:cTn fill="hold" id="54" nodeType="afterGroup">
                            <p:stCondLst>
                              <p:cond delay="4600"/>
                            </p:stCondLst>
                            <p:childTnLst>
                              <p:par>
                                <p:cTn fill="hold" grpId="0" id="55" nodeType="afterEffect" presetClass="entr" presetID="53" presetSubtype="0">
                                  <p:stCondLst>
                                    <p:cond delay="0"/>
                                  </p:stCondLst>
                                  <p:childTnLst>
                                    <p:set>
                                      <p:cBhvr>
                                        <p:cTn dur="1" fill="hold" id="56">
                                          <p:stCondLst>
                                            <p:cond delay="0"/>
                                          </p:stCondLst>
                                        </p:cTn>
                                        <p:tgtEl>
                                          <p:spTgt spid="18">
                                            <p:txEl>
                                              <p:pRg end="0" st="0"/>
                                            </p:txEl>
                                          </p:spTgt>
                                        </p:tgtEl>
                                        <p:attrNameLst>
                                          <p:attrName>style.visibility</p:attrName>
                                        </p:attrNameLst>
                                      </p:cBhvr>
                                      <p:to>
                                        <p:strVal val="visible"/>
                                      </p:to>
                                    </p:set>
                                    <p:anim calcmode="lin" valueType="num">
                                      <p:cBhvr>
                                        <p:cTn dur="400" fill="hold" id="57"/>
                                        <p:tgtEl>
                                          <p:spTgt spid="18">
                                            <p:txEl>
                                              <p:pRg end="0" st="0"/>
                                            </p:txEl>
                                          </p:spTgt>
                                        </p:tgtEl>
                                        <p:attrNameLst>
                                          <p:attrName>ppt_w</p:attrName>
                                        </p:attrNameLst>
                                      </p:cBhvr>
                                      <p:tavLst>
                                        <p:tav tm="0">
                                          <p:val>
                                            <p:fltVal val="0"/>
                                          </p:val>
                                        </p:tav>
                                        <p:tav tm="100000">
                                          <p:val>
                                            <p:strVal val="#ppt_w"/>
                                          </p:val>
                                        </p:tav>
                                      </p:tavLst>
                                    </p:anim>
                                    <p:anim calcmode="lin" valueType="num">
                                      <p:cBhvr>
                                        <p:cTn dur="400" fill="hold" id="58"/>
                                        <p:tgtEl>
                                          <p:spTgt spid="18">
                                            <p:txEl>
                                              <p:pRg end="0" st="0"/>
                                            </p:txEl>
                                          </p:spTgt>
                                        </p:tgtEl>
                                        <p:attrNameLst>
                                          <p:attrName>ppt_h</p:attrName>
                                        </p:attrNameLst>
                                      </p:cBhvr>
                                      <p:tavLst>
                                        <p:tav tm="0">
                                          <p:val>
                                            <p:fltVal val="0"/>
                                          </p:val>
                                        </p:tav>
                                        <p:tav tm="100000">
                                          <p:val>
                                            <p:strVal val="#ppt_h"/>
                                          </p:val>
                                        </p:tav>
                                      </p:tavLst>
                                    </p:anim>
                                    <p:animEffect filter="fade" transition="in">
                                      <p:cBhvr>
                                        <p:cTn dur="400" id="59"/>
                                        <p:tgtEl>
                                          <p:spTgt spid="18">
                                            <p:txEl>
                                              <p:pRg end="0" st="0"/>
                                            </p:txEl>
                                          </p:spTgt>
                                        </p:tgtEl>
                                      </p:cBhvr>
                                    </p:animEffect>
                                  </p:childTnLst>
                                </p:cTn>
                              </p:par>
                            </p:childTnLst>
                          </p:cTn>
                        </p:par>
                        <p:par>
                          <p:cTn fill="hold" id="60" nodeType="afterGroup">
                            <p:stCondLst>
                              <p:cond delay="5000"/>
                            </p:stCondLst>
                            <p:childTnLst>
                              <p:par>
                                <p:cTn fill="hold" grpId="0" id="61" nodeType="afterEffect" presetClass="entr" presetID="53" presetSubtype="0">
                                  <p:stCondLst>
                                    <p:cond delay="0"/>
                                  </p:stCondLst>
                                  <p:childTnLst>
                                    <p:set>
                                      <p:cBhvr>
                                        <p:cTn dur="1" fill="hold" id="62">
                                          <p:stCondLst>
                                            <p:cond delay="0"/>
                                          </p:stCondLst>
                                        </p:cTn>
                                        <p:tgtEl>
                                          <p:spTgt spid="19">
                                            <p:txEl>
                                              <p:pRg end="0" st="0"/>
                                            </p:txEl>
                                          </p:spTgt>
                                        </p:tgtEl>
                                        <p:attrNameLst>
                                          <p:attrName>style.visibility</p:attrName>
                                        </p:attrNameLst>
                                      </p:cBhvr>
                                      <p:to>
                                        <p:strVal val="visible"/>
                                      </p:to>
                                    </p:set>
                                    <p:anim calcmode="lin" valueType="num">
                                      <p:cBhvr>
                                        <p:cTn dur="400" fill="hold" id="63"/>
                                        <p:tgtEl>
                                          <p:spTgt spid="19">
                                            <p:txEl>
                                              <p:pRg end="0" st="0"/>
                                            </p:txEl>
                                          </p:spTgt>
                                        </p:tgtEl>
                                        <p:attrNameLst>
                                          <p:attrName>ppt_w</p:attrName>
                                        </p:attrNameLst>
                                      </p:cBhvr>
                                      <p:tavLst>
                                        <p:tav tm="0">
                                          <p:val>
                                            <p:fltVal val="0"/>
                                          </p:val>
                                        </p:tav>
                                        <p:tav tm="100000">
                                          <p:val>
                                            <p:strVal val="#ppt_w"/>
                                          </p:val>
                                        </p:tav>
                                      </p:tavLst>
                                    </p:anim>
                                    <p:anim calcmode="lin" valueType="num">
                                      <p:cBhvr>
                                        <p:cTn dur="400" fill="hold" id="64"/>
                                        <p:tgtEl>
                                          <p:spTgt spid="19">
                                            <p:txEl>
                                              <p:pRg end="0" st="0"/>
                                            </p:txEl>
                                          </p:spTgt>
                                        </p:tgtEl>
                                        <p:attrNameLst>
                                          <p:attrName>ppt_h</p:attrName>
                                        </p:attrNameLst>
                                      </p:cBhvr>
                                      <p:tavLst>
                                        <p:tav tm="0">
                                          <p:val>
                                            <p:fltVal val="0"/>
                                          </p:val>
                                        </p:tav>
                                        <p:tav tm="100000">
                                          <p:val>
                                            <p:strVal val="#ppt_h"/>
                                          </p:val>
                                        </p:tav>
                                      </p:tavLst>
                                    </p:anim>
                                    <p:animEffect filter="fade" transition="in">
                                      <p:cBhvr>
                                        <p:cTn dur="400" id="65"/>
                                        <p:tgtEl>
                                          <p:spTgt spid="19">
                                            <p:txEl>
                                              <p:pRg end="0" st="0"/>
                                            </p:txEl>
                                          </p:spTgt>
                                        </p:tgtEl>
                                      </p:cBhvr>
                                    </p:animEffect>
                                  </p:childTnLst>
                                </p:cTn>
                              </p:par>
                            </p:childTnLst>
                          </p:cTn>
                        </p:par>
                        <p:par>
                          <p:cTn fill="hold" id="66" nodeType="afterGroup">
                            <p:stCondLst>
                              <p:cond delay="5400"/>
                            </p:stCondLst>
                            <p:childTnLst>
                              <p:par>
                                <p:cTn fill="hold" grpId="0" id="67" nodeType="afterEffect" presetClass="entr" presetID="53" presetSubtype="0">
                                  <p:stCondLst>
                                    <p:cond delay="0"/>
                                  </p:stCondLst>
                                  <p:childTnLst>
                                    <p:set>
                                      <p:cBhvr>
                                        <p:cTn dur="1" fill="hold" id="68">
                                          <p:stCondLst>
                                            <p:cond delay="0"/>
                                          </p:stCondLst>
                                        </p:cTn>
                                        <p:tgtEl>
                                          <p:spTgt spid="20">
                                            <p:txEl>
                                              <p:pRg end="0" st="0"/>
                                            </p:txEl>
                                          </p:spTgt>
                                        </p:tgtEl>
                                        <p:attrNameLst>
                                          <p:attrName>style.visibility</p:attrName>
                                        </p:attrNameLst>
                                      </p:cBhvr>
                                      <p:to>
                                        <p:strVal val="visible"/>
                                      </p:to>
                                    </p:set>
                                    <p:anim calcmode="lin" valueType="num">
                                      <p:cBhvr>
                                        <p:cTn dur="400" fill="hold" id="69"/>
                                        <p:tgtEl>
                                          <p:spTgt spid="20">
                                            <p:txEl>
                                              <p:pRg end="0" st="0"/>
                                            </p:txEl>
                                          </p:spTgt>
                                        </p:tgtEl>
                                        <p:attrNameLst>
                                          <p:attrName>ppt_w</p:attrName>
                                        </p:attrNameLst>
                                      </p:cBhvr>
                                      <p:tavLst>
                                        <p:tav tm="0">
                                          <p:val>
                                            <p:fltVal val="0"/>
                                          </p:val>
                                        </p:tav>
                                        <p:tav tm="100000">
                                          <p:val>
                                            <p:strVal val="#ppt_w"/>
                                          </p:val>
                                        </p:tav>
                                      </p:tavLst>
                                    </p:anim>
                                    <p:anim calcmode="lin" valueType="num">
                                      <p:cBhvr>
                                        <p:cTn dur="400" fill="hold" id="70"/>
                                        <p:tgtEl>
                                          <p:spTgt spid="20">
                                            <p:txEl>
                                              <p:pRg end="0" st="0"/>
                                            </p:txEl>
                                          </p:spTgt>
                                        </p:tgtEl>
                                        <p:attrNameLst>
                                          <p:attrName>ppt_h</p:attrName>
                                        </p:attrNameLst>
                                      </p:cBhvr>
                                      <p:tavLst>
                                        <p:tav tm="0">
                                          <p:val>
                                            <p:fltVal val="0"/>
                                          </p:val>
                                        </p:tav>
                                        <p:tav tm="100000">
                                          <p:val>
                                            <p:strVal val="#ppt_h"/>
                                          </p:val>
                                        </p:tav>
                                      </p:tavLst>
                                    </p:anim>
                                    <p:animEffect filter="fade" transition="in">
                                      <p:cBhvr>
                                        <p:cTn dur="400" id="71"/>
                                        <p:tgtEl>
                                          <p:spTgt spid="20">
                                            <p:txEl>
                                              <p:pRg end="0" st="0"/>
                                            </p:txEl>
                                          </p:spTgt>
                                        </p:tgtEl>
                                      </p:cBhvr>
                                    </p:animEffect>
                                  </p:childTnLst>
                                </p:cTn>
                              </p:par>
                            </p:childTnLst>
                          </p:cTn>
                        </p:par>
                        <p:par>
                          <p:cTn fill="hold" id="72" nodeType="afterGroup">
                            <p:stCondLst>
                              <p:cond delay="5800"/>
                            </p:stCondLst>
                            <p:childTnLst>
                              <p:par>
                                <p:cTn fill="hold" grpId="0" id="73" nodeType="afterEffect" presetClass="entr" presetID="53" presetSubtype="0">
                                  <p:stCondLst>
                                    <p:cond delay="0"/>
                                  </p:stCondLst>
                                  <p:childTnLst>
                                    <p:set>
                                      <p:cBhvr>
                                        <p:cTn dur="1" fill="hold" id="74">
                                          <p:stCondLst>
                                            <p:cond delay="0"/>
                                          </p:stCondLst>
                                        </p:cTn>
                                        <p:tgtEl>
                                          <p:spTgt spid="21">
                                            <p:txEl>
                                              <p:pRg end="0" st="0"/>
                                            </p:txEl>
                                          </p:spTgt>
                                        </p:tgtEl>
                                        <p:attrNameLst>
                                          <p:attrName>style.visibility</p:attrName>
                                        </p:attrNameLst>
                                      </p:cBhvr>
                                      <p:to>
                                        <p:strVal val="visible"/>
                                      </p:to>
                                    </p:set>
                                    <p:anim calcmode="lin" valueType="num">
                                      <p:cBhvr>
                                        <p:cTn dur="400" fill="hold" id="75"/>
                                        <p:tgtEl>
                                          <p:spTgt spid="21">
                                            <p:txEl>
                                              <p:pRg end="0" st="0"/>
                                            </p:txEl>
                                          </p:spTgt>
                                        </p:tgtEl>
                                        <p:attrNameLst>
                                          <p:attrName>ppt_w</p:attrName>
                                        </p:attrNameLst>
                                      </p:cBhvr>
                                      <p:tavLst>
                                        <p:tav tm="0">
                                          <p:val>
                                            <p:fltVal val="0"/>
                                          </p:val>
                                        </p:tav>
                                        <p:tav tm="100000">
                                          <p:val>
                                            <p:strVal val="#ppt_w"/>
                                          </p:val>
                                        </p:tav>
                                      </p:tavLst>
                                    </p:anim>
                                    <p:anim calcmode="lin" valueType="num">
                                      <p:cBhvr>
                                        <p:cTn dur="400" fill="hold" id="76"/>
                                        <p:tgtEl>
                                          <p:spTgt spid="21">
                                            <p:txEl>
                                              <p:pRg end="0" st="0"/>
                                            </p:txEl>
                                          </p:spTgt>
                                        </p:tgtEl>
                                        <p:attrNameLst>
                                          <p:attrName>ppt_h</p:attrName>
                                        </p:attrNameLst>
                                      </p:cBhvr>
                                      <p:tavLst>
                                        <p:tav tm="0">
                                          <p:val>
                                            <p:fltVal val="0"/>
                                          </p:val>
                                        </p:tav>
                                        <p:tav tm="100000">
                                          <p:val>
                                            <p:strVal val="#ppt_h"/>
                                          </p:val>
                                        </p:tav>
                                      </p:tavLst>
                                    </p:anim>
                                    <p:animEffect filter="fade" transition="in">
                                      <p:cBhvr>
                                        <p:cTn dur="400" id="77"/>
                                        <p:tgtEl>
                                          <p:spTgt spid="21">
                                            <p:txEl>
                                              <p:pRg end="0" st="0"/>
                                            </p:txEl>
                                          </p:spTgt>
                                        </p:tgtEl>
                                      </p:cBhvr>
                                    </p:animEffect>
                                  </p:childTnLst>
                                </p:cTn>
                              </p:par>
                            </p:childTnLst>
                          </p:cTn>
                        </p:par>
                        <p:par>
                          <p:cTn fill="hold" id="78" nodeType="afterGroup">
                            <p:stCondLst>
                              <p:cond delay="6200"/>
                            </p:stCondLst>
                            <p:childTnLst>
                              <p:par>
                                <p:cTn fill="hold" grpId="0" id="79" nodeType="afterEffect" presetClass="entr" presetID="53" presetSubtype="0">
                                  <p:stCondLst>
                                    <p:cond delay="0"/>
                                  </p:stCondLst>
                                  <p:childTnLst>
                                    <p:set>
                                      <p:cBhvr>
                                        <p:cTn dur="1" fill="hold" id="80">
                                          <p:stCondLst>
                                            <p:cond delay="0"/>
                                          </p:stCondLst>
                                        </p:cTn>
                                        <p:tgtEl>
                                          <p:spTgt spid="22">
                                            <p:txEl>
                                              <p:pRg end="0" st="0"/>
                                            </p:txEl>
                                          </p:spTgt>
                                        </p:tgtEl>
                                        <p:attrNameLst>
                                          <p:attrName>style.visibility</p:attrName>
                                        </p:attrNameLst>
                                      </p:cBhvr>
                                      <p:to>
                                        <p:strVal val="visible"/>
                                      </p:to>
                                    </p:set>
                                    <p:anim calcmode="lin" valueType="num">
                                      <p:cBhvr>
                                        <p:cTn dur="400" fill="hold" id="81"/>
                                        <p:tgtEl>
                                          <p:spTgt spid="22">
                                            <p:txEl>
                                              <p:pRg end="0" st="0"/>
                                            </p:txEl>
                                          </p:spTgt>
                                        </p:tgtEl>
                                        <p:attrNameLst>
                                          <p:attrName>ppt_w</p:attrName>
                                        </p:attrNameLst>
                                      </p:cBhvr>
                                      <p:tavLst>
                                        <p:tav tm="0">
                                          <p:val>
                                            <p:fltVal val="0"/>
                                          </p:val>
                                        </p:tav>
                                        <p:tav tm="100000">
                                          <p:val>
                                            <p:strVal val="#ppt_w"/>
                                          </p:val>
                                        </p:tav>
                                      </p:tavLst>
                                    </p:anim>
                                    <p:anim calcmode="lin" valueType="num">
                                      <p:cBhvr>
                                        <p:cTn dur="400" fill="hold" id="82"/>
                                        <p:tgtEl>
                                          <p:spTgt spid="22">
                                            <p:txEl>
                                              <p:pRg end="0" st="0"/>
                                            </p:txEl>
                                          </p:spTgt>
                                        </p:tgtEl>
                                        <p:attrNameLst>
                                          <p:attrName>ppt_h</p:attrName>
                                        </p:attrNameLst>
                                      </p:cBhvr>
                                      <p:tavLst>
                                        <p:tav tm="0">
                                          <p:val>
                                            <p:fltVal val="0"/>
                                          </p:val>
                                        </p:tav>
                                        <p:tav tm="100000">
                                          <p:val>
                                            <p:strVal val="#ppt_h"/>
                                          </p:val>
                                        </p:tav>
                                      </p:tavLst>
                                    </p:anim>
                                    <p:animEffect filter="fade" transition="in">
                                      <p:cBhvr>
                                        <p:cTn dur="400" id="83"/>
                                        <p:tgtEl>
                                          <p:spTgt spid="22">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P grpId="0" spid="10"/>
      <p:bldP grpId="0" spid="11"/>
      <p:bldP grpId="0" spid="12"/>
      <p:bldP grpId="0" spid="13"/>
      <p:bldP grpId="0" spid="14"/>
      <p:bldP build="p" grpId="0" spid="15"/>
      <p:bldP build="p" grpId="0" spid="16"/>
      <p:bldP build="p" grpId="0" spid="17"/>
      <p:bldP build="p" grpId="0" spid="18"/>
      <p:bldP build="p" grpId="0" spid="19"/>
      <p:bldP build="p" grpId="0" spid="20"/>
      <p:bldP build="p" grpId="0" spid="21"/>
      <p:bldP build="p" grpId="0" spid="22"/>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Round Same Side Corner Rectangle 42">
            <a:extLst>
              <a:ext uri="{FF2B5EF4-FFF2-40B4-BE49-F238E27FC236}">
                <a16:creationId xmlns:a16="http://schemas.microsoft.com/office/drawing/2014/main" id="{49CCE683-EECD-4C9A-9061-1F8294FCA81D}"/>
              </a:ext>
            </a:extLst>
          </p:cNvPr>
          <p:cNvSpPr/>
          <p:nvPr/>
        </p:nvSpPr>
        <p:spPr>
          <a:xfrm flipH="1" rot="16200000">
            <a:off x="3379784" y="2702365"/>
            <a:ext cx="208117" cy="1824386"/>
          </a:xfrm>
          <a:prstGeom prst="round2SameRect">
            <a:avLst>
              <a:gd fmla="val 50000" name="adj1"/>
              <a:gd fmla="val 0" name="adj2"/>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82283" lIns="164564" rIns="164564" rtlCol="0" tIns="82283"/>
          <a:lstStyle/>
          <a:p>
            <a:pPr algn="ctr"/>
            <a:endParaRPr lang="bg-BG" sz="1013">
              <a:solidFill>
                <a:schemeClr val="bg1">
                  <a:lumMod val="65000"/>
                </a:schemeClr>
              </a:solidFill>
              <a:latin panose="020f0302020204030204" typeface="Calibri Light"/>
            </a:endParaRPr>
          </a:p>
        </p:txBody>
      </p:sp>
      <p:sp>
        <p:nvSpPr>
          <p:cNvPr id="3" name="Freeform 734">
            <a:extLst>
              <a:ext uri="{FF2B5EF4-FFF2-40B4-BE49-F238E27FC236}">
                <a16:creationId xmlns:a16="http://schemas.microsoft.com/office/drawing/2014/main" id="{E3139643-91DF-4CD3-AF71-B38B5C76CF95}"/>
              </a:ext>
            </a:extLst>
          </p:cNvPr>
          <p:cNvSpPr>
            <a:spLocks noChangeArrowheads="1"/>
          </p:cNvSpPr>
          <p:nvPr/>
        </p:nvSpPr>
        <p:spPr bwMode="auto">
          <a:xfrm rot="5400000">
            <a:off x="3417199" y="3617655"/>
            <a:ext cx="221183" cy="338037"/>
          </a:xfrm>
          <a:custGeom>
            <a:gdLst>
              <a:gd fmla="*/ 43 w 263" name="T0"/>
              <a:gd fmla="*/ 348 h 354" name="T1"/>
              <a:gd fmla="*/ 43 w 263" name="T2"/>
              <a:gd fmla="*/ 348 h 354" name="T3"/>
              <a:gd fmla="*/ 250 w 263" name="T4"/>
              <a:gd fmla="*/ 198 h 354" name="T5"/>
              <a:gd fmla="*/ 262 w 263" name="T6"/>
              <a:gd fmla="*/ 178 h 354" name="T7"/>
              <a:gd fmla="*/ 250 w 263" name="T8"/>
              <a:gd fmla="*/ 155 h 354" name="T9"/>
              <a:gd fmla="*/ 43 w 263" name="T10"/>
              <a:gd fmla="*/ 5 h 354" name="T11"/>
              <a:gd fmla="*/ 14 w 263" name="T12"/>
              <a:gd fmla="*/ 5 h 354" name="T13"/>
              <a:gd fmla="*/ 0 w 263" name="T14"/>
              <a:gd fmla="*/ 28 h 354" name="T15"/>
              <a:gd fmla="*/ 0 w 263" name="T16"/>
              <a:gd fmla="*/ 324 h 354" name="T17"/>
              <a:gd fmla="*/ 14 w 263" name="T18"/>
              <a:gd fmla="*/ 350 h 354" name="T19"/>
              <a:gd fmla="*/ 43 w 263" name="T20"/>
              <a:gd fmla="*/ 348 h 35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4" w="263">
                <a:moveTo>
                  <a:pt x="43" y="348"/>
                </a:moveTo>
                <a:lnTo>
                  <a:pt x="43" y="348"/>
                </a:lnTo>
                <a:cubicBezTo>
                  <a:pt x="250" y="198"/>
                  <a:pt x="250" y="198"/>
                  <a:pt x="250" y="198"/>
                </a:cubicBezTo>
                <a:cubicBezTo>
                  <a:pt x="259" y="192"/>
                  <a:pt x="262" y="186"/>
                  <a:pt x="262" y="178"/>
                </a:cubicBezTo>
                <a:cubicBezTo>
                  <a:pt x="262" y="169"/>
                  <a:pt x="259" y="161"/>
                  <a:pt x="250" y="155"/>
                </a:cubicBezTo>
                <a:cubicBezTo>
                  <a:pt x="43" y="5"/>
                  <a:pt x="43" y="5"/>
                  <a:pt x="43" y="5"/>
                </a:cubicBezTo>
                <a:cubicBezTo>
                  <a:pt x="35" y="0"/>
                  <a:pt x="23" y="0"/>
                  <a:pt x="14" y="5"/>
                </a:cubicBezTo>
                <a:cubicBezTo>
                  <a:pt x="5" y="8"/>
                  <a:pt x="0" y="16"/>
                  <a:pt x="0" y="28"/>
                </a:cubicBezTo>
                <a:cubicBezTo>
                  <a:pt x="0" y="324"/>
                  <a:pt x="0" y="324"/>
                  <a:pt x="0" y="324"/>
                </a:cubicBezTo>
                <a:cubicBezTo>
                  <a:pt x="0" y="336"/>
                  <a:pt x="5" y="344"/>
                  <a:pt x="14" y="350"/>
                </a:cubicBezTo>
                <a:cubicBezTo>
                  <a:pt x="23" y="353"/>
                  <a:pt x="35" y="353"/>
                  <a:pt x="43" y="348"/>
                </a:cubicBezTo>
              </a:path>
            </a:pathLst>
          </a:custGeom>
          <a:solidFill>
            <a:srgbClr val="BAE3F9"/>
          </a:solidFill>
          <a:ln>
            <a:noFill/>
          </a:ln>
          <a:effectLst/>
        </p:spPr>
        <p:txBody>
          <a:bodyPr anchor="ctr" wrap="none"/>
          <a:lstStyle/>
          <a:p>
            <a:endParaRPr lang="en-US" sz="1013">
              <a:solidFill>
                <a:schemeClr val="bg1">
                  <a:lumMod val="65000"/>
                </a:schemeClr>
              </a:solidFill>
              <a:latin panose="020f0302020204030204" typeface="Calibri Light"/>
            </a:endParaRPr>
          </a:p>
        </p:txBody>
      </p:sp>
      <p:sp>
        <p:nvSpPr>
          <p:cNvPr id="4" name="Rectangle 40">
            <a:extLst>
              <a:ext uri="{FF2B5EF4-FFF2-40B4-BE49-F238E27FC236}">
                <a16:creationId xmlns:a16="http://schemas.microsoft.com/office/drawing/2014/main" id="{11B504D8-B4FD-4E6A-AC87-5506ECDB414D}"/>
              </a:ext>
            </a:extLst>
          </p:cNvPr>
          <p:cNvSpPr/>
          <p:nvPr/>
        </p:nvSpPr>
        <p:spPr>
          <a:xfrm>
            <a:off x="6285189" y="3510503"/>
            <a:ext cx="1824386" cy="208118"/>
          </a:xfrm>
          <a:prstGeom prst="rect">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82283" lIns="164564" rIns="164564" rtlCol="0" tIns="82283"/>
          <a:lstStyle/>
          <a:p>
            <a:pPr algn="ctr"/>
            <a:endParaRPr lang="bg-BG" sz="1013">
              <a:solidFill>
                <a:schemeClr val="bg1">
                  <a:lumMod val="65000"/>
                </a:schemeClr>
              </a:solidFill>
              <a:latin panose="020f0302020204030204" typeface="Calibri Light"/>
            </a:endParaRPr>
          </a:p>
        </p:txBody>
      </p:sp>
      <p:sp>
        <p:nvSpPr>
          <p:cNvPr id="5" name="Freeform 734">
            <a:extLst>
              <a:ext uri="{FF2B5EF4-FFF2-40B4-BE49-F238E27FC236}">
                <a16:creationId xmlns:a16="http://schemas.microsoft.com/office/drawing/2014/main" id="{D49C11D7-3C75-40D9-A464-F26C76D2AFF7}"/>
              </a:ext>
            </a:extLst>
          </p:cNvPr>
          <p:cNvSpPr>
            <a:spLocks noChangeArrowheads="1"/>
          </p:cNvSpPr>
          <p:nvPr/>
        </p:nvSpPr>
        <p:spPr bwMode="auto">
          <a:xfrm rot="5400000">
            <a:off x="7114123" y="3631384"/>
            <a:ext cx="221182" cy="338037"/>
          </a:xfrm>
          <a:custGeom>
            <a:gdLst>
              <a:gd fmla="*/ 43 w 263" name="T0"/>
              <a:gd fmla="*/ 348 h 354" name="T1"/>
              <a:gd fmla="*/ 43 w 263" name="T2"/>
              <a:gd fmla="*/ 348 h 354" name="T3"/>
              <a:gd fmla="*/ 250 w 263" name="T4"/>
              <a:gd fmla="*/ 198 h 354" name="T5"/>
              <a:gd fmla="*/ 262 w 263" name="T6"/>
              <a:gd fmla="*/ 178 h 354" name="T7"/>
              <a:gd fmla="*/ 250 w 263" name="T8"/>
              <a:gd fmla="*/ 155 h 354" name="T9"/>
              <a:gd fmla="*/ 43 w 263" name="T10"/>
              <a:gd fmla="*/ 5 h 354" name="T11"/>
              <a:gd fmla="*/ 14 w 263" name="T12"/>
              <a:gd fmla="*/ 5 h 354" name="T13"/>
              <a:gd fmla="*/ 0 w 263" name="T14"/>
              <a:gd fmla="*/ 28 h 354" name="T15"/>
              <a:gd fmla="*/ 0 w 263" name="T16"/>
              <a:gd fmla="*/ 324 h 354" name="T17"/>
              <a:gd fmla="*/ 14 w 263" name="T18"/>
              <a:gd fmla="*/ 350 h 354" name="T19"/>
              <a:gd fmla="*/ 43 w 263" name="T20"/>
              <a:gd fmla="*/ 348 h 35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4" w="263">
                <a:moveTo>
                  <a:pt x="43" y="348"/>
                </a:moveTo>
                <a:lnTo>
                  <a:pt x="43" y="348"/>
                </a:lnTo>
                <a:cubicBezTo>
                  <a:pt x="250" y="198"/>
                  <a:pt x="250" y="198"/>
                  <a:pt x="250" y="198"/>
                </a:cubicBezTo>
                <a:cubicBezTo>
                  <a:pt x="259" y="192"/>
                  <a:pt x="262" y="186"/>
                  <a:pt x="262" y="178"/>
                </a:cubicBezTo>
                <a:cubicBezTo>
                  <a:pt x="262" y="169"/>
                  <a:pt x="259" y="161"/>
                  <a:pt x="250" y="155"/>
                </a:cubicBezTo>
                <a:cubicBezTo>
                  <a:pt x="43" y="5"/>
                  <a:pt x="43" y="5"/>
                  <a:pt x="43" y="5"/>
                </a:cubicBezTo>
                <a:cubicBezTo>
                  <a:pt x="35" y="0"/>
                  <a:pt x="23" y="0"/>
                  <a:pt x="14" y="5"/>
                </a:cubicBezTo>
                <a:cubicBezTo>
                  <a:pt x="5" y="8"/>
                  <a:pt x="0" y="16"/>
                  <a:pt x="0" y="28"/>
                </a:cubicBezTo>
                <a:cubicBezTo>
                  <a:pt x="0" y="324"/>
                  <a:pt x="0" y="324"/>
                  <a:pt x="0" y="324"/>
                </a:cubicBezTo>
                <a:cubicBezTo>
                  <a:pt x="0" y="336"/>
                  <a:pt x="5" y="344"/>
                  <a:pt x="14" y="350"/>
                </a:cubicBezTo>
                <a:cubicBezTo>
                  <a:pt x="23" y="353"/>
                  <a:pt x="35" y="353"/>
                  <a:pt x="43" y="348"/>
                </a:cubicBezTo>
              </a:path>
            </a:pathLst>
          </a:custGeom>
          <a:solidFill>
            <a:srgbClr val="BAE3F9"/>
          </a:solidFill>
          <a:ln>
            <a:noFill/>
          </a:ln>
          <a:effectLst/>
        </p:spPr>
        <p:txBody>
          <a:bodyPr anchor="ctr" wrap="none"/>
          <a:lstStyle/>
          <a:p>
            <a:endParaRPr lang="en-US" sz="1013">
              <a:solidFill>
                <a:schemeClr val="bg1">
                  <a:lumMod val="65000"/>
                </a:schemeClr>
              </a:solidFill>
              <a:latin panose="020f0302020204030204" typeface="Calibri Light"/>
            </a:endParaRPr>
          </a:p>
        </p:txBody>
      </p:sp>
      <p:sp>
        <p:nvSpPr>
          <p:cNvPr id="6" name="Round Same Side Corner Rectangle 36">
            <a:extLst>
              <a:ext uri="{FF2B5EF4-FFF2-40B4-BE49-F238E27FC236}">
                <a16:creationId xmlns:a16="http://schemas.microsoft.com/office/drawing/2014/main" id="{A2F90BEC-8A90-4279-BEA5-569DE025B82D}"/>
              </a:ext>
            </a:extLst>
          </p:cNvPr>
          <p:cNvSpPr/>
          <p:nvPr/>
        </p:nvSpPr>
        <p:spPr>
          <a:xfrm rot="5400000">
            <a:off x="8945432" y="2702340"/>
            <a:ext cx="208116" cy="1824385"/>
          </a:xfrm>
          <a:prstGeom prst="round2SameRect">
            <a:avLst>
              <a:gd fmla="val 50000" name="adj1"/>
              <a:gd fmla="val 0" name="adj2"/>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82283" lIns="164564" rIns="164564" rtlCol="0" tIns="82283"/>
          <a:lstStyle/>
          <a:p>
            <a:pPr algn="ctr"/>
            <a:endParaRPr lang="bg-BG" sz="1013">
              <a:solidFill>
                <a:schemeClr val="bg1">
                  <a:lumMod val="65000"/>
                </a:schemeClr>
              </a:solidFill>
              <a:latin panose="020f0302020204030204" typeface="Calibri Light"/>
            </a:endParaRPr>
          </a:p>
        </p:txBody>
      </p:sp>
      <p:sp>
        <p:nvSpPr>
          <p:cNvPr id="7" name="Freeform 734">
            <a:extLst>
              <a:ext uri="{FF2B5EF4-FFF2-40B4-BE49-F238E27FC236}">
                <a16:creationId xmlns:a16="http://schemas.microsoft.com/office/drawing/2014/main" id="{C26A69DF-FBBB-4249-B545-F061DA55C850}"/>
              </a:ext>
            </a:extLst>
          </p:cNvPr>
          <p:cNvSpPr>
            <a:spLocks noChangeArrowheads="1"/>
          </p:cNvSpPr>
          <p:nvPr/>
        </p:nvSpPr>
        <p:spPr bwMode="auto">
          <a:xfrm rot="16200000">
            <a:off x="8943110" y="3274078"/>
            <a:ext cx="221182" cy="338038"/>
          </a:xfrm>
          <a:custGeom>
            <a:gdLst>
              <a:gd fmla="*/ 43 w 263" name="T0"/>
              <a:gd fmla="*/ 348 h 354" name="T1"/>
              <a:gd fmla="*/ 43 w 263" name="T2"/>
              <a:gd fmla="*/ 348 h 354" name="T3"/>
              <a:gd fmla="*/ 250 w 263" name="T4"/>
              <a:gd fmla="*/ 198 h 354" name="T5"/>
              <a:gd fmla="*/ 262 w 263" name="T6"/>
              <a:gd fmla="*/ 178 h 354" name="T7"/>
              <a:gd fmla="*/ 250 w 263" name="T8"/>
              <a:gd fmla="*/ 155 h 354" name="T9"/>
              <a:gd fmla="*/ 43 w 263" name="T10"/>
              <a:gd fmla="*/ 5 h 354" name="T11"/>
              <a:gd fmla="*/ 14 w 263" name="T12"/>
              <a:gd fmla="*/ 5 h 354" name="T13"/>
              <a:gd fmla="*/ 0 w 263" name="T14"/>
              <a:gd fmla="*/ 28 h 354" name="T15"/>
              <a:gd fmla="*/ 0 w 263" name="T16"/>
              <a:gd fmla="*/ 324 h 354" name="T17"/>
              <a:gd fmla="*/ 14 w 263" name="T18"/>
              <a:gd fmla="*/ 350 h 354" name="T19"/>
              <a:gd fmla="*/ 43 w 263" name="T20"/>
              <a:gd fmla="*/ 348 h 35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4" w="263">
                <a:moveTo>
                  <a:pt x="43" y="348"/>
                </a:moveTo>
                <a:lnTo>
                  <a:pt x="43" y="348"/>
                </a:lnTo>
                <a:cubicBezTo>
                  <a:pt x="250" y="198"/>
                  <a:pt x="250" y="198"/>
                  <a:pt x="250" y="198"/>
                </a:cubicBezTo>
                <a:cubicBezTo>
                  <a:pt x="259" y="192"/>
                  <a:pt x="262" y="186"/>
                  <a:pt x="262" y="178"/>
                </a:cubicBezTo>
                <a:cubicBezTo>
                  <a:pt x="262" y="169"/>
                  <a:pt x="259" y="161"/>
                  <a:pt x="250" y="155"/>
                </a:cubicBezTo>
                <a:cubicBezTo>
                  <a:pt x="43" y="5"/>
                  <a:pt x="43" y="5"/>
                  <a:pt x="43" y="5"/>
                </a:cubicBezTo>
                <a:cubicBezTo>
                  <a:pt x="35" y="0"/>
                  <a:pt x="23" y="0"/>
                  <a:pt x="14" y="5"/>
                </a:cubicBezTo>
                <a:cubicBezTo>
                  <a:pt x="5" y="8"/>
                  <a:pt x="0" y="16"/>
                  <a:pt x="0" y="28"/>
                </a:cubicBezTo>
                <a:cubicBezTo>
                  <a:pt x="0" y="324"/>
                  <a:pt x="0" y="324"/>
                  <a:pt x="0" y="324"/>
                </a:cubicBezTo>
                <a:cubicBezTo>
                  <a:pt x="0" y="336"/>
                  <a:pt x="5" y="344"/>
                  <a:pt x="14" y="350"/>
                </a:cubicBezTo>
                <a:cubicBezTo>
                  <a:pt x="23" y="353"/>
                  <a:pt x="35" y="353"/>
                  <a:pt x="43" y="348"/>
                </a:cubicBezTo>
              </a:path>
            </a:pathLst>
          </a:custGeom>
          <a:solidFill>
            <a:srgbClr val="F8C8CE"/>
          </a:solidFill>
          <a:ln>
            <a:noFill/>
          </a:ln>
          <a:effectLst/>
        </p:spPr>
        <p:txBody>
          <a:bodyPr anchor="ctr" wrap="none"/>
          <a:lstStyle/>
          <a:p>
            <a:endParaRPr lang="en-US" sz="1013">
              <a:solidFill>
                <a:schemeClr val="bg1">
                  <a:lumMod val="65000"/>
                </a:schemeClr>
              </a:solidFill>
              <a:latin panose="020f0302020204030204" typeface="Calibri Light"/>
            </a:endParaRPr>
          </a:p>
        </p:txBody>
      </p:sp>
      <p:sp>
        <p:nvSpPr>
          <p:cNvPr id="8" name="Rectangle 32">
            <a:extLst>
              <a:ext uri="{FF2B5EF4-FFF2-40B4-BE49-F238E27FC236}">
                <a16:creationId xmlns:a16="http://schemas.microsoft.com/office/drawing/2014/main" id="{5D08DA69-1A01-4FA7-9DF4-AFA1220EF8A9}"/>
              </a:ext>
            </a:extLst>
          </p:cNvPr>
          <p:cNvSpPr/>
          <p:nvPr/>
        </p:nvSpPr>
        <p:spPr>
          <a:xfrm>
            <a:off x="4428420" y="3510504"/>
            <a:ext cx="1824386" cy="208119"/>
          </a:xfrm>
          <a:prstGeom prst="rect">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82283" lIns="164564" rIns="164564" rtlCol="0" tIns="82283"/>
          <a:lstStyle/>
          <a:p>
            <a:pPr algn="ctr"/>
            <a:endParaRPr lang="bg-BG" sz="1013">
              <a:solidFill>
                <a:schemeClr val="bg1">
                  <a:lumMod val="65000"/>
                </a:schemeClr>
              </a:solidFill>
              <a:latin panose="020f0302020204030204" typeface="Calibri Light"/>
            </a:endParaRPr>
          </a:p>
        </p:txBody>
      </p:sp>
      <p:sp>
        <p:nvSpPr>
          <p:cNvPr id="9" name="Freeform 734">
            <a:extLst>
              <a:ext uri="{FF2B5EF4-FFF2-40B4-BE49-F238E27FC236}">
                <a16:creationId xmlns:a16="http://schemas.microsoft.com/office/drawing/2014/main" id="{1EF6ED97-64CC-4DBB-8315-FD875515F0B3}"/>
              </a:ext>
            </a:extLst>
          </p:cNvPr>
          <p:cNvSpPr>
            <a:spLocks noChangeArrowheads="1"/>
          </p:cNvSpPr>
          <p:nvPr/>
        </p:nvSpPr>
        <p:spPr bwMode="auto">
          <a:xfrm rot="16200000">
            <a:off x="5215168" y="3270216"/>
            <a:ext cx="221183" cy="338037"/>
          </a:xfrm>
          <a:custGeom>
            <a:gdLst>
              <a:gd fmla="*/ 43 w 263" name="T0"/>
              <a:gd fmla="*/ 348 h 354" name="T1"/>
              <a:gd fmla="*/ 43 w 263" name="T2"/>
              <a:gd fmla="*/ 348 h 354" name="T3"/>
              <a:gd fmla="*/ 250 w 263" name="T4"/>
              <a:gd fmla="*/ 198 h 354" name="T5"/>
              <a:gd fmla="*/ 262 w 263" name="T6"/>
              <a:gd fmla="*/ 178 h 354" name="T7"/>
              <a:gd fmla="*/ 250 w 263" name="T8"/>
              <a:gd fmla="*/ 155 h 354" name="T9"/>
              <a:gd fmla="*/ 43 w 263" name="T10"/>
              <a:gd fmla="*/ 5 h 354" name="T11"/>
              <a:gd fmla="*/ 14 w 263" name="T12"/>
              <a:gd fmla="*/ 5 h 354" name="T13"/>
              <a:gd fmla="*/ 0 w 263" name="T14"/>
              <a:gd fmla="*/ 28 h 354" name="T15"/>
              <a:gd fmla="*/ 0 w 263" name="T16"/>
              <a:gd fmla="*/ 324 h 354" name="T17"/>
              <a:gd fmla="*/ 14 w 263" name="T18"/>
              <a:gd fmla="*/ 350 h 354" name="T19"/>
              <a:gd fmla="*/ 43 w 263" name="T20"/>
              <a:gd fmla="*/ 348 h 35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54" w="263">
                <a:moveTo>
                  <a:pt x="43" y="348"/>
                </a:moveTo>
                <a:lnTo>
                  <a:pt x="43" y="348"/>
                </a:lnTo>
                <a:cubicBezTo>
                  <a:pt x="250" y="198"/>
                  <a:pt x="250" y="198"/>
                  <a:pt x="250" y="198"/>
                </a:cubicBezTo>
                <a:cubicBezTo>
                  <a:pt x="259" y="192"/>
                  <a:pt x="262" y="186"/>
                  <a:pt x="262" y="178"/>
                </a:cubicBezTo>
                <a:cubicBezTo>
                  <a:pt x="262" y="169"/>
                  <a:pt x="259" y="161"/>
                  <a:pt x="250" y="155"/>
                </a:cubicBezTo>
                <a:cubicBezTo>
                  <a:pt x="43" y="5"/>
                  <a:pt x="43" y="5"/>
                  <a:pt x="43" y="5"/>
                </a:cubicBezTo>
                <a:cubicBezTo>
                  <a:pt x="35" y="0"/>
                  <a:pt x="23" y="0"/>
                  <a:pt x="14" y="5"/>
                </a:cubicBezTo>
                <a:cubicBezTo>
                  <a:pt x="5" y="8"/>
                  <a:pt x="0" y="16"/>
                  <a:pt x="0" y="28"/>
                </a:cubicBezTo>
                <a:cubicBezTo>
                  <a:pt x="0" y="324"/>
                  <a:pt x="0" y="324"/>
                  <a:pt x="0" y="324"/>
                </a:cubicBezTo>
                <a:cubicBezTo>
                  <a:pt x="0" y="336"/>
                  <a:pt x="5" y="344"/>
                  <a:pt x="14" y="350"/>
                </a:cubicBezTo>
                <a:cubicBezTo>
                  <a:pt x="23" y="353"/>
                  <a:pt x="35" y="353"/>
                  <a:pt x="43" y="348"/>
                </a:cubicBezTo>
              </a:path>
            </a:pathLst>
          </a:custGeom>
          <a:solidFill>
            <a:srgbClr val="F8C8CE"/>
          </a:solidFill>
          <a:ln>
            <a:noFill/>
          </a:ln>
          <a:effectLst/>
        </p:spPr>
        <p:txBody>
          <a:bodyPr anchor="ctr" wrap="none"/>
          <a:lstStyle/>
          <a:p>
            <a:endParaRPr lang="en-US" sz="1013">
              <a:solidFill>
                <a:schemeClr val="bg1">
                  <a:lumMod val="65000"/>
                </a:schemeClr>
              </a:solidFill>
              <a:latin panose="020f0302020204030204" typeface="Calibri Light"/>
            </a:endParaRPr>
          </a:p>
        </p:txBody>
      </p:sp>
      <p:grpSp>
        <p:nvGrpSpPr>
          <p:cNvPr id="10" name="Group 4">
            <a:extLst>
              <a:ext uri="{FF2B5EF4-FFF2-40B4-BE49-F238E27FC236}">
                <a16:creationId xmlns:a16="http://schemas.microsoft.com/office/drawing/2014/main" id="{06C9DD7B-12E2-448D-8A65-573BF9429FEA}"/>
              </a:ext>
            </a:extLst>
          </p:cNvPr>
          <p:cNvGrpSpPr/>
          <p:nvPr/>
        </p:nvGrpSpPr>
        <p:grpSpPr>
          <a:xfrm>
            <a:off x="4906125" y="4060518"/>
            <a:ext cx="838471" cy="896825"/>
            <a:chOff x="4567826" y="4145475"/>
            <a:chExt cx="944072" cy="1009776"/>
          </a:xfrm>
          <a:solidFill>
            <a:srgbClr val="85C6A7"/>
          </a:solidFill>
        </p:grpSpPr>
        <p:grpSp>
          <p:nvGrpSpPr>
            <p:cNvPr id="11" name="Group 95">
              <a:extLst>
                <a:ext uri="{FF2B5EF4-FFF2-40B4-BE49-F238E27FC236}">
                  <a16:creationId xmlns:a16="http://schemas.microsoft.com/office/drawing/2014/main" id="{B07308CA-5D99-444C-976C-3730F75DC3C1}"/>
                </a:ext>
              </a:extLst>
            </p:cNvPr>
            <p:cNvGrpSpPr/>
            <p:nvPr/>
          </p:nvGrpSpPr>
          <p:grpSpPr>
            <a:xfrm>
              <a:off x="4567826" y="4145475"/>
              <a:ext cx="944072" cy="1009776"/>
              <a:chOff x="1633379" y="2569107"/>
              <a:chExt cx="1487165" cy="1590666"/>
            </a:xfrm>
            <a:grpFill/>
          </p:grpSpPr>
          <p:sp>
            <p:nvSpPr>
              <p:cNvPr id="13" name="Sev01">
                <a:extLst>
                  <a:ext uri="{FF2B5EF4-FFF2-40B4-BE49-F238E27FC236}">
                    <a16:creationId xmlns:a16="http://schemas.microsoft.com/office/drawing/2014/main" id="{42C32829-E481-494F-A8E2-BE1E89247EAD}"/>
                  </a:ext>
                </a:extLst>
              </p:cNvPr>
              <p:cNvSpPr/>
              <p:nvPr/>
            </p:nvSpPr>
            <p:spPr>
              <a:xfrm rot="18900000">
                <a:off x="1633379" y="2672608"/>
                <a:ext cx="1487165" cy="1487165"/>
              </a:xfrm>
              <a:prstGeom prst="rect">
                <a:avLst/>
              </a:prstGeom>
              <a:solidFill>
                <a:srgbClr val="AEAE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sp>
            <p:nvSpPr>
              <p:cNvPr id="14" name="Sev01">
                <a:extLst>
                  <a:ext uri="{FF2B5EF4-FFF2-40B4-BE49-F238E27FC236}">
                    <a16:creationId xmlns:a16="http://schemas.microsoft.com/office/drawing/2014/main" id="{FF929092-3A96-4000-A541-DF863704065B}"/>
                  </a:ext>
                </a:extLst>
              </p:cNvPr>
              <p:cNvSpPr/>
              <p:nvPr/>
            </p:nvSpPr>
            <p:spPr>
              <a:xfrm rot="18900000">
                <a:off x="1633379" y="2569107"/>
                <a:ext cx="1487165" cy="1487165"/>
              </a:xfrm>
              <a:prstGeom prst="rect">
                <a:avLst/>
              </a:prstGeom>
              <a:solidFill>
                <a:srgbClr val="F8C8CE"/>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grpSp>
        <p:sp>
          <p:nvSpPr>
            <p:cNvPr id="12" name="Freeform 61">
              <a:extLst>
                <a:ext uri="{FF2B5EF4-FFF2-40B4-BE49-F238E27FC236}">
                  <a16:creationId xmlns:a16="http://schemas.microsoft.com/office/drawing/2014/main" id="{84B96E75-8E1A-4BF5-AF8A-C6E62BE4A49B}"/>
                </a:ext>
              </a:extLst>
            </p:cNvPr>
            <p:cNvSpPr/>
            <p:nvPr/>
          </p:nvSpPr>
          <p:spPr bwMode="auto">
            <a:xfrm>
              <a:off x="4850006" y="4424287"/>
              <a:ext cx="535141" cy="436765"/>
            </a:xfrm>
            <a:custGeom>
              <a:gdLst>
                <a:gd fmla="*/ 307 w 382" name="T0"/>
                <a:gd fmla="*/ 135 h 312" name="T1"/>
                <a:gd fmla="*/ 362 w 382" name="T2"/>
                <a:gd fmla="*/ 71 h 312" name="T3"/>
                <a:gd fmla="*/ 238 w 382" name="T4"/>
                <a:gd fmla="*/ 25 h 312" name="T5"/>
                <a:gd fmla="*/ 229 w 382" name="T6"/>
                <a:gd fmla="*/ 19 h 312" name="T7"/>
                <a:gd fmla="*/ 229 w 382" name="T8"/>
                <a:gd fmla="*/ 134 h 312" name="T9"/>
                <a:gd fmla="*/ 180 w 382" name="T10"/>
                <a:gd fmla="*/ 214 h 312" name="T11"/>
                <a:gd fmla="*/ 86 w 382" name="T12"/>
                <a:gd fmla="*/ 189 h 312" name="T13"/>
                <a:gd fmla="*/ 129 w 382" name="T14"/>
                <a:gd fmla="*/ 97 h 312" name="T15"/>
                <a:gd fmla="*/ 190 w 382" name="T16"/>
                <a:gd fmla="*/ 93 h 312" name="T17"/>
                <a:gd fmla="*/ 190 w 382" name="T18"/>
                <a:gd fmla="*/ 4 h 312" name="T19"/>
                <a:gd fmla="*/ 154 w 382" name="T20"/>
                <a:gd fmla="*/ 0 h 312" name="T21"/>
                <a:gd fmla="*/ 0 w 382" name="T22"/>
                <a:gd fmla="*/ 156 h 312" name="T23"/>
                <a:gd fmla="*/ 154 w 382" name="T24"/>
                <a:gd fmla="*/ 312 h 312" name="T25"/>
                <a:gd fmla="*/ 308 w 382" name="T26"/>
                <a:gd fmla="*/ 156 h 312" name="T27"/>
                <a:gd fmla="*/ 307 w 382" name="T28"/>
                <a:gd fmla="*/ 135 h 312"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12" w="382">
                  <a:moveTo>
                    <a:pt x="307" y="135"/>
                  </a:moveTo>
                  <a:cubicBezTo>
                    <a:pt x="354" y="122"/>
                    <a:pt x="382" y="72"/>
                    <a:pt x="362" y="71"/>
                  </a:cubicBezTo>
                  <a:cubicBezTo>
                    <a:pt x="311" y="68"/>
                    <a:pt x="267" y="43"/>
                    <a:pt x="238" y="25"/>
                  </a:cubicBezTo>
                  <a:cubicBezTo>
                    <a:pt x="235" y="23"/>
                    <a:pt x="232" y="21"/>
                    <a:pt x="229" y="19"/>
                  </a:cubicBezTo>
                  <a:cubicBezTo>
                    <a:pt x="229" y="134"/>
                    <a:pt x="229" y="134"/>
                    <a:pt x="229" y="134"/>
                  </a:cubicBezTo>
                  <a:cubicBezTo>
                    <a:pt x="229" y="172"/>
                    <a:pt x="206" y="202"/>
                    <a:pt x="180" y="214"/>
                  </a:cubicBezTo>
                  <a:cubicBezTo>
                    <a:pt x="142" y="233"/>
                    <a:pt x="100" y="221"/>
                    <a:pt x="86" y="189"/>
                  </a:cubicBezTo>
                  <a:cubicBezTo>
                    <a:pt x="72" y="157"/>
                    <a:pt x="91" y="116"/>
                    <a:pt x="129" y="97"/>
                  </a:cubicBezTo>
                  <a:cubicBezTo>
                    <a:pt x="150" y="87"/>
                    <a:pt x="172" y="86"/>
                    <a:pt x="190" y="93"/>
                  </a:cubicBezTo>
                  <a:cubicBezTo>
                    <a:pt x="190" y="4"/>
                    <a:pt x="190" y="4"/>
                    <a:pt x="190" y="4"/>
                  </a:cubicBezTo>
                  <a:cubicBezTo>
                    <a:pt x="178" y="1"/>
                    <a:pt x="166" y="0"/>
                    <a:pt x="154" y="0"/>
                  </a:cubicBezTo>
                  <a:cubicBezTo>
                    <a:pt x="69" y="0"/>
                    <a:pt x="0" y="70"/>
                    <a:pt x="0" y="156"/>
                  </a:cubicBezTo>
                  <a:cubicBezTo>
                    <a:pt x="0" y="242"/>
                    <a:pt x="69" y="312"/>
                    <a:pt x="154" y="312"/>
                  </a:cubicBezTo>
                  <a:cubicBezTo>
                    <a:pt x="239" y="312"/>
                    <a:pt x="308" y="242"/>
                    <a:pt x="308" y="156"/>
                  </a:cubicBezTo>
                  <a:cubicBezTo>
                    <a:pt x="308" y="149"/>
                    <a:pt x="308" y="142"/>
                    <a:pt x="307" y="135"/>
                  </a:cubicBezTo>
                  <a:close/>
                </a:path>
              </a:pathLst>
            </a:custGeom>
            <a:solidFill>
              <a:schemeClr val="bg1"/>
            </a:solidFill>
            <a:ln>
              <a:noFill/>
            </a:ln>
          </p:spPr>
          <p:txBody>
            <a:bodyPr anchor="t" anchorCtr="0" bIns="34290" compatLnSpc="1" lIns="68580" numCol="1" rIns="68580" tIns="34290" vert="horz" wrap="square"/>
            <a:lstStyle/>
            <a:p>
              <a:endParaRPr lang="en-US" sz="1013">
                <a:solidFill>
                  <a:schemeClr val="bg1">
                    <a:lumMod val="65000"/>
                  </a:schemeClr>
                </a:solidFill>
              </a:endParaRPr>
            </a:p>
          </p:txBody>
        </p:sp>
      </p:grpSp>
      <p:grpSp>
        <p:nvGrpSpPr>
          <p:cNvPr id="15" name="Group 6">
            <a:extLst>
              <a:ext uri="{FF2B5EF4-FFF2-40B4-BE49-F238E27FC236}">
                <a16:creationId xmlns:a16="http://schemas.microsoft.com/office/drawing/2014/main" id="{D07E3B28-D00D-441A-A07C-13A4A261685C}"/>
              </a:ext>
            </a:extLst>
          </p:cNvPr>
          <p:cNvGrpSpPr/>
          <p:nvPr/>
        </p:nvGrpSpPr>
        <p:grpSpPr>
          <a:xfrm>
            <a:off x="6819632" y="2319630"/>
            <a:ext cx="838471" cy="896825"/>
            <a:chOff x="6722330" y="2185331"/>
            <a:chExt cx="944072" cy="1009776"/>
          </a:xfrm>
        </p:grpSpPr>
        <p:grpSp>
          <p:nvGrpSpPr>
            <p:cNvPr id="16" name="Group 85">
              <a:extLst>
                <a:ext uri="{FF2B5EF4-FFF2-40B4-BE49-F238E27FC236}">
                  <a16:creationId xmlns:a16="http://schemas.microsoft.com/office/drawing/2014/main" id="{E76B1373-4CC7-4AC6-A831-A650E246AEF6}"/>
                </a:ext>
              </a:extLst>
            </p:cNvPr>
            <p:cNvGrpSpPr/>
            <p:nvPr/>
          </p:nvGrpSpPr>
          <p:grpSpPr>
            <a:xfrm>
              <a:off x="6722330" y="2185331"/>
              <a:ext cx="944072" cy="1009776"/>
              <a:chOff x="1633379" y="2569107"/>
              <a:chExt cx="1487165" cy="1590666"/>
            </a:xfrm>
          </p:grpSpPr>
          <p:sp>
            <p:nvSpPr>
              <p:cNvPr id="18" name="Sev01">
                <a:extLst>
                  <a:ext uri="{FF2B5EF4-FFF2-40B4-BE49-F238E27FC236}">
                    <a16:creationId xmlns:a16="http://schemas.microsoft.com/office/drawing/2014/main" id="{696E21E9-BCDF-48A1-996A-BB21E9897826}"/>
                  </a:ext>
                </a:extLst>
              </p:cNvPr>
              <p:cNvSpPr/>
              <p:nvPr/>
            </p:nvSpPr>
            <p:spPr>
              <a:xfrm rot="18900000">
                <a:off x="1633379" y="2672608"/>
                <a:ext cx="1487165" cy="1487165"/>
              </a:xfrm>
              <a:prstGeom prst="rect">
                <a:avLst/>
              </a:prstGeom>
              <a:solidFill>
                <a:srgbClr val="AEAE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sp>
            <p:nvSpPr>
              <p:cNvPr id="19" name="Sev01">
                <a:extLst>
                  <a:ext uri="{FF2B5EF4-FFF2-40B4-BE49-F238E27FC236}">
                    <a16:creationId xmlns:a16="http://schemas.microsoft.com/office/drawing/2014/main" id="{5F3D03AA-FA51-471D-8515-F74CDD07979F}"/>
                  </a:ext>
                </a:extLst>
              </p:cNvPr>
              <p:cNvSpPr/>
              <p:nvPr/>
            </p:nvSpPr>
            <p:spPr>
              <a:xfrm rot="18900000">
                <a:off x="1633379" y="2569107"/>
                <a:ext cx="1487165" cy="1487165"/>
              </a:xfrm>
              <a:prstGeom prst="rect">
                <a:avLst/>
              </a:prstGeom>
              <a:solidFill>
                <a:srgbClr val="BAE3F9"/>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grpSp>
        <p:sp>
          <p:nvSpPr>
            <p:cNvPr id="17" name="Freeform 28">
              <a:extLst>
                <a:ext uri="{FF2B5EF4-FFF2-40B4-BE49-F238E27FC236}">
                  <a16:creationId xmlns:a16="http://schemas.microsoft.com/office/drawing/2014/main" id="{AD4E5F8B-173A-403C-912F-0029CC2F917C}"/>
                </a:ext>
              </a:extLst>
            </p:cNvPr>
            <p:cNvSpPr/>
            <p:nvPr/>
          </p:nvSpPr>
          <p:spPr bwMode="auto">
            <a:xfrm>
              <a:off x="7030433" y="2433830"/>
              <a:ext cx="360876" cy="508705"/>
            </a:xfrm>
            <a:custGeom>
              <a:gdLst>
                <a:gd fmla="*/ 274 w 281" name="T0"/>
                <a:gd fmla="*/ 106 h 396" name="T1"/>
                <a:gd fmla="*/ 94 w 281" name="T2"/>
                <a:gd fmla="*/ 13 h 396" name="T3"/>
                <a:gd fmla="*/ 7 w 281" name="T4"/>
                <a:gd fmla="*/ 47 h 396" name="T5"/>
                <a:gd fmla="*/ 1 w 281" name="T6"/>
                <a:gd fmla="*/ 68 h 396" name="T7"/>
                <a:gd fmla="*/ 3 w 281" name="T8"/>
                <a:gd fmla="*/ 278 h 396" name="T9"/>
                <a:gd fmla="*/ 14 w 281" name="T10"/>
                <a:gd fmla="*/ 291 h 396" name="T11"/>
                <a:gd fmla="*/ 179 w 281" name="T12"/>
                <a:gd fmla="*/ 394 h 396" name="T13"/>
                <a:gd fmla="*/ 187 w 281" name="T14"/>
                <a:gd fmla="*/ 396 h 396" name="T15"/>
                <a:gd fmla="*/ 193 w 281" name="T16"/>
                <a:gd fmla="*/ 395 h 396" name="T17"/>
                <a:gd fmla="*/ 201 w 281" name="T18"/>
                <a:gd fmla="*/ 384 h 396" name="T19"/>
                <a:gd fmla="*/ 201 w 281" name="T20"/>
                <a:gd fmla="*/ 164 h 396" name="T21"/>
                <a:gd fmla="*/ 194 w 281" name="T22"/>
                <a:gd fmla="*/ 152 h 396" name="T23"/>
                <a:gd fmla="*/ 30 w 281" name="T24"/>
                <a:gd fmla="*/ 61 h 396" name="T25"/>
                <a:gd fmla="*/ 53 w 281" name="T26"/>
                <a:gd fmla="*/ 43 h 396" name="T27"/>
                <a:gd fmla="*/ 80 w 281" name="T28"/>
                <a:gd fmla="*/ 39 h 396" name="T29"/>
                <a:gd fmla="*/ 242 w 281" name="T30"/>
                <a:gd fmla="*/ 126 h 396" name="T31"/>
                <a:gd fmla="*/ 246 w 281" name="T32"/>
                <a:gd fmla="*/ 133 h 396" name="T33"/>
                <a:gd fmla="*/ 246 w 281" name="T34"/>
                <a:gd fmla="*/ 342 h 396" name="T35"/>
                <a:gd fmla="*/ 265 w 281" name="T36"/>
                <a:gd fmla="*/ 356 h 396" name="T37"/>
                <a:gd fmla="*/ 281 w 281" name="T38"/>
                <a:gd fmla="*/ 342 h 396" name="T39"/>
                <a:gd fmla="*/ 281 w 281" name="T40"/>
                <a:gd fmla="*/ 117 h 396" name="T41"/>
                <a:gd fmla="*/ 274 w 281" name="T42"/>
                <a:gd fmla="*/ 106 h 39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96" w="281">
                  <a:moveTo>
                    <a:pt x="274" y="106"/>
                  </a:moveTo>
                  <a:cubicBezTo>
                    <a:pt x="94" y="13"/>
                    <a:pt x="94" y="13"/>
                    <a:pt x="94" y="13"/>
                  </a:cubicBezTo>
                  <a:cubicBezTo>
                    <a:pt x="69" y="0"/>
                    <a:pt x="21" y="25"/>
                    <a:pt x="7" y="47"/>
                  </a:cubicBezTo>
                  <a:cubicBezTo>
                    <a:pt x="0" y="57"/>
                    <a:pt x="1" y="64"/>
                    <a:pt x="1" y="68"/>
                  </a:cubicBezTo>
                  <a:cubicBezTo>
                    <a:pt x="3" y="278"/>
                    <a:pt x="3" y="278"/>
                    <a:pt x="3" y="278"/>
                  </a:cubicBezTo>
                  <a:cubicBezTo>
                    <a:pt x="3" y="282"/>
                    <a:pt x="9" y="288"/>
                    <a:pt x="14" y="291"/>
                  </a:cubicBezTo>
                  <a:cubicBezTo>
                    <a:pt x="24" y="297"/>
                    <a:pt x="175" y="392"/>
                    <a:pt x="179" y="394"/>
                  </a:cubicBezTo>
                  <a:cubicBezTo>
                    <a:pt x="181" y="396"/>
                    <a:pt x="184" y="396"/>
                    <a:pt x="187" y="396"/>
                  </a:cubicBezTo>
                  <a:cubicBezTo>
                    <a:pt x="189" y="396"/>
                    <a:pt x="191" y="396"/>
                    <a:pt x="193" y="395"/>
                  </a:cubicBezTo>
                  <a:cubicBezTo>
                    <a:pt x="198" y="393"/>
                    <a:pt x="201" y="388"/>
                    <a:pt x="201" y="384"/>
                  </a:cubicBezTo>
                  <a:cubicBezTo>
                    <a:pt x="201" y="164"/>
                    <a:pt x="201" y="164"/>
                    <a:pt x="201" y="164"/>
                  </a:cubicBezTo>
                  <a:cubicBezTo>
                    <a:pt x="201" y="159"/>
                    <a:pt x="198" y="155"/>
                    <a:pt x="194" y="152"/>
                  </a:cubicBezTo>
                  <a:cubicBezTo>
                    <a:pt x="30" y="61"/>
                    <a:pt x="30" y="61"/>
                    <a:pt x="30" y="61"/>
                  </a:cubicBezTo>
                  <a:cubicBezTo>
                    <a:pt x="32" y="57"/>
                    <a:pt x="39" y="50"/>
                    <a:pt x="53" y="43"/>
                  </a:cubicBezTo>
                  <a:cubicBezTo>
                    <a:pt x="67" y="36"/>
                    <a:pt x="77" y="38"/>
                    <a:pt x="80" y="39"/>
                  </a:cubicBezTo>
                  <a:cubicBezTo>
                    <a:pt x="80" y="39"/>
                    <a:pt x="237" y="123"/>
                    <a:pt x="242" y="126"/>
                  </a:cubicBezTo>
                  <a:cubicBezTo>
                    <a:pt x="246" y="128"/>
                    <a:pt x="246" y="129"/>
                    <a:pt x="246" y="133"/>
                  </a:cubicBezTo>
                  <a:cubicBezTo>
                    <a:pt x="246" y="137"/>
                    <a:pt x="246" y="342"/>
                    <a:pt x="246" y="342"/>
                  </a:cubicBezTo>
                  <a:cubicBezTo>
                    <a:pt x="246" y="352"/>
                    <a:pt x="257" y="356"/>
                    <a:pt x="265" y="356"/>
                  </a:cubicBezTo>
                  <a:cubicBezTo>
                    <a:pt x="272" y="356"/>
                    <a:pt x="281" y="349"/>
                    <a:pt x="281" y="342"/>
                  </a:cubicBezTo>
                  <a:cubicBezTo>
                    <a:pt x="281" y="117"/>
                    <a:pt x="281" y="117"/>
                    <a:pt x="281" y="117"/>
                  </a:cubicBezTo>
                  <a:cubicBezTo>
                    <a:pt x="281" y="112"/>
                    <a:pt x="278" y="108"/>
                    <a:pt x="274" y="106"/>
                  </a:cubicBezTo>
                  <a:close/>
                </a:path>
              </a:pathLst>
            </a:custGeom>
            <a:solidFill>
              <a:schemeClr val="bg1"/>
            </a:solidFill>
            <a:ln>
              <a:noFill/>
            </a:ln>
          </p:spPr>
          <p:txBody>
            <a:bodyPr anchor="t" anchorCtr="0" bIns="34290" compatLnSpc="1" lIns="68580" numCol="1" rIns="68580" tIns="34290" vert="horz" wrap="square"/>
            <a:lstStyle/>
            <a:p>
              <a:endParaRPr lang="en-US" sz="1013">
                <a:solidFill>
                  <a:schemeClr val="bg1">
                    <a:lumMod val="65000"/>
                  </a:schemeClr>
                </a:solidFill>
              </a:endParaRPr>
            </a:p>
          </p:txBody>
        </p:sp>
      </p:grpSp>
      <p:grpSp>
        <p:nvGrpSpPr>
          <p:cNvPr id="20" name="Group 8">
            <a:extLst>
              <a:ext uri="{FF2B5EF4-FFF2-40B4-BE49-F238E27FC236}">
                <a16:creationId xmlns:a16="http://schemas.microsoft.com/office/drawing/2014/main" id="{5D0A2C1B-FB94-488E-9AD2-F5D088165E55}"/>
              </a:ext>
            </a:extLst>
          </p:cNvPr>
          <p:cNvGrpSpPr/>
          <p:nvPr/>
        </p:nvGrpSpPr>
        <p:grpSpPr>
          <a:xfrm>
            <a:off x="8630253" y="4060518"/>
            <a:ext cx="838471" cy="896825"/>
            <a:chOff x="8760991" y="4145475"/>
            <a:chExt cx="944072" cy="1009776"/>
          </a:xfrm>
          <a:solidFill>
            <a:srgbClr val="47A7DC"/>
          </a:solidFill>
        </p:grpSpPr>
        <p:grpSp>
          <p:nvGrpSpPr>
            <p:cNvPr id="21" name="Group 100">
              <a:extLst>
                <a:ext uri="{FF2B5EF4-FFF2-40B4-BE49-F238E27FC236}">
                  <a16:creationId xmlns:a16="http://schemas.microsoft.com/office/drawing/2014/main" id="{C7C55AAF-D7E8-462D-8132-F040F2A9FFEE}"/>
                </a:ext>
              </a:extLst>
            </p:cNvPr>
            <p:cNvGrpSpPr/>
            <p:nvPr/>
          </p:nvGrpSpPr>
          <p:grpSpPr>
            <a:xfrm>
              <a:off x="8760991" y="4145475"/>
              <a:ext cx="944072" cy="1009776"/>
              <a:chOff x="1633379" y="2569107"/>
              <a:chExt cx="1487165" cy="1590666"/>
            </a:xfrm>
            <a:grpFill/>
          </p:grpSpPr>
          <p:sp>
            <p:nvSpPr>
              <p:cNvPr id="23" name="Sev01">
                <a:extLst>
                  <a:ext uri="{FF2B5EF4-FFF2-40B4-BE49-F238E27FC236}">
                    <a16:creationId xmlns:a16="http://schemas.microsoft.com/office/drawing/2014/main" id="{0B4AFB2B-91C1-4D9F-9706-DEAFCC3A09E7}"/>
                  </a:ext>
                </a:extLst>
              </p:cNvPr>
              <p:cNvSpPr/>
              <p:nvPr/>
            </p:nvSpPr>
            <p:spPr>
              <a:xfrm rot="18900000">
                <a:off x="1633379" y="2672608"/>
                <a:ext cx="1487165" cy="1487165"/>
              </a:xfrm>
              <a:prstGeom prst="rect">
                <a:avLst/>
              </a:prstGeom>
              <a:solidFill>
                <a:srgbClr val="AEAE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sp>
            <p:nvSpPr>
              <p:cNvPr id="24" name="Sev01">
                <a:extLst>
                  <a:ext uri="{FF2B5EF4-FFF2-40B4-BE49-F238E27FC236}">
                    <a16:creationId xmlns:a16="http://schemas.microsoft.com/office/drawing/2014/main" id="{28392FDC-842B-4933-AA44-A76AF4CDADF9}"/>
                  </a:ext>
                </a:extLst>
              </p:cNvPr>
              <p:cNvSpPr/>
              <p:nvPr/>
            </p:nvSpPr>
            <p:spPr>
              <a:xfrm rot="18900000">
                <a:off x="1633379" y="2569107"/>
                <a:ext cx="1487165" cy="1487165"/>
              </a:xfrm>
              <a:prstGeom prst="rect">
                <a:avLst/>
              </a:prstGeom>
              <a:solidFill>
                <a:srgbClr val="F8C8CE"/>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grpSp>
        <p:sp>
          <p:nvSpPr>
            <p:cNvPr id="22" name="Shape 731">
              <a:extLst>
                <a:ext uri="{FF2B5EF4-FFF2-40B4-BE49-F238E27FC236}">
                  <a16:creationId xmlns:a16="http://schemas.microsoft.com/office/drawing/2014/main" id="{4899010E-7960-4D8D-BDE4-7F9E31FDEB48}"/>
                </a:ext>
              </a:extLst>
            </p:cNvPr>
            <p:cNvSpPr/>
            <p:nvPr/>
          </p:nvSpPr>
          <p:spPr>
            <a:xfrm>
              <a:off x="9047226" y="4424287"/>
              <a:ext cx="371601" cy="467130"/>
            </a:xfrm>
            <a:custGeom>
              <a:cxnLst>
                <a:cxn ang="0">
                  <a:pos x="wd2" y="hd2"/>
                </a:cxn>
                <a:cxn ang="5400000">
                  <a:pos x="wd2" y="hd2"/>
                </a:cxn>
                <a:cxn ang="10800000">
                  <a:pos x="wd2" y="hd2"/>
                </a:cxn>
                <a:cxn ang="16200000">
                  <a:pos x="wd2" y="hd2"/>
                </a:cxn>
              </a:cxnLst>
              <a:rect b="b" l="0" r="r" t="0"/>
              <a:pathLst>
                <a:path extrusionOk="0" h="21600" w="21600">
                  <a:moveTo>
                    <a:pt x="10799" y="0"/>
                  </a:moveTo>
                  <a:cubicBezTo>
                    <a:pt x="4836" y="0"/>
                    <a:pt x="0" y="1447"/>
                    <a:pt x="0" y="3231"/>
                  </a:cubicBezTo>
                  <a:lnTo>
                    <a:pt x="0" y="4776"/>
                  </a:lnTo>
                  <a:cubicBezTo>
                    <a:pt x="0" y="6669"/>
                    <a:pt x="4836" y="8203"/>
                    <a:pt x="10799" y="8203"/>
                  </a:cubicBezTo>
                  <a:cubicBezTo>
                    <a:pt x="16764" y="8203"/>
                    <a:pt x="21600" y="6669"/>
                    <a:pt x="21600" y="4776"/>
                  </a:cubicBezTo>
                  <a:lnTo>
                    <a:pt x="21600" y="3231"/>
                  </a:lnTo>
                  <a:cubicBezTo>
                    <a:pt x="21600" y="1447"/>
                    <a:pt x="16764" y="0"/>
                    <a:pt x="10799" y="0"/>
                  </a:cubicBezTo>
                  <a:close/>
                  <a:moveTo>
                    <a:pt x="21195" y="8008"/>
                  </a:moveTo>
                  <a:cubicBezTo>
                    <a:pt x="19915" y="9488"/>
                    <a:pt x="15746" y="10572"/>
                    <a:pt x="10799" y="10572"/>
                  </a:cubicBezTo>
                  <a:cubicBezTo>
                    <a:pt x="5856" y="10572"/>
                    <a:pt x="1685" y="9488"/>
                    <a:pt x="405" y="8008"/>
                  </a:cubicBezTo>
                  <a:cubicBezTo>
                    <a:pt x="141" y="7702"/>
                    <a:pt x="0" y="7868"/>
                    <a:pt x="0" y="8007"/>
                  </a:cubicBezTo>
                  <a:cubicBezTo>
                    <a:pt x="0" y="8144"/>
                    <a:pt x="0" y="10898"/>
                    <a:pt x="0" y="10898"/>
                  </a:cubicBezTo>
                  <a:cubicBezTo>
                    <a:pt x="0" y="13061"/>
                    <a:pt x="4836" y="14814"/>
                    <a:pt x="10799" y="14814"/>
                  </a:cubicBezTo>
                  <a:cubicBezTo>
                    <a:pt x="16764" y="14814"/>
                    <a:pt x="21600" y="13061"/>
                    <a:pt x="21600" y="10898"/>
                  </a:cubicBezTo>
                  <a:cubicBezTo>
                    <a:pt x="21600" y="10898"/>
                    <a:pt x="21600" y="8144"/>
                    <a:pt x="21600" y="8007"/>
                  </a:cubicBezTo>
                  <a:cubicBezTo>
                    <a:pt x="21600" y="7868"/>
                    <a:pt x="21459" y="7702"/>
                    <a:pt x="21195" y="8008"/>
                  </a:cubicBezTo>
                  <a:close/>
                  <a:moveTo>
                    <a:pt x="21176" y="14285"/>
                  </a:moveTo>
                  <a:cubicBezTo>
                    <a:pt x="19876" y="15959"/>
                    <a:pt x="15722" y="17184"/>
                    <a:pt x="10799" y="17184"/>
                  </a:cubicBezTo>
                  <a:cubicBezTo>
                    <a:pt x="5878" y="17184"/>
                    <a:pt x="1724" y="15959"/>
                    <a:pt x="424" y="14285"/>
                  </a:cubicBezTo>
                  <a:cubicBezTo>
                    <a:pt x="147" y="13932"/>
                    <a:pt x="0" y="14121"/>
                    <a:pt x="0" y="14297"/>
                  </a:cubicBezTo>
                  <a:cubicBezTo>
                    <a:pt x="0" y="14472"/>
                    <a:pt x="0" y="16754"/>
                    <a:pt x="0" y="16754"/>
                  </a:cubicBezTo>
                  <a:cubicBezTo>
                    <a:pt x="0" y="19133"/>
                    <a:pt x="4836" y="21600"/>
                    <a:pt x="10799" y="21600"/>
                  </a:cubicBezTo>
                  <a:cubicBezTo>
                    <a:pt x="16764" y="21600"/>
                    <a:pt x="21600" y="19133"/>
                    <a:pt x="21600" y="16754"/>
                  </a:cubicBezTo>
                  <a:cubicBezTo>
                    <a:pt x="21600" y="16754"/>
                    <a:pt x="21600" y="14472"/>
                    <a:pt x="21600" y="14297"/>
                  </a:cubicBezTo>
                  <a:cubicBezTo>
                    <a:pt x="21600" y="14121"/>
                    <a:pt x="21453" y="13932"/>
                    <a:pt x="21176" y="14285"/>
                  </a:cubicBezTo>
                  <a:close/>
                </a:path>
              </a:pathLst>
            </a:custGeom>
            <a:solidFill>
              <a:schemeClr val="bg1"/>
            </a:solidFill>
            <a:ln cap="flat" w="12700">
              <a:noFill/>
              <a:miter lim="400000"/>
            </a:ln>
            <a:effectLst/>
          </p:spPr>
          <p:txBody>
            <a:bodyPr anchor="ctr" bIns="28575" lIns="28575" numCol="1" rIns="28575" tIns="28575" wrap="square">
              <a:noAutofit/>
            </a:bodyPr>
            <a:lstStyle/>
            <a:p>
              <a:pPr algn="l" lvl="0">
                <a:defRPr b="1" sz="3100">
                  <a:latin typeface="Kontrapunkt Bob Bold"/>
                  <a:ea typeface="Kontrapunkt Bob Bold"/>
                  <a:cs typeface="Kontrapunkt Bob Bold"/>
                  <a:sym typeface="Kontrapunkt Bob Bold"/>
                </a:defRPr>
              </a:pPr>
              <a:endParaRPr sz="2325">
                <a:solidFill>
                  <a:schemeClr val="bg1">
                    <a:lumMod val="65000"/>
                  </a:schemeClr>
                </a:solidFill>
              </a:endParaRPr>
            </a:p>
          </p:txBody>
        </p:sp>
      </p:grpSp>
      <p:grpSp>
        <p:nvGrpSpPr>
          <p:cNvPr id="25" name="Group 1">
            <a:extLst>
              <a:ext uri="{FF2B5EF4-FFF2-40B4-BE49-F238E27FC236}">
                <a16:creationId xmlns:a16="http://schemas.microsoft.com/office/drawing/2014/main" id="{B6B5A707-F849-4200-8975-51788BE19A9C}"/>
              </a:ext>
            </a:extLst>
          </p:cNvPr>
          <p:cNvGrpSpPr/>
          <p:nvPr/>
        </p:nvGrpSpPr>
        <p:grpSpPr>
          <a:xfrm>
            <a:off x="3107785" y="2319630"/>
            <a:ext cx="838471" cy="896825"/>
            <a:chOff x="2542994" y="2185331"/>
            <a:chExt cx="944072" cy="1009776"/>
          </a:xfrm>
        </p:grpSpPr>
        <p:grpSp>
          <p:nvGrpSpPr>
            <p:cNvPr id="26" name="Group 60">
              <a:extLst>
                <a:ext uri="{FF2B5EF4-FFF2-40B4-BE49-F238E27FC236}">
                  <a16:creationId xmlns:a16="http://schemas.microsoft.com/office/drawing/2014/main" id="{DB0E3CB0-BA80-45C7-9A0C-DB44C8B2CC7A}"/>
                </a:ext>
              </a:extLst>
            </p:cNvPr>
            <p:cNvGrpSpPr/>
            <p:nvPr/>
          </p:nvGrpSpPr>
          <p:grpSpPr>
            <a:xfrm>
              <a:off x="2542994" y="2185331"/>
              <a:ext cx="944072" cy="1009776"/>
              <a:chOff x="1633379" y="2569107"/>
              <a:chExt cx="1487165" cy="1590666"/>
            </a:xfrm>
          </p:grpSpPr>
          <p:sp>
            <p:nvSpPr>
              <p:cNvPr id="28" name="Sev01">
                <a:extLst>
                  <a:ext uri="{FF2B5EF4-FFF2-40B4-BE49-F238E27FC236}">
                    <a16:creationId xmlns:a16="http://schemas.microsoft.com/office/drawing/2014/main" id="{35FC0186-67D0-48CF-BC26-49C7B49B4CCD}"/>
                  </a:ext>
                </a:extLst>
              </p:cNvPr>
              <p:cNvSpPr/>
              <p:nvPr/>
            </p:nvSpPr>
            <p:spPr>
              <a:xfrm rot="18900000">
                <a:off x="1633379" y="2672608"/>
                <a:ext cx="1487165" cy="1487165"/>
              </a:xfrm>
              <a:prstGeom prst="rect">
                <a:avLst/>
              </a:prstGeom>
              <a:solidFill>
                <a:srgbClr val="AEAEA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sp>
            <p:nvSpPr>
              <p:cNvPr id="29" name="Sev01">
                <a:extLst>
                  <a:ext uri="{FF2B5EF4-FFF2-40B4-BE49-F238E27FC236}">
                    <a16:creationId xmlns:a16="http://schemas.microsoft.com/office/drawing/2014/main" id="{FB8C1CC7-ECFB-4B19-98A2-F1BD73A18092}"/>
                  </a:ext>
                </a:extLst>
              </p:cNvPr>
              <p:cNvSpPr/>
              <p:nvPr/>
            </p:nvSpPr>
            <p:spPr>
              <a:xfrm rot="18900000">
                <a:off x="1633379" y="2569107"/>
                <a:ext cx="1487165" cy="1487165"/>
              </a:xfrm>
              <a:prstGeom prst="rect">
                <a:avLst/>
              </a:prstGeom>
              <a:solidFill>
                <a:srgbClr val="BAE3F9"/>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000">
                  <a:solidFill>
                    <a:schemeClr val="bg1">
                      <a:lumMod val="65000"/>
                    </a:schemeClr>
                  </a:solidFill>
                  <a:latin charset="0" pitchFamily="2" typeface="FontAwesome"/>
                </a:endParaRPr>
              </a:p>
            </p:txBody>
          </p:sp>
        </p:grpSp>
        <p:sp>
          <p:nvSpPr>
            <p:cNvPr id="27" name="AutoShape 49">
              <a:extLst>
                <a:ext uri="{FF2B5EF4-FFF2-40B4-BE49-F238E27FC236}">
                  <a16:creationId xmlns:a16="http://schemas.microsoft.com/office/drawing/2014/main" id="{214C6282-E062-467D-94DE-9CED136F9F40}"/>
                </a:ext>
              </a:extLst>
            </p:cNvPr>
            <p:cNvSpPr/>
            <p:nvPr/>
          </p:nvSpPr>
          <p:spPr bwMode="auto">
            <a:xfrm>
              <a:off x="2773297" y="2414164"/>
              <a:ext cx="386778" cy="388331"/>
            </a:xfrm>
            <a:custGeom>
              <a:gdLst>
                <a:gd fmla="*/ 197644 w 21600" name="T0"/>
                <a:gd fmla="*/ 198438 h 21600" name="T1"/>
                <a:gd fmla="*/ 197644 w 21600" name="T2"/>
                <a:gd fmla="*/ 198438 h 21600" name="T3"/>
                <a:gd fmla="*/ 197644 w 21600" name="T4"/>
                <a:gd fmla="*/ 198438 h 21600" name="T5"/>
                <a:gd fmla="*/ 197644 w 21600" name="T6"/>
                <a:gd fmla="*/ 19843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3143" y="21047"/>
                  </a:moveTo>
                  <a:cubicBezTo>
                    <a:pt x="3143" y="21200"/>
                    <a:pt x="3101" y="21329"/>
                    <a:pt x="3025" y="21435"/>
                  </a:cubicBezTo>
                  <a:cubicBezTo>
                    <a:pt x="2947" y="21544"/>
                    <a:pt x="2841" y="21599"/>
                    <a:pt x="2707" y="21599"/>
                  </a:cubicBezTo>
                  <a:lnTo>
                    <a:pt x="457" y="21599"/>
                  </a:lnTo>
                  <a:cubicBezTo>
                    <a:pt x="154" y="21599"/>
                    <a:pt x="0" y="21414"/>
                    <a:pt x="0" y="21047"/>
                  </a:cubicBezTo>
                  <a:lnTo>
                    <a:pt x="0" y="17393"/>
                  </a:lnTo>
                  <a:cubicBezTo>
                    <a:pt x="0" y="17244"/>
                    <a:pt x="46" y="17114"/>
                    <a:pt x="134" y="17006"/>
                  </a:cubicBezTo>
                  <a:cubicBezTo>
                    <a:pt x="225" y="16900"/>
                    <a:pt x="332" y="16844"/>
                    <a:pt x="457" y="16844"/>
                  </a:cubicBezTo>
                  <a:lnTo>
                    <a:pt x="2707" y="16844"/>
                  </a:lnTo>
                  <a:cubicBezTo>
                    <a:pt x="2834" y="16844"/>
                    <a:pt x="2937" y="16900"/>
                    <a:pt x="3018" y="17006"/>
                  </a:cubicBezTo>
                  <a:cubicBezTo>
                    <a:pt x="3101" y="17114"/>
                    <a:pt x="3143" y="17244"/>
                    <a:pt x="3143" y="17393"/>
                  </a:cubicBezTo>
                  <a:lnTo>
                    <a:pt x="3143" y="21047"/>
                  </a:lnTo>
                  <a:close/>
                  <a:moveTo>
                    <a:pt x="7757" y="21047"/>
                  </a:moveTo>
                  <a:cubicBezTo>
                    <a:pt x="7757" y="21200"/>
                    <a:pt x="7715" y="21329"/>
                    <a:pt x="7634" y="21435"/>
                  </a:cubicBezTo>
                  <a:cubicBezTo>
                    <a:pt x="7551" y="21544"/>
                    <a:pt x="7448" y="21599"/>
                    <a:pt x="7324" y="21599"/>
                  </a:cubicBezTo>
                  <a:lnTo>
                    <a:pt x="5062" y="21599"/>
                  </a:lnTo>
                  <a:cubicBezTo>
                    <a:pt x="4934" y="21599"/>
                    <a:pt x="4829" y="21544"/>
                    <a:pt x="4739" y="21435"/>
                  </a:cubicBezTo>
                  <a:cubicBezTo>
                    <a:pt x="4648" y="21329"/>
                    <a:pt x="4604" y="21200"/>
                    <a:pt x="4604" y="21047"/>
                  </a:cubicBezTo>
                  <a:lnTo>
                    <a:pt x="4604" y="14947"/>
                  </a:lnTo>
                  <a:cubicBezTo>
                    <a:pt x="4604" y="14797"/>
                    <a:pt x="4648" y="14668"/>
                    <a:pt x="4739" y="14559"/>
                  </a:cubicBezTo>
                  <a:cubicBezTo>
                    <a:pt x="4829" y="14453"/>
                    <a:pt x="4934" y="14398"/>
                    <a:pt x="5062" y="14398"/>
                  </a:cubicBezTo>
                  <a:lnTo>
                    <a:pt x="7324" y="14398"/>
                  </a:lnTo>
                  <a:cubicBezTo>
                    <a:pt x="7448" y="14398"/>
                    <a:pt x="7551" y="14453"/>
                    <a:pt x="7634" y="14559"/>
                  </a:cubicBezTo>
                  <a:cubicBezTo>
                    <a:pt x="7715" y="14668"/>
                    <a:pt x="7757" y="14797"/>
                    <a:pt x="7757" y="14947"/>
                  </a:cubicBezTo>
                  <a:lnTo>
                    <a:pt x="7757" y="21047"/>
                  </a:lnTo>
                  <a:close/>
                  <a:moveTo>
                    <a:pt x="12388" y="21047"/>
                  </a:moveTo>
                  <a:cubicBezTo>
                    <a:pt x="12388" y="21200"/>
                    <a:pt x="12342" y="21329"/>
                    <a:pt x="12251" y="21435"/>
                  </a:cubicBezTo>
                  <a:cubicBezTo>
                    <a:pt x="12165" y="21544"/>
                    <a:pt x="12055" y="21599"/>
                    <a:pt x="11928" y="21599"/>
                  </a:cubicBezTo>
                  <a:lnTo>
                    <a:pt x="9666" y="21599"/>
                  </a:lnTo>
                  <a:cubicBezTo>
                    <a:pt x="9541" y="21599"/>
                    <a:pt x="9434" y="21544"/>
                    <a:pt x="9343" y="21435"/>
                  </a:cubicBezTo>
                  <a:cubicBezTo>
                    <a:pt x="9255" y="21329"/>
                    <a:pt x="9208" y="21200"/>
                    <a:pt x="9208" y="21047"/>
                  </a:cubicBezTo>
                  <a:lnTo>
                    <a:pt x="9208" y="11546"/>
                  </a:lnTo>
                  <a:cubicBezTo>
                    <a:pt x="9208" y="11393"/>
                    <a:pt x="9255" y="11264"/>
                    <a:pt x="9343" y="11158"/>
                  </a:cubicBezTo>
                  <a:cubicBezTo>
                    <a:pt x="9434" y="11049"/>
                    <a:pt x="9541" y="10996"/>
                    <a:pt x="9666" y="10996"/>
                  </a:cubicBezTo>
                  <a:lnTo>
                    <a:pt x="11928" y="10996"/>
                  </a:lnTo>
                  <a:cubicBezTo>
                    <a:pt x="12055" y="10996"/>
                    <a:pt x="12165" y="11049"/>
                    <a:pt x="12251" y="11158"/>
                  </a:cubicBezTo>
                  <a:cubicBezTo>
                    <a:pt x="12342" y="11264"/>
                    <a:pt x="12388" y="11393"/>
                    <a:pt x="12388" y="11546"/>
                  </a:cubicBezTo>
                  <a:lnTo>
                    <a:pt x="12388" y="21047"/>
                  </a:lnTo>
                  <a:close/>
                  <a:moveTo>
                    <a:pt x="16993" y="21047"/>
                  </a:moveTo>
                  <a:cubicBezTo>
                    <a:pt x="16993" y="21200"/>
                    <a:pt x="16946" y="21329"/>
                    <a:pt x="16856" y="21435"/>
                  </a:cubicBezTo>
                  <a:cubicBezTo>
                    <a:pt x="16767" y="21544"/>
                    <a:pt x="16660" y="21599"/>
                    <a:pt x="16535" y="21599"/>
                  </a:cubicBezTo>
                  <a:lnTo>
                    <a:pt x="14285" y="21599"/>
                  </a:lnTo>
                  <a:cubicBezTo>
                    <a:pt x="14158" y="21599"/>
                    <a:pt x="14055" y="21544"/>
                    <a:pt x="13974" y="21435"/>
                  </a:cubicBezTo>
                  <a:cubicBezTo>
                    <a:pt x="13894" y="21329"/>
                    <a:pt x="13850" y="21200"/>
                    <a:pt x="13850" y="21047"/>
                  </a:cubicBezTo>
                  <a:lnTo>
                    <a:pt x="13850" y="7058"/>
                  </a:lnTo>
                  <a:cubicBezTo>
                    <a:pt x="13850" y="6908"/>
                    <a:pt x="13891" y="6781"/>
                    <a:pt x="13967" y="6670"/>
                  </a:cubicBezTo>
                  <a:cubicBezTo>
                    <a:pt x="14045" y="6564"/>
                    <a:pt x="14151" y="6511"/>
                    <a:pt x="14285" y="6511"/>
                  </a:cubicBezTo>
                  <a:lnTo>
                    <a:pt x="16535" y="6511"/>
                  </a:lnTo>
                  <a:cubicBezTo>
                    <a:pt x="16660" y="6511"/>
                    <a:pt x="16767" y="6561"/>
                    <a:pt x="16855" y="6664"/>
                  </a:cubicBezTo>
                  <a:cubicBezTo>
                    <a:pt x="16946" y="6767"/>
                    <a:pt x="16993" y="6899"/>
                    <a:pt x="16993" y="7058"/>
                  </a:cubicBezTo>
                  <a:lnTo>
                    <a:pt x="16993" y="21047"/>
                  </a:lnTo>
                  <a:close/>
                  <a:moveTo>
                    <a:pt x="21599" y="21047"/>
                  </a:moveTo>
                  <a:cubicBezTo>
                    <a:pt x="21599" y="21414"/>
                    <a:pt x="21448" y="21599"/>
                    <a:pt x="21139" y="21599"/>
                  </a:cubicBezTo>
                  <a:lnTo>
                    <a:pt x="18914" y="21599"/>
                  </a:lnTo>
                  <a:cubicBezTo>
                    <a:pt x="18611" y="21599"/>
                    <a:pt x="18456" y="21414"/>
                    <a:pt x="18456" y="21047"/>
                  </a:cubicBezTo>
                  <a:lnTo>
                    <a:pt x="18456" y="549"/>
                  </a:lnTo>
                  <a:cubicBezTo>
                    <a:pt x="18456" y="182"/>
                    <a:pt x="18608" y="0"/>
                    <a:pt x="18914" y="0"/>
                  </a:cubicBezTo>
                  <a:lnTo>
                    <a:pt x="21139" y="0"/>
                  </a:lnTo>
                  <a:cubicBezTo>
                    <a:pt x="21445" y="0"/>
                    <a:pt x="21599" y="182"/>
                    <a:pt x="21599" y="549"/>
                  </a:cubicBezTo>
                  <a:lnTo>
                    <a:pt x="21599" y="21047"/>
                  </a:lnTo>
                  <a:close/>
                </a:path>
              </a:pathLst>
            </a:custGeom>
            <a:solidFill>
              <a:schemeClr val="bg1"/>
            </a:solidFill>
            <a:ln>
              <a:noFill/>
            </a:ln>
            <a:effectLst/>
          </p:spPr>
          <p:txBody>
            <a:bodyPr anchor="ctr" bIns="28575" lIns="28575" rIns="28575" tIns="28575"/>
            <a:lstStyle/>
            <a:p>
              <a:endParaRPr lang="en-US" sz="1013">
                <a:solidFill>
                  <a:schemeClr val="bg1">
                    <a:lumMod val="65000"/>
                  </a:schemeClr>
                </a:solidFill>
              </a:endParaRPr>
            </a:p>
          </p:txBody>
        </p:sp>
      </p:grpSp>
      <p:sp>
        <p:nvSpPr>
          <p:cNvPr id="30" name="Text Placeholder 7">
            <a:extLst>
              <a:ext uri="{FF2B5EF4-FFF2-40B4-BE49-F238E27FC236}">
                <a16:creationId xmlns:a16="http://schemas.microsoft.com/office/drawing/2014/main" id="{10D5E178-B576-40A1-99F4-CA2EFEEB8DC4}"/>
              </a:ext>
            </a:extLst>
          </p:cNvPr>
          <p:cNvSpPr txBox="1"/>
          <p:nvPr/>
        </p:nvSpPr>
        <p:spPr>
          <a:xfrm>
            <a:off x="4253788" y="1937001"/>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b="0" lang="zh-CN" sz="1600">
                <a:solidFill>
                  <a:schemeClr val="bg1">
                    <a:lumMod val="65000"/>
                  </a:schemeClr>
                </a:solidFill>
                <a:ea charset="-122" panose="020b0503020204020204" pitchFamily="34" typeface="微软雅黑"/>
              </a:rPr>
              <a:t>请替换文字内容</a:t>
            </a:r>
          </a:p>
        </p:txBody>
      </p:sp>
      <p:sp>
        <p:nvSpPr>
          <p:cNvPr id="31" name="Text Placeholder 2">
            <a:extLst>
              <a:ext uri="{FF2B5EF4-FFF2-40B4-BE49-F238E27FC236}">
                <a16:creationId xmlns:a16="http://schemas.microsoft.com/office/drawing/2014/main" id="{5F5CE7D7-056D-4578-896B-DA0296E0265B}"/>
              </a:ext>
            </a:extLst>
          </p:cNvPr>
          <p:cNvSpPr txBox="1"/>
          <p:nvPr/>
        </p:nvSpPr>
        <p:spPr>
          <a:xfrm>
            <a:off x="4253788" y="2321847"/>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lang="zh-CN" sz="11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
        <p:nvSpPr>
          <p:cNvPr id="32" name="Text Placeholder 7">
            <a:extLst>
              <a:ext uri="{FF2B5EF4-FFF2-40B4-BE49-F238E27FC236}">
                <a16:creationId xmlns:a16="http://schemas.microsoft.com/office/drawing/2014/main" id="{75B678A1-F815-460F-AF1E-D7A1D20A928E}"/>
              </a:ext>
            </a:extLst>
          </p:cNvPr>
          <p:cNvSpPr txBox="1"/>
          <p:nvPr/>
        </p:nvSpPr>
        <p:spPr>
          <a:xfrm>
            <a:off x="7972718" y="1955476"/>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b="0" lang="zh-CN" sz="1600">
                <a:solidFill>
                  <a:schemeClr val="bg1">
                    <a:lumMod val="65000"/>
                  </a:schemeClr>
                </a:solidFill>
                <a:ea charset="-122" panose="020b0503020204020204" pitchFamily="34" typeface="微软雅黑"/>
              </a:rPr>
              <a:t>请替换文字内容</a:t>
            </a:r>
          </a:p>
        </p:txBody>
      </p:sp>
      <p:sp>
        <p:nvSpPr>
          <p:cNvPr id="33" name="Text Placeholder 2">
            <a:extLst>
              <a:ext uri="{FF2B5EF4-FFF2-40B4-BE49-F238E27FC236}">
                <a16:creationId xmlns:a16="http://schemas.microsoft.com/office/drawing/2014/main" id="{5755FEC9-7AA7-478B-B285-1A05F77E1B15}"/>
              </a:ext>
            </a:extLst>
          </p:cNvPr>
          <p:cNvSpPr txBox="1"/>
          <p:nvPr/>
        </p:nvSpPr>
        <p:spPr>
          <a:xfrm>
            <a:off x="7972718" y="2340322"/>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lang="zh-CN" sz="11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
        <p:nvSpPr>
          <p:cNvPr id="34" name="Text Placeholder 7">
            <a:extLst>
              <a:ext uri="{FF2B5EF4-FFF2-40B4-BE49-F238E27FC236}">
                <a16:creationId xmlns:a16="http://schemas.microsoft.com/office/drawing/2014/main" id="{5D1D299C-18F8-4F45-AEA6-A48BB4B33F39}"/>
              </a:ext>
            </a:extLst>
          </p:cNvPr>
          <p:cNvSpPr txBox="1"/>
          <p:nvPr/>
        </p:nvSpPr>
        <p:spPr>
          <a:xfrm>
            <a:off x="2386888" y="4318251"/>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b="0" lang="zh-CN" sz="1600">
                <a:solidFill>
                  <a:schemeClr val="bg1">
                    <a:lumMod val="65000"/>
                  </a:schemeClr>
                </a:solidFill>
                <a:ea charset="-122" panose="020b0503020204020204" pitchFamily="34" typeface="微软雅黑"/>
              </a:rPr>
              <a:t>请替换文字内容</a:t>
            </a:r>
          </a:p>
        </p:txBody>
      </p:sp>
      <p:sp>
        <p:nvSpPr>
          <p:cNvPr id="35" name="Text Placeholder 2">
            <a:extLst>
              <a:ext uri="{FF2B5EF4-FFF2-40B4-BE49-F238E27FC236}">
                <a16:creationId xmlns:a16="http://schemas.microsoft.com/office/drawing/2014/main" id="{6C8E6EA2-7EAF-4A33-AF15-A8979C6BED3E}"/>
              </a:ext>
            </a:extLst>
          </p:cNvPr>
          <p:cNvSpPr txBox="1"/>
          <p:nvPr/>
        </p:nvSpPr>
        <p:spPr>
          <a:xfrm>
            <a:off x="2386888" y="4703097"/>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lang="zh-CN" sz="11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
        <p:nvSpPr>
          <p:cNvPr id="36" name="Text Placeholder 7">
            <a:extLst>
              <a:ext uri="{FF2B5EF4-FFF2-40B4-BE49-F238E27FC236}">
                <a16:creationId xmlns:a16="http://schemas.microsoft.com/office/drawing/2014/main" id="{9A1859BA-C78B-4763-8673-7A93560EA42F}"/>
              </a:ext>
            </a:extLst>
          </p:cNvPr>
          <p:cNvSpPr txBox="1"/>
          <p:nvPr/>
        </p:nvSpPr>
        <p:spPr>
          <a:xfrm>
            <a:off x="6105818" y="4336726"/>
            <a:ext cx="2657466" cy="356843"/>
          </a:xfrm>
          <a:prstGeom prst="rect">
            <a:avLst/>
          </a:prstGeom>
        </p:spPr>
        <p:txBody>
          <a:bodyPr anchor="ctr" bIns="103866" lIns="0" rIns="0" tIns="103866" vert="horz"/>
          <a:lstStyle>
            <a:lvl1pPr algn="r" eaLnBrk="0" fontAlgn="base" hangingPunct="0" indent="0" marL="0" rtl="0">
              <a:lnSpc>
                <a:spcPct val="100000"/>
              </a:lnSpc>
              <a:spcBef>
                <a:spcPct val="0"/>
              </a:spcBef>
              <a:spcAft>
                <a:spcPct val="0"/>
              </a:spcAft>
              <a:buFont charset="0" panose="020b0604020202020204" pitchFamily="34" typeface="Arial"/>
              <a:buNone/>
              <a:defRPr b="1" kern="1200" sz="1266">
                <a:solidFill>
                  <a:schemeClr val="tx1">
                    <a:lumMod val="75000"/>
                    <a:lumOff val="25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b="0" lang="zh-CN" sz="1600">
                <a:solidFill>
                  <a:schemeClr val="bg1">
                    <a:lumMod val="65000"/>
                  </a:schemeClr>
                </a:solidFill>
                <a:ea charset="-122" panose="020b0503020204020204" pitchFamily="34" typeface="微软雅黑"/>
              </a:rPr>
              <a:t>请替换文字内容</a:t>
            </a:r>
          </a:p>
        </p:txBody>
      </p:sp>
      <p:sp>
        <p:nvSpPr>
          <p:cNvPr id="37" name="Text Placeholder 2">
            <a:extLst>
              <a:ext uri="{FF2B5EF4-FFF2-40B4-BE49-F238E27FC236}">
                <a16:creationId xmlns:a16="http://schemas.microsoft.com/office/drawing/2014/main" id="{7CDA6B75-76EB-4A10-8F38-174356ECDDAD}"/>
              </a:ext>
            </a:extLst>
          </p:cNvPr>
          <p:cNvSpPr txBox="1"/>
          <p:nvPr/>
        </p:nvSpPr>
        <p:spPr>
          <a:xfrm>
            <a:off x="6105818" y="4721572"/>
            <a:ext cx="2292236" cy="578430"/>
          </a:xfrm>
          <a:prstGeom prst="rect">
            <a:avLst/>
          </a:prstGeom>
        </p:spPr>
        <p:txBody>
          <a:bodyPr bIns="0" lIns="0" rIns="0" tIns="0" vert="horz"/>
          <a:lstStyle>
            <a:lvl1pPr algn="r" eaLnBrk="0" fontAlgn="base" hangingPunct="0" indent="0" marL="0" rtl="0">
              <a:lnSpc>
                <a:spcPct val="150000"/>
              </a:lnSpc>
              <a:spcBef>
                <a:spcPct val="0"/>
              </a:spcBef>
              <a:spcAft>
                <a:spcPct val="0"/>
              </a:spcAft>
              <a:buFont charset="0" panose="020b0604020202020204" pitchFamily="34" typeface="Arial"/>
              <a:buNone/>
              <a:defRPr baseline="0" kern="1200" sz="1002">
                <a:solidFill>
                  <a:schemeClr val="tx1">
                    <a:lumMod val="50000"/>
                    <a:lumOff val="50000"/>
                  </a:schemeClr>
                </a:solidFill>
                <a:latin typeface="Lato Regular"/>
                <a:ea typeface="+mn-ea"/>
                <a:cs typeface="Lato Regular"/>
              </a:defRPr>
            </a:lvl1pPr>
            <a:lvl2pPr algn="l" eaLnBrk="0" fontAlgn="base" hangingPunct="0" indent="-400050" marL="1041400" rtl="0">
              <a:spcBef>
                <a:spcPct val="20000"/>
              </a:spcBef>
              <a:spcAft>
                <a:spcPct val="0"/>
              </a:spcAft>
              <a:buFont charset="0" panose="020b0604020202020204" pitchFamily="34" typeface="Arial"/>
              <a:buChar char="–"/>
              <a:defRPr kern="1200" sz="4000">
                <a:solidFill>
                  <a:schemeClr val="tx1"/>
                </a:solidFill>
                <a:latin typeface="+mn-lt"/>
                <a:ea typeface="+mn-ea"/>
                <a:cs typeface="+mn-cs"/>
              </a:defRPr>
            </a:lvl2pPr>
            <a:lvl3pPr algn="l" eaLnBrk="0" fontAlgn="base" hangingPunct="0" indent="-319088" marL="1604963" rtl="0">
              <a:spcBef>
                <a:spcPct val="20000"/>
              </a:spcBef>
              <a:spcAft>
                <a:spcPct val="0"/>
              </a:spcAft>
              <a:buFont charset="0" panose="020b0604020202020204" pitchFamily="34" typeface="Arial"/>
              <a:buChar char="•"/>
              <a:defRPr kern="1200" sz="3400">
                <a:solidFill>
                  <a:schemeClr val="tx1"/>
                </a:solidFill>
                <a:latin typeface="+mn-lt"/>
                <a:ea typeface="+mn-ea"/>
                <a:cs typeface="+mn-cs"/>
              </a:defRPr>
            </a:lvl3pPr>
            <a:lvl4pPr algn="l" eaLnBrk="0" fontAlgn="base" hangingPunct="0" indent="-319088" marL="2247900"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4pPr>
            <a:lvl5pPr algn="l" eaLnBrk="0" fontAlgn="base" hangingPunct="0" indent="-319088" marL="2890838" rtl="0">
              <a:spcBef>
                <a:spcPct val="20000"/>
              </a:spcBef>
              <a:spcAft>
                <a:spcPct val="0"/>
              </a:spcAft>
              <a:buFont charset="0" panose="020b0604020202020204" pitchFamily="34" typeface="Arial"/>
              <a:buChar char="»"/>
              <a:defRPr kern="1200" sz="2800">
                <a:solidFill>
                  <a:schemeClr val="tx1"/>
                </a:solidFill>
                <a:latin typeface="+mn-lt"/>
                <a:ea typeface="+mn-ea"/>
                <a:cs typeface="+mn-cs"/>
              </a:defRPr>
            </a:lvl5pPr>
            <a:lvl6pPr algn="l" defTabSz="1285309" eaLnBrk="1" hangingPunct="1" indent="-321327" latinLnBrk="0" marL="3534603" rtl="0">
              <a:spcBef>
                <a:spcPct val="20000"/>
              </a:spcBef>
              <a:buFont charset="0" panose="020b0604020202020204" pitchFamily="34" typeface="Arial"/>
              <a:buChar char="•"/>
              <a:defRPr kern="1200" sz="2800">
                <a:solidFill>
                  <a:schemeClr val="tx1"/>
                </a:solidFill>
                <a:latin typeface="+mn-lt"/>
                <a:ea typeface="+mn-ea"/>
                <a:cs typeface="+mn-cs"/>
              </a:defRPr>
            </a:lvl6pPr>
            <a:lvl7pPr algn="l" defTabSz="1285309" eaLnBrk="1" hangingPunct="1" indent="-321327" latinLnBrk="0" marL="4177258" rtl="0">
              <a:spcBef>
                <a:spcPct val="20000"/>
              </a:spcBef>
              <a:buFont charset="0" panose="020b0604020202020204" pitchFamily="34" typeface="Arial"/>
              <a:buChar char="•"/>
              <a:defRPr kern="1200" sz="2800">
                <a:solidFill>
                  <a:schemeClr val="tx1"/>
                </a:solidFill>
                <a:latin typeface="+mn-lt"/>
                <a:ea typeface="+mn-ea"/>
                <a:cs typeface="+mn-cs"/>
              </a:defRPr>
            </a:lvl7pPr>
            <a:lvl8pPr algn="l" defTabSz="1285309" eaLnBrk="1" hangingPunct="1" indent="-321327" latinLnBrk="0" marL="4819911" rtl="0">
              <a:spcBef>
                <a:spcPct val="20000"/>
              </a:spcBef>
              <a:buFont charset="0" panose="020b0604020202020204" pitchFamily="34" typeface="Arial"/>
              <a:buChar char="•"/>
              <a:defRPr kern="1200" sz="2800">
                <a:solidFill>
                  <a:schemeClr val="tx1"/>
                </a:solidFill>
                <a:latin typeface="+mn-lt"/>
                <a:ea typeface="+mn-ea"/>
                <a:cs typeface="+mn-cs"/>
              </a:defRPr>
            </a:lvl8pPr>
            <a:lvl9pPr algn="l" defTabSz="1285309" eaLnBrk="1" hangingPunct="1" indent="-321327" latinLnBrk="0" marL="5462567" rtl="0">
              <a:spcBef>
                <a:spcPct val="20000"/>
              </a:spcBef>
              <a:buFont charset="0" panose="020b0604020202020204" pitchFamily="34" typeface="Arial"/>
              <a:buChar char="•"/>
              <a:defRPr kern="1200" sz="2800">
                <a:solidFill>
                  <a:schemeClr val="tx1"/>
                </a:solidFill>
                <a:latin typeface="+mn-lt"/>
                <a:ea typeface="+mn-ea"/>
                <a:cs typeface="+mn-cs"/>
              </a:defRPr>
            </a:lvl9pPr>
          </a:lstStyle>
          <a:p>
            <a:pPr algn="l"/>
            <a:r>
              <a:rPr altLang="en-US" lang="zh-CN" sz="1100">
                <a:solidFill>
                  <a:schemeClr val="bg1">
                    <a:lumMod val="65000"/>
                  </a:schemeClr>
                </a:solidFill>
                <a:latin charset="0" panose="020b0604020202020204" pitchFamily="34" typeface="Arial"/>
                <a:ea charset="-122" panose="020b0503020204020204" pitchFamily="34" typeface="微软雅黑"/>
                <a:cs typeface="+mn-ea"/>
                <a:sym typeface="+mn-lt"/>
              </a:rPr>
              <a:t>点击添加相关标题文字，点击添加相关标题文字，点击添加相关标题文字，点击添加相关标题文字。</a:t>
            </a:r>
          </a:p>
        </p:txBody>
      </p:sp>
    </p:spTree>
    <p:extLst>
      <p:ext uri="{BB962C8B-B14F-4D97-AF65-F5344CB8AC3E}">
        <p14:creationId val="151737218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 presetSubtype="9">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additive="base">
                                        <p:cTn dur="500" fill="hold" id="7"/>
                                        <p:tgtEl>
                                          <p:spTgt spid="25"/>
                                        </p:tgtEl>
                                        <p:attrNameLst>
                                          <p:attrName>ppt_x</p:attrName>
                                        </p:attrNameLst>
                                      </p:cBhvr>
                                      <p:tavLst>
                                        <p:tav tm="0">
                                          <p:val>
                                            <p:strVal val="0-#ppt_w/2"/>
                                          </p:val>
                                        </p:tav>
                                        <p:tav tm="100000">
                                          <p:val>
                                            <p:strVal val="#ppt_x"/>
                                          </p:val>
                                        </p:tav>
                                      </p:tavLst>
                                    </p:anim>
                                    <p:anim calcmode="lin" valueType="num">
                                      <p:cBhvr additive="base">
                                        <p:cTn dur="500" fill="hold" id="8"/>
                                        <p:tgtEl>
                                          <p:spTgt spid="25"/>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12">
                                  <p:stCondLst>
                                    <p:cond delay="0"/>
                                  </p:stCondLst>
                                  <p:childTnLst>
                                    <p:set>
                                      <p:cBhvr>
                                        <p:cTn dur="1" fill="hold" id="10">
                                          <p:stCondLst>
                                            <p:cond delay="0"/>
                                          </p:stCondLst>
                                        </p:cTn>
                                        <p:tgtEl>
                                          <p:spTgt spid="2"/>
                                        </p:tgtEl>
                                        <p:attrNameLst>
                                          <p:attrName>style.visibility</p:attrName>
                                        </p:attrNameLst>
                                      </p:cBhvr>
                                      <p:to>
                                        <p:strVal val="visible"/>
                                      </p:to>
                                    </p:set>
                                    <p:anim calcmode="lin" valueType="num">
                                      <p:cBhvr additive="base">
                                        <p:cTn dur="500" fill="hold" id="11"/>
                                        <p:tgtEl>
                                          <p:spTgt spid="2"/>
                                        </p:tgtEl>
                                        <p:attrNameLst>
                                          <p:attrName>ppt_x</p:attrName>
                                        </p:attrNameLst>
                                      </p:cBhvr>
                                      <p:tavLst>
                                        <p:tav tm="0">
                                          <p:val>
                                            <p:strVal val="0-#ppt_w/2"/>
                                          </p:val>
                                        </p:tav>
                                        <p:tav tm="100000">
                                          <p:val>
                                            <p:strVal val="#ppt_x"/>
                                          </p:val>
                                        </p:tav>
                                      </p:tavLst>
                                    </p:anim>
                                    <p:anim calcmode="lin" valueType="num">
                                      <p:cBhvr additive="base">
                                        <p:cTn dur="500" fill="hold" id="12"/>
                                        <p:tgtEl>
                                          <p:spTgt spid="2"/>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12">
                                  <p:stCondLst>
                                    <p:cond delay="0"/>
                                  </p:stCondLst>
                                  <p:childTnLst>
                                    <p:set>
                                      <p:cBhvr>
                                        <p:cTn dur="1" fill="hold" id="14">
                                          <p:stCondLst>
                                            <p:cond delay="0"/>
                                          </p:stCondLst>
                                        </p:cTn>
                                        <p:tgtEl>
                                          <p:spTgt spid="3"/>
                                        </p:tgtEl>
                                        <p:attrNameLst>
                                          <p:attrName>style.visibility</p:attrName>
                                        </p:attrNameLst>
                                      </p:cBhvr>
                                      <p:to>
                                        <p:strVal val="visible"/>
                                      </p:to>
                                    </p:set>
                                    <p:anim calcmode="lin" valueType="num">
                                      <p:cBhvr additive="base">
                                        <p:cTn dur="500" fill="hold" id="15"/>
                                        <p:tgtEl>
                                          <p:spTgt spid="3"/>
                                        </p:tgtEl>
                                        <p:attrNameLst>
                                          <p:attrName>ppt_x</p:attrName>
                                        </p:attrNameLst>
                                      </p:cBhvr>
                                      <p:tavLst>
                                        <p:tav tm="0">
                                          <p:val>
                                            <p:strVal val="0-#ppt_w/2"/>
                                          </p:val>
                                        </p:tav>
                                        <p:tav tm="100000">
                                          <p:val>
                                            <p:strVal val="#ppt_x"/>
                                          </p:val>
                                        </p:tav>
                                      </p:tavLst>
                                    </p:anim>
                                    <p:anim calcmode="lin" valueType="num">
                                      <p:cBhvr additive="base">
                                        <p:cTn dur="500" fill="hold" id="16"/>
                                        <p:tgtEl>
                                          <p:spTgt spid="3"/>
                                        </p:tgtEl>
                                        <p:attrNameLst>
                                          <p:attrName>ppt_y</p:attrName>
                                        </p:attrNameLst>
                                      </p:cBhvr>
                                      <p:tavLst>
                                        <p:tav tm="0">
                                          <p:val>
                                            <p:strVal val="1+#ppt_h/2"/>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fill="hold" grpId="0" id="19" nodeType="clickEffect" presetClass="entr" presetID="42" presetSubtype="0">
                                  <p:stCondLst>
                                    <p:cond delay="0"/>
                                  </p:stCondLst>
                                  <p:childTnLst>
                                    <p:set>
                                      <p:cBhvr>
                                        <p:cTn dur="1" fill="hold" id="20">
                                          <p:stCondLst>
                                            <p:cond delay="0"/>
                                          </p:stCondLst>
                                        </p:cTn>
                                        <p:tgtEl>
                                          <p:spTgt spid="34"/>
                                        </p:tgtEl>
                                        <p:attrNameLst>
                                          <p:attrName>style.visibility</p:attrName>
                                        </p:attrNameLst>
                                      </p:cBhvr>
                                      <p:to>
                                        <p:strVal val="visible"/>
                                      </p:to>
                                    </p:set>
                                    <p:animEffect filter="fade" transition="in">
                                      <p:cBhvr>
                                        <p:cTn dur="1000" id="21"/>
                                        <p:tgtEl>
                                          <p:spTgt spid="34"/>
                                        </p:tgtEl>
                                      </p:cBhvr>
                                    </p:animEffect>
                                    <p:anim calcmode="lin" valueType="num">
                                      <p:cBhvr>
                                        <p:cTn dur="1000" fill="hold" id="22"/>
                                        <p:tgtEl>
                                          <p:spTgt spid="34"/>
                                        </p:tgtEl>
                                        <p:attrNameLst>
                                          <p:attrName>ppt_x</p:attrName>
                                        </p:attrNameLst>
                                      </p:cBhvr>
                                      <p:tavLst>
                                        <p:tav tm="0">
                                          <p:val>
                                            <p:strVal val="#ppt_x"/>
                                          </p:val>
                                        </p:tav>
                                        <p:tav tm="100000">
                                          <p:val>
                                            <p:strVal val="#ppt_x"/>
                                          </p:val>
                                        </p:tav>
                                      </p:tavLst>
                                    </p:anim>
                                    <p:anim calcmode="lin" valueType="num">
                                      <p:cBhvr>
                                        <p:cTn dur="1000" fill="hold" id="23"/>
                                        <p:tgtEl>
                                          <p:spTgt spid="34"/>
                                        </p:tgtEl>
                                        <p:attrNameLst>
                                          <p:attrName>ppt_y</p:attrName>
                                        </p:attrNameLst>
                                      </p:cBhvr>
                                      <p:tavLst>
                                        <p:tav tm="0">
                                          <p:val>
                                            <p:strVal val="#ppt_y+.1"/>
                                          </p:val>
                                        </p:tav>
                                        <p:tav tm="100000">
                                          <p:val>
                                            <p:strVal val="#ppt_y"/>
                                          </p:val>
                                        </p:tav>
                                      </p:tavLst>
                                    </p:anim>
                                  </p:childTnLst>
                                </p:cTn>
                              </p:par>
                              <p:par>
                                <p:cTn fill="hold" grpId="0" id="24" nodeType="withEffect" presetClass="entr" presetID="42" presetSubtype="0">
                                  <p:stCondLst>
                                    <p:cond delay="0"/>
                                  </p:stCondLst>
                                  <p:childTnLst>
                                    <p:set>
                                      <p:cBhvr>
                                        <p:cTn dur="1" fill="hold" id="25">
                                          <p:stCondLst>
                                            <p:cond delay="0"/>
                                          </p:stCondLst>
                                        </p:cTn>
                                        <p:tgtEl>
                                          <p:spTgt spid="35"/>
                                        </p:tgtEl>
                                        <p:attrNameLst>
                                          <p:attrName>style.visibility</p:attrName>
                                        </p:attrNameLst>
                                      </p:cBhvr>
                                      <p:to>
                                        <p:strVal val="visible"/>
                                      </p:to>
                                    </p:set>
                                    <p:animEffect filter="fade" transition="in">
                                      <p:cBhvr>
                                        <p:cTn dur="1000" id="26"/>
                                        <p:tgtEl>
                                          <p:spTgt spid="35"/>
                                        </p:tgtEl>
                                      </p:cBhvr>
                                    </p:animEffect>
                                    <p:anim calcmode="lin" valueType="num">
                                      <p:cBhvr>
                                        <p:cTn dur="1000" fill="hold" id="27"/>
                                        <p:tgtEl>
                                          <p:spTgt spid="35"/>
                                        </p:tgtEl>
                                        <p:attrNameLst>
                                          <p:attrName>ppt_x</p:attrName>
                                        </p:attrNameLst>
                                      </p:cBhvr>
                                      <p:tavLst>
                                        <p:tav tm="0">
                                          <p:val>
                                            <p:strVal val="#ppt_x"/>
                                          </p:val>
                                        </p:tav>
                                        <p:tav tm="100000">
                                          <p:val>
                                            <p:strVal val="#ppt_x"/>
                                          </p:val>
                                        </p:tav>
                                      </p:tavLst>
                                    </p:anim>
                                    <p:anim calcmode="lin" valueType="num">
                                      <p:cBhvr>
                                        <p:cTn dur="1000" fill="hold" id="28"/>
                                        <p:tgtEl>
                                          <p:spTgt spid="35"/>
                                        </p:tgtEl>
                                        <p:attrNameLst>
                                          <p:attrName>ppt_y</p:attrName>
                                        </p:attrNameLst>
                                      </p:cBhvr>
                                      <p:tavLst>
                                        <p:tav tm="0">
                                          <p:val>
                                            <p:strVal val="#ppt_y+.1"/>
                                          </p:val>
                                        </p:tav>
                                        <p:tav tm="100000">
                                          <p:val>
                                            <p:strVal val="#ppt_y"/>
                                          </p:val>
                                        </p:tav>
                                      </p:tavLst>
                                    </p:anim>
                                  </p:childTnLst>
                                </p:cTn>
                              </p:par>
                            </p:childTnLst>
                          </p:cTn>
                        </p:par>
                      </p:childTnLst>
                    </p:cTn>
                  </p:par>
                  <p:par>
                    <p:cTn fill="hold" id="29" nodeType="clickPar">
                      <p:stCondLst>
                        <p:cond delay="indefinite"/>
                      </p:stCondLst>
                      <p:childTnLst>
                        <p:par>
                          <p:cTn fill="hold" id="30" nodeType="afterGroup">
                            <p:stCondLst>
                              <p:cond delay="0"/>
                            </p:stCondLst>
                            <p:childTnLst>
                              <p:par>
                                <p:cTn fill="hold" id="31" nodeType="clickEffect" presetClass="entr" presetID="2" presetSubtype="4">
                                  <p:stCondLst>
                                    <p:cond delay="0"/>
                                  </p:stCondLst>
                                  <p:childTnLst>
                                    <p:set>
                                      <p:cBhvr>
                                        <p:cTn dur="1" fill="hold" id="32">
                                          <p:stCondLst>
                                            <p:cond delay="0"/>
                                          </p:stCondLst>
                                        </p:cTn>
                                        <p:tgtEl>
                                          <p:spTgt spid="10"/>
                                        </p:tgtEl>
                                        <p:attrNameLst>
                                          <p:attrName>style.visibility</p:attrName>
                                        </p:attrNameLst>
                                      </p:cBhvr>
                                      <p:to>
                                        <p:strVal val="visible"/>
                                      </p:to>
                                    </p:set>
                                    <p:anim calcmode="lin" valueType="num">
                                      <p:cBhvr additive="base">
                                        <p:cTn dur="500" fill="hold" id="33"/>
                                        <p:tgtEl>
                                          <p:spTgt spid="10"/>
                                        </p:tgtEl>
                                        <p:attrNameLst>
                                          <p:attrName>ppt_x</p:attrName>
                                        </p:attrNameLst>
                                      </p:cBhvr>
                                      <p:tavLst>
                                        <p:tav tm="0">
                                          <p:val>
                                            <p:strVal val="#ppt_x"/>
                                          </p:val>
                                        </p:tav>
                                        <p:tav tm="100000">
                                          <p:val>
                                            <p:strVal val="#ppt_x"/>
                                          </p:val>
                                        </p:tav>
                                      </p:tavLst>
                                    </p:anim>
                                    <p:anim calcmode="lin" valueType="num">
                                      <p:cBhvr additive="base">
                                        <p:cTn dur="500" fill="hold" id="34"/>
                                        <p:tgtEl>
                                          <p:spTgt spid="10"/>
                                        </p:tgtEl>
                                        <p:attrNameLst>
                                          <p:attrName>ppt_y</p:attrName>
                                        </p:attrNameLst>
                                      </p:cBhvr>
                                      <p:tavLst>
                                        <p:tav tm="0">
                                          <p:val>
                                            <p:strVal val="1+#ppt_h/2"/>
                                          </p:val>
                                        </p:tav>
                                        <p:tav tm="100000">
                                          <p:val>
                                            <p:strVal val="#ppt_y"/>
                                          </p:val>
                                        </p:tav>
                                      </p:tavLst>
                                    </p:anim>
                                  </p:childTnLst>
                                </p:cTn>
                              </p:par>
                              <p:par>
                                <p:cTn fill="hold" grpId="0" id="35" nodeType="withEffect" presetClass="entr" presetID="2" presetSubtype="1">
                                  <p:stCondLst>
                                    <p:cond delay="0"/>
                                  </p:stCondLst>
                                  <p:childTnLst>
                                    <p:set>
                                      <p:cBhvr>
                                        <p:cTn dur="1" fill="hold" id="36">
                                          <p:stCondLst>
                                            <p:cond delay="0"/>
                                          </p:stCondLst>
                                        </p:cTn>
                                        <p:tgtEl>
                                          <p:spTgt spid="9"/>
                                        </p:tgtEl>
                                        <p:attrNameLst>
                                          <p:attrName>style.visibility</p:attrName>
                                        </p:attrNameLst>
                                      </p:cBhvr>
                                      <p:to>
                                        <p:strVal val="visible"/>
                                      </p:to>
                                    </p:set>
                                    <p:anim calcmode="lin" valueType="num">
                                      <p:cBhvr additive="base">
                                        <p:cTn dur="500" fill="hold" id="37"/>
                                        <p:tgtEl>
                                          <p:spTgt spid="9"/>
                                        </p:tgtEl>
                                        <p:attrNameLst>
                                          <p:attrName>ppt_x</p:attrName>
                                        </p:attrNameLst>
                                      </p:cBhvr>
                                      <p:tavLst>
                                        <p:tav tm="0">
                                          <p:val>
                                            <p:strVal val="#ppt_x"/>
                                          </p:val>
                                        </p:tav>
                                        <p:tav tm="100000">
                                          <p:val>
                                            <p:strVal val="#ppt_x"/>
                                          </p:val>
                                        </p:tav>
                                      </p:tavLst>
                                    </p:anim>
                                    <p:anim calcmode="lin" valueType="num">
                                      <p:cBhvr additive="base">
                                        <p:cTn dur="500" fill="hold" id="38"/>
                                        <p:tgtEl>
                                          <p:spTgt spid="9"/>
                                        </p:tgtEl>
                                        <p:attrNameLst>
                                          <p:attrName>ppt_y</p:attrName>
                                        </p:attrNameLst>
                                      </p:cBhvr>
                                      <p:tavLst>
                                        <p:tav tm="0">
                                          <p:val>
                                            <p:strVal val="0-#ppt_h/2"/>
                                          </p:val>
                                        </p:tav>
                                        <p:tav tm="100000">
                                          <p:val>
                                            <p:strVal val="#ppt_y"/>
                                          </p:val>
                                        </p:tav>
                                      </p:tavLst>
                                    </p:anim>
                                  </p:childTnLst>
                                </p:cTn>
                              </p:par>
                              <p:par>
                                <p:cTn fill="hold" grpId="0" id="39" nodeType="withEffect" presetClass="entr" presetID="2" presetSubtype="1">
                                  <p:stCondLst>
                                    <p:cond delay="0"/>
                                  </p:stCondLst>
                                  <p:childTnLst>
                                    <p:set>
                                      <p:cBhvr>
                                        <p:cTn dur="1" fill="hold" id="40">
                                          <p:stCondLst>
                                            <p:cond delay="0"/>
                                          </p:stCondLst>
                                        </p:cTn>
                                        <p:tgtEl>
                                          <p:spTgt spid="8"/>
                                        </p:tgtEl>
                                        <p:attrNameLst>
                                          <p:attrName>style.visibility</p:attrName>
                                        </p:attrNameLst>
                                      </p:cBhvr>
                                      <p:to>
                                        <p:strVal val="visible"/>
                                      </p:to>
                                    </p:set>
                                    <p:anim calcmode="lin" valueType="num">
                                      <p:cBhvr additive="base">
                                        <p:cTn dur="500" fill="hold" id="41"/>
                                        <p:tgtEl>
                                          <p:spTgt spid="8"/>
                                        </p:tgtEl>
                                        <p:attrNameLst>
                                          <p:attrName>ppt_x</p:attrName>
                                        </p:attrNameLst>
                                      </p:cBhvr>
                                      <p:tavLst>
                                        <p:tav tm="0">
                                          <p:val>
                                            <p:strVal val="#ppt_x"/>
                                          </p:val>
                                        </p:tav>
                                        <p:tav tm="100000">
                                          <p:val>
                                            <p:strVal val="#ppt_x"/>
                                          </p:val>
                                        </p:tav>
                                      </p:tavLst>
                                    </p:anim>
                                    <p:anim calcmode="lin" valueType="num">
                                      <p:cBhvr additive="base">
                                        <p:cTn dur="500" fill="hold" id="42"/>
                                        <p:tgtEl>
                                          <p:spTgt spid="8"/>
                                        </p:tgtEl>
                                        <p:attrNameLst>
                                          <p:attrName>ppt_y</p:attrName>
                                        </p:attrNameLst>
                                      </p:cBhvr>
                                      <p:tavLst>
                                        <p:tav tm="0">
                                          <p:val>
                                            <p:strVal val="0-#ppt_h/2"/>
                                          </p:val>
                                        </p:tav>
                                        <p:tav tm="100000">
                                          <p:val>
                                            <p:strVal val="#ppt_y"/>
                                          </p:val>
                                        </p:tav>
                                      </p:tavLst>
                                    </p:anim>
                                  </p:childTnLst>
                                </p:cTn>
                              </p:par>
                            </p:childTnLst>
                          </p:cTn>
                        </p:par>
                      </p:childTnLst>
                    </p:cTn>
                  </p:par>
                  <p:par>
                    <p:cTn fill="hold" id="43" nodeType="clickPar">
                      <p:stCondLst>
                        <p:cond delay="indefinite"/>
                      </p:stCondLst>
                      <p:childTnLst>
                        <p:par>
                          <p:cTn fill="hold" id="44" nodeType="afterGroup">
                            <p:stCondLst>
                              <p:cond delay="0"/>
                            </p:stCondLst>
                            <p:childTnLst>
                              <p:par>
                                <p:cTn fill="hold" grpId="0" id="45" nodeType="clickEffect" presetClass="entr" presetID="42" presetSubtype="0">
                                  <p:stCondLst>
                                    <p:cond delay="0"/>
                                  </p:stCondLst>
                                  <p:childTnLst>
                                    <p:set>
                                      <p:cBhvr>
                                        <p:cTn dur="1" fill="hold" id="46">
                                          <p:stCondLst>
                                            <p:cond delay="0"/>
                                          </p:stCondLst>
                                        </p:cTn>
                                        <p:tgtEl>
                                          <p:spTgt spid="30"/>
                                        </p:tgtEl>
                                        <p:attrNameLst>
                                          <p:attrName>style.visibility</p:attrName>
                                        </p:attrNameLst>
                                      </p:cBhvr>
                                      <p:to>
                                        <p:strVal val="visible"/>
                                      </p:to>
                                    </p:set>
                                    <p:animEffect filter="fade" transition="in">
                                      <p:cBhvr>
                                        <p:cTn dur="1000" id="47"/>
                                        <p:tgtEl>
                                          <p:spTgt spid="30"/>
                                        </p:tgtEl>
                                      </p:cBhvr>
                                    </p:animEffect>
                                    <p:anim calcmode="lin" valueType="num">
                                      <p:cBhvr>
                                        <p:cTn dur="1000" fill="hold" id="48"/>
                                        <p:tgtEl>
                                          <p:spTgt spid="30"/>
                                        </p:tgtEl>
                                        <p:attrNameLst>
                                          <p:attrName>ppt_x</p:attrName>
                                        </p:attrNameLst>
                                      </p:cBhvr>
                                      <p:tavLst>
                                        <p:tav tm="0">
                                          <p:val>
                                            <p:strVal val="#ppt_x"/>
                                          </p:val>
                                        </p:tav>
                                        <p:tav tm="100000">
                                          <p:val>
                                            <p:strVal val="#ppt_x"/>
                                          </p:val>
                                        </p:tav>
                                      </p:tavLst>
                                    </p:anim>
                                    <p:anim calcmode="lin" valueType="num">
                                      <p:cBhvr>
                                        <p:cTn dur="1000" fill="hold" id="49"/>
                                        <p:tgtEl>
                                          <p:spTgt spid="30"/>
                                        </p:tgtEl>
                                        <p:attrNameLst>
                                          <p:attrName>ppt_y</p:attrName>
                                        </p:attrNameLst>
                                      </p:cBhvr>
                                      <p:tavLst>
                                        <p:tav tm="0">
                                          <p:val>
                                            <p:strVal val="#ppt_y+.1"/>
                                          </p:val>
                                        </p:tav>
                                        <p:tav tm="100000">
                                          <p:val>
                                            <p:strVal val="#ppt_y"/>
                                          </p:val>
                                        </p:tav>
                                      </p:tavLst>
                                    </p:anim>
                                  </p:childTnLst>
                                </p:cTn>
                              </p:par>
                              <p:par>
                                <p:cTn fill="hold" grpId="0" id="50" nodeType="withEffect" presetClass="entr" presetID="42" presetSubtype="0">
                                  <p:stCondLst>
                                    <p:cond delay="0"/>
                                  </p:stCondLst>
                                  <p:childTnLst>
                                    <p:set>
                                      <p:cBhvr>
                                        <p:cTn dur="1" fill="hold" id="51">
                                          <p:stCondLst>
                                            <p:cond delay="0"/>
                                          </p:stCondLst>
                                        </p:cTn>
                                        <p:tgtEl>
                                          <p:spTgt spid="31"/>
                                        </p:tgtEl>
                                        <p:attrNameLst>
                                          <p:attrName>style.visibility</p:attrName>
                                        </p:attrNameLst>
                                      </p:cBhvr>
                                      <p:to>
                                        <p:strVal val="visible"/>
                                      </p:to>
                                    </p:set>
                                    <p:animEffect filter="fade" transition="in">
                                      <p:cBhvr>
                                        <p:cTn dur="1000" id="52"/>
                                        <p:tgtEl>
                                          <p:spTgt spid="31"/>
                                        </p:tgtEl>
                                      </p:cBhvr>
                                    </p:animEffect>
                                    <p:anim calcmode="lin" valueType="num">
                                      <p:cBhvr>
                                        <p:cTn dur="1000" fill="hold" id="53"/>
                                        <p:tgtEl>
                                          <p:spTgt spid="31"/>
                                        </p:tgtEl>
                                        <p:attrNameLst>
                                          <p:attrName>ppt_x</p:attrName>
                                        </p:attrNameLst>
                                      </p:cBhvr>
                                      <p:tavLst>
                                        <p:tav tm="0">
                                          <p:val>
                                            <p:strVal val="#ppt_x"/>
                                          </p:val>
                                        </p:tav>
                                        <p:tav tm="100000">
                                          <p:val>
                                            <p:strVal val="#ppt_x"/>
                                          </p:val>
                                        </p:tav>
                                      </p:tavLst>
                                    </p:anim>
                                    <p:anim calcmode="lin" valueType="num">
                                      <p:cBhvr>
                                        <p:cTn dur="1000" fill="hold" id="54"/>
                                        <p:tgtEl>
                                          <p:spTgt spid="31"/>
                                        </p:tgtEl>
                                        <p:attrNameLst>
                                          <p:attrName>ppt_y</p:attrName>
                                        </p:attrNameLst>
                                      </p:cBhvr>
                                      <p:tavLst>
                                        <p:tav tm="0">
                                          <p:val>
                                            <p:strVal val="#ppt_y+.1"/>
                                          </p:val>
                                        </p:tav>
                                        <p:tav tm="100000">
                                          <p:val>
                                            <p:strVal val="#ppt_y"/>
                                          </p:val>
                                        </p:tav>
                                      </p:tavLst>
                                    </p:anim>
                                  </p:childTnLst>
                                </p:cTn>
                              </p:par>
                            </p:childTnLst>
                          </p:cTn>
                        </p:par>
                      </p:childTnLst>
                    </p:cTn>
                  </p:par>
                  <p:par>
                    <p:cTn fill="hold" id="55" nodeType="clickPar">
                      <p:stCondLst>
                        <p:cond delay="indefinite"/>
                      </p:stCondLst>
                      <p:childTnLst>
                        <p:par>
                          <p:cTn fill="hold" id="56" nodeType="afterGroup">
                            <p:stCondLst>
                              <p:cond delay="0"/>
                            </p:stCondLst>
                            <p:childTnLst>
                              <p:par>
                                <p:cTn fill="hold" id="57" nodeType="clickEffect" presetClass="entr" presetID="2" presetSubtype="1">
                                  <p:stCondLst>
                                    <p:cond delay="0"/>
                                  </p:stCondLst>
                                  <p:childTnLst>
                                    <p:set>
                                      <p:cBhvr>
                                        <p:cTn dur="1" fill="hold" id="58">
                                          <p:stCondLst>
                                            <p:cond delay="0"/>
                                          </p:stCondLst>
                                        </p:cTn>
                                        <p:tgtEl>
                                          <p:spTgt spid="15"/>
                                        </p:tgtEl>
                                        <p:attrNameLst>
                                          <p:attrName>style.visibility</p:attrName>
                                        </p:attrNameLst>
                                      </p:cBhvr>
                                      <p:to>
                                        <p:strVal val="visible"/>
                                      </p:to>
                                    </p:set>
                                    <p:anim calcmode="lin" valueType="num">
                                      <p:cBhvr additive="base">
                                        <p:cTn dur="500" fill="hold" id="59"/>
                                        <p:tgtEl>
                                          <p:spTgt spid="15"/>
                                        </p:tgtEl>
                                        <p:attrNameLst>
                                          <p:attrName>ppt_x</p:attrName>
                                        </p:attrNameLst>
                                      </p:cBhvr>
                                      <p:tavLst>
                                        <p:tav tm="0">
                                          <p:val>
                                            <p:strVal val="#ppt_x"/>
                                          </p:val>
                                        </p:tav>
                                        <p:tav tm="100000">
                                          <p:val>
                                            <p:strVal val="#ppt_x"/>
                                          </p:val>
                                        </p:tav>
                                      </p:tavLst>
                                    </p:anim>
                                    <p:anim calcmode="lin" valueType="num">
                                      <p:cBhvr additive="base">
                                        <p:cTn dur="500" fill="hold" id="60"/>
                                        <p:tgtEl>
                                          <p:spTgt spid="15"/>
                                        </p:tgtEl>
                                        <p:attrNameLst>
                                          <p:attrName>ppt_y</p:attrName>
                                        </p:attrNameLst>
                                      </p:cBhvr>
                                      <p:tavLst>
                                        <p:tav tm="0">
                                          <p:val>
                                            <p:strVal val="0-#ppt_h/2"/>
                                          </p:val>
                                        </p:tav>
                                        <p:tav tm="100000">
                                          <p:val>
                                            <p:strVal val="#ppt_y"/>
                                          </p:val>
                                        </p:tav>
                                      </p:tavLst>
                                    </p:anim>
                                  </p:childTnLst>
                                </p:cTn>
                              </p:par>
                              <p:par>
                                <p:cTn fill="hold" grpId="0" id="61" nodeType="withEffect" presetClass="entr" presetID="2" presetSubtype="4">
                                  <p:stCondLst>
                                    <p:cond delay="0"/>
                                  </p:stCondLst>
                                  <p:childTnLst>
                                    <p:set>
                                      <p:cBhvr>
                                        <p:cTn dur="1" fill="hold" id="62">
                                          <p:stCondLst>
                                            <p:cond delay="0"/>
                                          </p:stCondLst>
                                        </p:cTn>
                                        <p:tgtEl>
                                          <p:spTgt spid="4"/>
                                        </p:tgtEl>
                                        <p:attrNameLst>
                                          <p:attrName>style.visibility</p:attrName>
                                        </p:attrNameLst>
                                      </p:cBhvr>
                                      <p:to>
                                        <p:strVal val="visible"/>
                                      </p:to>
                                    </p:set>
                                    <p:anim calcmode="lin" valueType="num">
                                      <p:cBhvr additive="base">
                                        <p:cTn dur="500" fill="hold" id="63"/>
                                        <p:tgtEl>
                                          <p:spTgt spid="4"/>
                                        </p:tgtEl>
                                        <p:attrNameLst>
                                          <p:attrName>ppt_x</p:attrName>
                                        </p:attrNameLst>
                                      </p:cBhvr>
                                      <p:tavLst>
                                        <p:tav tm="0">
                                          <p:val>
                                            <p:strVal val="#ppt_x"/>
                                          </p:val>
                                        </p:tav>
                                        <p:tav tm="100000">
                                          <p:val>
                                            <p:strVal val="#ppt_x"/>
                                          </p:val>
                                        </p:tav>
                                      </p:tavLst>
                                    </p:anim>
                                    <p:anim calcmode="lin" valueType="num">
                                      <p:cBhvr additive="base">
                                        <p:cTn dur="500" fill="hold" id="64"/>
                                        <p:tgtEl>
                                          <p:spTgt spid="4"/>
                                        </p:tgtEl>
                                        <p:attrNameLst>
                                          <p:attrName>ppt_y</p:attrName>
                                        </p:attrNameLst>
                                      </p:cBhvr>
                                      <p:tavLst>
                                        <p:tav tm="0">
                                          <p:val>
                                            <p:strVal val="1+#ppt_h/2"/>
                                          </p:val>
                                        </p:tav>
                                        <p:tav tm="100000">
                                          <p:val>
                                            <p:strVal val="#ppt_y"/>
                                          </p:val>
                                        </p:tav>
                                      </p:tavLst>
                                    </p:anim>
                                  </p:childTnLst>
                                </p:cTn>
                              </p:par>
                              <p:par>
                                <p:cTn fill="hold" grpId="0" id="65" nodeType="withEffect" presetClass="entr" presetID="2" presetSubtype="4">
                                  <p:stCondLst>
                                    <p:cond delay="0"/>
                                  </p:stCondLst>
                                  <p:childTnLst>
                                    <p:set>
                                      <p:cBhvr>
                                        <p:cTn dur="1" fill="hold" id="66">
                                          <p:stCondLst>
                                            <p:cond delay="0"/>
                                          </p:stCondLst>
                                        </p:cTn>
                                        <p:tgtEl>
                                          <p:spTgt spid="5"/>
                                        </p:tgtEl>
                                        <p:attrNameLst>
                                          <p:attrName>style.visibility</p:attrName>
                                        </p:attrNameLst>
                                      </p:cBhvr>
                                      <p:to>
                                        <p:strVal val="visible"/>
                                      </p:to>
                                    </p:set>
                                    <p:anim calcmode="lin" valueType="num">
                                      <p:cBhvr additive="base">
                                        <p:cTn dur="500" fill="hold" id="67"/>
                                        <p:tgtEl>
                                          <p:spTgt spid="5"/>
                                        </p:tgtEl>
                                        <p:attrNameLst>
                                          <p:attrName>ppt_x</p:attrName>
                                        </p:attrNameLst>
                                      </p:cBhvr>
                                      <p:tavLst>
                                        <p:tav tm="0">
                                          <p:val>
                                            <p:strVal val="#ppt_x"/>
                                          </p:val>
                                        </p:tav>
                                        <p:tav tm="100000">
                                          <p:val>
                                            <p:strVal val="#ppt_x"/>
                                          </p:val>
                                        </p:tav>
                                      </p:tavLst>
                                    </p:anim>
                                    <p:anim calcmode="lin" valueType="num">
                                      <p:cBhvr additive="base">
                                        <p:cTn dur="500" fill="hold" id="68"/>
                                        <p:tgtEl>
                                          <p:spTgt spid="5"/>
                                        </p:tgtEl>
                                        <p:attrNameLst>
                                          <p:attrName>ppt_y</p:attrName>
                                        </p:attrNameLst>
                                      </p:cBhvr>
                                      <p:tavLst>
                                        <p:tav tm="0">
                                          <p:val>
                                            <p:strVal val="1+#ppt_h/2"/>
                                          </p:val>
                                        </p:tav>
                                        <p:tav tm="100000">
                                          <p:val>
                                            <p:strVal val="#ppt_y"/>
                                          </p:val>
                                        </p:tav>
                                      </p:tavLst>
                                    </p:anim>
                                  </p:childTnLst>
                                </p:cTn>
                              </p:par>
                            </p:childTnLst>
                          </p:cTn>
                        </p:par>
                      </p:childTnLst>
                    </p:cTn>
                  </p:par>
                  <p:par>
                    <p:cTn fill="hold" id="69" nodeType="clickPar">
                      <p:stCondLst>
                        <p:cond delay="indefinite"/>
                      </p:stCondLst>
                      <p:childTnLst>
                        <p:par>
                          <p:cTn fill="hold" id="70" nodeType="afterGroup">
                            <p:stCondLst>
                              <p:cond delay="0"/>
                            </p:stCondLst>
                            <p:childTnLst>
                              <p:par>
                                <p:cTn fill="hold" grpId="0" id="71" nodeType="clickEffect" presetClass="entr" presetID="42" presetSubtype="0">
                                  <p:stCondLst>
                                    <p:cond delay="0"/>
                                  </p:stCondLst>
                                  <p:childTnLst>
                                    <p:set>
                                      <p:cBhvr>
                                        <p:cTn dur="1" fill="hold" id="72">
                                          <p:stCondLst>
                                            <p:cond delay="0"/>
                                          </p:stCondLst>
                                        </p:cTn>
                                        <p:tgtEl>
                                          <p:spTgt spid="36"/>
                                        </p:tgtEl>
                                        <p:attrNameLst>
                                          <p:attrName>style.visibility</p:attrName>
                                        </p:attrNameLst>
                                      </p:cBhvr>
                                      <p:to>
                                        <p:strVal val="visible"/>
                                      </p:to>
                                    </p:set>
                                    <p:animEffect filter="fade" transition="in">
                                      <p:cBhvr>
                                        <p:cTn dur="1000" id="73"/>
                                        <p:tgtEl>
                                          <p:spTgt spid="36"/>
                                        </p:tgtEl>
                                      </p:cBhvr>
                                    </p:animEffect>
                                    <p:anim calcmode="lin" valueType="num">
                                      <p:cBhvr>
                                        <p:cTn dur="1000" fill="hold" id="74"/>
                                        <p:tgtEl>
                                          <p:spTgt spid="36"/>
                                        </p:tgtEl>
                                        <p:attrNameLst>
                                          <p:attrName>ppt_x</p:attrName>
                                        </p:attrNameLst>
                                      </p:cBhvr>
                                      <p:tavLst>
                                        <p:tav tm="0">
                                          <p:val>
                                            <p:strVal val="#ppt_x"/>
                                          </p:val>
                                        </p:tav>
                                        <p:tav tm="100000">
                                          <p:val>
                                            <p:strVal val="#ppt_x"/>
                                          </p:val>
                                        </p:tav>
                                      </p:tavLst>
                                    </p:anim>
                                    <p:anim calcmode="lin" valueType="num">
                                      <p:cBhvr>
                                        <p:cTn dur="1000" fill="hold" id="75"/>
                                        <p:tgtEl>
                                          <p:spTgt spid="36"/>
                                        </p:tgtEl>
                                        <p:attrNameLst>
                                          <p:attrName>ppt_y</p:attrName>
                                        </p:attrNameLst>
                                      </p:cBhvr>
                                      <p:tavLst>
                                        <p:tav tm="0">
                                          <p:val>
                                            <p:strVal val="#ppt_y+.1"/>
                                          </p:val>
                                        </p:tav>
                                        <p:tav tm="100000">
                                          <p:val>
                                            <p:strVal val="#ppt_y"/>
                                          </p:val>
                                        </p:tav>
                                      </p:tavLst>
                                    </p:anim>
                                  </p:childTnLst>
                                </p:cTn>
                              </p:par>
                              <p:par>
                                <p:cTn fill="hold" grpId="0" id="76" nodeType="withEffect" presetClass="entr" presetID="42" presetSubtype="0">
                                  <p:stCondLst>
                                    <p:cond delay="0"/>
                                  </p:stCondLst>
                                  <p:childTnLst>
                                    <p:set>
                                      <p:cBhvr>
                                        <p:cTn dur="1" fill="hold" id="77">
                                          <p:stCondLst>
                                            <p:cond delay="0"/>
                                          </p:stCondLst>
                                        </p:cTn>
                                        <p:tgtEl>
                                          <p:spTgt spid="37"/>
                                        </p:tgtEl>
                                        <p:attrNameLst>
                                          <p:attrName>style.visibility</p:attrName>
                                        </p:attrNameLst>
                                      </p:cBhvr>
                                      <p:to>
                                        <p:strVal val="visible"/>
                                      </p:to>
                                    </p:set>
                                    <p:animEffect filter="fade" transition="in">
                                      <p:cBhvr>
                                        <p:cTn dur="1000" id="78"/>
                                        <p:tgtEl>
                                          <p:spTgt spid="37"/>
                                        </p:tgtEl>
                                      </p:cBhvr>
                                    </p:animEffect>
                                    <p:anim calcmode="lin" valueType="num">
                                      <p:cBhvr>
                                        <p:cTn dur="1000" fill="hold" id="79"/>
                                        <p:tgtEl>
                                          <p:spTgt spid="37"/>
                                        </p:tgtEl>
                                        <p:attrNameLst>
                                          <p:attrName>ppt_x</p:attrName>
                                        </p:attrNameLst>
                                      </p:cBhvr>
                                      <p:tavLst>
                                        <p:tav tm="0">
                                          <p:val>
                                            <p:strVal val="#ppt_x"/>
                                          </p:val>
                                        </p:tav>
                                        <p:tav tm="100000">
                                          <p:val>
                                            <p:strVal val="#ppt_x"/>
                                          </p:val>
                                        </p:tav>
                                      </p:tavLst>
                                    </p:anim>
                                    <p:anim calcmode="lin" valueType="num">
                                      <p:cBhvr>
                                        <p:cTn dur="1000" fill="hold" id="80"/>
                                        <p:tgtEl>
                                          <p:spTgt spid="37"/>
                                        </p:tgtEl>
                                        <p:attrNameLst>
                                          <p:attrName>ppt_y</p:attrName>
                                        </p:attrNameLst>
                                      </p:cBhvr>
                                      <p:tavLst>
                                        <p:tav tm="0">
                                          <p:val>
                                            <p:strVal val="#ppt_y+.1"/>
                                          </p:val>
                                        </p:tav>
                                        <p:tav tm="100000">
                                          <p:val>
                                            <p:strVal val="#ppt_y"/>
                                          </p:val>
                                        </p:tav>
                                      </p:tavLst>
                                    </p:anim>
                                  </p:childTnLst>
                                </p:cTn>
                              </p:par>
                            </p:childTnLst>
                          </p:cTn>
                        </p:par>
                      </p:childTnLst>
                    </p:cTn>
                  </p:par>
                  <p:par>
                    <p:cTn fill="hold" id="81" nodeType="clickPar">
                      <p:stCondLst>
                        <p:cond delay="indefinite"/>
                      </p:stCondLst>
                      <p:childTnLst>
                        <p:par>
                          <p:cTn fill="hold" id="82" nodeType="afterGroup">
                            <p:stCondLst>
                              <p:cond delay="0"/>
                            </p:stCondLst>
                            <p:childTnLst>
                              <p:par>
                                <p:cTn fill="hold" id="83" nodeType="clickEffect" presetClass="entr" presetID="2" presetSubtype="6">
                                  <p:stCondLst>
                                    <p:cond delay="0"/>
                                  </p:stCondLst>
                                  <p:childTnLst>
                                    <p:set>
                                      <p:cBhvr>
                                        <p:cTn dur="1" fill="hold" id="84">
                                          <p:stCondLst>
                                            <p:cond delay="0"/>
                                          </p:stCondLst>
                                        </p:cTn>
                                        <p:tgtEl>
                                          <p:spTgt spid="20"/>
                                        </p:tgtEl>
                                        <p:attrNameLst>
                                          <p:attrName>style.visibility</p:attrName>
                                        </p:attrNameLst>
                                      </p:cBhvr>
                                      <p:to>
                                        <p:strVal val="visible"/>
                                      </p:to>
                                    </p:set>
                                    <p:anim calcmode="lin" valueType="num">
                                      <p:cBhvr additive="base">
                                        <p:cTn dur="500" fill="hold" id="85"/>
                                        <p:tgtEl>
                                          <p:spTgt spid="20"/>
                                        </p:tgtEl>
                                        <p:attrNameLst>
                                          <p:attrName>ppt_x</p:attrName>
                                        </p:attrNameLst>
                                      </p:cBhvr>
                                      <p:tavLst>
                                        <p:tav tm="0">
                                          <p:val>
                                            <p:strVal val="1+#ppt_w/2"/>
                                          </p:val>
                                        </p:tav>
                                        <p:tav tm="100000">
                                          <p:val>
                                            <p:strVal val="#ppt_x"/>
                                          </p:val>
                                        </p:tav>
                                      </p:tavLst>
                                    </p:anim>
                                    <p:anim calcmode="lin" valueType="num">
                                      <p:cBhvr additive="base">
                                        <p:cTn dur="500" fill="hold" id="86"/>
                                        <p:tgtEl>
                                          <p:spTgt spid="20"/>
                                        </p:tgtEl>
                                        <p:attrNameLst>
                                          <p:attrName>ppt_y</p:attrName>
                                        </p:attrNameLst>
                                      </p:cBhvr>
                                      <p:tavLst>
                                        <p:tav tm="0">
                                          <p:val>
                                            <p:strVal val="1+#ppt_h/2"/>
                                          </p:val>
                                        </p:tav>
                                        <p:tav tm="100000">
                                          <p:val>
                                            <p:strVal val="#ppt_y"/>
                                          </p:val>
                                        </p:tav>
                                      </p:tavLst>
                                    </p:anim>
                                  </p:childTnLst>
                                </p:cTn>
                              </p:par>
                              <p:par>
                                <p:cTn fill="hold" grpId="0" id="87" nodeType="withEffect" presetClass="entr" presetID="2" presetSubtype="3">
                                  <p:stCondLst>
                                    <p:cond delay="0"/>
                                  </p:stCondLst>
                                  <p:childTnLst>
                                    <p:set>
                                      <p:cBhvr>
                                        <p:cTn dur="1" fill="hold" id="88">
                                          <p:stCondLst>
                                            <p:cond delay="0"/>
                                          </p:stCondLst>
                                        </p:cTn>
                                        <p:tgtEl>
                                          <p:spTgt spid="6"/>
                                        </p:tgtEl>
                                        <p:attrNameLst>
                                          <p:attrName>style.visibility</p:attrName>
                                        </p:attrNameLst>
                                      </p:cBhvr>
                                      <p:to>
                                        <p:strVal val="visible"/>
                                      </p:to>
                                    </p:set>
                                    <p:anim calcmode="lin" valueType="num">
                                      <p:cBhvr additive="base">
                                        <p:cTn dur="500" fill="hold" id="89"/>
                                        <p:tgtEl>
                                          <p:spTgt spid="6"/>
                                        </p:tgtEl>
                                        <p:attrNameLst>
                                          <p:attrName>ppt_x</p:attrName>
                                        </p:attrNameLst>
                                      </p:cBhvr>
                                      <p:tavLst>
                                        <p:tav tm="0">
                                          <p:val>
                                            <p:strVal val="1+#ppt_w/2"/>
                                          </p:val>
                                        </p:tav>
                                        <p:tav tm="100000">
                                          <p:val>
                                            <p:strVal val="#ppt_x"/>
                                          </p:val>
                                        </p:tav>
                                      </p:tavLst>
                                    </p:anim>
                                    <p:anim calcmode="lin" valueType="num">
                                      <p:cBhvr additive="base">
                                        <p:cTn dur="500" fill="hold" id="90"/>
                                        <p:tgtEl>
                                          <p:spTgt spid="6"/>
                                        </p:tgtEl>
                                        <p:attrNameLst>
                                          <p:attrName>ppt_y</p:attrName>
                                        </p:attrNameLst>
                                      </p:cBhvr>
                                      <p:tavLst>
                                        <p:tav tm="0">
                                          <p:val>
                                            <p:strVal val="0-#ppt_h/2"/>
                                          </p:val>
                                        </p:tav>
                                        <p:tav tm="100000">
                                          <p:val>
                                            <p:strVal val="#ppt_y"/>
                                          </p:val>
                                        </p:tav>
                                      </p:tavLst>
                                    </p:anim>
                                  </p:childTnLst>
                                </p:cTn>
                              </p:par>
                              <p:par>
                                <p:cTn fill="hold" grpId="0" id="91" nodeType="withEffect" presetClass="entr" presetID="2" presetSubtype="3">
                                  <p:stCondLst>
                                    <p:cond delay="0"/>
                                  </p:stCondLst>
                                  <p:childTnLst>
                                    <p:set>
                                      <p:cBhvr>
                                        <p:cTn dur="1" fill="hold" id="92">
                                          <p:stCondLst>
                                            <p:cond delay="0"/>
                                          </p:stCondLst>
                                        </p:cTn>
                                        <p:tgtEl>
                                          <p:spTgt spid="7"/>
                                        </p:tgtEl>
                                        <p:attrNameLst>
                                          <p:attrName>style.visibility</p:attrName>
                                        </p:attrNameLst>
                                      </p:cBhvr>
                                      <p:to>
                                        <p:strVal val="visible"/>
                                      </p:to>
                                    </p:set>
                                    <p:anim calcmode="lin" valueType="num">
                                      <p:cBhvr additive="base">
                                        <p:cTn dur="500" fill="hold" id="93"/>
                                        <p:tgtEl>
                                          <p:spTgt spid="7"/>
                                        </p:tgtEl>
                                        <p:attrNameLst>
                                          <p:attrName>ppt_x</p:attrName>
                                        </p:attrNameLst>
                                      </p:cBhvr>
                                      <p:tavLst>
                                        <p:tav tm="0">
                                          <p:val>
                                            <p:strVal val="1+#ppt_w/2"/>
                                          </p:val>
                                        </p:tav>
                                        <p:tav tm="100000">
                                          <p:val>
                                            <p:strVal val="#ppt_x"/>
                                          </p:val>
                                        </p:tav>
                                      </p:tavLst>
                                    </p:anim>
                                    <p:anim calcmode="lin" valueType="num">
                                      <p:cBhvr additive="base">
                                        <p:cTn dur="500" fill="hold" id="94"/>
                                        <p:tgtEl>
                                          <p:spTgt spid="7"/>
                                        </p:tgtEl>
                                        <p:attrNameLst>
                                          <p:attrName>ppt_y</p:attrName>
                                        </p:attrNameLst>
                                      </p:cBhvr>
                                      <p:tavLst>
                                        <p:tav tm="0">
                                          <p:val>
                                            <p:strVal val="0-#ppt_h/2"/>
                                          </p:val>
                                        </p:tav>
                                        <p:tav tm="100000">
                                          <p:val>
                                            <p:strVal val="#ppt_y"/>
                                          </p:val>
                                        </p:tav>
                                      </p:tavLst>
                                    </p:anim>
                                  </p:childTnLst>
                                </p:cTn>
                              </p:par>
                            </p:childTnLst>
                          </p:cTn>
                        </p:par>
                      </p:childTnLst>
                    </p:cTn>
                  </p:par>
                  <p:par>
                    <p:cTn fill="hold" id="95" nodeType="clickPar">
                      <p:stCondLst>
                        <p:cond delay="indefinite"/>
                      </p:stCondLst>
                      <p:childTnLst>
                        <p:par>
                          <p:cTn fill="hold" id="96" nodeType="afterGroup">
                            <p:stCondLst>
                              <p:cond delay="0"/>
                            </p:stCondLst>
                            <p:childTnLst>
                              <p:par>
                                <p:cTn fill="hold" grpId="0" id="97" nodeType="clickEffect" presetClass="entr" presetID="42" presetSubtype="0">
                                  <p:stCondLst>
                                    <p:cond delay="0"/>
                                  </p:stCondLst>
                                  <p:childTnLst>
                                    <p:set>
                                      <p:cBhvr>
                                        <p:cTn dur="1" fill="hold" id="98">
                                          <p:stCondLst>
                                            <p:cond delay="0"/>
                                          </p:stCondLst>
                                        </p:cTn>
                                        <p:tgtEl>
                                          <p:spTgt spid="32"/>
                                        </p:tgtEl>
                                        <p:attrNameLst>
                                          <p:attrName>style.visibility</p:attrName>
                                        </p:attrNameLst>
                                      </p:cBhvr>
                                      <p:to>
                                        <p:strVal val="visible"/>
                                      </p:to>
                                    </p:set>
                                    <p:animEffect filter="fade" transition="in">
                                      <p:cBhvr>
                                        <p:cTn dur="1000" id="99"/>
                                        <p:tgtEl>
                                          <p:spTgt spid="32"/>
                                        </p:tgtEl>
                                      </p:cBhvr>
                                    </p:animEffect>
                                    <p:anim calcmode="lin" valueType="num">
                                      <p:cBhvr>
                                        <p:cTn dur="1000" fill="hold" id="100"/>
                                        <p:tgtEl>
                                          <p:spTgt spid="32"/>
                                        </p:tgtEl>
                                        <p:attrNameLst>
                                          <p:attrName>ppt_x</p:attrName>
                                        </p:attrNameLst>
                                      </p:cBhvr>
                                      <p:tavLst>
                                        <p:tav tm="0">
                                          <p:val>
                                            <p:strVal val="#ppt_x"/>
                                          </p:val>
                                        </p:tav>
                                        <p:tav tm="100000">
                                          <p:val>
                                            <p:strVal val="#ppt_x"/>
                                          </p:val>
                                        </p:tav>
                                      </p:tavLst>
                                    </p:anim>
                                    <p:anim calcmode="lin" valueType="num">
                                      <p:cBhvr>
                                        <p:cTn dur="1000" fill="hold" id="101"/>
                                        <p:tgtEl>
                                          <p:spTgt spid="32"/>
                                        </p:tgtEl>
                                        <p:attrNameLst>
                                          <p:attrName>ppt_y</p:attrName>
                                        </p:attrNameLst>
                                      </p:cBhvr>
                                      <p:tavLst>
                                        <p:tav tm="0">
                                          <p:val>
                                            <p:strVal val="#ppt_y+.1"/>
                                          </p:val>
                                        </p:tav>
                                        <p:tav tm="100000">
                                          <p:val>
                                            <p:strVal val="#ppt_y"/>
                                          </p:val>
                                        </p:tav>
                                      </p:tavLst>
                                    </p:anim>
                                  </p:childTnLst>
                                </p:cTn>
                              </p:par>
                              <p:par>
                                <p:cTn fill="hold" grpId="0" id="102" nodeType="withEffect" presetClass="entr" presetID="42" presetSubtype="0">
                                  <p:stCondLst>
                                    <p:cond delay="0"/>
                                  </p:stCondLst>
                                  <p:childTnLst>
                                    <p:set>
                                      <p:cBhvr>
                                        <p:cTn dur="1" fill="hold" id="103">
                                          <p:stCondLst>
                                            <p:cond delay="0"/>
                                          </p:stCondLst>
                                        </p:cTn>
                                        <p:tgtEl>
                                          <p:spTgt spid="33"/>
                                        </p:tgtEl>
                                        <p:attrNameLst>
                                          <p:attrName>style.visibility</p:attrName>
                                        </p:attrNameLst>
                                      </p:cBhvr>
                                      <p:to>
                                        <p:strVal val="visible"/>
                                      </p:to>
                                    </p:set>
                                    <p:animEffect filter="fade" transition="in">
                                      <p:cBhvr>
                                        <p:cTn dur="1000" id="104"/>
                                        <p:tgtEl>
                                          <p:spTgt spid="33"/>
                                        </p:tgtEl>
                                      </p:cBhvr>
                                    </p:animEffect>
                                    <p:anim calcmode="lin" valueType="num">
                                      <p:cBhvr>
                                        <p:cTn dur="1000" fill="hold" id="105"/>
                                        <p:tgtEl>
                                          <p:spTgt spid="33"/>
                                        </p:tgtEl>
                                        <p:attrNameLst>
                                          <p:attrName>ppt_x</p:attrName>
                                        </p:attrNameLst>
                                      </p:cBhvr>
                                      <p:tavLst>
                                        <p:tav tm="0">
                                          <p:val>
                                            <p:strVal val="#ppt_x"/>
                                          </p:val>
                                        </p:tav>
                                        <p:tav tm="100000">
                                          <p:val>
                                            <p:strVal val="#ppt_x"/>
                                          </p:val>
                                        </p:tav>
                                      </p:tavLst>
                                    </p:anim>
                                    <p:anim calcmode="lin" valueType="num">
                                      <p:cBhvr>
                                        <p:cTn dur="1000" fill="hold" id="106"/>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P grpId="0" spid="9"/>
      <p:bldP grpId="0" spid="30"/>
      <p:bldP grpId="0" spid="31"/>
      <p:bldP grpId="0" spid="32"/>
      <p:bldP grpId="0" spid="33"/>
      <p:bldP grpId="0" spid="34"/>
      <p:bldP grpId="0" spid="35"/>
      <p:bldP grpId="0" spid="36"/>
      <p:bldP grpId="0" spid="37"/>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9">
            <a:extLst>
              <a:ext uri="{FF2B5EF4-FFF2-40B4-BE49-F238E27FC236}">
                <a16:creationId xmlns:a16="http://schemas.microsoft.com/office/drawing/2014/main" id="{A7EE6C9F-645C-454C-A352-9072D5B29C9B}"/>
              </a:ext>
            </a:extLst>
          </p:cNvPr>
          <p:cNvGrpSpPr/>
          <p:nvPr/>
        </p:nvGrpSpPr>
        <p:grpSpPr>
          <a:xfrm>
            <a:off x="4039824" y="2491844"/>
            <a:ext cx="4233515" cy="1658982"/>
            <a:chOff x="1930" y="1737"/>
            <a:chExt cx="3203" cy="1514"/>
          </a:xfrm>
        </p:grpSpPr>
        <p:sp>
          <p:nvSpPr>
            <p:cNvPr id="3" name="Line 20">
              <a:extLst>
                <a:ext uri="{FF2B5EF4-FFF2-40B4-BE49-F238E27FC236}">
                  <a16:creationId xmlns:a16="http://schemas.microsoft.com/office/drawing/2014/main" id="{929ECA19-9AFB-4073-842F-5D13D87787CA}"/>
                </a:ext>
              </a:extLst>
            </p:cNvPr>
            <p:cNvSpPr>
              <a:spLocks noChangeShapeType="1"/>
            </p:cNvSpPr>
            <p:nvPr/>
          </p:nvSpPr>
          <p:spPr bwMode="auto">
            <a:xfrm flipH="1">
              <a:off x="2579" y="3251"/>
              <a:ext cx="2545" cy="0"/>
            </a:xfrm>
            <a:prstGeom prst="line">
              <a:avLst/>
            </a:prstGeom>
            <a:noFill/>
            <a:ln cap="rnd" w="9525">
              <a:solidFill>
                <a:schemeClr val="bg1">
                  <a:lumMod val="65000"/>
                </a:schemeClr>
              </a:solidFill>
              <a:prstDash val="sysDot"/>
              <a:round/>
              <a:headEnd len="lg" type="diamond" w="lg"/>
              <a:tailEnd len="med" type="oval" w="med"/>
            </a:ln>
            <a:extLst>
              <a:ext uri="{909E8E84-426E-40DD-AFC4-6F175D3DCCD1}">
                <a14:hiddenFill>
                  <a:noFill/>
                </a14:hiddenFill>
              </a:ext>
            </a:extLst>
          </p:spPr>
          <p:txBody>
            <a:bodyPr/>
            <a:lstStyle/>
            <a:p>
              <a:pPr defTabSz="686994">
                <a:defRPr/>
              </a:pPr>
              <a:endParaRPr altLang="en-US" b="1" kern="0" lang="zh-CN" sz="1353">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4" name="Line 21">
              <a:extLst>
                <a:ext uri="{FF2B5EF4-FFF2-40B4-BE49-F238E27FC236}">
                  <a16:creationId xmlns:a16="http://schemas.microsoft.com/office/drawing/2014/main" id="{B6943FEA-5214-4888-9652-221A6FD95BC7}"/>
                </a:ext>
              </a:extLst>
            </p:cNvPr>
            <p:cNvSpPr>
              <a:spLocks noChangeShapeType="1"/>
            </p:cNvSpPr>
            <p:nvPr/>
          </p:nvSpPr>
          <p:spPr bwMode="auto">
            <a:xfrm flipH="1">
              <a:off x="1930" y="1737"/>
              <a:ext cx="3203" cy="0"/>
            </a:xfrm>
            <a:prstGeom prst="line">
              <a:avLst/>
            </a:prstGeom>
            <a:noFill/>
            <a:ln cap="rnd" w="9525">
              <a:solidFill>
                <a:schemeClr val="bg1">
                  <a:lumMod val="65000"/>
                </a:schemeClr>
              </a:solidFill>
              <a:prstDash val="sysDot"/>
              <a:round/>
              <a:headEnd len="lg" type="diamond" w="lg"/>
              <a:tailEnd len="med" type="oval" w="med"/>
            </a:ln>
            <a:extLst>
              <a:ext uri="{909E8E84-426E-40DD-AFC4-6F175D3DCCD1}">
                <a14:hiddenFill>
                  <a:noFill/>
                </a14:hiddenFill>
              </a:ext>
            </a:extLst>
          </p:spPr>
          <p:txBody>
            <a:bodyPr/>
            <a:lstStyle/>
            <a:p>
              <a:pPr defTabSz="686994">
                <a:defRPr/>
              </a:pPr>
              <a:endParaRPr altLang="en-US" b="1" kern="0" lang="zh-CN" sz="1353">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5" name="Line 22">
              <a:extLst>
                <a:ext uri="{FF2B5EF4-FFF2-40B4-BE49-F238E27FC236}">
                  <a16:creationId xmlns:a16="http://schemas.microsoft.com/office/drawing/2014/main" id="{CAA15CF6-B422-4CE6-AB2D-579300FFF037}"/>
                </a:ext>
              </a:extLst>
            </p:cNvPr>
            <p:cNvSpPr>
              <a:spLocks noChangeShapeType="1"/>
            </p:cNvSpPr>
            <p:nvPr/>
          </p:nvSpPr>
          <p:spPr bwMode="auto">
            <a:xfrm flipH="1">
              <a:off x="2221" y="2462"/>
              <a:ext cx="2903" cy="0"/>
            </a:xfrm>
            <a:prstGeom prst="line">
              <a:avLst/>
            </a:prstGeom>
            <a:noFill/>
            <a:ln cap="rnd" w="9525">
              <a:solidFill>
                <a:schemeClr val="bg1">
                  <a:lumMod val="65000"/>
                </a:schemeClr>
              </a:solidFill>
              <a:prstDash val="sysDot"/>
              <a:round/>
              <a:headEnd len="lg" type="diamond" w="lg"/>
              <a:tailEnd len="med" type="oval" w="med"/>
            </a:ln>
            <a:extLst>
              <a:ext uri="{909E8E84-426E-40DD-AFC4-6F175D3DCCD1}">
                <a14:hiddenFill>
                  <a:noFill/>
                </a14:hiddenFill>
              </a:ext>
            </a:extLst>
          </p:spPr>
          <p:txBody>
            <a:bodyPr/>
            <a:lstStyle/>
            <a:p>
              <a:pPr defTabSz="686994">
                <a:defRPr/>
              </a:pPr>
              <a:endParaRPr altLang="en-US" b="1" kern="0" lang="zh-CN" sz="1353">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6" name="Text Box 13">
            <a:extLst>
              <a:ext uri="{FF2B5EF4-FFF2-40B4-BE49-F238E27FC236}">
                <a16:creationId xmlns:a16="http://schemas.microsoft.com/office/drawing/2014/main" id="{86CB85AF-C01A-453D-B801-7F87B17D19E0}"/>
              </a:ext>
            </a:extLst>
          </p:cNvPr>
          <p:cNvSpPr txBox="1">
            <a:spLocks noChangeArrowheads="1"/>
          </p:cNvSpPr>
          <p:nvPr/>
        </p:nvSpPr>
        <p:spPr bwMode="auto">
          <a:xfrm>
            <a:off x="5860108" y="2809411"/>
            <a:ext cx="4394236" cy="329184"/>
          </a:xfrm>
          <a:prstGeom prst="rect">
            <a:avLst/>
          </a:prstGeom>
          <a:noFill/>
          <a:ln algn="ctr" w="9525">
            <a:noFill/>
            <a:miter lim="800000"/>
          </a:ln>
        </p:spPr>
        <p:txBody>
          <a:bodyPr bIns="0" lIns="0" rIns="0" tIns="0" wrap="square">
            <a:spAutoFit/>
          </a:bodyPr>
          <a:lstStyle/>
          <a:p>
            <a:pPr algn="just" latinLnBrk="1">
              <a:lnSpc>
                <a:spcPct val="120000"/>
              </a:lnSpc>
            </a:pPr>
            <a:r>
              <a:rPr altLang="en-US" kumimoji="1" lang="zh-CN" sz="9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请替换文字内容，点击添加相关标题文字，修改文字内容，也可以直接复制你的内容到此。，点击添加相关标题文字，修改文字内容，也可以直接复制你的内容到此。</a:t>
            </a:r>
          </a:p>
        </p:txBody>
      </p:sp>
      <p:sp>
        <p:nvSpPr>
          <p:cNvPr id="7" name="Text Box 11">
            <a:extLst>
              <a:ext uri="{FF2B5EF4-FFF2-40B4-BE49-F238E27FC236}">
                <a16:creationId xmlns:a16="http://schemas.microsoft.com/office/drawing/2014/main" id="{041A325E-3D23-40F3-8135-E6FFBCB43B59}"/>
              </a:ext>
            </a:extLst>
          </p:cNvPr>
          <p:cNvSpPr txBox="1">
            <a:spLocks noChangeArrowheads="1"/>
          </p:cNvSpPr>
          <p:nvPr/>
        </p:nvSpPr>
        <p:spPr bwMode="auto">
          <a:xfrm>
            <a:off x="5860106" y="3629826"/>
            <a:ext cx="4465526" cy="329184"/>
          </a:xfrm>
          <a:prstGeom prst="rect">
            <a:avLst/>
          </a:prstGeom>
          <a:noFill/>
          <a:ln algn="ctr" w="9525">
            <a:noFill/>
            <a:miter lim="800000"/>
          </a:ln>
        </p:spPr>
        <p:txBody>
          <a:bodyPr bIns="0" lIns="0" rIns="0" tIns="0" wrap="square">
            <a:spAutoFit/>
          </a:bodyPr>
          <a:lstStyle/>
          <a:p>
            <a:pPr algn="just" latinLnBrk="1">
              <a:lnSpc>
                <a:spcPct val="120000"/>
              </a:lnSpc>
            </a:pPr>
            <a:r>
              <a:rPr altLang="en-US" kumimoji="1" lang="zh-CN" sz="9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请替换文字内容，点击添加相关标题文字，修改文字内容，也可以直接复制你的内容到此。，点击添加相关标题文字，修改文字内容，也可以直接复制你的内容到此。</a:t>
            </a:r>
          </a:p>
        </p:txBody>
      </p:sp>
      <p:sp>
        <p:nvSpPr>
          <p:cNvPr id="8" name="Text Box 10">
            <a:extLst>
              <a:ext uri="{FF2B5EF4-FFF2-40B4-BE49-F238E27FC236}">
                <a16:creationId xmlns:a16="http://schemas.microsoft.com/office/drawing/2014/main" id="{82C3E75D-2196-4E71-8AFD-5BF93289B2C8}"/>
              </a:ext>
            </a:extLst>
          </p:cNvPr>
          <p:cNvSpPr txBox="1">
            <a:spLocks noChangeArrowheads="1"/>
          </p:cNvSpPr>
          <p:nvPr/>
        </p:nvSpPr>
        <p:spPr bwMode="auto">
          <a:xfrm>
            <a:off x="5860108" y="4450241"/>
            <a:ext cx="4394236" cy="329184"/>
          </a:xfrm>
          <a:prstGeom prst="rect">
            <a:avLst/>
          </a:prstGeom>
          <a:noFill/>
          <a:ln algn="ctr" w="9525">
            <a:noFill/>
            <a:miter lim="800000"/>
          </a:ln>
        </p:spPr>
        <p:txBody>
          <a:bodyPr bIns="0" lIns="0" rIns="0" tIns="0" wrap="square">
            <a:spAutoFit/>
          </a:bodyPr>
          <a:lstStyle/>
          <a:p>
            <a:pPr algn="just" latinLnBrk="1">
              <a:lnSpc>
                <a:spcPct val="120000"/>
              </a:lnSpc>
            </a:pPr>
            <a:r>
              <a:rPr altLang="en-US" kumimoji="1" lang="zh-CN" sz="9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请替换文字内容，点击添加相关标题文字，修改文字内容，也可以直接复制你的内容到此。，点击添加相关标题文字，修改文字内容，也可以直接复制你的内容到此。</a:t>
            </a:r>
          </a:p>
        </p:txBody>
      </p:sp>
      <p:sp>
        <p:nvSpPr>
          <p:cNvPr id="9" name="Text Box 35">
            <a:extLst>
              <a:ext uri="{FF2B5EF4-FFF2-40B4-BE49-F238E27FC236}">
                <a16:creationId xmlns:a16="http://schemas.microsoft.com/office/drawing/2014/main" id="{2C3A0435-0DAA-4606-82EA-A9F81307AAE0}"/>
              </a:ext>
            </a:extLst>
          </p:cNvPr>
          <p:cNvSpPr txBox="1">
            <a:spLocks noChangeArrowheads="1"/>
          </p:cNvSpPr>
          <p:nvPr/>
        </p:nvSpPr>
        <p:spPr bwMode="auto">
          <a:xfrm>
            <a:off x="5860105" y="2601265"/>
            <a:ext cx="2617267" cy="256032"/>
          </a:xfrm>
          <a:prstGeom prst="rect">
            <a:avLst/>
          </a:prstGeom>
          <a:noFill/>
          <a:ln algn="ctr" w="9525">
            <a:noFill/>
            <a:miter lim="800000"/>
          </a:ln>
          <a:effectLst/>
        </p:spPr>
        <p:txBody>
          <a:bodyPr bIns="0" lIns="0" rIns="0" tIns="0" wrap="square">
            <a:spAutoFit/>
          </a:bodyPr>
          <a:lstStyle/>
          <a:p>
            <a:pPr algn="just" latinLnBrk="1">
              <a:lnSpc>
                <a:spcPct val="120000"/>
              </a:lnSpc>
              <a:defRPr/>
            </a:pPr>
            <a:r>
              <a:rPr altLang="en-US" kumimoji="1" lang="zh-CN" sz="14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10" name="Rectangle 36">
            <a:extLst>
              <a:ext uri="{FF2B5EF4-FFF2-40B4-BE49-F238E27FC236}">
                <a16:creationId xmlns:a16="http://schemas.microsoft.com/office/drawing/2014/main" id="{95F52342-0004-47CE-A839-4637842F1E7C}"/>
              </a:ext>
            </a:extLst>
          </p:cNvPr>
          <p:cNvSpPr>
            <a:spLocks noChangeArrowheads="1"/>
          </p:cNvSpPr>
          <p:nvPr/>
        </p:nvSpPr>
        <p:spPr bwMode="auto">
          <a:xfrm>
            <a:off x="5702953" y="4207151"/>
            <a:ext cx="2288411" cy="256032"/>
          </a:xfrm>
          <a:prstGeom prst="rect">
            <a:avLst/>
          </a:prstGeom>
          <a:noFill/>
          <a:ln algn="ctr" w="9525">
            <a:noFill/>
            <a:miter lim="800000"/>
          </a:ln>
          <a:effectLst/>
        </p:spPr>
        <p:txBody>
          <a:bodyPr anchor="ctr" bIns="0" lIns="0" rIns="0" tIns="0" wrap="square">
            <a:spAutoFit/>
          </a:bodyPr>
          <a:lstStyle/>
          <a:p>
            <a:pPr algn="just" latinLnBrk="1">
              <a:lnSpc>
                <a:spcPct val="120000"/>
              </a:lnSpc>
              <a:defRPr/>
            </a:pPr>
            <a:r>
              <a:rPr altLang="en-US" kumimoji="1" lang="zh-CN" sz="14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sp>
        <p:nvSpPr>
          <p:cNvPr id="11" name="Rectangle 37">
            <a:extLst>
              <a:ext uri="{FF2B5EF4-FFF2-40B4-BE49-F238E27FC236}">
                <a16:creationId xmlns:a16="http://schemas.microsoft.com/office/drawing/2014/main" id="{1D091CCC-C8FF-44CB-8F9A-DF99CE1E460D}"/>
              </a:ext>
            </a:extLst>
          </p:cNvPr>
          <p:cNvSpPr>
            <a:spLocks noChangeArrowheads="1"/>
          </p:cNvSpPr>
          <p:nvPr/>
        </p:nvSpPr>
        <p:spPr bwMode="auto">
          <a:xfrm>
            <a:off x="5702953" y="3364604"/>
            <a:ext cx="2288411" cy="256032"/>
          </a:xfrm>
          <a:prstGeom prst="rect">
            <a:avLst/>
          </a:prstGeom>
          <a:noFill/>
          <a:ln algn="ctr" w="9525">
            <a:noFill/>
            <a:miter lim="800000"/>
          </a:ln>
          <a:effectLst/>
        </p:spPr>
        <p:txBody>
          <a:bodyPr anchor="ctr" bIns="0" lIns="0" rIns="0" tIns="0" wrap="square">
            <a:spAutoFit/>
          </a:bodyPr>
          <a:lstStyle/>
          <a:p>
            <a:pPr algn="just" latinLnBrk="1">
              <a:lnSpc>
                <a:spcPct val="120000"/>
              </a:lnSpc>
              <a:defRPr/>
            </a:pPr>
            <a:r>
              <a:rPr altLang="en-US" kumimoji="1" lang="zh-CN" sz="14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请替换文字内容</a:t>
            </a:r>
          </a:p>
        </p:txBody>
      </p:sp>
      <p:grpSp>
        <p:nvGrpSpPr>
          <p:cNvPr id="12" name="Group 4">
            <a:extLst>
              <a:ext uri="{FF2B5EF4-FFF2-40B4-BE49-F238E27FC236}">
                <a16:creationId xmlns:a16="http://schemas.microsoft.com/office/drawing/2014/main" id="{966E581E-8F77-4C34-B2A3-0EA3F74D46A6}"/>
              </a:ext>
            </a:extLst>
          </p:cNvPr>
          <p:cNvGrpSpPr/>
          <p:nvPr/>
        </p:nvGrpSpPr>
        <p:grpSpPr>
          <a:xfrm>
            <a:off x="2659965" y="3395841"/>
            <a:ext cx="2759722" cy="1413255"/>
            <a:chOff x="1047907" y="3811318"/>
            <a:chExt cx="3673475" cy="1881188"/>
          </a:xfrm>
        </p:grpSpPr>
        <p:grpSp>
          <p:nvGrpSpPr>
            <p:cNvPr id="13" name="Group 5">
              <a:extLst>
                <a:ext uri="{FF2B5EF4-FFF2-40B4-BE49-F238E27FC236}">
                  <a16:creationId xmlns:a16="http://schemas.microsoft.com/office/drawing/2014/main" id="{21AC7780-E5D3-4070-9FFD-1BC54FBE1F2A}"/>
                </a:ext>
              </a:extLst>
            </p:cNvPr>
            <p:cNvGrpSpPr/>
            <p:nvPr/>
          </p:nvGrpSpPr>
          <p:grpSpPr>
            <a:xfrm>
              <a:off x="1047907" y="3965306"/>
              <a:ext cx="3673475" cy="1727200"/>
              <a:chOff x="1728" y="3024"/>
              <a:chExt cx="2304" cy="1080"/>
            </a:xfrm>
          </p:grpSpPr>
          <p:sp>
            <p:nvSpPr>
              <p:cNvPr id="15" name="Freeform 5">
                <a:extLst>
                  <a:ext uri="{FF2B5EF4-FFF2-40B4-BE49-F238E27FC236}">
                    <a16:creationId xmlns:a16="http://schemas.microsoft.com/office/drawing/2014/main" id="{6EB61A6A-62FF-442B-9500-0DA25DEA222A}"/>
                  </a:ext>
                </a:extLst>
              </p:cNvPr>
              <p:cNvSpPr/>
              <p:nvPr/>
            </p:nvSpPr>
            <p:spPr bwMode="auto">
              <a:xfrm>
                <a:off x="1728" y="3024"/>
                <a:ext cx="2304" cy="1080"/>
              </a:xfrm>
              <a:custGeom>
                <a:gdLst>
                  <a:gd fmla="*/ 2304 w 2304" name="T0"/>
                  <a:gd fmla="*/ 792 h 1080" name="T1"/>
                  <a:gd fmla="*/ 2302 w 2304" name="T2"/>
                  <a:gd fmla="*/ 806 h 1080" name="T3"/>
                  <a:gd fmla="*/ 2290 w 2304" name="T4"/>
                  <a:gd fmla="*/ 836 h 1080" name="T5"/>
                  <a:gd fmla="*/ 2268 w 2304" name="T6"/>
                  <a:gd fmla="*/ 864 h 1080" name="T7"/>
                  <a:gd fmla="*/ 2234 w 2304" name="T8"/>
                  <a:gd fmla="*/ 892 h 1080" name="T9"/>
                  <a:gd fmla="*/ 2190 w 2304" name="T10"/>
                  <a:gd fmla="*/ 916 h 1080" name="T11"/>
                  <a:gd fmla="*/ 2108 w 2304" name="T12"/>
                  <a:gd fmla="*/ 954 h 1080" name="T13"/>
                  <a:gd fmla="*/ 1966 w 2304" name="T14"/>
                  <a:gd fmla="*/ 996 h 1080" name="T15"/>
                  <a:gd fmla="*/ 1796 w 2304" name="T16"/>
                  <a:gd fmla="*/ 1030 h 1080" name="T17"/>
                  <a:gd fmla="*/ 1600 w 2304" name="T18"/>
                  <a:gd fmla="*/ 1058 h 1080" name="T19"/>
                  <a:gd fmla="*/ 1384 w 2304" name="T20"/>
                  <a:gd fmla="*/ 1074 h 1080" name="T21"/>
                  <a:gd fmla="*/ 1152 w 2304" name="T22"/>
                  <a:gd fmla="*/ 1080 h 1080" name="T23"/>
                  <a:gd fmla="*/ 1034 w 2304" name="T24"/>
                  <a:gd fmla="*/ 1078 h 1080" name="T25"/>
                  <a:gd fmla="*/ 810 w 2304" name="T26"/>
                  <a:gd fmla="*/ 1068 h 1080" name="T27"/>
                  <a:gd fmla="*/ 602 w 2304" name="T28"/>
                  <a:gd fmla="*/ 1046 h 1080" name="T29"/>
                  <a:gd fmla="*/ 420 w 2304" name="T30"/>
                  <a:gd fmla="*/ 1014 h 1080" name="T31"/>
                  <a:gd fmla="*/ 264 w 2304" name="T32"/>
                  <a:gd fmla="*/ 976 h 1080" name="T33"/>
                  <a:gd fmla="*/ 140 w 2304" name="T34"/>
                  <a:gd fmla="*/ 930 h 1080" name="T35"/>
                  <a:gd fmla="*/ 90 w 2304" name="T36"/>
                  <a:gd fmla="*/ 904 h 1080" name="T37"/>
                  <a:gd fmla="*/ 52 w 2304" name="T38"/>
                  <a:gd fmla="*/ 878 h 1080" name="T39"/>
                  <a:gd fmla="*/ 24 w 2304" name="T40"/>
                  <a:gd fmla="*/ 850 h 1080" name="T41"/>
                  <a:gd fmla="*/ 6 w 2304" name="T42"/>
                  <a:gd fmla="*/ 822 h 1080" name="T43"/>
                  <a:gd fmla="*/ 0 w 2304" name="T44"/>
                  <a:gd fmla="*/ 792 h 1080" name="T45"/>
                  <a:gd fmla="*/ 288 w 2304" name="T46"/>
                  <a:gd fmla="*/ 216 h 1080" name="T47"/>
                  <a:gd fmla="*/ 292 w 2304" name="T48"/>
                  <a:gd fmla="*/ 194 h 1080" name="T49"/>
                  <a:gd fmla="*/ 306 w 2304" name="T50"/>
                  <a:gd fmla="*/ 172 h 1080" name="T51"/>
                  <a:gd fmla="*/ 326 w 2304" name="T52"/>
                  <a:gd fmla="*/ 152 h 1080" name="T53"/>
                  <a:gd fmla="*/ 356 w 2304" name="T54"/>
                  <a:gd fmla="*/ 132 h 1080" name="T55"/>
                  <a:gd fmla="*/ 436 w 2304" name="T56"/>
                  <a:gd fmla="*/ 96 h 1080" name="T57"/>
                  <a:gd fmla="*/ 542 w 2304" name="T58"/>
                  <a:gd fmla="*/ 64 h 1080" name="T59"/>
                  <a:gd fmla="*/ 668 w 2304" name="T60"/>
                  <a:gd fmla="*/ 36 h 1080" name="T61"/>
                  <a:gd fmla="*/ 816 w 2304" name="T62"/>
                  <a:gd fmla="*/ 16 h 1080" name="T63"/>
                  <a:gd fmla="*/ 978 w 2304" name="T64"/>
                  <a:gd fmla="*/ 4 h 1080" name="T65"/>
                  <a:gd fmla="*/ 1152 w 2304" name="T66"/>
                  <a:gd fmla="*/ 0 h 1080" name="T67"/>
                  <a:gd fmla="*/ 1240 w 2304" name="T68"/>
                  <a:gd fmla="*/ 2 h 1080" name="T69"/>
                  <a:gd fmla="*/ 1408 w 2304" name="T70"/>
                  <a:gd fmla="*/ 10 h 1080" name="T71"/>
                  <a:gd fmla="*/ 1564 w 2304" name="T72"/>
                  <a:gd fmla="*/ 26 h 1080" name="T73"/>
                  <a:gd fmla="*/ 1702 w 2304" name="T74"/>
                  <a:gd fmla="*/ 50 h 1080" name="T75"/>
                  <a:gd fmla="*/ 1818 w 2304" name="T76"/>
                  <a:gd fmla="*/ 78 h 1080" name="T77"/>
                  <a:gd fmla="*/ 1912 w 2304" name="T78"/>
                  <a:gd fmla="*/ 114 h 1080" name="T79"/>
                  <a:gd fmla="*/ 1964 w 2304" name="T80"/>
                  <a:gd fmla="*/ 142 h 1080" name="T81"/>
                  <a:gd fmla="*/ 1988 w 2304" name="T82"/>
                  <a:gd fmla="*/ 162 h 1080" name="T83"/>
                  <a:gd fmla="*/ 2006 w 2304" name="T84"/>
                  <a:gd fmla="*/ 184 h 1080" name="T85"/>
                  <a:gd fmla="*/ 2014 w 2304" name="T86"/>
                  <a:gd fmla="*/ 204 h 1080" name="T87"/>
                  <a:gd fmla="*/ 2016 w 2304" name="T88"/>
                  <a:gd fmla="*/ 216 h 1080"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2304" name="T135"/>
                  <a:gd fmla="*/ 0 h 1080" name="T136"/>
                  <a:gd fmla="*/ 2304 w 2304" name="T137"/>
                  <a:gd fmla="*/ 1080 h 1080"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1080" w="2304">
                    <a:moveTo>
                      <a:pt x="2016" y="216"/>
                    </a:moveTo>
                    <a:lnTo>
                      <a:pt x="2304" y="792"/>
                    </a:lnTo>
                    <a:lnTo>
                      <a:pt x="2302" y="806"/>
                    </a:lnTo>
                    <a:lnTo>
                      <a:pt x="2298" y="822"/>
                    </a:lnTo>
                    <a:lnTo>
                      <a:pt x="2290" y="836"/>
                    </a:lnTo>
                    <a:lnTo>
                      <a:pt x="2280" y="850"/>
                    </a:lnTo>
                    <a:lnTo>
                      <a:pt x="2268" y="864"/>
                    </a:lnTo>
                    <a:lnTo>
                      <a:pt x="2252" y="878"/>
                    </a:lnTo>
                    <a:lnTo>
                      <a:pt x="2234" y="892"/>
                    </a:lnTo>
                    <a:lnTo>
                      <a:pt x="2214" y="904"/>
                    </a:lnTo>
                    <a:lnTo>
                      <a:pt x="2190" y="916"/>
                    </a:lnTo>
                    <a:lnTo>
                      <a:pt x="2164" y="930"/>
                    </a:lnTo>
                    <a:lnTo>
                      <a:pt x="2108" y="954"/>
                    </a:lnTo>
                    <a:lnTo>
                      <a:pt x="2040" y="976"/>
                    </a:lnTo>
                    <a:lnTo>
                      <a:pt x="1966" y="996"/>
                    </a:lnTo>
                    <a:lnTo>
                      <a:pt x="1884" y="1014"/>
                    </a:lnTo>
                    <a:lnTo>
                      <a:pt x="1796" y="1030"/>
                    </a:lnTo>
                    <a:lnTo>
                      <a:pt x="1702" y="1046"/>
                    </a:lnTo>
                    <a:lnTo>
                      <a:pt x="1600" y="1058"/>
                    </a:lnTo>
                    <a:lnTo>
                      <a:pt x="1494" y="1068"/>
                    </a:lnTo>
                    <a:lnTo>
                      <a:pt x="1384" y="1074"/>
                    </a:lnTo>
                    <a:lnTo>
                      <a:pt x="1270" y="1078"/>
                    </a:lnTo>
                    <a:lnTo>
                      <a:pt x="1152" y="1080"/>
                    </a:lnTo>
                    <a:lnTo>
                      <a:pt x="1034" y="1078"/>
                    </a:lnTo>
                    <a:lnTo>
                      <a:pt x="920" y="1074"/>
                    </a:lnTo>
                    <a:lnTo>
                      <a:pt x="810" y="1068"/>
                    </a:lnTo>
                    <a:lnTo>
                      <a:pt x="704" y="1058"/>
                    </a:lnTo>
                    <a:lnTo>
                      <a:pt x="602" y="1046"/>
                    </a:lnTo>
                    <a:lnTo>
                      <a:pt x="508" y="1030"/>
                    </a:lnTo>
                    <a:lnTo>
                      <a:pt x="420" y="1014"/>
                    </a:lnTo>
                    <a:lnTo>
                      <a:pt x="338" y="996"/>
                    </a:lnTo>
                    <a:lnTo>
                      <a:pt x="264" y="976"/>
                    </a:lnTo>
                    <a:lnTo>
                      <a:pt x="196" y="954"/>
                    </a:lnTo>
                    <a:lnTo>
                      <a:pt x="140" y="930"/>
                    </a:lnTo>
                    <a:lnTo>
                      <a:pt x="114" y="916"/>
                    </a:lnTo>
                    <a:lnTo>
                      <a:pt x="90" y="904"/>
                    </a:lnTo>
                    <a:lnTo>
                      <a:pt x="70" y="892"/>
                    </a:lnTo>
                    <a:lnTo>
                      <a:pt x="52" y="878"/>
                    </a:lnTo>
                    <a:lnTo>
                      <a:pt x="36" y="864"/>
                    </a:lnTo>
                    <a:lnTo>
                      <a:pt x="24" y="850"/>
                    </a:lnTo>
                    <a:lnTo>
                      <a:pt x="14" y="836"/>
                    </a:lnTo>
                    <a:lnTo>
                      <a:pt x="6" y="822"/>
                    </a:lnTo>
                    <a:lnTo>
                      <a:pt x="2" y="806"/>
                    </a:lnTo>
                    <a:lnTo>
                      <a:pt x="0" y="792"/>
                    </a:lnTo>
                    <a:lnTo>
                      <a:pt x="288" y="216"/>
                    </a:lnTo>
                    <a:lnTo>
                      <a:pt x="290" y="204"/>
                    </a:lnTo>
                    <a:lnTo>
                      <a:pt x="292" y="194"/>
                    </a:lnTo>
                    <a:lnTo>
                      <a:pt x="298" y="184"/>
                    </a:lnTo>
                    <a:lnTo>
                      <a:pt x="306" y="172"/>
                    </a:lnTo>
                    <a:lnTo>
                      <a:pt x="316" y="162"/>
                    </a:lnTo>
                    <a:lnTo>
                      <a:pt x="326" y="152"/>
                    </a:lnTo>
                    <a:lnTo>
                      <a:pt x="340" y="142"/>
                    </a:lnTo>
                    <a:lnTo>
                      <a:pt x="356" y="132"/>
                    </a:lnTo>
                    <a:lnTo>
                      <a:pt x="392" y="114"/>
                    </a:lnTo>
                    <a:lnTo>
                      <a:pt x="436" y="96"/>
                    </a:lnTo>
                    <a:lnTo>
                      <a:pt x="486" y="78"/>
                    </a:lnTo>
                    <a:lnTo>
                      <a:pt x="542" y="64"/>
                    </a:lnTo>
                    <a:lnTo>
                      <a:pt x="602" y="50"/>
                    </a:lnTo>
                    <a:lnTo>
                      <a:pt x="668" y="36"/>
                    </a:lnTo>
                    <a:lnTo>
                      <a:pt x="740" y="26"/>
                    </a:lnTo>
                    <a:lnTo>
                      <a:pt x="816" y="16"/>
                    </a:lnTo>
                    <a:lnTo>
                      <a:pt x="896" y="10"/>
                    </a:lnTo>
                    <a:lnTo>
                      <a:pt x="978" y="4"/>
                    </a:lnTo>
                    <a:lnTo>
                      <a:pt x="1064" y="2"/>
                    </a:lnTo>
                    <a:lnTo>
                      <a:pt x="1152" y="0"/>
                    </a:lnTo>
                    <a:lnTo>
                      <a:pt x="1240" y="2"/>
                    </a:lnTo>
                    <a:lnTo>
                      <a:pt x="1326" y="4"/>
                    </a:lnTo>
                    <a:lnTo>
                      <a:pt x="1408" y="10"/>
                    </a:lnTo>
                    <a:lnTo>
                      <a:pt x="1488" y="16"/>
                    </a:lnTo>
                    <a:lnTo>
                      <a:pt x="1564" y="26"/>
                    </a:lnTo>
                    <a:lnTo>
                      <a:pt x="1636" y="36"/>
                    </a:lnTo>
                    <a:lnTo>
                      <a:pt x="1702" y="50"/>
                    </a:lnTo>
                    <a:lnTo>
                      <a:pt x="1762" y="64"/>
                    </a:lnTo>
                    <a:lnTo>
                      <a:pt x="1818" y="78"/>
                    </a:lnTo>
                    <a:lnTo>
                      <a:pt x="1868" y="96"/>
                    </a:lnTo>
                    <a:lnTo>
                      <a:pt x="1912" y="114"/>
                    </a:lnTo>
                    <a:lnTo>
                      <a:pt x="1948" y="132"/>
                    </a:lnTo>
                    <a:lnTo>
                      <a:pt x="1964" y="142"/>
                    </a:lnTo>
                    <a:lnTo>
                      <a:pt x="1978" y="152"/>
                    </a:lnTo>
                    <a:lnTo>
                      <a:pt x="1988" y="162"/>
                    </a:lnTo>
                    <a:lnTo>
                      <a:pt x="1998" y="172"/>
                    </a:lnTo>
                    <a:lnTo>
                      <a:pt x="2006" y="184"/>
                    </a:lnTo>
                    <a:lnTo>
                      <a:pt x="2012" y="194"/>
                    </a:lnTo>
                    <a:lnTo>
                      <a:pt x="2014" y="204"/>
                    </a:lnTo>
                    <a:lnTo>
                      <a:pt x="2016" y="216"/>
                    </a:lnTo>
                    <a:close/>
                  </a:path>
                </a:pathLst>
              </a:custGeom>
              <a:solidFill>
                <a:srgbClr val="F8C8CE"/>
              </a:solidFill>
              <a:ln>
                <a:noFill/>
              </a:ln>
              <a:extLst>
                <a:ext uri="{91240B29-F687-4F45-9708-019B960494DF}">
                  <a14:hiddenLine w="9525">
                    <a:solidFill>
                      <a:srgbClr val="000000"/>
                    </a:solidFill>
                    <a:round/>
                    <a:headEnd/>
                    <a:tailEnd/>
                  </a14:hiddenLine>
                </a:ext>
              </a:extLst>
            </p:spPr>
            <p:txBody>
              <a:bodyPr anchor="ctr" wrap="none"/>
              <a:lstStyle/>
              <a:p>
                <a:pPr algn="just">
                  <a:lnSpc>
                    <a:spcPct val="120000"/>
                  </a:lnSpc>
                </a:pPr>
                <a:endParaRPr altLang="en-US" b="1" lang="zh-CN" sz="586">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16" name="Freeform 6">
                <a:extLst>
                  <a:ext uri="{FF2B5EF4-FFF2-40B4-BE49-F238E27FC236}">
                    <a16:creationId xmlns:a16="http://schemas.microsoft.com/office/drawing/2014/main" id="{772F3B10-8163-4CFD-89D0-A3247812BE7F}"/>
                  </a:ext>
                </a:extLst>
              </p:cNvPr>
              <p:cNvSpPr/>
              <p:nvPr/>
            </p:nvSpPr>
            <p:spPr bwMode="auto">
              <a:xfrm>
                <a:off x="2016" y="3024"/>
                <a:ext cx="1728" cy="432"/>
              </a:xfrm>
              <a:custGeom>
                <a:gdLst>
                  <a:gd fmla="*/ 1728 w 1728" name="T0"/>
                  <a:gd fmla="*/ 216 h 432" name="T1"/>
                  <a:gd fmla="*/ 1724 w 1728" name="T2"/>
                  <a:gd fmla="*/ 238 h 432" name="T3"/>
                  <a:gd fmla="*/ 1710 w 1728" name="T4"/>
                  <a:gd fmla="*/ 260 h 432" name="T5"/>
                  <a:gd fmla="*/ 1690 w 1728" name="T6"/>
                  <a:gd fmla="*/ 280 h 432" name="T7"/>
                  <a:gd fmla="*/ 1660 w 1728" name="T8"/>
                  <a:gd fmla="*/ 300 h 432" name="T9"/>
                  <a:gd fmla="*/ 1580 w 1728" name="T10"/>
                  <a:gd fmla="*/ 336 h 432" name="T11"/>
                  <a:gd fmla="*/ 1474 w 1728" name="T12"/>
                  <a:gd fmla="*/ 368 h 432" name="T13"/>
                  <a:gd fmla="*/ 1348 w 1728" name="T14"/>
                  <a:gd fmla="*/ 396 h 432" name="T15"/>
                  <a:gd fmla="*/ 1200 w 1728" name="T16"/>
                  <a:gd fmla="*/ 416 h 432" name="T17"/>
                  <a:gd fmla="*/ 1038 w 1728" name="T18"/>
                  <a:gd fmla="*/ 428 h 432" name="T19"/>
                  <a:gd fmla="*/ 864 w 1728" name="T20"/>
                  <a:gd fmla="*/ 432 h 432" name="T21"/>
                  <a:gd fmla="*/ 776 w 1728" name="T22"/>
                  <a:gd fmla="*/ 430 h 432" name="T23"/>
                  <a:gd fmla="*/ 608 w 1728" name="T24"/>
                  <a:gd fmla="*/ 422 h 432" name="T25"/>
                  <a:gd fmla="*/ 452 w 1728" name="T26"/>
                  <a:gd fmla="*/ 406 h 432" name="T27"/>
                  <a:gd fmla="*/ 314 w 1728" name="T28"/>
                  <a:gd fmla="*/ 382 h 432" name="T29"/>
                  <a:gd fmla="*/ 198 w 1728" name="T30"/>
                  <a:gd fmla="*/ 354 h 432" name="T31"/>
                  <a:gd fmla="*/ 104 w 1728" name="T32"/>
                  <a:gd fmla="*/ 318 h 432" name="T33"/>
                  <a:gd fmla="*/ 52 w 1728" name="T34"/>
                  <a:gd fmla="*/ 290 h 432" name="T35"/>
                  <a:gd fmla="*/ 28 w 1728" name="T36"/>
                  <a:gd fmla="*/ 270 h 432" name="T37"/>
                  <a:gd fmla="*/ 10 w 1728" name="T38"/>
                  <a:gd fmla="*/ 248 h 432" name="T39"/>
                  <a:gd fmla="*/ 2 w 1728" name="T40"/>
                  <a:gd fmla="*/ 228 h 432" name="T41"/>
                  <a:gd fmla="*/ 0 w 1728" name="T42"/>
                  <a:gd fmla="*/ 216 h 432" name="T43"/>
                  <a:gd fmla="*/ 4 w 1728" name="T44"/>
                  <a:gd fmla="*/ 194 h 432" name="T45"/>
                  <a:gd fmla="*/ 18 w 1728" name="T46"/>
                  <a:gd fmla="*/ 172 h 432" name="T47"/>
                  <a:gd fmla="*/ 38 w 1728" name="T48"/>
                  <a:gd fmla="*/ 152 h 432" name="T49"/>
                  <a:gd fmla="*/ 68 w 1728" name="T50"/>
                  <a:gd fmla="*/ 132 h 432" name="T51"/>
                  <a:gd fmla="*/ 148 w 1728" name="T52"/>
                  <a:gd fmla="*/ 96 h 432" name="T53"/>
                  <a:gd fmla="*/ 254 w 1728" name="T54"/>
                  <a:gd fmla="*/ 64 h 432" name="T55"/>
                  <a:gd fmla="*/ 380 w 1728" name="T56"/>
                  <a:gd fmla="*/ 36 h 432" name="T57"/>
                  <a:gd fmla="*/ 528 w 1728" name="T58"/>
                  <a:gd fmla="*/ 16 h 432" name="T59"/>
                  <a:gd fmla="*/ 690 w 1728" name="T60"/>
                  <a:gd fmla="*/ 4 h 432" name="T61"/>
                  <a:gd fmla="*/ 864 w 1728" name="T62"/>
                  <a:gd fmla="*/ 0 h 432" name="T63"/>
                  <a:gd fmla="*/ 952 w 1728" name="T64"/>
                  <a:gd fmla="*/ 2 h 432" name="T65"/>
                  <a:gd fmla="*/ 1120 w 1728" name="T66"/>
                  <a:gd fmla="*/ 10 h 432" name="T67"/>
                  <a:gd fmla="*/ 1276 w 1728" name="T68"/>
                  <a:gd fmla="*/ 26 h 432" name="T69"/>
                  <a:gd fmla="*/ 1414 w 1728" name="T70"/>
                  <a:gd fmla="*/ 50 h 432" name="T71"/>
                  <a:gd fmla="*/ 1530 w 1728" name="T72"/>
                  <a:gd fmla="*/ 78 h 432" name="T73"/>
                  <a:gd fmla="*/ 1624 w 1728" name="T74"/>
                  <a:gd fmla="*/ 114 h 432" name="T75"/>
                  <a:gd fmla="*/ 1676 w 1728" name="T76"/>
                  <a:gd fmla="*/ 142 h 432" name="T77"/>
                  <a:gd fmla="*/ 1700 w 1728" name="T78"/>
                  <a:gd fmla="*/ 162 h 432" name="T79"/>
                  <a:gd fmla="*/ 1718 w 1728" name="T80"/>
                  <a:gd fmla="*/ 184 h 432" name="T81"/>
                  <a:gd fmla="*/ 1726 w 1728" name="T82"/>
                  <a:gd fmla="*/ 204 h 432" name="T83"/>
                  <a:gd fmla="*/ 1728 w 1728" name="T84"/>
                  <a:gd fmla="*/ 216 h 432"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w 1728" name="T129"/>
                  <a:gd fmla="*/ 0 h 432" name="T130"/>
                  <a:gd fmla="*/ 1728 w 1728" name="T131"/>
                  <a:gd fmla="*/ 432 h 432" name="T132"/>
                </a:gd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b="T132" l="T129" r="T131" t="T130"/>
                <a:pathLst>
                  <a:path h="432" w="1728">
                    <a:moveTo>
                      <a:pt x="1728" y="216"/>
                    </a:moveTo>
                    <a:lnTo>
                      <a:pt x="1728" y="216"/>
                    </a:lnTo>
                    <a:lnTo>
                      <a:pt x="1726" y="228"/>
                    </a:lnTo>
                    <a:lnTo>
                      <a:pt x="1724" y="238"/>
                    </a:lnTo>
                    <a:lnTo>
                      <a:pt x="1718" y="248"/>
                    </a:lnTo>
                    <a:lnTo>
                      <a:pt x="1710" y="260"/>
                    </a:lnTo>
                    <a:lnTo>
                      <a:pt x="1700" y="270"/>
                    </a:lnTo>
                    <a:lnTo>
                      <a:pt x="1690" y="280"/>
                    </a:lnTo>
                    <a:lnTo>
                      <a:pt x="1676" y="290"/>
                    </a:lnTo>
                    <a:lnTo>
                      <a:pt x="1660" y="300"/>
                    </a:lnTo>
                    <a:lnTo>
                      <a:pt x="1624" y="318"/>
                    </a:lnTo>
                    <a:lnTo>
                      <a:pt x="1580" y="336"/>
                    </a:lnTo>
                    <a:lnTo>
                      <a:pt x="1530" y="354"/>
                    </a:lnTo>
                    <a:lnTo>
                      <a:pt x="1474" y="368"/>
                    </a:lnTo>
                    <a:lnTo>
                      <a:pt x="1414" y="382"/>
                    </a:lnTo>
                    <a:lnTo>
                      <a:pt x="1348" y="396"/>
                    </a:lnTo>
                    <a:lnTo>
                      <a:pt x="1276" y="406"/>
                    </a:lnTo>
                    <a:lnTo>
                      <a:pt x="1200" y="416"/>
                    </a:lnTo>
                    <a:lnTo>
                      <a:pt x="1120" y="422"/>
                    </a:lnTo>
                    <a:lnTo>
                      <a:pt x="1038" y="428"/>
                    </a:lnTo>
                    <a:lnTo>
                      <a:pt x="952" y="430"/>
                    </a:lnTo>
                    <a:lnTo>
                      <a:pt x="864" y="432"/>
                    </a:lnTo>
                    <a:lnTo>
                      <a:pt x="776" y="430"/>
                    </a:lnTo>
                    <a:lnTo>
                      <a:pt x="690" y="428"/>
                    </a:lnTo>
                    <a:lnTo>
                      <a:pt x="608" y="422"/>
                    </a:lnTo>
                    <a:lnTo>
                      <a:pt x="528" y="416"/>
                    </a:lnTo>
                    <a:lnTo>
                      <a:pt x="452" y="406"/>
                    </a:lnTo>
                    <a:lnTo>
                      <a:pt x="380" y="396"/>
                    </a:lnTo>
                    <a:lnTo>
                      <a:pt x="314" y="382"/>
                    </a:lnTo>
                    <a:lnTo>
                      <a:pt x="254" y="368"/>
                    </a:lnTo>
                    <a:lnTo>
                      <a:pt x="198" y="354"/>
                    </a:lnTo>
                    <a:lnTo>
                      <a:pt x="148" y="336"/>
                    </a:lnTo>
                    <a:lnTo>
                      <a:pt x="104" y="318"/>
                    </a:lnTo>
                    <a:lnTo>
                      <a:pt x="68" y="300"/>
                    </a:lnTo>
                    <a:lnTo>
                      <a:pt x="52" y="290"/>
                    </a:lnTo>
                    <a:lnTo>
                      <a:pt x="38" y="280"/>
                    </a:lnTo>
                    <a:lnTo>
                      <a:pt x="28" y="270"/>
                    </a:lnTo>
                    <a:lnTo>
                      <a:pt x="18" y="260"/>
                    </a:lnTo>
                    <a:lnTo>
                      <a:pt x="10" y="248"/>
                    </a:lnTo>
                    <a:lnTo>
                      <a:pt x="4" y="238"/>
                    </a:lnTo>
                    <a:lnTo>
                      <a:pt x="2" y="228"/>
                    </a:lnTo>
                    <a:lnTo>
                      <a:pt x="0" y="216"/>
                    </a:lnTo>
                    <a:lnTo>
                      <a:pt x="2" y="204"/>
                    </a:lnTo>
                    <a:lnTo>
                      <a:pt x="4" y="194"/>
                    </a:lnTo>
                    <a:lnTo>
                      <a:pt x="10" y="184"/>
                    </a:lnTo>
                    <a:lnTo>
                      <a:pt x="18" y="172"/>
                    </a:lnTo>
                    <a:lnTo>
                      <a:pt x="28" y="162"/>
                    </a:lnTo>
                    <a:lnTo>
                      <a:pt x="38" y="152"/>
                    </a:lnTo>
                    <a:lnTo>
                      <a:pt x="52" y="142"/>
                    </a:lnTo>
                    <a:lnTo>
                      <a:pt x="68" y="132"/>
                    </a:lnTo>
                    <a:lnTo>
                      <a:pt x="104" y="114"/>
                    </a:lnTo>
                    <a:lnTo>
                      <a:pt x="148" y="96"/>
                    </a:lnTo>
                    <a:lnTo>
                      <a:pt x="198" y="78"/>
                    </a:lnTo>
                    <a:lnTo>
                      <a:pt x="254" y="64"/>
                    </a:lnTo>
                    <a:lnTo>
                      <a:pt x="314" y="50"/>
                    </a:lnTo>
                    <a:lnTo>
                      <a:pt x="380" y="36"/>
                    </a:lnTo>
                    <a:lnTo>
                      <a:pt x="452" y="26"/>
                    </a:lnTo>
                    <a:lnTo>
                      <a:pt x="528" y="16"/>
                    </a:lnTo>
                    <a:lnTo>
                      <a:pt x="608" y="10"/>
                    </a:lnTo>
                    <a:lnTo>
                      <a:pt x="690" y="4"/>
                    </a:lnTo>
                    <a:lnTo>
                      <a:pt x="776" y="2"/>
                    </a:lnTo>
                    <a:lnTo>
                      <a:pt x="864" y="0"/>
                    </a:lnTo>
                    <a:lnTo>
                      <a:pt x="952" y="2"/>
                    </a:lnTo>
                    <a:lnTo>
                      <a:pt x="1038" y="4"/>
                    </a:lnTo>
                    <a:lnTo>
                      <a:pt x="1120" y="10"/>
                    </a:lnTo>
                    <a:lnTo>
                      <a:pt x="1200" y="16"/>
                    </a:lnTo>
                    <a:lnTo>
                      <a:pt x="1276" y="26"/>
                    </a:lnTo>
                    <a:lnTo>
                      <a:pt x="1348" y="36"/>
                    </a:lnTo>
                    <a:lnTo>
                      <a:pt x="1414" y="50"/>
                    </a:lnTo>
                    <a:lnTo>
                      <a:pt x="1474" y="64"/>
                    </a:lnTo>
                    <a:lnTo>
                      <a:pt x="1530" y="78"/>
                    </a:lnTo>
                    <a:lnTo>
                      <a:pt x="1580" y="96"/>
                    </a:lnTo>
                    <a:lnTo>
                      <a:pt x="1624" y="114"/>
                    </a:lnTo>
                    <a:lnTo>
                      <a:pt x="1660" y="132"/>
                    </a:lnTo>
                    <a:lnTo>
                      <a:pt x="1676" y="142"/>
                    </a:lnTo>
                    <a:lnTo>
                      <a:pt x="1690" y="152"/>
                    </a:lnTo>
                    <a:lnTo>
                      <a:pt x="1700" y="162"/>
                    </a:lnTo>
                    <a:lnTo>
                      <a:pt x="1710" y="172"/>
                    </a:lnTo>
                    <a:lnTo>
                      <a:pt x="1718" y="184"/>
                    </a:lnTo>
                    <a:lnTo>
                      <a:pt x="1724" y="194"/>
                    </a:lnTo>
                    <a:lnTo>
                      <a:pt x="1726" y="204"/>
                    </a:lnTo>
                    <a:lnTo>
                      <a:pt x="1728" y="216"/>
                    </a:lnTo>
                    <a:close/>
                  </a:path>
                </a:pathLst>
              </a:custGeom>
              <a:gradFill rotWithShape="1">
                <a:gsLst>
                  <a:gs pos="0">
                    <a:srgbClr val="767676">
                      <a:alpha val="0"/>
                    </a:srgbClr>
                  </a:gs>
                  <a:gs pos="100000">
                    <a:srgbClr val="FFFFFF"/>
                  </a:gs>
                </a:gsLst>
                <a:lin ang="5400000" scaled="1"/>
              </a:gradFill>
              <a:ln>
                <a:noFill/>
              </a:ln>
              <a:extLst>
                <a:ext uri="{91240B29-F687-4F45-9708-019B960494DF}">
                  <a14:hiddenLine w="12700">
                    <a:solidFill>
                      <a:srgbClr val="000000"/>
                    </a:solidFill>
                    <a:round/>
                    <a:headEnd/>
                    <a:tailEnd/>
                  </a14:hiddenLine>
                </a:ext>
              </a:extLst>
            </p:spPr>
            <p:txBody>
              <a:bodyPr/>
              <a:lstStyle/>
              <a:p>
                <a:pPr algn="just">
                  <a:lnSpc>
                    <a:spcPct val="120000"/>
                  </a:lnSpc>
                </a:pPr>
                <a:endParaRPr altLang="en-US" b="1" lang="zh-CN" sz="586">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14" name="Oval 7">
              <a:extLst>
                <a:ext uri="{FF2B5EF4-FFF2-40B4-BE49-F238E27FC236}">
                  <a16:creationId xmlns:a16="http://schemas.microsoft.com/office/drawing/2014/main" id="{BED5A313-401F-4DC8-9B5D-4059EA5AADA5}"/>
                </a:ext>
              </a:extLst>
            </p:cNvPr>
            <p:cNvSpPr>
              <a:spLocks noChangeArrowheads="1"/>
            </p:cNvSpPr>
            <p:nvPr/>
          </p:nvSpPr>
          <p:spPr bwMode="auto">
            <a:xfrm>
              <a:off x="1467007" y="3811318"/>
              <a:ext cx="2832099" cy="920750"/>
            </a:xfrm>
            <a:prstGeom prst="ellipse">
              <a:avLst/>
            </a:prstGeom>
            <a:gradFill rotWithShape="1">
              <a:gsLst>
                <a:gs pos="0">
                  <a:srgbClr val="000000">
                    <a:alpha val="50000"/>
                  </a:srgbClr>
                </a:gs>
                <a:gs pos="100000">
                  <a:srgbClr val="FFFFFF">
                    <a:alpha val="0"/>
                  </a:srgbClr>
                </a:gs>
              </a:gsLst>
              <a:path path="shape">
                <a:fillToRect b="50000" l="50000" r="50000" t="50000"/>
              </a:path>
            </a:gradFill>
            <a:ln>
              <a:noFill/>
            </a:ln>
            <a:extLst>
              <a:ext uri="{91240B29-F687-4F45-9708-019B960494DF}">
                <a14:hiddenLine w="9525">
                  <a:solidFill>
                    <a:srgbClr val="000000"/>
                  </a:solidFill>
                  <a:round/>
                  <a:headEnd/>
                  <a:tailEnd/>
                </a14:hiddenLine>
              </a:ext>
            </a:extLst>
          </p:spPr>
          <p:txBody>
            <a:bodyPr anchor="ctr" wrap="none"/>
            <a:lstStyle>
              <a:lvl1pPr eaLnBrk="0" fontAlgn="ctr" hangingPunct="0">
                <a:lnSpc>
                  <a:spcPct val="120000"/>
                </a:lnSpc>
                <a:spcBef>
                  <a:spcPct val="20000"/>
                </a:spcBef>
                <a:buClr>
                  <a:schemeClr val="accent1"/>
                </a:buClr>
                <a:buSzPct val="60000"/>
                <a:buFont charset="2" pitchFamily="2" typeface="Wingdings"/>
                <a:buChar char="l"/>
                <a:defRPr b="1" sz="2000">
                  <a:solidFill>
                    <a:schemeClr val="tx1"/>
                  </a:solidFill>
                  <a:latin typeface="Arial"/>
                  <a:ea charset="-122" panose="020b0503020204020204" pitchFamily="34" typeface="微软雅黑"/>
                </a:defRPr>
              </a:lvl1pPr>
              <a:lvl2pPr eaLnBrk="0" fontAlgn="ctr" hangingPunct="0" indent="-285750" marL="742950">
                <a:lnSpc>
                  <a:spcPct val="120000"/>
                </a:lnSpc>
                <a:spcBef>
                  <a:spcPct val="20000"/>
                </a:spcBef>
                <a:buClr>
                  <a:schemeClr val="accent1"/>
                </a:buClr>
                <a:buSzPct val="60000"/>
                <a:buFont charset="2" pitchFamily="2" typeface="Wingdings"/>
                <a:buChar char="l"/>
                <a:defRPr>
                  <a:solidFill>
                    <a:schemeClr val="tx1"/>
                  </a:solidFill>
                  <a:latin typeface="Arial"/>
                  <a:ea charset="-122" panose="020b0503020204020204" pitchFamily="34" typeface="微软雅黑"/>
                </a:defRPr>
              </a:lvl2pPr>
              <a:lvl3pPr eaLnBrk="0" fontAlgn="ctr" hangingPunct="0" indent="-228600" marL="1143000">
                <a:lnSpc>
                  <a:spcPct val="120000"/>
                </a:lnSpc>
                <a:spcBef>
                  <a:spcPct val="20000"/>
                </a:spcBef>
                <a:buClr>
                  <a:schemeClr val="accent1"/>
                </a:buClr>
                <a:buSzPct val="60000"/>
                <a:buFont charset="2" pitchFamily="2" typeface="Wingdings"/>
                <a:buChar char="l"/>
                <a:defRPr sz="1600">
                  <a:solidFill>
                    <a:schemeClr val="tx1"/>
                  </a:solidFill>
                  <a:latin typeface="Arial"/>
                  <a:ea charset="-122" panose="020b0503020204020204" pitchFamily="34" typeface="微软雅黑"/>
                </a:defRPr>
              </a:lvl3pPr>
              <a:lvl4pPr eaLnBrk="0" fontAlgn="ctr" hangingPunct="0" indent="-228600" marL="1600200">
                <a:lnSpc>
                  <a:spcPct val="120000"/>
                </a:lnSpc>
                <a:spcBef>
                  <a:spcPct val="20000"/>
                </a:spcBef>
                <a:buClr>
                  <a:schemeClr val="accent1"/>
                </a:buClr>
                <a:buSzPct val="60000"/>
                <a:buFont charset="2" pitchFamily="2" typeface="Wingdings"/>
                <a:buChar char="l"/>
                <a:defRPr sz="1400">
                  <a:solidFill>
                    <a:schemeClr val="tx1"/>
                  </a:solidFill>
                  <a:latin typeface="Arial"/>
                  <a:ea charset="-122" panose="020b0503020204020204" pitchFamily="34" typeface="微软雅黑"/>
                </a:defRPr>
              </a:lvl4pPr>
              <a:lvl5pPr eaLnBrk="0" fontAlgn="ctr" hangingPunct="0" indent="-228600" marL="2057400">
                <a:lnSpc>
                  <a:spcPct val="120000"/>
                </a:lnSpc>
                <a:spcBef>
                  <a:spcPct val="20000"/>
                </a:spcBef>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5pPr>
              <a:lvl6pPr eaLnBrk="0" fontAlgn="ctr" hangingPunct="0" indent="-228600" marL="25146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6pPr>
              <a:lvl7pPr eaLnBrk="0" fontAlgn="ctr" hangingPunct="0" indent="-228600" marL="29718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7pPr>
              <a:lvl8pPr eaLnBrk="0" fontAlgn="ctr" hangingPunct="0" indent="-228600" marL="34290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8pPr>
              <a:lvl9pPr eaLnBrk="0" fontAlgn="ctr" hangingPunct="0" indent="-228600" marL="38862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9pPr>
            </a:lstStyle>
            <a:p>
              <a:pPr algn="just" defTabSz="686994" eaLnBrk="1" fontAlgn="base" hangingPunct="1">
                <a:spcBef>
                  <a:spcPct val="0"/>
                </a:spcBef>
                <a:buClrTx/>
                <a:buSzTx/>
                <a:buNone/>
                <a:defRPr/>
              </a:pPr>
              <a:endParaRPr altLang="en-US" b="0" kern="0" lang="zh-CN" sz="586">
                <a:solidFill>
                  <a:srgbClr val="000000"/>
                </a:solidFill>
                <a:latin charset="0" panose="020b0604020202020204" pitchFamily="34" typeface="Arial"/>
                <a:cs typeface="+mn-ea"/>
                <a:sym charset="0" panose="020b0604020202020204" pitchFamily="34" typeface="Arial"/>
              </a:endParaRPr>
            </a:p>
          </p:txBody>
        </p:sp>
      </p:grpSp>
      <p:grpSp>
        <p:nvGrpSpPr>
          <p:cNvPr id="17" name="Group 9">
            <a:extLst>
              <a:ext uri="{FF2B5EF4-FFF2-40B4-BE49-F238E27FC236}">
                <a16:creationId xmlns:a16="http://schemas.microsoft.com/office/drawing/2014/main" id="{98A07040-7561-437C-9780-6BB0EC89EB6F}"/>
              </a:ext>
            </a:extLst>
          </p:cNvPr>
          <p:cNvGrpSpPr/>
          <p:nvPr/>
        </p:nvGrpSpPr>
        <p:grpSpPr>
          <a:xfrm>
            <a:off x="3119126" y="2627798"/>
            <a:ext cx="1866450" cy="1158033"/>
            <a:chOff x="1659095" y="2788969"/>
            <a:chExt cx="2484437" cy="1541462"/>
          </a:xfrm>
        </p:grpSpPr>
        <p:grpSp>
          <p:nvGrpSpPr>
            <p:cNvPr id="18" name="Group 8">
              <a:extLst>
                <a:ext uri="{FF2B5EF4-FFF2-40B4-BE49-F238E27FC236}">
                  <a16:creationId xmlns:a16="http://schemas.microsoft.com/office/drawing/2014/main" id="{558031DC-E424-4A36-BB2B-7BC942349D9D}"/>
                </a:ext>
              </a:extLst>
            </p:cNvPr>
            <p:cNvGrpSpPr/>
            <p:nvPr/>
          </p:nvGrpSpPr>
          <p:grpSpPr>
            <a:xfrm>
              <a:off x="1659095" y="2957244"/>
              <a:ext cx="2484437" cy="1373187"/>
              <a:chOff x="2016" y="1944"/>
              <a:chExt cx="1728" cy="936"/>
            </a:xfrm>
          </p:grpSpPr>
          <p:sp>
            <p:nvSpPr>
              <p:cNvPr id="20" name="Freeform 9">
                <a:extLst>
                  <a:ext uri="{FF2B5EF4-FFF2-40B4-BE49-F238E27FC236}">
                    <a16:creationId xmlns:a16="http://schemas.microsoft.com/office/drawing/2014/main" id="{FD676579-9619-49B1-82F8-EDCF6CDEEF7E}"/>
                  </a:ext>
                </a:extLst>
              </p:cNvPr>
              <p:cNvSpPr/>
              <p:nvPr/>
            </p:nvSpPr>
            <p:spPr bwMode="auto">
              <a:xfrm>
                <a:off x="2016" y="1944"/>
                <a:ext cx="1728" cy="936"/>
              </a:xfrm>
              <a:custGeom>
                <a:gdLst>
                  <a:gd fmla="*/ 1728 w 1728" name="T0"/>
                  <a:gd fmla="*/ 720 h 936" name="T1"/>
                  <a:gd fmla="*/ 1726 w 1728" name="T2"/>
                  <a:gd fmla="*/ 732 h 936" name="T3"/>
                  <a:gd fmla="*/ 1718 w 1728" name="T4"/>
                  <a:gd fmla="*/ 752 h 936" name="T5"/>
                  <a:gd fmla="*/ 1700 w 1728" name="T6"/>
                  <a:gd fmla="*/ 774 h 936" name="T7"/>
                  <a:gd fmla="*/ 1676 w 1728" name="T8"/>
                  <a:gd fmla="*/ 794 h 936" name="T9"/>
                  <a:gd fmla="*/ 1624 w 1728" name="T10"/>
                  <a:gd fmla="*/ 822 h 936" name="T11"/>
                  <a:gd fmla="*/ 1530 w 1728" name="T12"/>
                  <a:gd fmla="*/ 858 h 936" name="T13"/>
                  <a:gd fmla="*/ 1414 w 1728" name="T14"/>
                  <a:gd fmla="*/ 886 h 936" name="T15"/>
                  <a:gd fmla="*/ 1276 w 1728" name="T16"/>
                  <a:gd fmla="*/ 910 h 936" name="T17"/>
                  <a:gd fmla="*/ 1120 w 1728" name="T18"/>
                  <a:gd fmla="*/ 926 h 936" name="T19"/>
                  <a:gd fmla="*/ 952 w 1728" name="T20"/>
                  <a:gd fmla="*/ 934 h 936" name="T21"/>
                  <a:gd fmla="*/ 864 w 1728" name="T22"/>
                  <a:gd fmla="*/ 936 h 936" name="T23"/>
                  <a:gd fmla="*/ 690 w 1728" name="T24"/>
                  <a:gd fmla="*/ 932 h 936" name="T25"/>
                  <a:gd fmla="*/ 528 w 1728" name="T26"/>
                  <a:gd fmla="*/ 920 h 936" name="T27"/>
                  <a:gd fmla="*/ 380 w 1728" name="T28"/>
                  <a:gd fmla="*/ 900 h 936" name="T29"/>
                  <a:gd fmla="*/ 254 w 1728" name="T30"/>
                  <a:gd fmla="*/ 872 h 936" name="T31"/>
                  <a:gd fmla="*/ 148 w 1728" name="T32"/>
                  <a:gd fmla="*/ 840 h 936" name="T33"/>
                  <a:gd fmla="*/ 68 w 1728" name="T34"/>
                  <a:gd fmla="*/ 804 h 936" name="T35"/>
                  <a:gd fmla="*/ 38 w 1728" name="T36"/>
                  <a:gd fmla="*/ 784 h 936" name="T37"/>
                  <a:gd fmla="*/ 18 w 1728" name="T38"/>
                  <a:gd fmla="*/ 764 h 936" name="T39"/>
                  <a:gd fmla="*/ 4 w 1728" name="T40"/>
                  <a:gd fmla="*/ 742 h 936" name="T41"/>
                  <a:gd fmla="*/ 0 w 1728" name="T42"/>
                  <a:gd fmla="*/ 720 h 936" name="T43"/>
                  <a:gd fmla="*/ 288 w 1728" name="T44"/>
                  <a:gd fmla="*/ 144 h 936" name="T45"/>
                  <a:gd fmla="*/ 290 w 1728" name="T46"/>
                  <a:gd fmla="*/ 130 h 936" name="T47"/>
                  <a:gd fmla="*/ 300 w 1728" name="T48"/>
                  <a:gd fmla="*/ 114 h 936" name="T49"/>
                  <a:gd fmla="*/ 334 w 1728" name="T50"/>
                  <a:gd fmla="*/ 88 h 936" name="T51"/>
                  <a:gd fmla="*/ 386 w 1728" name="T52"/>
                  <a:gd fmla="*/ 64 h 936" name="T53"/>
                  <a:gd fmla="*/ 456 w 1728" name="T54"/>
                  <a:gd fmla="*/ 42 h 936" name="T55"/>
                  <a:gd fmla="*/ 542 w 1728" name="T56"/>
                  <a:gd fmla="*/ 24 h 936" name="T57"/>
                  <a:gd fmla="*/ 640 w 1728" name="T58"/>
                  <a:gd fmla="*/ 12 h 936" name="T59"/>
                  <a:gd fmla="*/ 748 w 1728" name="T60"/>
                  <a:gd fmla="*/ 2 h 936" name="T61"/>
                  <a:gd fmla="*/ 864 w 1728" name="T62"/>
                  <a:gd fmla="*/ 0 h 936" name="T63"/>
                  <a:gd fmla="*/ 922 w 1728" name="T64"/>
                  <a:gd fmla="*/ 0 h 936" name="T65"/>
                  <a:gd fmla="*/ 1036 w 1728" name="T66"/>
                  <a:gd fmla="*/ 6 h 936" name="T67"/>
                  <a:gd fmla="*/ 1138 w 1728" name="T68"/>
                  <a:gd fmla="*/ 18 h 936" name="T69"/>
                  <a:gd fmla="*/ 1230 w 1728" name="T70"/>
                  <a:gd fmla="*/ 32 h 936" name="T71"/>
                  <a:gd fmla="*/ 1308 w 1728" name="T72"/>
                  <a:gd fmla="*/ 52 h 936" name="T73"/>
                  <a:gd fmla="*/ 1370 w 1728" name="T74"/>
                  <a:gd fmla="*/ 76 h 936" name="T75"/>
                  <a:gd fmla="*/ 1414 w 1728" name="T76"/>
                  <a:gd fmla="*/ 102 h 936" name="T77"/>
                  <a:gd fmla="*/ 1434 w 1728" name="T78"/>
                  <a:gd fmla="*/ 122 h 936" name="T79"/>
                  <a:gd fmla="*/ 1440 w 1728" name="T80"/>
                  <a:gd fmla="*/ 136 h 936" name="T81"/>
                  <a:gd fmla="*/ 1440 w 1728" name="T82"/>
                  <a:gd fmla="*/ 144 h 9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1728" name="T126"/>
                  <a:gd fmla="*/ 0 h 936" name="T127"/>
                  <a:gd fmla="*/ 1728 w 1728" name="T128"/>
                  <a:gd fmla="*/ 936 h 936"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936" w="1728">
                    <a:moveTo>
                      <a:pt x="1440" y="144"/>
                    </a:moveTo>
                    <a:lnTo>
                      <a:pt x="1728" y="720"/>
                    </a:lnTo>
                    <a:lnTo>
                      <a:pt x="1726" y="732"/>
                    </a:lnTo>
                    <a:lnTo>
                      <a:pt x="1724" y="742"/>
                    </a:lnTo>
                    <a:lnTo>
                      <a:pt x="1718" y="752"/>
                    </a:lnTo>
                    <a:lnTo>
                      <a:pt x="1710" y="764"/>
                    </a:lnTo>
                    <a:lnTo>
                      <a:pt x="1700" y="774"/>
                    </a:lnTo>
                    <a:lnTo>
                      <a:pt x="1690" y="784"/>
                    </a:lnTo>
                    <a:lnTo>
                      <a:pt x="1676" y="794"/>
                    </a:lnTo>
                    <a:lnTo>
                      <a:pt x="1660" y="804"/>
                    </a:lnTo>
                    <a:lnTo>
                      <a:pt x="1624" y="822"/>
                    </a:lnTo>
                    <a:lnTo>
                      <a:pt x="1580" y="840"/>
                    </a:lnTo>
                    <a:lnTo>
                      <a:pt x="1530" y="858"/>
                    </a:lnTo>
                    <a:lnTo>
                      <a:pt x="1474" y="872"/>
                    </a:lnTo>
                    <a:lnTo>
                      <a:pt x="1414" y="886"/>
                    </a:lnTo>
                    <a:lnTo>
                      <a:pt x="1348" y="900"/>
                    </a:lnTo>
                    <a:lnTo>
                      <a:pt x="1276" y="910"/>
                    </a:lnTo>
                    <a:lnTo>
                      <a:pt x="1200" y="920"/>
                    </a:lnTo>
                    <a:lnTo>
                      <a:pt x="1120" y="926"/>
                    </a:lnTo>
                    <a:lnTo>
                      <a:pt x="1038" y="932"/>
                    </a:lnTo>
                    <a:lnTo>
                      <a:pt x="952" y="934"/>
                    </a:lnTo>
                    <a:lnTo>
                      <a:pt x="864" y="936"/>
                    </a:lnTo>
                    <a:lnTo>
                      <a:pt x="776" y="934"/>
                    </a:lnTo>
                    <a:lnTo>
                      <a:pt x="690" y="932"/>
                    </a:lnTo>
                    <a:lnTo>
                      <a:pt x="608" y="926"/>
                    </a:lnTo>
                    <a:lnTo>
                      <a:pt x="528" y="920"/>
                    </a:lnTo>
                    <a:lnTo>
                      <a:pt x="452" y="910"/>
                    </a:lnTo>
                    <a:lnTo>
                      <a:pt x="380" y="900"/>
                    </a:lnTo>
                    <a:lnTo>
                      <a:pt x="314" y="886"/>
                    </a:lnTo>
                    <a:lnTo>
                      <a:pt x="254" y="872"/>
                    </a:lnTo>
                    <a:lnTo>
                      <a:pt x="198" y="858"/>
                    </a:lnTo>
                    <a:lnTo>
                      <a:pt x="148" y="840"/>
                    </a:lnTo>
                    <a:lnTo>
                      <a:pt x="104" y="822"/>
                    </a:lnTo>
                    <a:lnTo>
                      <a:pt x="68" y="804"/>
                    </a:lnTo>
                    <a:lnTo>
                      <a:pt x="52" y="794"/>
                    </a:lnTo>
                    <a:lnTo>
                      <a:pt x="38" y="784"/>
                    </a:lnTo>
                    <a:lnTo>
                      <a:pt x="28" y="774"/>
                    </a:lnTo>
                    <a:lnTo>
                      <a:pt x="18" y="764"/>
                    </a:lnTo>
                    <a:lnTo>
                      <a:pt x="10" y="752"/>
                    </a:lnTo>
                    <a:lnTo>
                      <a:pt x="4" y="742"/>
                    </a:lnTo>
                    <a:lnTo>
                      <a:pt x="2" y="732"/>
                    </a:lnTo>
                    <a:lnTo>
                      <a:pt x="0" y="720"/>
                    </a:lnTo>
                    <a:lnTo>
                      <a:pt x="288" y="144"/>
                    </a:lnTo>
                    <a:lnTo>
                      <a:pt x="288" y="136"/>
                    </a:lnTo>
                    <a:lnTo>
                      <a:pt x="290" y="130"/>
                    </a:lnTo>
                    <a:lnTo>
                      <a:pt x="294" y="122"/>
                    </a:lnTo>
                    <a:lnTo>
                      <a:pt x="300" y="114"/>
                    </a:lnTo>
                    <a:lnTo>
                      <a:pt x="314" y="102"/>
                    </a:lnTo>
                    <a:lnTo>
                      <a:pt x="334" y="88"/>
                    </a:lnTo>
                    <a:lnTo>
                      <a:pt x="358" y="76"/>
                    </a:lnTo>
                    <a:lnTo>
                      <a:pt x="386" y="64"/>
                    </a:lnTo>
                    <a:lnTo>
                      <a:pt x="420" y="52"/>
                    </a:lnTo>
                    <a:lnTo>
                      <a:pt x="456" y="42"/>
                    </a:lnTo>
                    <a:lnTo>
                      <a:pt x="498" y="32"/>
                    </a:lnTo>
                    <a:lnTo>
                      <a:pt x="542" y="24"/>
                    </a:lnTo>
                    <a:lnTo>
                      <a:pt x="590" y="18"/>
                    </a:lnTo>
                    <a:lnTo>
                      <a:pt x="640" y="12"/>
                    </a:lnTo>
                    <a:lnTo>
                      <a:pt x="692" y="6"/>
                    </a:lnTo>
                    <a:lnTo>
                      <a:pt x="748" y="2"/>
                    </a:lnTo>
                    <a:lnTo>
                      <a:pt x="806" y="0"/>
                    </a:lnTo>
                    <a:lnTo>
                      <a:pt x="864" y="0"/>
                    </a:lnTo>
                    <a:lnTo>
                      <a:pt x="922" y="0"/>
                    </a:lnTo>
                    <a:lnTo>
                      <a:pt x="980" y="2"/>
                    </a:lnTo>
                    <a:lnTo>
                      <a:pt x="1036" y="6"/>
                    </a:lnTo>
                    <a:lnTo>
                      <a:pt x="1088" y="12"/>
                    </a:lnTo>
                    <a:lnTo>
                      <a:pt x="1138" y="18"/>
                    </a:lnTo>
                    <a:lnTo>
                      <a:pt x="1186" y="24"/>
                    </a:lnTo>
                    <a:lnTo>
                      <a:pt x="1230" y="32"/>
                    </a:lnTo>
                    <a:lnTo>
                      <a:pt x="1272" y="42"/>
                    </a:lnTo>
                    <a:lnTo>
                      <a:pt x="1308" y="52"/>
                    </a:lnTo>
                    <a:lnTo>
                      <a:pt x="1342" y="64"/>
                    </a:lnTo>
                    <a:lnTo>
                      <a:pt x="1370" y="76"/>
                    </a:lnTo>
                    <a:lnTo>
                      <a:pt x="1394" y="88"/>
                    </a:lnTo>
                    <a:lnTo>
                      <a:pt x="1414" y="102"/>
                    </a:lnTo>
                    <a:lnTo>
                      <a:pt x="1428" y="114"/>
                    </a:lnTo>
                    <a:lnTo>
                      <a:pt x="1434" y="122"/>
                    </a:lnTo>
                    <a:lnTo>
                      <a:pt x="1438" y="130"/>
                    </a:lnTo>
                    <a:lnTo>
                      <a:pt x="1440" y="136"/>
                    </a:lnTo>
                    <a:lnTo>
                      <a:pt x="1440" y="144"/>
                    </a:lnTo>
                    <a:close/>
                  </a:path>
                </a:pathLst>
              </a:custGeom>
              <a:solidFill>
                <a:srgbClr val="BAE3F9"/>
              </a:solidFill>
              <a:ln>
                <a:noFill/>
              </a:ln>
              <a:extLst>
                <a:ext uri="{91240B29-F687-4F45-9708-019B960494DF}">
                  <a14:hiddenLine w="9525">
                    <a:solidFill>
                      <a:srgbClr val="000000"/>
                    </a:solidFill>
                    <a:round/>
                    <a:headEnd/>
                    <a:tailEnd/>
                  </a14:hiddenLine>
                </a:ext>
              </a:extLst>
            </p:spPr>
            <p:txBody>
              <a:bodyPr anchor="ctr" wrap="none"/>
              <a:lstStyle/>
              <a:p>
                <a:pPr algn="just">
                  <a:lnSpc>
                    <a:spcPct val="120000"/>
                  </a:lnSpc>
                </a:pPr>
                <a:endParaRPr altLang="en-US" b="1" lang="zh-CN" sz="586">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1" name="Freeform 10">
                <a:extLst>
                  <a:ext uri="{FF2B5EF4-FFF2-40B4-BE49-F238E27FC236}">
                    <a16:creationId xmlns:a16="http://schemas.microsoft.com/office/drawing/2014/main" id="{12FE2641-A696-43D7-A339-C061C8A967FB}"/>
                  </a:ext>
                </a:extLst>
              </p:cNvPr>
              <p:cNvSpPr/>
              <p:nvPr/>
            </p:nvSpPr>
            <p:spPr bwMode="auto">
              <a:xfrm>
                <a:off x="2304" y="1944"/>
                <a:ext cx="1152" cy="288"/>
              </a:xfrm>
              <a:custGeom>
                <a:gdLst>
                  <a:gd fmla="*/ 1152 w 1152" name="T0"/>
                  <a:gd fmla="*/ 144 h 288" name="T1"/>
                  <a:gd fmla="*/ 1150 w 1152" name="T2"/>
                  <a:gd fmla="*/ 158 h 288" name="T3"/>
                  <a:gd fmla="*/ 1140 w 1152" name="T4"/>
                  <a:gd fmla="*/ 174 h 288" name="T5"/>
                  <a:gd fmla="*/ 1106 w 1152" name="T6"/>
                  <a:gd fmla="*/ 200 h 288" name="T7"/>
                  <a:gd fmla="*/ 1054 w 1152" name="T8"/>
                  <a:gd fmla="*/ 224 h 288" name="T9"/>
                  <a:gd fmla="*/ 984 w 1152" name="T10"/>
                  <a:gd fmla="*/ 246 h 288" name="T11"/>
                  <a:gd fmla="*/ 898 w 1152" name="T12"/>
                  <a:gd fmla="*/ 264 h 288" name="T13"/>
                  <a:gd fmla="*/ 800 w 1152" name="T14"/>
                  <a:gd fmla="*/ 276 h 288" name="T15"/>
                  <a:gd fmla="*/ 692 w 1152" name="T16"/>
                  <a:gd fmla="*/ 286 h 288" name="T17"/>
                  <a:gd fmla="*/ 576 w 1152" name="T18"/>
                  <a:gd fmla="*/ 288 h 288" name="T19"/>
                  <a:gd fmla="*/ 518 w 1152" name="T20"/>
                  <a:gd fmla="*/ 288 h 288" name="T21"/>
                  <a:gd fmla="*/ 404 w 1152" name="T22"/>
                  <a:gd fmla="*/ 282 h 288" name="T23"/>
                  <a:gd fmla="*/ 302 w 1152" name="T24"/>
                  <a:gd fmla="*/ 270 h 288" name="T25"/>
                  <a:gd fmla="*/ 210 w 1152" name="T26"/>
                  <a:gd fmla="*/ 256 h 288" name="T27"/>
                  <a:gd fmla="*/ 132 w 1152" name="T28"/>
                  <a:gd fmla="*/ 236 h 288" name="T29"/>
                  <a:gd fmla="*/ 70 w 1152" name="T30"/>
                  <a:gd fmla="*/ 212 h 288" name="T31"/>
                  <a:gd fmla="*/ 26 w 1152" name="T32"/>
                  <a:gd fmla="*/ 186 h 288" name="T33"/>
                  <a:gd fmla="*/ 6 w 1152" name="T34"/>
                  <a:gd fmla="*/ 166 h 288" name="T35"/>
                  <a:gd fmla="*/ 0 w 1152" name="T36"/>
                  <a:gd fmla="*/ 152 h 288" name="T37"/>
                  <a:gd fmla="*/ 0 w 1152" name="T38"/>
                  <a:gd fmla="*/ 144 h 288" name="T39"/>
                  <a:gd fmla="*/ 2 w 1152" name="T40"/>
                  <a:gd fmla="*/ 130 h 288" name="T41"/>
                  <a:gd fmla="*/ 12 w 1152" name="T42"/>
                  <a:gd fmla="*/ 114 h 288" name="T43"/>
                  <a:gd fmla="*/ 46 w 1152" name="T44"/>
                  <a:gd fmla="*/ 88 h 288" name="T45"/>
                  <a:gd fmla="*/ 98 w 1152" name="T46"/>
                  <a:gd fmla="*/ 64 h 288" name="T47"/>
                  <a:gd fmla="*/ 168 w 1152" name="T48"/>
                  <a:gd fmla="*/ 42 h 288" name="T49"/>
                  <a:gd fmla="*/ 254 w 1152" name="T50"/>
                  <a:gd fmla="*/ 24 h 288" name="T51"/>
                  <a:gd fmla="*/ 352 w 1152" name="T52"/>
                  <a:gd fmla="*/ 12 h 288" name="T53"/>
                  <a:gd fmla="*/ 460 w 1152" name="T54"/>
                  <a:gd fmla="*/ 2 h 288" name="T55"/>
                  <a:gd fmla="*/ 576 w 1152" name="T56"/>
                  <a:gd fmla="*/ 0 h 288" name="T57"/>
                  <a:gd fmla="*/ 634 w 1152" name="T58"/>
                  <a:gd fmla="*/ 0 h 288" name="T59"/>
                  <a:gd fmla="*/ 748 w 1152" name="T60"/>
                  <a:gd fmla="*/ 6 h 288" name="T61"/>
                  <a:gd fmla="*/ 850 w 1152" name="T62"/>
                  <a:gd fmla="*/ 18 h 288" name="T63"/>
                  <a:gd fmla="*/ 942 w 1152" name="T64"/>
                  <a:gd fmla="*/ 32 h 288" name="T65"/>
                  <a:gd fmla="*/ 1020 w 1152" name="T66"/>
                  <a:gd fmla="*/ 52 h 288" name="T67"/>
                  <a:gd fmla="*/ 1082 w 1152" name="T68"/>
                  <a:gd fmla="*/ 76 h 288" name="T69"/>
                  <a:gd fmla="*/ 1126 w 1152" name="T70"/>
                  <a:gd fmla="*/ 102 h 288" name="T71"/>
                  <a:gd fmla="*/ 1146 w 1152" name="T72"/>
                  <a:gd fmla="*/ 122 h 288" name="T73"/>
                  <a:gd fmla="*/ 1152 w 1152" name="T74"/>
                  <a:gd fmla="*/ 136 h 288" name="T75"/>
                  <a:gd fmla="*/ 1152 w 1152" name="T76"/>
                  <a:gd fmla="*/ 144 h 288"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w 1152" name="T117"/>
                  <a:gd fmla="*/ 0 h 288" name="T118"/>
                  <a:gd fmla="*/ 1152 w 1152" name="T119"/>
                  <a:gd fmla="*/ 288 h 288" name="T120"/>
                </a:gd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b="T120" l="T117" r="T119" t="T118"/>
                <a:pathLst>
                  <a:path h="288" w="1152">
                    <a:moveTo>
                      <a:pt x="1152" y="144"/>
                    </a:moveTo>
                    <a:lnTo>
                      <a:pt x="1152" y="144"/>
                    </a:lnTo>
                    <a:lnTo>
                      <a:pt x="1152" y="152"/>
                    </a:lnTo>
                    <a:lnTo>
                      <a:pt x="1150" y="158"/>
                    </a:lnTo>
                    <a:lnTo>
                      <a:pt x="1146" y="166"/>
                    </a:lnTo>
                    <a:lnTo>
                      <a:pt x="1140" y="174"/>
                    </a:lnTo>
                    <a:lnTo>
                      <a:pt x="1126" y="186"/>
                    </a:lnTo>
                    <a:lnTo>
                      <a:pt x="1106" y="200"/>
                    </a:lnTo>
                    <a:lnTo>
                      <a:pt x="1082" y="212"/>
                    </a:lnTo>
                    <a:lnTo>
                      <a:pt x="1054" y="224"/>
                    </a:lnTo>
                    <a:lnTo>
                      <a:pt x="1020" y="236"/>
                    </a:lnTo>
                    <a:lnTo>
                      <a:pt x="984" y="246"/>
                    </a:lnTo>
                    <a:lnTo>
                      <a:pt x="942" y="256"/>
                    </a:lnTo>
                    <a:lnTo>
                      <a:pt x="898" y="264"/>
                    </a:lnTo>
                    <a:lnTo>
                      <a:pt x="850" y="270"/>
                    </a:lnTo>
                    <a:lnTo>
                      <a:pt x="800" y="276"/>
                    </a:lnTo>
                    <a:lnTo>
                      <a:pt x="748" y="282"/>
                    </a:lnTo>
                    <a:lnTo>
                      <a:pt x="692" y="286"/>
                    </a:lnTo>
                    <a:lnTo>
                      <a:pt x="634" y="288"/>
                    </a:lnTo>
                    <a:lnTo>
                      <a:pt x="576" y="288"/>
                    </a:lnTo>
                    <a:lnTo>
                      <a:pt x="518" y="288"/>
                    </a:lnTo>
                    <a:lnTo>
                      <a:pt x="460" y="286"/>
                    </a:lnTo>
                    <a:lnTo>
                      <a:pt x="404" y="282"/>
                    </a:lnTo>
                    <a:lnTo>
                      <a:pt x="352" y="276"/>
                    </a:lnTo>
                    <a:lnTo>
                      <a:pt x="302" y="270"/>
                    </a:lnTo>
                    <a:lnTo>
                      <a:pt x="254" y="264"/>
                    </a:lnTo>
                    <a:lnTo>
                      <a:pt x="210" y="256"/>
                    </a:lnTo>
                    <a:lnTo>
                      <a:pt x="168" y="246"/>
                    </a:lnTo>
                    <a:lnTo>
                      <a:pt x="132" y="236"/>
                    </a:lnTo>
                    <a:lnTo>
                      <a:pt x="98" y="224"/>
                    </a:lnTo>
                    <a:lnTo>
                      <a:pt x="70" y="212"/>
                    </a:lnTo>
                    <a:lnTo>
                      <a:pt x="46" y="200"/>
                    </a:lnTo>
                    <a:lnTo>
                      <a:pt x="26" y="186"/>
                    </a:lnTo>
                    <a:lnTo>
                      <a:pt x="12" y="174"/>
                    </a:lnTo>
                    <a:lnTo>
                      <a:pt x="6" y="166"/>
                    </a:lnTo>
                    <a:lnTo>
                      <a:pt x="2" y="158"/>
                    </a:lnTo>
                    <a:lnTo>
                      <a:pt x="0" y="152"/>
                    </a:lnTo>
                    <a:lnTo>
                      <a:pt x="0" y="144"/>
                    </a:lnTo>
                    <a:lnTo>
                      <a:pt x="0" y="136"/>
                    </a:lnTo>
                    <a:lnTo>
                      <a:pt x="2" y="130"/>
                    </a:lnTo>
                    <a:lnTo>
                      <a:pt x="6" y="122"/>
                    </a:lnTo>
                    <a:lnTo>
                      <a:pt x="12" y="114"/>
                    </a:lnTo>
                    <a:lnTo>
                      <a:pt x="26" y="102"/>
                    </a:lnTo>
                    <a:lnTo>
                      <a:pt x="46" y="88"/>
                    </a:lnTo>
                    <a:lnTo>
                      <a:pt x="70" y="76"/>
                    </a:lnTo>
                    <a:lnTo>
                      <a:pt x="98" y="64"/>
                    </a:lnTo>
                    <a:lnTo>
                      <a:pt x="132" y="52"/>
                    </a:lnTo>
                    <a:lnTo>
                      <a:pt x="168" y="42"/>
                    </a:lnTo>
                    <a:lnTo>
                      <a:pt x="210" y="32"/>
                    </a:lnTo>
                    <a:lnTo>
                      <a:pt x="254" y="24"/>
                    </a:lnTo>
                    <a:lnTo>
                      <a:pt x="302" y="18"/>
                    </a:lnTo>
                    <a:lnTo>
                      <a:pt x="352" y="12"/>
                    </a:lnTo>
                    <a:lnTo>
                      <a:pt x="404" y="6"/>
                    </a:lnTo>
                    <a:lnTo>
                      <a:pt x="460" y="2"/>
                    </a:lnTo>
                    <a:lnTo>
                      <a:pt x="518" y="0"/>
                    </a:lnTo>
                    <a:lnTo>
                      <a:pt x="576" y="0"/>
                    </a:lnTo>
                    <a:lnTo>
                      <a:pt x="634" y="0"/>
                    </a:lnTo>
                    <a:lnTo>
                      <a:pt x="692" y="2"/>
                    </a:lnTo>
                    <a:lnTo>
                      <a:pt x="748" y="6"/>
                    </a:lnTo>
                    <a:lnTo>
                      <a:pt x="800" y="12"/>
                    </a:lnTo>
                    <a:lnTo>
                      <a:pt x="850" y="18"/>
                    </a:lnTo>
                    <a:lnTo>
                      <a:pt x="898" y="24"/>
                    </a:lnTo>
                    <a:lnTo>
                      <a:pt x="942" y="32"/>
                    </a:lnTo>
                    <a:lnTo>
                      <a:pt x="984" y="42"/>
                    </a:lnTo>
                    <a:lnTo>
                      <a:pt x="1020" y="52"/>
                    </a:lnTo>
                    <a:lnTo>
                      <a:pt x="1054" y="64"/>
                    </a:lnTo>
                    <a:lnTo>
                      <a:pt x="1082" y="76"/>
                    </a:lnTo>
                    <a:lnTo>
                      <a:pt x="1106" y="88"/>
                    </a:lnTo>
                    <a:lnTo>
                      <a:pt x="1126" y="102"/>
                    </a:lnTo>
                    <a:lnTo>
                      <a:pt x="1140" y="114"/>
                    </a:lnTo>
                    <a:lnTo>
                      <a:pt x="1146" y="122"/>
                    </a:lnTo>
                    <a:lnTo>
                      <a:pt x="1150" y="130"/>
                    </a:lnTo>
                    <a:lnTo>
                      <a:pt x="1152" y="136"/>
                    </a:lnTo>
                    <a:lnTo>
                      <a:pt x="1152" y="144"/>
                    </a:lnTo>
                    <a:close/>
                  </a:path>
                </a:pathLst>
              </a:custGeom>
              <a:gradFill rotWithShape="1">
                <a:gsLst>
                  <a:gs pos="0">
                    <a:srgbClr val="767676">
                      <a:alpha val="0"/>
                    </a:srgbClr>
                  </a:gs>
                  <a:gs pos="100000">
                    <a:srgbClr val="FFFFFF"/>
                  </a:gs>
                </a:gsLst>
                <a:lin ang="5400000" scaled="1"/>
              </a:gradFill>
              <a:ln>
                <a:noFill/>
              </a:ln>
              <a:extLst>
                <a:ext uri="{91240B29-F687-4F45-9708-019B960494DF}">
                  <a14:hiddenLine w="12700">
                    <a:solidFill>
                      <a:srgbClr val="000000"/>
                    </a:solidFill>
                    <a:round/>
                    <a:headEnd/>
                    <a:tailEnd/>
                  </a14:hiddenLine>
                </a:ext>
              </a:extLst>
            </p:spPr>
            <p:txBody>
              <a:bodyPr/>
              <a:lstStyle/>
              <a:p>
                <a:pPr algn="just">
                  <a:lnSpc>
                    <a:spcPct val="120000"/>
                  </a:lnSpc>
                </a:pPr>
                <a:endParaRPr altLang="en-US" b="1" lang="zh-CN" sz="586">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grpSp>
        <p:sp>
          <p:nvSpPr>
            <p:cNvPr id="19" name="Oval 11">
              <a:extLst>
                <a:ext uri="{FF2B5EF4-FFF2-40B4-BE49-F238E27FC236}">
                  <a16:creationId xmlns:a16="http://schemas.microsoft.com/office/drawing/2014/main" id="{11319E6C-06ED-49A2-ACB6-D40E0B368A50}"/>
                </a:ext>
              </a:extLst>
            </p:cNvPr>
            <p:cNvSpPr>
              <a:spLocks noChangeArrowheads="1"/>
            </p:cNvSpPr>
            <p:nvPr/>
          </p:nvSpPr>
          <p:spPr bwMode="auto">
            <a:xfrm>
              <a:off x="1927382" y="2788969"/>
              <a:ext cx="1911350" cy="622300"/>
            </a:xfrm>
            <a:prstGeom prst="ellipse">
              <a:avLst/>
            </a:prstGeom>
            <a:gradFill rotWithShape="1">
              <a:gsLst>
                <a:gs pos="0">
                  <a:srgbClr val="000000">
                    <a:alpha val="50000"/>
                  </a:srgbClr>
                </a:gs>
                <a:gs pos="100000">
                  <a:srgbClr val="FFFFFF">
                    <a:alpha val="0"/>
                  </a:srgbClr>
                </a:gs>
              </a:gsLst>
              <a:path path="shape">
                <a:fillToRect b="50000" l="50000" r="50000" t="50000"/>
              </a:path>
            </a:gradFill>
            <a:ln>
              <a:noFill/>
            </a:ln>
            <a:extLst>
              <a:ext uri="{91240B29-F687-4F45-9708-019B960494DF}">
                <a14:hiddenLine w="9525">
                  <a:solidFill>
                    <a:srgbClr val="000000"/>
                  </a:solidFill>
                  <a:round/>
                  <a:headEnd/>
                  <a:tailEnd/>
                </a14:hiddenLine>
              </a:ext>
            </a:extLst>
          </p:spPr>
          <p:txBody>
            <a:bodyPr anchor="ctr" wrap="none"/>
            <a:lstStyle>
              <a:lvl1pPr eaLnBrk="0" fontAlgn="ctr" hangingPunct="0">
                <a:lnSpc>
                  <a:spcPct val="120000"/>
                </a:lnSpc>
                <a:spcBef>
                  <a:spcPct val="20000"/>
                </a:spcBef>
                <a:buClr>
                  <a:schemeClr val="accent1"/>
                </a:buClr>
                <a:buSzPct val="60000"/>
                <a:buFont charset="2" pitchFamily="2" typeface="Wingdings"/>
                <a:buChar char="l"/>
                <a:defRPr b="1" sz="2000">
                  <a:solidFill>
                    <a:schemeClr val="tx1"/>
                  </a:solidFill>
                  <a:latin typeface="Arial"/>
                  <a:ea charset="-122" panose="020b0503020204020204" pitchFamily="34" typeface="微软雅黑"/>
                </a:defRPr>
              </a:lvl1pPr>
              <a:lvl2pPr eaLnBrk="0" fontAlgn="ctr" hangingPunct="0" indent="-285750" marL="742950">
                <a:lnSpc>
                  <a:spcPct val="120000"/>
                </a:lnSpc>
                <a:spcBef>
                  <a:spcPct val="20000"/>
                </a:spcBef>
                <a:buClr>
                  <a:schemeClr val="accent1"/>
                </a:buClr>
                <a:buSzPct val="60000"/>
                <a:buFont charset="2" pitchFamily="2" typeface="Wingdings"/>
                <a:buChar char="l"/>
                <a:defRPr>
                  <a:solidFill>
                    <a:schemeClr val="tx1"/>
                  </a:solidFill>
                  <a:latin typeface="Arial"/>
                  <a:ea charset="-122" panose="020b0503020204020204" pitchFamily="34" typeface="微软雅黑"/>
                </a:defRPr>
              </a:lvl2pPr>
              <a:lvl3pPr eaLnBrk="0" fontAlgn="ctr" hangingPunct="0" indent="-228600" marL="1143000">
                <a:lnSpc>
                  <a:spcPct val="120000"/>
                </a:lnSpc>
                <a:spcBef>
                  <a:spcPct val="20000"/>
                </a:spcBef>
                <a:buClr>
                  <a:schemeClr val="accent1"/>
                </a:buClr>
                <a:buSzPct val="60000"/>
                <a:buFont charset="2" pitchFamily="2" typeface="Wingdings"/>
                <a:buChar char="l"/>
                <a:defRPr sz="1600">
                  <a:solidFill>
                    <a:schemeClr val="tx1"/>
                  </a:solidFill>
                  <a:latin typeface="Arial"/>
                  <a:ea charset="-122" panose="020b0503020204020204" pitchFamily="34" typeface="微软雅黑"/>
                </a:defRPr>
              </a:lvl3pPr>
              <a:lvl4pPr eaLnBrk="0" fontAlgn="ctr" hangingPunct="0" indent="-228600" marL="1600200">
                <a:lnSpc>
                  <a:spcPct val="120000"/>
                </a:lnSpc>
                <a:spcBef>
                  <a:spcPct val="20000"/>
                </a:spcBef>
                <a:buClr>
                  <a:schemeClr val="accent1"/>
                </a:buClr>
                <a:buSzPct val="60000"/>
                <a:buFont charset="2" pitchFamily="2" typeface="Wingdings"/>
                <a:buChar char="l"/>
                <a:defRPr sz="1400">
                  <a:solidFill>
                    <a:schemeClr val="tx1"/>
                  </a:solidFill>
                  <a:latin typeface="Arial"/>
                  <a:ea charset="-122" panose="020b0503020204020204" pitchFamily="34" typeface="微软雅黑"/>
                </a:defRPr>
              </a:lvl4pPr>
              <a:lvl5pPr eaLnBrk="0" fontAlgn="ctr" hangingPunct="0" indent="-228600" marL="2057400">
                <a:lnSpc>
                  <a:spcPct val="120000"/>
                </a:lnSpc>
                <a:spcBef>
                  <a:spcPct val="20000"/>
                </a:spcBef>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5pPr>
              <a:lvl6pPr eaLnBrk="0" fontAlgn="ctr" hangingPunct="0" indent="-228600" marL="25146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6pPr>
              <a:lvl7pPr eaLnBrk="0" fontAlgn="ctr" hangingPunct="0" indent="-228600" marL="29718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7pPr>
              <a:lvl8pPr eaLnBrk="0" fontAlgn="ctr" hangingPunct="0" indent="-228600" marL="34290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8pPr>
              <a:lvl9pPr eaLnBrk="0" fontAlgn="ctr" hangingPunct="0" indent="-228600" marL="3886200">
                <a:lnSpc>
                  <a:spcPct val="120000"/>
                </a:lnSpc>
                <a:spcBef>
                  <a:spcPct val="20000"/>
                </a:spcBef>
                <a:spcAft>
                  <a:spcPct val="0"/>
                </a:spcAft>
                <a:buClr>
                  <a:schemeClr val="accent1"/>
                </a:buClr>
                <a:buSzPct val="60000"/>
                <a:buFont charset="2" pitchFamily="2" typeface="Wingdings"/>
                <a:buChar char="l"/>
                <a:defRPr sz="1200">
                  <a:solidFill>
                    <a:schemeClr val="tx1"/>
                  </a:solidFill>
                  <a:latin typeface="Arial"/>
                  <a:ea charset="-122" panose="020b0503020204020204" pitchFamily="34" typeface="微软雅黑"/>
                </a:defRPr>
              </a:lvl9pPr>
            </a:lstStyle>
            <a:p>
              <a:pPr algn="just" defTabSz="686994" eaLnBrk="1" fontAlgn="base" hangingPunct="1">
                <a:spcBef>
                  <a:spcPct val="0"/>
                </a:spcBef>
                <a:buClrTx/>
                <a:buSzTx/>
                <a:buNone/>
                <a:defRPr/>
              </a:pPr>
              <a:endParaRPr altLang="en-US" b="0" kern="0" lang="zh-CN" sz="586">
                <a:solidFill>
                  <a:srgbClr val="000000"/>
                </a:solidFill>
                <a:latin charset="0" panose="020b0604020202020204" pitchFamily="34" typeface="Arial"/>
                <a:cs typeface="+mn-ea"/>
                <a:sym charset="0" panose="020b0604020202020204" pitchFamily="34" typeface="Arial"/>
              </a:endParaRPr>
            </a:p>
          </p:txBody>
        </p:sp>
      </p:grpSp>
      <p:sp>
        <p:nvSpPr>
          <p:cNvPr id="22" name="Freeform 12">
            <a:extLst>
              <a:ext uri="{FF2B5EF4-FFF2-40B4-BE49-F238E27FC236}">
                <a16:creationId xmlns:a16="http://schemas.microsoft.com/office/drawing/2014/main" id="{2601D9AC-1BA9-4B30-8D88-D883E5AF96EC}"/>
              </a:ext>
            </a:extLst>
          </p:cNvPr>
          <p:cNvSpPr/>
          <p:nvPr/>
        </p:nvSpPr>
        <p:spPr bwMode="auto">
          <a:xfrm>
            <a:off x="3515071" y="1761950"/>
            <a:ext cx="1074551" cy="1101983"/>
          </a:xfrm>
          <a:custGeom>
            <a:gdLst>
              <a:gd fmla="*/ 2147483647 w 576" name="T0"/>
              <a:gd fmla="*/ 2147483647 h 648" name="T1"/>
              <a:gd fmla="*/ 2147483647 w 576" name="T2"/>
              <a:gd fmla="*/ 2147483647 h 648" name="T3"/>
              <a:gd fmla="*/ 2147483647 w 576" name="T4"/>
              <a:gd fmla="*/ 2147483647 h 648" name="T5"/>
              <a:gd fmla="*/ 2147483647 w 576" name="T6"/>
              <a:gd fmla="*/ 2147483647 h 648" name="T7"/>
              <a:gd fmla="*/ 2147483647 w 576" name="T8"/>
              <a:gd fmla="*/ 2147483647 h 648" name="T9"/>
              <a:gd fmla="*/ 2147483647 w 576" name="T10"/>
              <a:gd fmla="*/ 2147483647 h 648" name="T11"/>
              <a:gd fmla="*/ 2147483647 w 576" name="T12"/>
              <a:gd fmla="*/ 2147483647 h 648" name="T13"/>
              <a:gd fmla="*/ 2147483647 w 576" name="T14"/>
              <a:gd fmla="*/ 2147483647 h 648" name="T15"/>
              <a:gd fmla="*/ 2147483647 w 576" name="T16"/>
              <a:gd fmla="*/ 2147483647 h 648" name="T17"/>
              <a:gd fmla="*/ 2147483647 w 576" name="T18"/>
              <a:gd fmla="*/ 2147483647 h 648" name="T19"/>
              <a:gd fmla="*/ 2147483647 w 576" name="T20"/>
              <a:gd fmla="*/ 2147483647 h 648" name="T21"/>
              <a:gd fmla="*/ 2133573609 w 576" name="T22"/>
              <a:gd fmla="*/ 2147483647 h 648" name="T23"/>
              <a:gd fmla="*/ 1775924795 w 576" name="T24"/>
              <a:gd fmla="*/ 2147483647 h 648" name="T25"/>
              <a:gd fmla="*/ 1775924795 w 576" name="T26"/>
              <a:gd fmla="*/ 2147483647 h 648" name="T27"/>
              <a:gd fmla="*/ 1418273498 w 576" name="T28"/>
              <a:gd fmla="*/ 2147483647 h 648" name="T29"/>
              <a:gd fmla="*/ 1085285581 w 576" name="T30"/>
              <a:gd fmla="*/ 2147483647 h 648" name="T31"/>
              <a:gd fmla="*/ 776966011 w 576" name="T32"/>
              <a:gd fmla="*/ 2147483647 h 648" name="T33"/>
              <a:gd fmla="*/ 517978169 w 576" name="T34"/>
              <a:gd fmla="*/ 2147483647 h 648" name="T35"/>
              <a:gd fmla="*/ 308319570 w 576" name="T36"/>
              <a:gd fmla="*/ 2147483647 h 648" name="T37"/>
              <a:gd fmla="*/ 209658599 w 576" name="T38"/>
              <a:gd fmla="*/ 2147483647 h 648" name="T39"/>
              <a:gd fmla="*/ 135661008 w 576" name="T40"/>
              <a:gd fmla="*/ 2147483647 h 648" name="T41"/>
              <a:gd fmla="*/ 73997591 w 576" name="T42"/>
              <a:gd fmla="*/ 2147483647 h 648" name="T43"/>
              <a:gd fmla="*/ 36997554 w 576" name="T44"/>
              <a:gd fmla="*/ 2147483647 h 648" name="T45"/>
              <a:gd fmla="*/ 12331690 w 576" name="T46"/>
              <a:gd fmla="*/ 2147483647 h 648" name="T47"/>
              <a:gd fmla="*/ 0 w 576" name="T48"/>
              <a:gd fmla="*/ 2147483647 h 648" name="T49"/>
              <a:gd fmla="*/ 1775924795 w 576" name="T50"/>
              <a:gd fmla="*/ 0 h 648" name="T51"/>
              <a:gd fmla="*/ 2147483647 w 576" name="T52"/>
              <a:gd fmla="*/ 2147483647 h 648"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w 576" name="T81"/>
              <a:gd fmla="*/ 0 h 648" name="T82"/>
              <a:gd fmla="*/ 576 w 576" name="T83"/>
              <a:gd fmla="*/ 648 h 648" name="T84"/>
            </a:gd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b="T84" l="T81" r="T83" t="T82"/>
            <a:pathLst>
              <a:path h="648" w="576">
                <a:moveTo>
                  <a:pt x="576" y="576"/>
                </a:moveTo>
                <a:lnTo>
                  <a:pt x="576" y="576"/>
                </a:lnTo>
                <a:lnTo>
                  <a:pt x="574" y="584"/>
                </a:lnTo>
                <a:lnTo>
                  <a:pt x="570" y="590"/>
                </a:lnTo>
                <a:lnTo>
                  <a:pt x="564" y="598"/>
                </a:lnTo>
                <a:lnTo>
                  <a:pt x="554" y="604"/>
                </a:lnTo>
                <a:lnTo>
                  <a:pt x="542" y="610"/>
                </a:lnTo>
                <a:lnTo>
                  <a:pt x="526" y="616"/>
                </a:lnTo>
                <a:lnTo>
                  <a:pt x="492" y="626"/>
                </a:lnTo>
                <a:lnTo>
                  <a:pt x="450" y="636"/>
                </a:lnTo>
                <a:lnTo>
                  <a:pt x="400" y="642"/>
                </a:lnTo>
                <a:lnTo>
                  <a:pt x="346" y="646"/>
                </a:lnTo>
                <a:lnTo>
                  <a:pt x="288" y="648"/>
                </a:lnTo>
                <a:lnTo>
                  <a:pt x="230" y="646"/>
                </a:lnTo>
                <a:lnTo>
                  <a:pt x="176" y="642"/>
                </a:lnTo>
                <a:lnTo>
                  <a:pt x="126" y="636"/>
                </a:lnTo>
                <a:lnTo>
                  <a:pt x="84" y="626"/>
                </a:lnTo>
                <a:lnTo>
                  <a:pt x="50" y="616"/>
                </a:lnTo>
                <a:lnTo>
                  <a:pt x="34" y="610"/>
                </a:lnTo>
                <a:lnTo>
                  <a:pt x="22" y="604"/>
                </a:lnTo>
                <a:lnTo>
                  <a:pt x="12" y="598"/>
                </a:lnTo>
                <a:lnTo>
                  <a:pt x="6" y="590"/>
                </a:lnTo>
                <a:lnTo>
                  <a:pt x="2" y="584"/>
                </a:lnTo>
                <a:lnTo>
                  <a:pt x="0" y="576"/>
                </a:lnTo>
                <a:lnTo>
                  <a:pt x="288" y="0"/>
                </a:lnTo>
                <a:lnTo>
                  <a:pt x="576" y="576"/>
                </a:lnTo>
                <a:close/>
              </a:path>
            </a:pathLst>
          </a:custGeom>
          <a:solidFill>
            <a:srgbClr val="F8C8CE"/>
          </a:solidFill>
          <a:ln>
            <a:noFill/>
          </a:ln>
          <a:extLst/>
        </p:spPr>
        <p:txBody>
          <a:bodyPr anchor="ctr" wrap="none"/>
          <a:lstStyle/>
          <a:p>
            <a:pPr algn="just" defTabSz="686994">
              <a:lnSpc>
                <a:spcPct val="120000"/>
              </a:lnSpc>
              <a:defRPr/>
            </a:pPr>
            <a:endParaRPr altLang="en-US" b="1" kern="0" lang="zh-CN" sz="586">
              <a:solidFill>
                <a:srgbClr val="000000"/>
              </a:solidFill>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3" name="Freeform 19">
            <a:extLst>
              <a:ext uri="{FF2B5EF4-FFF2-40B4-BE49-F238E27FC236}">
                <a16:creationId xmlns:a16="http://schemas.microsoft.com/office/drawing/2014/main" id="{7DC92846-A3F2-4845-AB1B-63F869CB17BC}"/>
              </a:ext>
            </a:extLst>
          </p:cNvPr>
          <p:cNvSpPr>
            <a:spLocks noEditPoints="1"/>
          </p:cNvSpPr>
          <p:nvPr/>
        </p:nvSpPr>
        <p:spPr bwMode="auto">
          <a:xfrm>
            <a:off x="3913032" y="3256646"/>
            <a:ext cx="344557" cy="332713"/>
          </a:xfrm>
          <a:custGeom>
            <a:gdLst>
              <a:gd fmla="*/ 94 w 132" name="T0"/>
              <a:gd fmla="*/ 0 h 128" name="T1"/>
              <a:gd fmla="*/ 56 w 132" name="T2"/>
              <a:gd fmla="*/ 27 h 128" name="T3"/>
              <a:gd fmla="*/ 55 w 132" name="T4"/>
              <a:gd fmla="*/ 27 h 128" name="T5"/>
              <a:gd fmla="*/ 14 w 132" name="T6"/>
              <a:gd fmla="*/ 69 h 128" name="T7"/>
              <a:gd fmla="*/ 1 w 132" name="T8"/>
              <a:gd fmla="*/ 110 h 128" name="T9"/>
              <a:gd fmla="*/ 14 w 132" name="T10"/>
              <a:gd fmla="*/ 128 h 128" name="T11"/>
              <a:gd fmla="*/ 53 w 132" name="T12"/>
              <a:gd fmla="*/ 118 h 128" name="T13"/>
              <a:gd fmla="*/ 120 w 132" name="T14"/>
              <a:gd fmla="*/ 53 h 128" name="T15"/>
              <a:gd fmla="*/ 64 w 132" name="T16"/>
              <a:gd fmla="*/ 95 h 128" name="T17"/>
              <a:gd fmla="*/ 99 w 132" name="T18"/>
              <a:gd fmla="*/ 47 h 128" name="T19"/>
              <a:gd fmla="*/ 95 w 132" name="T20"/>
              <a:gd fmla="*/ 67 h 128" name="T21"/>
              <a:gd fmla="*/ 64 w 132" name="T22"/>
              <a:gd fmla="*/ 98 h 128" name="T23"/>
              <a:gd fmla="*/ 59 w 132" name="T24"/>
              <a:gd fmla="*/ 81 h 128" name="T25"/>
              <a:gd fmla="*/ 46 w 132" name="T26"/>
              <a:gd fmla="*/ 68 h 128" name="T27"/>
              <a:gd fmla="*/ 92 w 132" name="T28"/>
              <a:gd fmla="*/ 36 h 128" name="T29"/>
              <a:gd fmla="*/ 59 w 132" name="T30"/>
              <a:gd fmla="*/ 81 h 128" name="T31"/>
              <a:gd fmla="*/ 30 w 132" name="T32"/>
              <a:gd fmla="*/ 64 h 128" name="T33"/>
              <a:gd fmla="*/ 80 w 132" name="T34"/>
              <a:gd fmla="*/ 29 h 128" name="T35"/>
              <a:gd fmla="*/ 17 w 132" name="T36"/>
              <a:gd fmla="*/ 119 h 128" name="T37"/>
              <a:gd fmla="*/ 8 w 132" name="T38"/>
              <a:gd fmla="*/ 114 h 128" name="T39"/>
              <a:gd fmla="*/ 13 w 132" name="T40"/>
              <a:gd fmla="*/ 96 h 128" name="T41"/>
              <a:gd fmla="*/ 32 w 132" name="T42"/>
              <a:gd fmla="*/ 116 h 128" name="T43"/>
              <a:gd fmla="*/ 35 w 132" name="T44"/>
              <a:gd fmla="*/ 115 h 128" name="T45"/>
              <a:gd fmla="*/ 14 w 132" name="T46"/>
              <a:gd fmla="*/ 92 h 128" name="T47"/>
              <a:gd fmla="*/ 19 w 132" name="T48"/>
              <a:gd fmla="*/ 75 h 128" name="T49"/>
              <a:gd fmla="*/ 52 w 132" name="T50"/>
              <a:gd fmla="*/ 110 h 128" name="T51"/>
              <a:gd fmla="*/ 35 w 132" name="T52"/>
              <a:gd fmla="*/ 115 h 128" name="T53"/>
              <a:gd fmla="*/ 108 w 132" name="T54"/>
              <a:gd fmla="*/ 54 h 128" name="T55"/>
              <a:gd fmla="*/ 98 w 132" name="T56"/>
              <a:gd fmla="*/ 30 h 128" name="T57"/>
              <a:gd fmla="*/ 81 w 132" name="T58"/>
              <a:gd fmla="*/ 13 h 128" name="T59"/>
              <a:gd fmla="*/ 112 w 132" name="T60"/>
              <a:gd fmla="*/ 16 h 128" name="T61"/>
              <a:gd fmla="*/ 115 w 132" name="T62"/>
              <a:gd fmla="*/ 47 h 128"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28" w="132">
                <a:moveTo>
                  <a:pt x="118" y="10"/>
                </a:moveTo>
                <a:cubicBezTo>
                  <a:pt x="111" y="4"/>
                  <a:pt x="102" y="0"/>
                  <a:pt x="94" y="0"/>
                </a:cubicBezTo>
                <a:cubicBezTo>
                  <a:pt x="87" y="0"/>
                  <a:pt x="80" y="3"/>
                  <a:pt x="75" y="8"/>
                </a:cubicBezTo>
                <a:cubicBezTo>
                  <a:pt x="56" y="27"/>
                  <a:pt x="56" y="27"/>
                  <a:pt x="56" y="27"/>
                </a:cubicBezTo>
                <a:cubicBezTo>
                  <a:pt x="56" y="27"/>
                  <a:pt x="56" y="27"/>
                  <a:pt x="55" y="27"/>
                </a:cubicBezTo>
                <a:cubicBezTo>
                  <a:pt x="55" y="27"/>
                  <a:pt x="55" y="27"/>
                  <a:pt x="55" y="27"/>
                </a:cubicBezTo>
                <a:cubicBezTo>
                  <a:pt x="55" y="27"/>
                  <a:pt x="55" y="27"/>
                  <a:pt x="55" y="27"/>
                </a:cubicBezTo>
                <a:cubicBezTo>
                  <a:pt x="14" y="69"/>
                  <a:pt x="14" y="69"/>
                  <a:pt x="14" y="69"/>
                </a:cubicBezTo>
                <a:cubicBezTo>
                  <a:pt x="12" y="71"/>
                  <a:pt x="11" y="73"/>
                  <a:pt x="10" y="76"/>
                </a:cubicBezTo>
                <a:cubicBezTo>
                  <a:pt x="1" y="110"/>
                  <a:pt x="1" y="110"/>
                  <a:pt x="1" y="110"/>
                </a:cubicBezTo>
                <a:cubicBezTo>
                  <a:pt x="1" y="110"/>
                  <a:pt x="0" y="113"/>
                  <a:pt x="0" y="114"/>
                </a:cubicBezTo>
                <a:cubicBezTo>
                  <a:pt x="0" y="122"/>
                  <a:pt x="6" y="128"/>
                  <a:pt x="14" y="128"/>
                </a:cubicBezTo>
                <a:cubicBezTo>
                  <a:pt x="16" y="128"/>
                  <a:pt x="19" y="127"/>
                  <a:pt x="19" y="127"/>
                </a:cubicBezTo>
                <a:cubicBezTo>
                  <a:pt x="53" y="118"/>
                  <a:pt x="53" y="118"/>
                  <a:pt x="53" y="118"/>
                </a:cubicBezTo>
                <a:cubicBezTo>
                  <a:pt x="55" y="118"/>
                  <a:pt x="57" y="116"/>
                  <a:pt x="59" y="114"/>
                </a:cubicBezTo>
                <a:cubicBezTo>
                  <a:pt x="120" y="53"/>
                  <a:pt x="120" y="53"/>
                  <a:pt x="120" y="53"/>
                </a:cubicBezTo>
                <a:cubicBezTo>
                  <a:pt x="132" y="42"/>
                  <a:pt x="130" y="23"/>
                  <a:pt x="118" y="10"/>
                </a:cubicBezTo>
                <a:close/>
                <a:moveTo>
                  <a:pt x="64" y="95"/>
                </a:moveTo>
                <a:cubicBezTo>
                  <a:pt x="64" y="92"/>
                  <a:pt x="63" y="88"/>
                  <a:pt x="61" y="85"/>
                </a:cubicBezTo>
                <a:cubicBezTo>
                  <a:pt x="99" y="47"/>
                  <a:pt x="99" y="47"/>
                  <a:pt x="99" y="47"/>
                </a:cubicBezTo>
                <a:cubicBezTo>
                  <a:pt x="101" y="54"/>
                  <a:pt x="100" y="62"/>
                  <a:pt x="95" y="67"/>
                </a:cubicBezTo>
                <a:cubicBezTo>
                  <a:pt x="95" y="67"/>
                  <a:pt x="95" y="67"/>
                  <a:pt x="95" y="67"/>
                </a:cubicBezTo>
                <a:cubicBezTo>
                  <a:pt x="95" y="67"/>
                  <a:pt x="95" y="67"/>
                  <a:pt x="95" y="67"/>
                </a:cubicBezTo>
                <a:cubicBezTo>
                  <a:pt x="64" y="98"/>
                  <a:pt x="64" y="98"/>
                  <a:pt x="64" y="98"/>
                </a:cubicBezTo>
                <a:cubicBezTo>
                  <a:pt x="64" y="97"/>
                  <a:pt x="64" y="96"/>
                  <a:pt x="64" y="95"/>
                </a:cubicBezTo>
                <a:close/>
                <a:moveTo>
                  <a:pt x="59" y="81"/>
                </a:moveTo>
                <a:cubicBezTo>
                  <a:pt x="58" y="79"/>
                  <a:pt x="56" y="76"/>
                  <a:pt x="54" y="74"/>
                </a:cubicBezTo>
                <a:cubicBezTo>
                  <a:pt x="51" y="72"/>
                  <a:pt x="49" y="70"/>
                  <a:pt x="46" y="68"/>
                </a:cubicBezTo>
                <a:cubicBezTo>
                  <a:pt x="84" y="30"/>
                  <a:pt x="84" y="30"/>
                  <a:pt x="84" y="30"/>
                </a:cubicBezTo>
                <a:cubicBezTo>
                  <a:pt x="87" y="31"/>
                  <a:pt x="90" y="33"/>
                  <a:pt x="92" y="36"/>
                </a:cubicBezTo>
                <a:cubicBezTo>
                  <a:pt x="94" y="38"/>
                  <a:pt x="96" y="40"/>
                  <a:pt x="97" y="43"/>
                </a:cubicBezTo>
                <a:lnTo>
                  <a:pt x="59" y="81"/>
                </a:lnTo>
                <a:close/>
                <a:moveTo>
                  <a:pt x="42" y="66"/>
                </a:moveTo>
                <a:cubicBezTo>
                  <a:pt x="38" y="65"/>
                  <a:pt x="34" y="64"/>
                  <a:pt x="30" y="64"/>
                </a:cubicBezTo>
                <a:cubicBezTo>
                  <a:pt x="61" y="33"/>
                  <a:pt x="61" y="33"/>
                  <a:pt x="61" y="33"/>
                </a:cubicBezTo>
                <a:cubicBezTo>
                  <a:pt x="66" y="28"/>
                  <a:pt x="73" y="27"/>
                  <a:pt x="80" y="29"/>
                </a:cubicBezTo>
                <a:lnTo>
                  <a:pt x="42" y="66"/>
                </a:lnTo>
                <a:close/>
                <a:moveTo>
                  <a:pt x="17" y="119"/>
                </a:moveTo>
                <a:cubicBezTo>
                  <a:pt x="16" y="120"/>
                  <a:pt x="15" y="120"/>
                  <a:pt x="14" y="120"/>
                </a:cubicBezTo>
                <a:cubicBezTo>
                  <a:pt x="11" y="120"/>
                  <a:pt x="8" y="117"/>
                  <a:pt x="8" y="114"/>
                </a:cubicBezTo>
                <a:cubicBezTo>
                  <a:pt x="8" y="113"/>
                  <a:pt x="8" y="112"/>
                  <a:pt x="8" y="112"/>
                </a:cubicBezTo>
                <a:cubicBezTo>
                  <a:pt x="13" y="96"/>
                  <a:pt x="13" y="96"/>
                  <a:pt x="13" y="96"/>
                </a:cubicBezTo>
                <a:cubicBezTo>
                  <a:pt x="17" y="96"/>
                  <a:pt x="22" y="98"/>
                  <a:pt x="26" y="102"/>
                </a:cubicBezTo>
                <a:cubicBezTo>
                  <a:pt x="30" y="106"/>
                  <a:pt x="32" y="111"/>
                  <a:pt x="32" y="116"/>
                </a:cubicBezTo>
                <a:lnTo>
                  <a:pt x="17" y="119"/>
                </a:lnTo>
                <a:close/>
                <a:moveTo>
                  <a:pt x="35" y="115"/>
                </a:moveTo>
                <a:cubicBezTo>
                  <a:pt x="35" y="109"/>
                  <a:pt x="33" y="104"/>
                  <a:pt x="29" y="99"/>
                </a:cubicBezTo>
                <a:cubicBezTo>
                  <a:pt x="25" y="95"/>
                  <a:pt x="19" y="93"/>
                  <a:pt x="14" y="92"/>
                </a:cubicBezTo>
                <a:cubicBezTo>
                  <a:pt x="18" y="78"/>
                  <a:pt x="18" y="78"/>
                  <a:pt x="18" y="78"/>
                </a:cubicBezTo>
                <a:cubicBezTo>
                  <a:pt x="18" y="77"/>
                  <a:pt x="19" y="76"/>
                  <a:pt x="19" y="75"/>
                </a:cubicBezTo>
                <a:cubicBezTo>
                  <a:pt x="27" y="69"/>
                  <a:pt x="40" y="71"/>
                  <a:pt x="48" y="80"/>
                </a:cubicBezTo>
                <a:cubicBezTo>
                  <a:pt x="57" y="89"/>
                  <a:pt x="59" y="102"/>
                  <a:pt x="52" y="110"/>
                </a:cubicBezTo>
                <a:cubicBezTo>
                  <a:pt x="51" y="110"/>
                  <a:pt x="51" y="111"/>
                  <a:pt x="50" y="111"/>
                </a:cubicBezTo>
                <a:lnTo>
                  <a:pt x="35" y="115"/>
                </a:lnTo>
                <a:close/>
                <a:moveTo>
                  <a:pt x="115" y="47"/>
                </a:moveTo>
                <a:cubicBezTo>
                  <a:pt x="108" y="54"/>
                  <a:pt x="108" y="54"/>
                  <a:pt x="108" y="54"/>
                </a:cubicBezTo>
                <a:cubicBezTo>
                  <a:pt x="108" y="53"/>
                  <a:pt x="108" y="52"/>
                  <a:pt x="108" y="51"/>
                </a:cubicBezTo>
                <a:cubicBezTo>
                  <a:pt x="107" y="43"/>
                  <a:pt x="104" y="36"/>
                  <a:pt x="98" y="30"/>
                </a:cubicBezTo>
                <a:cubicBezTo>
                  <a:pt x="91" y="24"/>
                  <a:pt x="83" y="20"/>
                  <a:pt x="74" y="20"/>
                </a:cubicBezTo>
                <a:cubicBezTo>
                  <a:pt x="81" y="13"/>
                  <a:pt x="81" y="13"/>
                  <a:pt x="81" y="13"/>
                </a:cubicBezTo>
                <a:cubicBezTo>
                  <a:pt x="84" y="10"/>
                  <a:pt x="89" y="8"/>
                  <a:pt x="94" y="8"/>
                </a:cubicBezTo>
                <a:cubicBezTo>
                  <a:pt x="100" y="8"/>
                  <a:pt x="107" y="11"/>
                  <a:pt x="112" y="16"/>
                </a:cubicBezTo>
                <a:cubicBezTo>
                  <a:pt x="117" y="21"/>
                  <a:pt x="120" y="27"/>
                  <a:pt x="120" y="33"/>
                </a:cubicBezTo>
                <a:cubicBezTo>
                  <a:pt x="120" y="38"/>
                  <a:pt x="118" y="43"/>
                  <a:pt x="115" y="47"/>
                </a:cubicBezTo>
                <a:close/>
              </a:path>
            </a:pathLst>
          </a:custGeom>
          <a:solidFill>
            <a:schemeClr val="bg1"/>
          </a:solidFill>
          <a:ln>
            <a:noFill/>
          </a:ln>
        </p:spPr>
        <p:txBody>
          <a:bodyPr anchor="t" anchorCtr="0" bIns="34347" compatLnSpc="1" lIns="68696" numCol="1" rIns="68696" tIns="34347" vert="horz" wrap="square">
            <a:prstTxWarp prst="textNoShape">
              <a:avLst/>
            </a:prstTxWarp>
          </a:bodyPr>
          <a:lstStyle/>
          <a:p>
            <a:pPr algn="just">
              <a:lnSpc>
                <a:spcPct val="120000"/>
              </a:lnSpc>
            </a:pPr>
            <a:endParaRPr lang="id-ID" sz="586">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4" name="Freeform 11">
            <a:extLst>
              <a:ext uri="{FF2B5EF4-FFF2-40B4-BE49-F238E27FC236}">
                <a16:creationId xmlns:a16="http://schemas.microsoft.com/office/drawing/2014/main" id="{10F4273E-17A8-4369-AB78-8DD237EC73B9}"/>
              </a:ext>
            </a:extLst>
          </p:cNvPr>
          <p:cNvSpPr>
            <a:spLocks noChangeAspect="1" noEditPoints="1"/>
          </p:cNvSpPr>
          <p:nvPr/>
        </p:nvSpPr>
        <p:spPr bwMode="auto">
          <a:xfrm>
            <a:off x="3873570" y="2311900"/>
            <a:ext cx="360268" cy="360650"/>
          </a:xfrm>
          <a:custGeom>
            <a:gdLst>
              <a:gd fmla="*/ 360 w 400" name="T0"/>
              <a:gd fmla="*/ 184 h 400" name="T1"/>
              <a:gd fmla="*/ 360 w 400" name="T2"/>
              <a:gd fmla="*/ 216 h 400" name="T3"/>
              <a:gd fmla="*/ 400 w 400" name="T4"/>
              <a:gd fmla="*/ 200 h 400" name="T5"/>
              <a:gd fmla="*/ 200 w 400" name="T6"/>
              <a:gd fmla="*/ 90 h 400" name="T7"/>
              <a:gd fmla="*/ 200 w 400" name="T8"/>
              <a:gd fmla="*/ 310 h 400" name="T9"/>
              <a:gd fmla="*/ 200 w 400" name="T10"/>
              <a:gd fmla="*/ 90 h 400" name="T11"/>
              <a:gd fmla="*/ 120 w 400" name="T12"/>
              <a:gd fmla="*/ 200 h 400" name="T13"/>
              <a:gd fmla="*/ 280 w 400" name="T14"/>
              <a:gd fmla="*/ 200 h 400" name="T15"/>
              <a:gd fmla="*/ 59 w 400" name="T16"/>
              <a:gd fmla="*/ 200 h 400" name="T17"/>
              <a:gd fmla="*/ 20 w 400" name="T18"/>
              <a:gd fmla="*/ 184 h 400" name="T19"/>
              <a:gd fmla="*/ 20 w 400" name="T20"/>
              <a:gd fmla="*/ 216 h 400" name="T21"/>
              <a:gd fmla="*/ 59 w 400" name="T22"/>
              <a:gd fmla="*/ 200 h 400" name="T23"/>
              <a:gd fmla="*/ 216 w 400" name="T24"/>
              <a:gd fmla="*/ 40 h 400" name="T25"/>
              <a:gd fmla="*/ 200 w 400" name="T26"/>
              <a:gd fmla="*/ 0 h 400" name="T27"/>
              <a:gd fmla="*/ 184 w 400" name="T28"/>
              <a:gd fmla="*/ 40 h 400" name="T29"/>
              <a:gd fmla="*/ 200 w 400" name="T30"/>
              <a:gd fmla="*/ 340 h 400" name="T31"/>
              <a:gd fmla="*/ 184 w 400" name="T32"/>
              <a:gd fmla="*/ 380 h 400" name="T33"/>
              <a:gd fmla="*/ 216 w 400" name="T34"/>
              <a:gd fmla="*/ 380 h 400" name="T35"/>
              <a:gd fmla="*/ 200 w 400" name="T36"/>
              <a:gd fmla="*/ 340 h 400" name="T37"/>
              <a:gd fmla="*/ 350 w 400" name="T38"/>
              <a:gd fmla="*/ 50 h 400" name="T39"/>
              <a:gd fmla="*/ 310 w 400" name="T40"/>
              <a:gd fmla="*/ 67 h 400" name="T41"/>
              <a:gd fmla="*/ 333 w 400" name="T42"/>
              <a:gd fmla="*/ 89 h 400" name="T43"/>
              <a:gd fmla="*/ 66 w 400" name="T44"/>
              <a:gd fmla="*/ 311 h 400" name="T45"/>
              <a:gd fmla="*/ 50 w 400" name="T46"/>
              <a:gd fmla="*/ 350 h 400" name="T47"/>
              <a:gd fmla="*/ 89 w 400" name="T48"/>
              <a:gd fmla="*/ 333 h 400" name="T49"/>
              <a:gd fmla="*/ 66 w 400" name="T50"/>
              <a:gd fmla="*/ 311 h 400" name="T51"/>
              <a:gd fmla="*/ 50 w 400" name="T52"/>
              <a:gd fmla="*/ 50 h 400" name="T53"/>
              <a:gd fmla="*/ 66 w 400" name="T54"/>
              <a:gd fmla="*/ 89 h 400" name="T55"/>
              <a:gd fmla="*/ 89 w 400" name="T56"/>
              <a:gd fmla="*/ 67 h 400" name="T57"/>
              <a:gd fmla="*/ 310 w 400" name="T58"/>
              <a:gd fmla="*/ 333 h 400" name="T59"/>
              <a:gd fmla="*/ 350 w 400" name="T60"/>
              <a:gd fmla="*/ 350 h 400" name="T61"/>
              <a:gd fmla="*/ 333 w 400" name="T62"/>
              <a:gd fmla="*/ 311 h 400" name="T63"/>
              <a:gd fmla="*/ 310 w 400" name="T64"/>
              <a:gd fmla="*/ 333 h 40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00" w="400">
                <a:moveTo>
                  <a:pt x="380" y="184"/>
                </a:moveTo>
                <a:cubicBezTo>
                  <a:pt x="376" y="184"/>
                  <a:pt x="364" y="184"/>
                  <a:pt x="360" y="184"/>
                </a:cubicBezTo>
                <a:cubicBezTo>
                  <a:pt x="349" y="184"/>
                  <a:pt x="340" y="191"/>
                  <a:pt x="340" y="200"/>
                </a:cubicBezTo>
                <a:cubicBezTo>
                  <a:pt x="340" y="209"/>
                  <a:pt x="349" y="216"/>
                  <a:pt x="360" y="216"/>
                </a:cubicBezTo>
                <a:cubicBezTo>
                  <a:pt x="364" y="216"/>
                  <a:pt x="376" y="216"/>
                  <a:pt x="380" y="216"/>
                </a:cubicBezTo>
                <a:cubicBezTo>
                  <a:pt x="391" y="216"/>
                  <a:pt x="400" y="209"/>
                  <a:pt x="400" y="200"/>
                </a:cubicBezTo>
                <a:cubicBezTo>
                  <a:pt x="400" y="191"/>
                  <a:pt x="391" y="184"/>
                  <a:pt x="380" y="184"/>
                </a:cubicBezTo>
                <a:close/>
                <a:moveTo>
                  <a:pt x="200" y="90"/>
                </a:moveTo>
                <a:cubicBezTo>
                  <a:pt x="139" y="90"/>
                  <a:pt x="90" y="139"/>
                  <a:pt x="90" y="200"/>
                </a:cubicBezTo>
                <a:cubicBezTo>
                  <a:pt x="90" y="261"/>
                  <a:pt x="139" y="310"/>
                  <a:pt x="200" y="310"/>
                </a:cubicBezTo>
                <a:cubicBezTo>
                  <a:pt x="261" y="310"/>
                  <a:pt x="310" y="261"/>
                  <a:pt x="310" y="200"/>
                </a:cubicBezTo>
                <a:cubicBezTo>
                  <a:pt x="310" y="139"/>
                  <a:pt x="261" y="90"/>
                  <a:pt x="200" y="90"/>
                </a:cubicBezTo>
                <a:close/>
                <a:moveTo>
                  <a:pt x="200" y="280"/>
                </a:moveTo>
                <a:cubicBezTo>
                  <a:pt x="156" y="280"/>
                  <a:pt x="120" y="244"/>
                  <a:pt x="120" y="200"/>
                </a:cubicBezTo>
                <a:cubicBezTo>
                  <a:pt x="120" y="156"/>
                  <a:pt x="156" y="120"/>
                  <a:pt x="200" y="120"/>
                </a:cubicBezTo>
                <a:cubicBezTo>
                  <a:pt x="244" y="120"/>
                  <a:pt x="280" y="156"/>
                  <a:pt x="280" y="200"/>
                </a:cubicBezTo>
                <a:cubicBezTo>
                  <a:pt x="280" y="244"/>
                  <a:pt x="244" y="280"/>
                  <a:pt x="200" y="280"/>
                </a:cubicBezTo>
                <a:close/>
                <a:moveTo>
                  <a:pt x="59" y="200"/>
                </a:moveTo>
                <a:cubicBezTo>
                  <a:pt x="59" y="191"/>
                  <a:pt x="51" y="184"/>
                  <a:pt x="40" y="184"/>
                </a:cubicBezTo>
                <a:cubicBezTo>
                  <a:pt x="36" y="184"/>
                  <a:pt x="23" y="184"/>
                  <a:pt x="20" y="184"/>
                </a:cubicBezTo>
                <a:cubicBezTo>
                  <a:pt x="9" y="184"/>
                  <a:pt x="0" y="191"/>
                  <a:pt x="0" y="200"/>
                </a:cubicBezTo>
                <a:cubicBezTo>
                  <a:pt x="0" y="209"/>
                  <a:pt x="9" y="216"/>
                  <a:pt x="20" y="216"/>
                </a:cubicBezTo>
                <a:cubicBezTo>
                  <a:pt x="23" y="216"/>
                  <a:pt x="36" y="216"/>
                  <a:pt x="40" y="216"/>
                </a:cubicBezTo>
                <a:cubicBezTo>
                  <a:pt x="51" y="216"/>
                  <a:pt x="59" y="209"/>
                  <a:pt x="59" y="200"/>
                </a:cubicBezTo>
                <a:close/>
                <a:moveTo>
                  <a:pt x="200" y="60"/>
                </a:moveTo>
                <a:cubicBezTo>
                  <a:pt x="209" y="60"/>
                  <a:pt x="216" y="51"/>
                  <a:pt x="216" y="40"/>
                </a:cubicBezTo>
                <a:cubicBezTo>
                  <a:pt x="216" y="36"/>
                  <a:pt x="216" y="24"/>
                  <a:pt x="216" y="20"/>
                </a:cubicBezTo>
                <a:cubicBezTo>
                  <a:pt x="216" y="9"/>
                  <a:pt x="209" y="0"/>
                  <a:pt x="200" y="0"/>
                </a:cubicBezTo>
                <a:cubicBezTo>
                  <a:pt x="191" y="0"/>
                  <a:pt x="184" y="9"/>
                  <a:pt x="184" y="20"/>
                </a:cubicBezTo>
                <a:cubicBezTo>
                  <a:pt x="184" y="24"/>
                  <a:pt x="184" y="36"/>
                  <a:pt x="184" y="40"/>
                </a:cubicBezTo>
                <a:cubicBezTo>
                  <a:pt x="184" y="51"/>
                  <a:pt x="191" y="60"/>
                  <a:pt x="200" y="60"/>
                </a:cubicBezTo>
                <a:close/>
                <a:moveTo>
                  <a:pt x="200" y="340"/>
                </a:moveTo>
                <a:cubicBezTo>
                  <a:pt x="191" y="340"/>
                  <a:pt x="184" y="349"/>
                  <a:pt x="184" y="360"/>
                </a:cubicBezTo>
                <a:cubicBezTo>
                  <a:pt x="184" y="364"/>
                  <a:pt x="184" y="376"/>
                  <a:pt x="184" y="380"/>
                </a:cubicBezTo>
                <a:cubicBezTo>
                  <a:pt x="184" y="391"/>
                  <a:pt x="191" y="400"/>
                  <a:pt x="200" y="400"/>
                </a:cubicBezTo>
                <a:cubicBezTo>
                  <a:pt x="209" y="400"/>
                  <a:pt x="216" y="391"/>
                  <a:pt x="216" y="380"/>
                </a:cubicBezTo>
                <a:cubicBezTo>
                  <a:pt x="216" y="376"/>
                  <a:pt x="216" y="364"/>
                  <a:pt x="216" y="360"/>
                </a:cubicBezTo>
                <a:cubicBezTo>
                  <a:pt x="216" y="349"/>
                  <a:pt x="209" y="340"/>
                  <a:pt x="200" y="340"/>
                </a:cubicBezTo>
                <a:close/>
                <a:moveTo>
                  <a:pt x="347" y="75"/>
                </a:moveTo>
                <a:cubicBezTo>
                  <a:pt x="355" y="67"/>
                  <a:pt x="356" y="56"/>
                  <a:pt x="350" y="50"/>
                </a:cubicBezTo>
                <a:cubicBezTo>
                  <a:pt x="344" y="44"/>
                  <a:pt x="332" y="45"/>
                  <a:pt x="324" y="53"/>
                </a:cubicBezTo>
                <a:cubicBezTo>
                  <a:pt x="322" y="55"/>
                  <a:pt x="313" y="64"/>
                  <a:pt x="310" y="67"/>
                </a:cubicBezTo>
                <a:cubicBezTo>
                  <a:pt x="303" y="74"/>
                  <a:pt x="301" y="86"/>
                  <a:pt x="308" y="92"/>
                </a:cubicBezTo>
                <a:cubicBezTo>
                  <a:pt x="314" y="98"/>
                  <a:pt x="325" y="97"/>
                  <a:pt x="333" y="89"/>
                </a:cubicBezTo>
                <a:cubicBezTo>
                  <a:pt x="335" y="87"/>
                  <a:pt x="345" y="77"/>
                  <a:pt x="347" y="75"/>
                </a:cubicBezTo>
                <a:close/>
                <a:moveTo>
                  <a:pt x="66" y="311"/>
                </a:moveTo>
                <a:cubicBezTo>
                  <a:pt x="64" y="313"/>
                  <a:pt x="55" y="322"/>
                  <a:pt x="52" y="325"/>
                </a:cubicBezTo>
                <a:cubicBezTo>
                  <a:pt x="45" y="332"/>
                  <a:pt x="43" y="344"/>
                  <a:pt x="50" y="350"/>
                </a:cubicBezTo>
                <a:cubicBezTo>
                  <a:pt x="56" y="356"/>
                  <a:pt x="67" y="355"/>
                  <a:pt x="75" y="347"/>
                </a:cubicBezTo>
                <a:cubicBezTo>
                  <a:pt x="77" y="345"/>
                  <a:pt x="87" y="335"/>
                  <a:pt x="89" y="333"/>
                </a:cubicBezTo>
                <a:cubicBezTo>
                  <a:pt x="97" y="325"/>
                  <a:pt x="98" y="314"/>
                  <a:pt x="92" y="308"/>
                </a:cubicBezTo>
                <a:cubicBezTo>
                  <a:pt x="86" y="302"/>
                  <a:pt x="74" y="303"/>
                  <a:pt x="66" y="311"/>
                </a:cubicBezTo>
                <a:close/>
                <a:moveTo>
                  <a:pt x="75" y="53"/>
                </a:moveTo>
                <a:cubicBezTo>
                  <a:pt x="67" y="45"/>
                  <a:pt x="56" y="44"/>
                  <a:pt x="50" y="50"/>
                </a:cubicBezTo>
                <a:cubicBezTo>
                  <a:pt x="43" y="56"/>
                  <a:pt x="45" y="67"/>
                  <a:pt x="52" y="75"/>
                </a:cubicBezTo>
                <a:cubicBezTo>
                  <a:pt x="55" y="77"/>
                  <a:pt x="64" y="87"/>
                  <a:pt x="66" y="89"/>
                </a:cubicBezTo>
                <a:cubicBezTo>
                  <a:pt x="74" y="97"/>
                  <a:pt x="86" y="98"/>
                  <a:pt x="92" y="92"/>
                </a:cubicBezTo>
                <a:cubicBezTo>
                  <a:pt x="98" y="86"/>
                  <a:pt x="97" y="74"/>
                  <a:pt x="89" y="67"/>
                </a:cubicBezTo>
                <a:cubicBezTo>
                  <a:pt x="87" y="64"/>
                  <a:pt x="77" y="55"/>
                  <a:pt x="75" y="53"/>
                </a:cubicBezTo>
                <a:close/>
                <a:moveTo>
                  <a:pt x="310" y="333"/>
                </a:moveTo>
                <a:cubicBezTo>
                  <a:pt x="313" y="335"/>
                  <a:pt x="322" y="345"/>
                  <a:pt x="324" y="347"/>
                </a:cubicBezTo>
                <a:cubicBezTo>
                  <a:pt x="332" y="355"/>
                  <a:pt x="344" y="356"/>
                  <a:pt x="350" y="350"/>
                </a:cubicBezTo>
                <a:cubicBezTo>
                  <a:pt x="356" y="344"/>
                  <a:pt x="355" y="332"/>
                  <a:pt x="347" y="325"/>
                </a:cubicBezTo>
                <a:cubicBezTo>
                  <a:pt x="345" y="322"/>
                  <a:pt x="335" y="313"/>
                  <a:pt x="333" y="311"/>
                </a:cubicBezTo>
                <a:cubicBezTo>
                  <a:pt x="325" y="303"/>
                  <a:pt x="314" y="302"/>
                  <a:pt x="308" y="308"/>
                </a:cubicBezTo>
                <a:cubicBezTo>
                  <a:pt x="301" y="314"/>
                  <a:pt x="303" y="325"/>
                  <a:pt x="310" y="333"/>
                </a:cubicBezTo>
                <a:close/>
              </a:path>
            </a:pathLst>
          </a:custGeom>
          <a:solidFill>
            <a:schemeClr val="bg1"/>
          </a:solidFill>
          <a:ln>
            <a:noFill/>
          </a:ln>
        </p:spPr>
        <p:txBody>
          <a:bodyPr anchor="t" anchorCtr="0" bIns="34347" compatLnSpc="1" lIns="68696" numCol="1" rIns="68696" tIns="34347" vert="horz" wrap="square">
            <a:prstTxWarp prst="textNoShape">
              <a:avLst/>
            </a:prstTxWarp>
          </a:bodyPr>
          <a:lstStyle/>
          <a:p>
            <a:pPr algn="just">
              <a:lnSpc>
                <a:spcPct val="120000"/>
              </a:lnSpc>
            </a:pPr>
            <a:endParaRPr lang="en-US" sz="586">
              <a:latin charset="0" panose="020b0604020202020204" pitchFamily="34" typeface="Arial"/>
              <a:ea charset="-122" panose="020b0503020204020204" pitchFamily="34" typeface="微软雅黑"/>
              <a:cs typeface="+mn-ea"/>
              <a:sym charset="0" panose="020b0604020202020204" pitchFamily="34" typeface="Arial"/>
            </a:endParaRPr>
          </a:p>
        </p:txBody>
      </p:sp>
      <p:grpSp>
        <p:nvGrpSpPr>
          <p:cNvPr id="25" name="Group 21">
            <a:extLst>
              <a:ext uri="{FF2B5EF4-FFF2-40B4-BE49-F238E27FC236}">
                <a16:creationId xmlns:a16="http://schemas.microsoft.com/office/drawing/2014/main" id="{DB3135AD-1C52-42ED-8A6D-25AB9E6EDAD3}"/>
              </a:ext>
            </a:extLst>
          </p:cNvPr>
          <p:cNvGrpSpPr/>
          <p:nvPr/>
        </p:nvGrpSpPr>
        <p:grpSpPr>
          <a:xfrm>
            <a:off x="3890855" y="4276833"/>
            <a:ext cx="339174" cy="332713"/>
            <a:chOff x="6786562" y="796925"/>
            <a:chExt cx="500063" cy="490538"/>
          </a:xfrm>
          <a:solidFill>
            <a:schemeClr val="bg1"/>
          </a:solidFill>
        </p:grpSpPr>
        <p:sp>
          <p:nvSpPr>
            <p:cNvPr id="26" name="Freeform 27">
              <a:extLst>
                <a:ext uri="{FF2B5EF4-FFF2-40B4-BE49-F238E27FC236}">
                  <a16:creationId xmlns:a16="http://schemas.microsoft.com/office/drawing/2014/main" id="{666E7A68-A054-4AB0-8DDC-F9BEAD0EC137}"/>
                </a:ext>
              </a:extLst>
            </p:cNvPr>
            <p:cNvSpPr>
              <a:spLocks noEditPoints="1"/>
            </p:cNvSpPr>
            <p:nvPr/>
          </p:nvSpPr>
          <p:spPr bwMode="auto">
            <a:xfrm>
              <a:off x="6786562" y="796925"/>
              <a:ext cx="500063" cy="490538"/>
            </a:xfrm>
            <a:custGeom>
              <a:gdLst>
                <a:gd fmla="*/ 127 w 130" name="T0"/>
                <a:gd fmla="*/ 42 h 128" name="T1"/>
                <a:gd fmla="*/ 87 w 130" name="T2"/>
                <a:gd fmla="*/ 2 h 128" name="T3"/>
                <a:gd fmla="*/ 79 w 130" name="T4"/>
                <a:gd fmla="*/ 0 h 128" name="T5"/>
                <a:gd fmla="*/ 75 w 130" name="T6"/>
                <a:gd fmla="*/ 2 h 128" name="T7"/>
                <a:gd fmla="*/ 73 w 130" name="T8"/>
                <a:gd fmla="*/ 6 h 128" name="T9"/>
                <a:gd fmla="*/ 64 w 130" name="T10"/>
                <a:gd fmla="*/ 21 h 128" name="T11"/>
                <a:gd fmla="*/ 41 w 130" name="T12"/>
                <a:gd fmla="*/ 37 h 128" name="T13"/>
                <a:gd fmla="*/ 15 w 130" name="T14"/>
                <a:gd fmla="*/ 55 h 128" name="T15"/>
                <a:gd fmla="*/ 1 w 130" name="T16"/>
                <a:gd fmla="*/ 78 h 128" name="T17"/>
                <a:gd fmla="*/ 3 w 130" name="T18"/>
                <a:gd fmla="*/ 86 h 128" name="T19"/>
                <a:gd fmla="*/ 43 w 130" name="T20"/>
                <a:gd fmla="*/ 126 h 128" name="T21"/>
                <a:gd fmla="*/ 51 w 130" name="T22"/>
                <a:gd fmla="*/ 128 h 128" name="T23"/>
                <a:gd fmla="*/ 55 w 130" name="T24"/>
                <a:gd fmla="*/ 126 h 128" name="T25"/>
                <a:gd fmla="*/ 57 w 130" name="T26"/>
                <a:gd fmla="*/ 122 h 128" name="T27"/>
                <a:gd fmla="*/ 66 w 130" name="T28"/>
                <a:gd fmla="*/ 107 h 128" name="T29"/>
                <a:gd fmla="*/ 89 w 130" name="T30"/>
                <a:gd fmla="*/ 91 h 128" name="T31"/>
                <a:gd fmla="*/ 115 w 130" name="T32"/>
                <a:gd fmla="*/ 73 h 128" name="T33"/>
                <a:gd fmla="*/ 129 w 130" name="T34"/>
                <a:gd fmla="*/ 50 h 128" name="T35"/>
                <a:gd fmla="*/ 127 w 130" name="T36"/>
                <a:gd fmla="*/ 42 h 128" name="T37"/>
                <a:gd fmla="*/ 49 w 130" name="T38"/>
                <a:gd fmla="*/ 120 h 128" name="T39"/>
                <a:gd fmla="*/ 9 w 130" name="T40"/>
                <a:gd fmla="*/ 80 h 128" name="T41"/>
                <a:gd fmla="*/ 81 w 130" name="T42"/>
                <a:gd fmla="*/ 8 h 128" name="T43"/>
                <a:gd fmla="*/ 121 w 130" name="T44"/>
                <a:gd fmla="*/ 48 h 128" name="T45"/>
                <a:gd fmla="*/ 49 w 130" name="T46"/>
                <a:gd fmla="*/ 120 h 128"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28" w="130">
                  <a:moveTo>
                    <a:pt x="127" y="42"/>
                  </a:moveTo>
                  <a:cubicBezTo>
                    <a:pt x="87" y="2"/>
                    <a:pt x="87" y="2"/>
                    <a:pt x="87" y="2"/>
                  </a:cubicBezTo>
                  <a:cubicBezTo>
                    <a:pt x="85" y="0"/>
                    <a:pt x="82" y="0"/>
                    <a:pt x="79" y="0"/>
                  </a:cubicBezTo>
                  <a:cubicBezTo>
                    <a:pt x="78" y="1"/>
                    <a:pt x="76" y="1"/>
                    <a:pt x="75" y="2"/>
                  </a:cubicBezTo>
                  <a:cubicBezTo>
                    <a:pt x="74" y="3"/>
                    <a:pt x="74" y="4"/>
                    <a:pt x="73" y="6"/>
                  </a:cubicBezTo>
                  <a:cubicBezTo>
                    <a:pt x="72" y="12"/>
                    <a:pt x="68" y="17"/>
                    <a:pt x="64" y="21"/>
                  </a:cubicBezTo>
                  <a:cubicBezTo>
                    <a:pt x="58" y="27"/>
                    <a:pt x="50" y="32"/>
                    <a:pt x="41" y="37"/>
                  </a:cubicBezTo>
                  <a:cubicBezTo>
                    <a:pt x="32" y="42"/>
                    <a:pt x="23" y="48"/>
                    <a:pt x="15" y="55"/>
                  </a:cubicBezTo>
                  <a:cubicBezTo>
                    <a:pt x="8" y="62"/>
                    <a:pt x="4" y="69"/>
                    <a:pt x="1" y="78"/>
                  </a:cubicBezTo>
                  <a:cubicBezTo>
                    <a:pt x="0" y="80"/>
                    <a:pt x="1" y="84"/>
                    <a:pt x="3" y="86"/>
                  </a:cubicBezTo>
                  <a:cubicBezTo>
                    <a:pt x="43" y="126"/>
                    <a:pt x="43" y="126"/>
                    <a:pt x="43" y="126"/>
                  </a:cubicBezTo>
                  <a:cubicBezTo>
                    <a:pt x="45" y="128"/>
                    <a:pt x="48" y="128"/>
                    <a:pt x="51" y="128"/>
                  </a:cubicBezTo>
                  <a:cubicBezTo>
                    <a:pt x="52" y="127"/>
                    <a:pt x="54" y="127"/>
                    <a:pt x="55" y="126"/>
                  </a:cubicBezTo>
                  <a:cubicBezTo>
                    <a:pt x="56" y="125"/>
                    <a:pt x="56" y="124"/>
                    <a:pt x="57" y="122"/>
                  </a:cubicBezTo>
                  <a:cubicBezTo>
                    <a:pt x="58" y="116"/>
                    <a:pt x="62" y="111"/>
                    <a:pt x="66" y="107"/>
                  </a:cubicBezTo>
                  <a:cubicBezTo>
                    <a:pt x="72" y="101"/>
                    <a:pt x="80" y="96"/>
                    <a:pt x="89" y="91"/>
                  </a:cubicBezTo>
                  <a:cubicBezTo>
                    <a:pt x="98" y="86"/>
                    <a:pt x="107" y="80"/>
                    <a:pt x="115" y="73"/>
                  </a:cubicBezTo>
                  <a:cubicBezTo>
                    <a:pt x="122" y="66"/>
                    <a:pt x="126" y="59"/>
                    <a:pt x="129" y="50"/>
                  </a:cubicBezTo>
                  <a:cubicBezTo>
                    <a:pt x="130" y="48"/>
                    <a:pt x="129" y="44"/>
                    <a:pt x="127" y="42"/>
                  </a:cubicBezTo>
                  <a:close/>
                  <a:moveTo>
                    <a:pt x="49" y="120"/>
                  </a:moveTo>
                  <a:cubicBezTo>
                    <a:pt x="36" y="107"/>
                    <a:pt x="22" y="93"/>
                    <a:pt x="9" y="80"/>
                  </a:cubicBezTo>
                  <a:cubicBezTo>
                    <a:pt x="20" y="43"/>
                    <a:pt x="70" y="45"/>
                    <a:pt x="81" y="8"/>
                  </a:cubicBezTo>
                  <a:cubicBezTo>
                    <a:pt x="94" y="21"/>
                    <a:pt x="108" y="35"/>
                    <a:pt x="121" y="48"/>
                  </a:cubicBezTo>
                  <a:cubicBezTo>
                    <a:pt x="110" y="85"/>
                    <a:pt x="60" y="83"/>
                    <a:pt x="49" y="12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347" compatLnSpc="1" lIns="68696" numCol="1" rIns="68696" tIns="34347" vert="horz" wrap="square">
              <a:prstTxWarp prst="textNoShape">
                <a:avLst/>
              </a:prstTxWarp>
            </a:bodyPr>
            <a:lstStyle/>
            <a:p>
              <a:pPr algn="just">
                <a:lnSpc>
                  <a:spcPct val="120000"/>
                </a:lnSpc>
              </a:pPr>
              <a:endParaRPr lang="id-ID" sz="586">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7" name="Freeform 28">
              <a:extLst>
                <a:ext uri="{FF2B5EF4-FFF2-40B4-BE49-F238E27FC236}">
                  <a16:creationId xmlns:a16="http://schemas.microsoft.com/office/drawing/2014/main" id="{C0A7D214-F4DE-4832-86F8-758DFD769681}"/>
                </a:ext>
              </a:extLst>
            </p:cNvPr>
            <p:cNvSpPr>
              <a:spLocks noEditPoints="1"/>
            </p:cNvSpPr>
            <p:nvPr/>
          </p:nvSpPr>
          <p:spPr bwMode="auto">
            <a:xfrm>
              <a:off x="6967538" y="969963"/>
              <a:ext cx="134938" cy="138113"/>
            </a:xfrm>
            <a:custGeom>
              <a:gdLst>
                <a:gd fmla="*/ 28 w 35" name="T0"/>
                <a:gd fmla="*/ 12 h 36" name="T1"/>
                <a:gd fmla="*/ 20 w 35" name="T2"/>
                <a:gd fmla="*/ 13 h 36" name="T3"/>
                <a:gd fmla="*/ 10 w 35" name="T4"/>
                <a:gd fmla="*/ 7 h 36" name="T5"/>
                <a:gd fmla="*/ 15 w 35" name="T6"/>
                <a:gd fmla="*/ 6 h 36" name="T7"/>
                <a:gd fmla="*/ 19 w 35" name="T8"/>
                <a:gd fmla="*/ 6 h 36" name="T9"/>
                <a:gd fmla="*/ 20 w 35" name="T10"/>
                <a:gd fmla="*/ 2 h 36" name="T11"/>
                <a:gd fmla="*/ 13 w 35" name="T12"/>
                <a:gd fmla="*/ 1 h 36" name="T13"/>
                <a:gd fmla="*/ 6 w 35" name="T14"/>
                <a:gd fmla="*/ 4 h 36" name="T15"/>
                <a:gd fmla="*/ 5 w 35" name="T16"/>
                <a:gd fmla="*/ 3 h 36" name="T17"/>
                <a:gd fmla="*/ 3 w 35" name="T18"/>
                <a:gd fmla="*/ 5 h 36" name="T19"/>
                <a:gd fmla="*/ 4 w 35" name="T20"/>
                <a:gd fmla="*/ 6 h 36" name="T21"/>
                <a:gd fmla="*/ 1 w 35" name="T22"/>
                <a:gd fmla="*/ 15 h 36" name="T23"/>
                <a:gd fmla="*/ 3 w 35" name="T24"/>
                <a:gd fmla="*/ 22 h 36" name="T25"/>
                <a:gd fmla="*/ 18 w 35" name="T26"/>
                <a:gd fmla="*/ 21 h 36" name="T27"/>
                <a:gd fmla="*/ 23 w 35" name="T28"/>
                <a:gd fmla="*/ 31 h 36" name="T29"/>
                <a:gd fmla="*/ 19 w 35" name="T30"/>
                <a:gd fmla="*/ 30 h 36" name="T31"/>
                <a:gd fmla="*/ 16 w 35" name="T32"/>
                <a:gd fmla="*/ 28 h 36" name="T33"/>
                <a:gd fmla="*/ 13 w 35" name="T34"/>
                <a:gd fmla="*/ 31 h 36" name="T35"/>
                <a:gd fmla="*/ 17 w 35" name="T36"/>
                <a:gd fmla="*/ 35 h 36" name="T37"/>
                <a:gd fmla="*/ 25 w 35" name="T38"/>
                <a:gd fmla="*/ 36 h 36" name="T39"/>
                <a:gd fmla="*/ 31 w 35" name="T40"/>
                <a:gd fmla="*/ 35 h 36" name="T41"/>
                <a:gd fmla="*/ 33 w 35" name="T42"/>
                <a:gd fmla="*/ 34 h 36" name="T43"/>
                <a:gd fmla="*/ 33 w 35" name="T44"/>
                <a:gd fmla="*/ 32 h 36" name="T45"/>
                <a:gd fmla="*/ 34 w 35" name="T46"/>
                <a:gd fmla="*/ 26 h 36" name="T47"/>
                <a:gd fmla="*/ 35 w 35" name="T48"/>
                <a:gd fmla="*/ 18 h 36" name="T49"/>
                <a:gd fmla="*/ 10 w 35" name="T50"/>
                <a:gd fmla="*/ 17 h 36" name="T51"/>
                <a:gd fmla="*/ 6 w 35" name="T52"/>
                <a:gd fmla="*/ 15 h 36" name="T53"/>
                <a:gd fmla="*/ 7 w 35" name="T54"/>
                <a:gd fmla="*/ 11 h 36" name="T55"/>
                <a:gd fmla="*/ 14 w 35" name="T56"/>
                <a:gd fmla="*/ 16 h 36" name="T57"/>
                <a:gd fmla="*/ 29 w 35" name="T58"/>
                <a:gd fmla="*/ 25 h 36" name="T59"/>
                <a:gd fmla="*/ 21 w 35" name="T60"/>
                <a:gd fmla="*/ 20 h 36" name="T61"/>
                <a:gd fmla="*/ 25 w 35" name="T62"/>
                <a:gd fmla="*/ 18 h 36" name="T63"/>
                <a:gd fmla="*/ 28 w 35" name="T64"/>
                <a:gd fmla="*/ 20 h 36" name="T65"/>
                <a:gd fmla="*/ 29 w 35" name="T66"/>
                <a:gd fmla="*/ 23 h 36"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36" w="35">
                  <a:moveTo>
                    <a:pt x="32" y="15"/>
                  </a:moveTo>
                  <a:cubicBezTo>
                    <a:pt x="31" y="14"/>
                    <a:pt x="30" y="13"/>
                    <a:pt x="28" y="12"/>
                  </a:cubicBezTo>
                  <a:cubicBezTo>
                    <a:pt x="27" y="12"/>
                    <a:pt x="26" y="12"/>
                    <a:pt x="24" y="12"/>
                  </a:cubicBezTo>
                  <a:cubicBezTo>
                    <a:pt x="23" y="12"/>
                    <a:pt x="22" y="12"/>
                    <a:pt x="20" y="13"/>
                  </a:cubicBezTo>
                  <a:cubicBezTo>
                    <a:pt x="19" y="13"/>
                    <a:pt x="18" y="14"/>
                    <a:pt x="16" y="15"/>
                  </a:cubicBezTo>
                  <a:cubicBezTo>
                    <a:pt x="14" y="12"/>
                    <a:pt x="12" y="10"/>
                    <a:pt x="10" y="7"/>
                  </a:cubicBezTo>
                  <a:cubicBezTo>
                    <a:pt x="11" y="7"/>
                    <a:pt x="12" y="6"/>
                    <a:pt x="13" y="6"/>
                  </a:cubicBezTo>
                  <a:cubicBezTo>
                    <a:pt x="14" y="6"/>
                    <a:pt x="14" y="6"/>
                    <a:pt x="15" y="6"/>
                  </a:cubicBezTo>
                  <a:cubicBezTo>
                    <a:pt x="16" y="7"/>
                    <a:pt x="17" y="7"/>
                    <a:pt x="18" y="7"/>
                  </a:cubicBezTo>
                  <a:cubicBezTo>
                    <a:pt x="18" y="7"/>
                    <a:pt x="19" y="7"/>
                    <a:pt x="19" y="6"/>
                  </a:cubicBezTo>
                  <a:cubicBezTo>
                    <a:pt x="20" y="6"/>
                    <a:pt x="20" y="5"/>
                    <a:pt x="20" y="5"/>
                  </a:cubicBezTo>
                  <a:cubicBezTo>
                    <a:pt x="20" y="4"/>
                    <a:pt x="20" y="3"/>
                    <a:pt x="20" y="2"/>
                  </a:cubicBezTo>
                  <a:cubicBezTo>
                    <a:pt x="19" y="1"/>
                    <a:pt x="18" y="1"/>
                    <a:pt x="16" y="0"/>
                  </a:cubicBezTo>
                  <a:cubicBezTo>
                    <a:pt x="15" y="0"/>
                    <a:pt x="14" y="0"/>
                    <a:pt x="13" y="1"/>
                  </a:cubicBezTo>
                  <a:cubicBezTo>
                    <a:pt x="11" y="1"/>
                    <a:pt x="10" y="1"/>
                    <a:pt x="9" y="2"/>
                  </a:cubicBezTo>
                  <a:cubicBezTo>
                    <a:pt x="8" y="3"/>
                    <a:pt x="7" y="3"/>
                    <a:pt x="6" y="4"/>
                  </a:cubicBezTo>
                  <a:cubicBezTo>
                    <a:pt x="6" y="4"/>
                    <a:pt x="6" y="3"/>
                    <a:pt x="6" y="3"/>
                  </a:cubicBezTo>
                  <a:cubicBezTo>
                    <a:pt x="5" y="3"/>
                    <a:pt x="5" y="3"/>
                    <a:pt x="5" y="3"/>
                  </a:cubicBezTo>
                  <a:cubicBezTo>
                    <a:pt x="4" y="3"/>
                    <a:pt x="4" y="3"/>
                    <a:pt x="3" y="3"/>
                  </a:cubicBezTo>
                  <a:cubicBezTo>
                    <a:pt x="3" y="4"/>
                    <a:pt x="3" y="4"/>
                    <a:pt x="3" y="5"/>
                  </a:cubicBezTo>
                  <a:cubicBezTo>
                    <a:pt x="3" y="5"/>
                    <a:pt x="3" y="5"/>
                    <a:pt x="4" y="6"/>
                  </a:cubicBezTo>
                  <a:cubicBezTo>
                    <a:pt x="4" y="6"/>
                    <a:pt x="4" y="6"/>
                    <a:pt x="4" y="6"/>
                  </a:cubicBezTo>
                  <a:cubicBezTo>
                    <a:pt x="3" y="7"/>
                    <a:pt x="2" y="9"/>
                    <a:pt x="2" y="10"/>
                  </a:cubicBezTo>
                  <a:cubicBezTo>
                    <a:pt x="1" y="12"/>
                    <a:pt x="1" y="13"/>
                    <a:pt x="1" y="15"/>
                  </a:cubicBezTo>
                  <a:cubicBezTo>
                    <a:pt x="0" y="16"/>
                    <a:pt x="1" y="17"/>
                    <a:pt x="1" y="18"/>
                  </a:cubicBezTo>
                  <a:cubicBezTo>
                    <a:pt x="1" y="20"/>
                    <a:pt x="2" y="21"/>
                    <a:pt x="3" y="22"/>
                  </a:cubicBezTo>
                  <a:cubicBezTo>
                    <a:pt x="5" y="23"/>
                    <a:pt x="8" y="24"/>
                    <a:pt x="10" y="24"/>
                  </a:cubicBezTo>
                  <a:cubicBezTo>
                    <a:pt x="13" y="23"/>
                    <a:pt x="15" y="23"/>
                    <a:pt x="18" y="21"/>
                  </a:cubicBezTo>
                  <a:cubicBezTo>
                    <a:pt x="21" y="24"/>
                    <a:pt x="23" y="27"/>
                    <a:pt x="25" y="29"/>
                  </a:cubicBezTo>
                  <a:cubicBezTo>
                    <a:pt x="24" y="30"/>
                    <a:pt x="24" y="30"/>
                    <a:pt x="23" y="31"/>
                  </a:cubicBezTo>
                  <a:cubicBezTo>
                    <a:pt x="22" y="31"/>
                    <a:pt x="21" y="31"/>
                    <a:pt x="21" y="31"/>
                  </a:cubicBezTo>
                  <a:cubicBezTo>
                    <a:pt x="20" y="30"/>
                    <a:pt x="20" y="30"/>
                    <a:pt x="19" y="30"/>
                  </a:cubicBezTo>
                  <a:cubicBezTo>
                    <a:pt x="18" y="29"/>
                    <a:pt x="18" y="29"/>
                    <a:pt x="17" y="29"/>
                  </a:cubicBezTo>
                  <a:cubicBezTo>
                    <a:pt x="17" y="28"/>
                    <a:pt x="16" y="28"/>
                    <a:pt x="16" y="28"/>
                  </a:cubicBezTo>
                  <a:cubicBezTo>
                    <a:pt x="15" y="28"/>
                    <a:pt x="15" y="29"/>
                    <a:pt x="14" y="29"/>
                  </a:cubicBezTo>
                  <a:cubicBezTo>
                    <a:pt x="13" y="30"/>
                    <a:pt x="13" y="30"/>
                    <a:pt x="13" y="31"/>
                  </a:cubicBezTo>
                  <a:cubicBezTo>
                    <a:pt x="13" y="32"/>
                    <a:pt x="13" y="33"/>
                    <a:pt x="14" y="33"/>
                  </a:cubicBezTo>
                  <a:cubicBezTo>
                    <a:pt x="15" y="34"/>
                    <a:pt x="16" y="35"/>
                    <a:pt x="17" y="35"/>
                  </a:cubicBezTo>
                  <a:cubicBezTo>
                    <a:pt x="18" y="36"/>
                    <a:pt x="19" y="36"/>
                    <a:pt x="20" y="36"/>
                  </a:cubicBezTo>
                  <a:cubicBezTo>
                    <a:pt x="22" y="36"/>
                    <a:pt x="23" y="36"/>
                    <a:pt x="25" y="36"/>
                  </a:cubicBezTo>
                  <a:cubicBezTo>
                    <a:pt x="26" y="35"/>
                    <a:pt x="27" y="34"/>
                    <a:pt x="29" y="33"/>
                  </a:cubicBezTo>
                  <a:cubicBezTo>
                    <a:pt x="30" y="33"/>
                    <a:pt x="30" y="34"/>
                    <a:pt x="31" y="35"/>
                  </a:cubicBezTo>
                  <a:cubicBezTo>
                    <a:pt x="31" y="35"/>
                    <a:pt x="32" y="35"/>
                    <a:pt x="32" y="35"/>
                  </a:cubicBezTo>
                  <a:cubicBezTo>
                    <a:pt x="33" y="35"/>
                    <a:pt x="33" y="35"/>
                    <a:pt x="33" y="34"/>
                  </a:cubicBezTo>
                  <a:cubicBezTo>
                    <a:pt x="33" y="34"/>
                    <a:pt x="34" y="34"/>
                    <a:pt x="34" y="33"/>
                  </a:cubicBezTo>
                  <a:cubicBezTo>
                    <a:pt x="34" y="33"/>
                    <a:pt x="33" y="32"/>
                    <a:pt x="33" y="32"/>
                  </a:cubicBezTo>
                  <a:cubicBezTo>
                    <a:pt x="32" y="32"/>
                    <a:pt x="32" y="31"/>
                    <a:pt x="31" y="30"/>
                  </a:cubicBezTo>
                  <a:cubicBezTo>
                    <a:pt x="32" y="29"/>
                    <a:pt x="33" y="27"/>
                    <a:pt x="34" y="26"/>
                  </a:cubicBezTo>
                  <a:cubicBezTo>
                    <a:pt x="35" y="24"/>
                    <a:pt x="35" y="23"/>
                    <a:pt x="35" y="21"/>
                  </a:cubicBezTo>
                  <a:cubicBezTo>
                    <a:pt x="35" y="20"/>
                    <a:pt x="35" y="19"/>
                    <a:pt x="35" y="18"/>
                  </a:cubicBezTo>
                  <a:cubicBezTo>
                    <a:pt x="34" y="17"/>
                    <a:pt x="33" y="16"/>
                    <a:pt x="32" y="15"/>
                  </a:cubicBezTo>
                  <a:close/>
                  <a:moveTo>
                    <a:pt x="10" y="17"/>
                  </a:moveTo>
                  <a:cubicBezTo>
                    <a:pt x="9" y="17"/>
                    <a:pt x="8" y="17"/>
                    <a:pt x="7" y="16"/>
                  </a:cubicBezTo>
                  <a:cubicBezTo>
                    <a:pt x="7" y="16"/>
                    <a:pt x="6" y="15"/>
                    <a:pt x="6" y="15"/>
                  </a:cubicBezTo>
                  <a:cubicBezTo>
                    <a:pt x="6" y="14"/>
                    <a:pt x="6" y="14"/>
                    <a:pt x="6" y="13"/>
                  </a:cubicBezTo>
                  <a:cubicBezTo>
                    <a:pt x="6" y="13"/>
                    <a:pt x="6" y="12"/>
                    <a:pt x="7" y="11"/>
                  </a:cubicBezTo>
                  <a:cubicBezTo>
                    <a:pt x="7" y="11"/>
                    <a:pt x="7" y="10"/>
                    <a:pt x="8" y="9"/>
                  </a:cubicBezTo>
                  <a:cubicBezTo>
                    <a:pt x="10" y="11"/>
                    <a:pt x="12" y="14"/>
                    <a:pt x="14" y="16"/>
                  </a:cubicBezTo>
                  <a:cubicBezTo>
                    <a:pt x="12" y="17"/>
                    <a:pt x="11" y="17"/>
                    <a:pt x="10" y="17"/>
                  </a:cubicBezTo>
                  <a:close/>
                  <a:moveTo>
                    <a:pt x="29" y="25"/>
                  </a:moveTo>
                  <a:cubicBezTo>
                    <a:pt x="28" y="26"/>
                    <a:pt x="28" y="27"/>
                    <a:pt x="27" y="27"/>
                  </a:cubicBezTo>
                  <a:cubicBezTo>
                    <a:pt x="25" y="25"/>
                    <a:pt x="23" y="22"/>
                    <a:pt x="21" y="20"/>
                  </a:cubicBezTo>
                  <a:cubicBezTo>
                    <a:pt x="21" y="20"/>
                    <a:pt x="22" y="19"/>
                    <a:pt x="23" y="19"/>
                  </a:cubicBezTo>
                  <a:cubicBezTo>
                    <a:pt x="23" y="19"/>
                    <a:pt x="24" y="19"/>
                    <a:pt x="25" y="18"/>
                  </a:cubicBezTo>
                  <a:cubicBezTo>
                    <a:pt x="25" y="18"/>
                    <a:pt x="26" y="18"/>
                    <a:pt x="27" y="19"/>
                  </a:cubicBezTo>
                  <a:cubicBezTo>
                    <a:pt x="27" y="19"/>
                    <a:pt x="28" y="19"/>
                    <a:pt x="28" y="20"/>
                  </a:cubicBezTo>
                  <a:cubicBezTo>
                    <a:pt x="29" y="20"/>
                    <a:pt x="29" y="21"/>
                    <a:pt x="29" y="21"/>
                  </a:cubicBezTo>
                  <a:cubicBezTo>
                    <a:pt x="30" y="22"/>
                    <a:pt x="30" y="23"/>
                    <a:pt x="29" y="23"/>
                  </a:cubicBezTo>
                  <a:cubicBezTo>
                    <a:pt x="29" y="24"/>
                    <a:pt x="29" y="25"/>
                    <a:pt x="29" y="25"/>
                  </a:cubicBezTo>
                  <a:close/>
                </a:path>
              </a:pathLst>
            </a:custGeom>
            <a:grpFill/>
            <a:ln>
              <a:noFill/>
            </a:ln>
            <a:extLst>
              <a:ext uri="{91240B29-F687-4F45-9708-019B960494DF}">
                <a14:hiddenLine w="9525">
                  <a:solidFill>
                    <a:srgbClr val="000000"/>
                  </a:solidFill>
                  <a:round/>
                  <a:headEnd/>
                  <a:tailEnd/>
                </a14:hiddenLine>
              </a:ext>
            </a:extLst>
          </p:spPr>
          <p:txBody>
            <a:bodyPr anchor="t" anchorCtr="0" bIns="34347" compatLnSpc="1" lIns="68696" numCol="1" rIns="68696" tIns="34347" vert="horz" wrap="square">
              <a:prstTxWarp prst="textNoShape">
                <a:avLst/>
              </a:prstTxWarp>
            </a:bodyPr>
            <a:lstStyle/>
            <a:p>
              <a:pPr algn="just">
                <a:lnSpc>
                  <a:spcPct val="120000"/>
                </a:lnSpc>
              </a:pPr>
              <a:endParaRPr lang="id-ID" sz="586">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8" name="Freeform 29">
              <a:extLst>
                <a:ext uri="{FF2B5EF4-FFF2-40B4-BE49-F238E27FC236}">
                  <a16:creationId xmlns:a16="http://schemas.microsoft.com/office/drawing/2014/main" id="{DAB207B5-996E-463F-A04A-10B87A94BD3E}"/>
                </a:ext>
              </a:extLst>
            </p:cNvPr>
            <p:cNvSpPr/>
            <p:nvPr/>
          </p:nvSpPr>
          <p:spPr bwMode="auto">
            <a:xfrm>
              <a:off x="6956425" y="1135063"/>
              <a:ext cx="73025" cy="79375"/>
            </a:xfrm>
            <a:custGeom>
              <a:gdLst>
                <a:gd fmla="*/ 16 w 19" name="T0"/>
                <a:gd fmla="*/ 1 h 21" name="T1"/>
                <a:gd fmla="*/ 16 w 19" name="T2"/>
                <a:gd fmla="*/ 1 h 21" name="T3"/>
                <a:gd fmla="*/ 9 w 19" name="T4"/>
                <a:gd fmla="*/ 7 h 21" name="T5"/>
                <a:gd fmla="*/ 3 w 19" name="T6"/>
                <a:gd fmla="*/ 14 h 21" name="T7"/>
                <a:gd fmla="*/ 0 w 19" name="T8"/>
                <a:gd fmla="*/ 17 h 21" name="T9"/>
                <a:gd fmla="*/ 0 w 19" name="T10"/>
                <a:gd fmla="*/ 17 h 21" name="T11"/>
                <a:gd fmla="*/ 0 w 19" name="T12"/>
                <a:gd fmla="*/ 20 h 21" name="T13"/>
                <a:gd fmla="*/ 3 w 19" name="T14"/>
                <a:gd fmla="*/ 20 h 21" name="T15"/>
                <a:gd fmla="*/ 3 w 19" name="T16"/>
                <a:gd fmla="*/ 20 h 21" name="T17"/>
                <a:gd fmla="*/ 6 w 19" name="T18"/>
                <a:gd fmla="*/ 16 h 21" name="T19"/>
                <a:gd fmla="*/ 11 w 19" name="T20"/>
                <a:gd fmla="*/ 10 h 21" name="T21"/>
                <a:gd fmla="*/ 18 w 19" name="T22"/>
                <a:gd fmla="*/ 4 h 21" name="T23"/>
                <a:gd fmla="*/ 18 w 19" name="T24"/>
                <a:gd fmla="*/ 4 h 21" name="T25"/>
                <a:gd fmla="*/ 19 w 19" name="T26"/>
                <a:gd fmla="*/ 4 h 21" name="T27"/>
                <a:gd fmla="*/ 19 w 19" name="T28"/>
                <a:gd fmla="*/ 1 h 21" name="T29"/>
                <a:gd fmla="*/ 16 w 19" name="T30"/>
                <a:gd fmla="*/ 1 h 21"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1" w="19">
                  <a:moveTo>
                    <a:pt x="16" y="1"/>
                  </a:moveTo>
                  <a:cubicBezTo>
                    <a:pt x="16" y="1"/>
                    <a:pt x="16" y="1"/>
                    <a:pt x="16" y="1"/>
                  </a:cubicBezTo>
                  <a:cubicBezTo>
                    <a:pt x="13" y="3"/>
                    <a:pt x="11" y="5"/>
                    <a:pt x="9" y="7"/>
                  </a:cubicBezTo>
                  <a:cubicBezTo>
                    <a:pt x="6" y="9"/>
                    <a:pt x="5" y="11"/>
                    <a:pt x="3" y="14"/>
                  </a:cubicBezTo>
                  <a:cubicBezTo>
                    <a:pt x="0" y="17"/>
                    <a:pt x="0" y="17"/>
                    <a:pt x="0" y="17"/>
                  </a:cubicBezTo>
                  <a:cubicBezTo>
                    <a:pt x="0" y="17"/>
                    <a:pt x="0" y="17"/>
                    <a:pt x="0" y="17"/>
                  </a:cubicBezTo>
                  <a:cubicBezTo>
                    <a:pt x="0" y="18"/>
                    <a:pt x="0" y="19"/>
                    <a:pt x="0" y="20"/>
                  </a:cubicBezTo>
                  <a:cubicBezTo>
                    <a:pt x="1" y="21"/>
                    <a:pt x="2" y="21"/>
                    <a:pt x="3" y="20"/>
                  </a:cubicBezTo>
                  <a:cubicBezTo>
                    <a:pt x="3" y="20"/>
                    <a:pt x="3" y="20"/>
                    <a:pt x="3" y="20"/>
                  </a:cubicBezTo>
                  <a:cubicBezTo>
                    <a:pt x="6" y="16"/>
                    <a:pt x="6" y="16"/>
                    <a:pt x="6" y="16"/>
                  </a:cubicBezTo>
                  <a:cubicBezTo>
                    <a:pt x="8" y="14"/>
                    <a:pt x="9" y="12"/>
                    <a:pt x="11" y="10"/>
                  </a:cubicBezTo>
                  <a:cubicBezTo>
                    <a:pt x="14" y="8"/>
                    <a:pt x="16" y="6"/>
                    <a:pt x="18" y="4"/>
                  </a:cubicBezTo>
                  <a:cubicBezTo>
                    <a:pt x="18" y="4"/>
                    <a:pt x="18" y="4"/>
                    <a:pt x="18" y="4"/>
                  </a:cubicBezTo>
                  <a:cubicBezTo>
                    <a:pt x="18" y="4"/>
                    <a:pt x="18" y="4"/>
                    <a:pt x="19" y="4"/>
                  </a:cubicBezTo>
                  <a:cubicBezTo>
                    <a:pt x="19" y="3"/>
                    <a:pt x="19" y="2"/>
                    <a:pt x="19" y="1"/>
                  </a:cubicBezTo>
                  <a:cubicBezTo>
                    <a:pt x="18" y="0"/>
                    <a:pt x="17" y="0"/>
                    <a:pt x="16"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347" compatLnSpc="1" lIns="68696" numCol="1" rIns="68696" tIns="34347" vert="horz" wrap="square">
              <a:prstTxWarp prst="textNoShape">
                <a:avLst/>
              </a:prstTxWarp>
            </a:bodyPr>
            <a:lstStyle/>
            <a:p>
              <a:pPr algn="just">
                <a:lnSpc>
                  <a:spcPct val="120000"/>
                </a:lnSpc>
              </a:pPr>
              <a:endParaRPr lang="id-ID" sz="586">
                <a:latin charset="0" panose="020b0604020202020204" pitchFamily="34" typeface="Arial"/>
                <a:ea charset="-122" panose="020b0503020204020204" pitchFamily="34" typeface="微软雅黑"/>
                <a:cs typeface="+mn-ea"/>
                <a:sym charset="0" panose="020b0604020202020204" pitchFamily="34" typeface="Arial"/>
              </a:endParaRPr>
            </a:p>
          </p:txBody>
        </p:sp>
        <p:sp>
          <p:nvSpPr>
            <p:cNvPr id="29" name="Freeform 30">
              <a:extLst>
                <a:ext uri="{FF2B5EF4-FFF2-40B4-BE49-F238E27FC236}">
                  <a16:creationId xmlns:a16="http://schemas.microsoft.com/office/drawing/2014/main" id="{A261ADB4-0BB3-4F71-88B0-981D807CD3CC}"/>
                </a:ext>
              </a:extLst>
            </p:cNvPr>
            <p:cNvSpPr/>
            <p:nvPr/>
          </p:nvSpPr>
          <p:spPr bwMode="auto">
            <a:xfrm>
              <a:off x="7043738" y="873125"/>
              <a:ext cx="77788" cy="80963"/>
            </a:xfrm>
            <a:custGeom>
              <a:gdLst>
                <a:gd fmla="*/ 8 w 20" name="T0"/>
                <a:gd fmla="*/ 11 h 21" name="T1"/>
                <a:gd fmla="*/ 1 w 20" name="T2"/>
                <a:gd fmla="*/ 17 h 21" name="T3"/>
                <a:gd fmla="*/ 0 w 20" name="T4"/>
                <a:gd fmla="*/ 17 h 21" name="T5"/>
                <a:gd fmla="*/ 0 w 20" name="T6"/>
                <a:gd fmla="*/ 20 h 21" name="T7"/>
                <a:gd fmla="*/ 3 w 20" name="T8"/>
                <a:gd fmla="*/ 20 h 21" name="T9"/>
                <a:gd fmla="*/ 3 w 20" name="T10"/>
                <a:gd fmla="*/ 20 h 21" name="T11"/>
                <a:gd fmla="*/ 10 w 20" name="T12"/>
                <a:gd fmla="*/ 14 h 21" name="T13"/>
                <a:gd fmla="*/ 16 w 20" name="T14"/>
                <a:gd fmla="*/ 7 h 21" name="T15"/>
                <a:gd fmla="*/ 19 w 20" name="T16"/>
                <a:gd fmla="*/ 3 h 21" name="T17"/>
                <a:gd fmla="*/ 19 w 20" name="T18"/>
                <a:gd fmla="*/ 3 h 21" name="T19"/>
                <a:gd fmla="*/ 19 w 20" name="T20"/>
                <a:gd fmla="*/ 0 h 21" name="T21"/>
                <a:gd fmla="*/ 16 w 20" name="T22"/>
                <a:gd fmla="*/ 0 h 21" name="T23"/>
                <a:gd fmla="*/ 16 w 20" name="T24"/>
                <a:gd fmla="*/ 1 h 21" name="T25"/>
                <a:gd fmla="*/ 13 w 20" name="T26"/>
                <a:gd fmla="*/ 5 h 21" name="T27"/>
                <a:gd fmla="*/ 8 w 20" name="T28"/>
                <a:gd fmla="*/ 11 h 2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1" w="20">
                  <a:moveTo>
                    <a:pt x="8" y="11"/>
                  </a:moveTo>
                  <a:cubicBezTo>
                    <a:pt x="5" y="13"/>
                    <a:pt x="3" y="15"/>
                    <a:pt x="1" y="17"/>
                  </a:cubicBezTo>
                  <a:cubicBezTo>
                    <a:pt x="1" y="17"/>
                    <a:pt x="0" y="17"/>
                    <a:pt x="0" y="17"/>
                  </a:cubicBezTo>
                  <a:cubicBezTo>
                    <a:pt x="0" y="18"/>
                    <a:pt x="0" y="19"/>
                    <a:pt x="0" y="20"/>
                  </a:cubicBezTo>
                  <a:cubicBezTo>
                    <a:pt x="1" y="21"/>
                    <a:pt x="2" y="21"/>
                    <a:pt x="3" y="20"/>
                  </a:cubicBezTo>
                  <a:cubicBezTo>
                    <a:pt x="3" y="20"/>
                    <a:pt x="3" y="20"/>
                    <a:pt x="3" y="20"/>
                  </a:cubicBezTo>
                  <a:cubicBezTo>
                    <a:pt x="6" y="18"/>
                    <a:pt x="8" y="16"/>
                    <a:pt x="10" y="14"/>
                  </a:cubicBezTo>
                  <a:cubicBezTo>
                    <a:pt x="13" y="12"/>
                    <a:pt x="14" y="9"/>
                    <a:pt x="16" y="7"/>
                  </a:cubicBezTo>
                  <a:cubicBezTo>
                    <a:pt x="19" y="3"/>
                    <a:pt x="19" y="3"/>
                    <a:pt x="19" y="3"/>
                  </a:cubicBezTo>
                  <a:cubicBezTo>
                    <a:pt x="19" y="3"/>
                    <a:pt x="19" y="3"/>
                    <a:pt x="19" y="3"/>
                  </a:cubicBezTo>
                  <a:cubicBezTo>
                    <a:pt x="20" y="2"/>
                    <a:pt x="20" y="1"/>
                    <a:pt x="19" y="0"/>
                  </a:cubicBezTo>
                  <a:cubicBezTo>
                    <a:pt x="18" y="0"/>
                    <a:pt x="17" y="0"/>
                    <a:pt x="16" y="0"/>
                  </a:cubicBezTo>
                  <a:cubicBezTo>
                    <a:pt x="16" y="1"/>
                    <a:pt x="16" y="1"/>
                    <a:pt x="16" y="1"/>
                  </a:cubicBezTo>
                  <a:cubicBezTo>
                    <a:pt x="13" y="5"/>
                    <a:pt x="13" y="5"/>
                    <a:pt x="13" y="5"/>
                  </a:cubicBezTo>
                  <a:cubicBezTo>
                    <a:pt x="11" y="7"/>
                    <a:pt x="10" y="9"/>
                    <a:pt x="8"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347" compatLnSpc="1" lIns="68696" numCol="1" rIns="68696" tIns="34347" vert="horz" wrap="square">
              <a:prstTxWarp prst="textNoShape">
                <a:avLst/>
              </a:prstTxWarp>
            </a:bodyPr>
            <a:lstStyle/>
            <a:p>
              <a:pPr algn="just">
                <a:lnSpc>
                  <a:spcPct val="120000"/>
                </a:lnSpc>
              </a:pPr>
              <a:endParaRPr lang="id-ID" sz="586">
                <a:latin charset="0" panose="020b0604020202020204" pitchFamily="34" typeface="Arial"/>
                <a:ea charset="-122" panose="020b0503020204020204" pitchFamily="34" typeface="微软雅黑"/>
                <a:cs typeface="+mn-ea"/>
                <a:sym charset="0" panose="020b0604020202020204" pitchFamily="34" typeface="Arial"/>
              </a:endParaRPr>
            </a:p>
          </p:txBody>
        </p:sp>
      </p:grpSp>
    </p:spTree>
    <p:extLst>
      <p:ext uri="{BB962C8B-B14F-4D97-AF65-F5344CB8AC3E}">
        <p14:creationId val="26601122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1">
                                  <p:stCondLst>
                                    <p:cond delay="100"/>
                                  </p:stCondLst>
                                  <p:childTnLst>
                                    <p:set>
                                      <p:cBhvr>
                                        <p:cTn dur="1" fill="hold" id="6">
                                          <p:stCondLst>
                                            <p:cond delay="0"/>
                                          </p:stCondLst>
                                        </p:cTn>
                                        <p:tgtEl>
                                          <p:spTgt spid="12"/>
                                        </p:tgtEl>
                                        <p:attrNameLst>
                                          <p:attrName>style.visibility</p:attrName>
                                        </p:attrNameLst>
                                      </p:cBhvr>
                                      <p:to>
                                        <p:strVal val="visible"/>
                                      </p:to>
                                    </p:set>
                                    <p:anim calcmode="lin" valueType="num">
                                      <p:cBhvr additive="base">
                                        <p:cTn dur="1900" fill="hold" id="7"/>
                                        <p:tgtEl>
                                          <p:spTgt spid="12"/>
                                        </p:tgtEl>
                                        <p:attrNameLst>
                                          <p:attrName>ppt_x</p:attrName>
                                        </p:attrNameLst>
                                      </p:cBhvr>
                                      <p:tavLst>
                                        <p:tav tm="0">
                                          <p:val>
                                            <p:strVal val="#ppt_x"/>
                                          </p:val>
                                        </p:tav>
                                        <p:tav tm="100000">
                                          <p:val>
                                            <p:strVal val="#ppt_x"/>
                                          </p:val>
                                        </p:tav>
                                      </p:tavLst>
                                    </p:anim>
                                    <p:anim calcmode="lin" valueType="num">
                                      <p:cBhvr additive="base">
                                        <p:cTn dur="1900" fill="hold" id="8"/>
                                        <p:tgtEl>
                                          <p:spTgt spid="12"/>
                                        </p:tgtEl>
                                        <p:attrNameLst>
                                          <p:attrName>ppt_y</p:attrName>
                                        </p:attrNameLst>
                                      </p:cBhvr>
                                      <p:tavLst>
                                        <p:tav tm="0">
                                          <p:val>
                                            <p:strVal val="0-#ppt_h/2"/>
                                          </p:val>
                                        </p:tav>
                                        <p:tav tm="100000">
                                          <p:val>
                                            <p:strVal val="#ppt_y"/>
                                          </p:val>
                                        </p:tav>
                                      </p:tavLst>
                                    </p:anim>
                                  </p:childTnLst>
                                </p:cTn>
                              </p:par>
                              <p:par>
                                <p:cTn fill="hold" id="9" nodeType="withEffect" presetClass="entr" presetID="2" presetSubtype="1">
                                  <p:stCondLst>
                                    <p:cond delay="2000"/>
                                  </p:stCondLst>
                                  <p:childTnLst>
                                    <p:set>
                                      <p:cBhvr>
                                        <p:cTn dur="1" fill="hold" id="10">
                                          <p:stCondLst>
                                            <p:cond delay="0"/>
                                          </p:stCondLst>
                                        </p:cTn>
                                        <p:tgtEl>
                                          <p:spTgt spid="17"/>
                                        </p:tgtEl>
                                        <p:attrNameLst>
                                          <p:attrName>style.visibility</p:attrName>
                                        </p:attrNameLst>
                                      </p:cBhvr>
                                      <p:to>
                                        <p:strVal val="visible"/>
                                      </p:to>
                                    </p:set>
                                    <p:anim calcmode="lin" valueType="num">
                                      <p:cBhvr additive="base">
                                        <p:cTn dur="1000" fill="hold" id="11"/>
                                        <p:tgtEl>
                                          <p:spTgt spid="17"/>
                                        </p:tgtEl>
                                        <p:attrNameLst>
                                          <p:attrName>ppt_x</p:attrName>
                                        </p:attrNameLst>
                                      </p:cBhvr>
                                      <p:tavLst>
                                        <p:tav tm="0">
                                          <p:val>
                                            <p:strVal val="#ppt_x"/>
                                          </p:val>
                                        </p:tav>
                                        <p:tav tm="100000">
                                          <p:val>
                                            <p:strVal val="#ppt_x"/>
                                          </p:val>
                                        </p:tav>
                                      </p:tavLst>
                                    </p:anim>
                                    <p:anim calcmode="lin" valueType="num">
                                      <p:cBhvr additive="base">
                                        <p:cTn dur="1000" fill="hold" id="12"/>
                                        <p:tgtEl>
                                          <p:spTgt spid="17"/>
                                        </p:tgtEl>
                                        <p:attrNameLst>
                                          <p:attrName>ppt_y</p:attrName>
                                        </p:attrNameLst>
                                      </p:cBhvr>
                                      <p:tavLst>
                                        <p:tav tm="0">
                                          <p:val>
                                            <p:strVal val="0-#ppt_h/2"/>
                                          </p:val>
                                        </p:tav>
                                        <p:tav tm="100000">
                                          <p:val>
                                            <p:strVal val="#ppt_y"/>
                                          </p:val>
                                        </p:tav>
                                      </p:tavLst>
                                    </p:anim>
                                  </p:childTnLst>
                                </p:cTn>
                              </p:par>
                              <p:par>
                                <p:cTn fill="hold" grpId="0" id="13" nodeType="withEffect" presetClass="entr" presetID="2" presetSubtype="1">
                                  <p:stCondLst>
                                    <p:cond delay="3000"/>
                                  </p:stCondLst>
                                  <p:childTnLst>
                                    <p:set>
                                      <p:cBhvr>
                                        <p:cTn dur="1" fill="hold" id="14">
                                          <p:stCondLst>
                                            <p:cond delay="0"/>
                                          </p:stCondLst>
                                        </p:cTn>
                                        <p:tgtEl>
                                          <p:spTgt spid="22"/>
                                        </p:tgtEl>
                                        <p:attrNameLst>
                                          <p:attrName>style.visibility</p:attrName>
                                        </p:attrNameLst>
                                      </p:cBhvr>
                                      <p:to>
                                        <p:strVal val="visible"/>
                                      </p:to>
                                    </p:set>
                                    <p:anim calcmode="lin" valueType="num">
                                      <p:cBhvr additive="base">
                                        <p:cTn dur="1000" fill="hold" id="15"/>
                                        <p:tgtEl>
                                          <p:spTgt spid="22"/>
                                        </p:tgtEl>
                                        <p:attrNameLst>
                                          <p:attrName>ppt_x</p:attrName>
                                        </p:attrNameLst>
                                      </p:cBhvr>
                                      <p:tavLst>
                                        <p:tav tm="0">
                                          <p:val>
                                            <p:strVal val="#ppt_x"/>
                                          </p:val>
                                        </p:tav>
                                        <p:tav tm="100000">
                                          <p:val>
                                            <p:strVal val="#ppt_x"/>
                                          </p:val>
                                        </p:tav>
                                      </p:tavLst>
                                    </p:anim>
                                    <p:anim calcmode="lin" valueType="num">
                                      <p:cBhvr additive="base">
                                        <p:cTn dur="1000" fill="hold" id="16"/>
                                        <p:tgtEl>
                                          <p:spTgt spid="22"/>
                                        </p:tgtEl>
                                        <p:attrNameLst>
                                          <p:attrName>ppt_y</p:attrName>
                                        </p:attrNameLst>
                                      </p:cBhvr>
                                      <p:tavLst>
                                        <p:tav tm="0">
                                          <p:val>
                                            <p:strVal val="0-#ppt_h/2"/>
                                          </p:val>
                                        </p:tav>
                                        <p:tav tm="100000">
                                          <p:val>
                                            <p:strVal val="#ppt_y"/>
                                          </p:val>
                                        </p:tav>
                                      </p:tavLst>
                                    </p:anim>
                                  </p:childTnLst>
                                </p:cTn>
                              </p:par>
                              <p:par>
                                <p:cTn fill="hold" id="17" nodeType="withEffect" presetClass="entr" presetID="53" presetSubtype="0">
                                  <p:stCondLst>
                                    <p:cond delay="4000"/>
                                  </p:stCondLst>
                                  <p:childTnLst>
                                    <p:set>
                                      <p:cBhvr>
                                        <p:cTn dur="1" fill="hold" id="18">
                                          <p:stCondLst>
                                            <p:cond delay="0"/>
                                          </p:stCondLst>
                                        </p:cTn>
                                        <p:tgtEl>
                                          <p:spTgt spid="25"/>
                                        </p:tgtEl>
                                        <p:attrNameLst>
                                          <p:attrName>style.visibility</p:attrName>
                                        </p:attrNameLst>
                                      </p:cBhvr>
                                      <p:to>
                                        <p:strVal val="visible"/>
                                      </p:to>
                                    </p:set>
                                    <p:anim calcmode="lin" valueType="num">
                                      <p:cBhvr>
                                        <p:cTn dur="500" fill="hold" id="19"/>
                                        <p:tgtEl>
                                          <p:spTgt spid="25"/>
                                        </p:tgtEl>
                                        <p:attrNameLst>
                                          <p:attrName>ppt_w</p:attrName>
                                        </p:attrNameLst>
                                      </p:cBhvr>
                                      <p:tavLst>
                                        <p:tav tm="0">
                                          <p:val>
                                            <p:fltVal val="0"/>
                                          </p:val>
                                        </p:tav>
                                        <p:tav tm="100000">
                                          <p:val>
                                            <p:strVal val="#ppt_w"/>
                                          </p:val>
                                        </p:tav>
                                      </p:tavLst>
                                    </p:anim>
                                    <p:anim calcmode="lin" valueType="num">
                                      <p:cBhvr>
                                        <p:cTn dur="500" fill="hold" id="20"/>
                                        <p:tgtEl>
                                          <p:spTgt spid="25"/>
                                        </p:tgtEl>
                                        <p:attrNameLst>
                                          <p:attrName>ppt_h</p:attrName>
                                        </p:attrNameLst>
                                      </p:cBhvr>
                                      <p:tavLst>
                                        <p:tav tm="0">
                                          <p:val>
                                            <p:fltVal val="0"/>
                                          </p:val>
                                        </p:tav>
                                        <p:tav tm="100000">
                                          <p:val>
                                            <p:strVal val="#ppt_h"/>
                                          </p:val>
                                        </p:tav>
                                      </p:tavLst>
                                    </p:anim>
                                    <p:animEffect filter="fade" transition="in">
                                      <p:cBhvr>
                                        <p:cTn dur="500" id="21"/>
                                        <p:tgtEl>
                                          <p:spTgt spid="25"/>
                                        </p:tgtEl>
                                      </p:cBhvr>
                                    </p:animEffect>
                                  </p:childTnLst>
                                </p:cTn>
                              </p:par>
                              <p:par>
                                <p:cTn fill="hold" grpId="0" id="22" nodeType="withEffect" presetClass="entr" presetID="53" presetSubtype="0">
                                  <p:stCondLst>
                                    <p:cond delay="4000"/>
                                  </p:stCondLst>
                                  <p:childTnLst>
                                    <p:set>
                                      <p:cBhvr>
                                        <p:cTn dur="1" fill="hold" id="23">
                                          <p:stCondLst>
                                            <p:cond delay="0"/>
                                          </p:stCondLst>
                                        </p:cTn>
                                        <p:tgtEl>
                                          <p:spTgt spid="23"/>
                                        </p:tgtEl>
                                        <p:attrNameLst>
                                          <p:attrName>style.visibility</p:attrName>
                                        </p:attrNameLst>
                                      </p:cBhvr>
                                      <p:to>
                                        <p:strVal val="visible"/>
                                      </p:to>
                                    </p:set>
                                    <p:anim calcmode="lin" valueType="num">
                                      <p:cBhvr>
                                        <p:cTn dur="500" fill="hold" id="24"/>
                                        <p:tgtEl>
                                          <p:spTgt spid="23"/>
                                        </p:tgtEl>
                                        <p:attrNameLst>
                                          <p:attrName>ppt_w</p:attrName>
                                        </p:attrNameLst>
                                      </p:cBhvr>
                                      <p:tavLst>
                                        <p:tav tm="0">
                                          <p:val>
                                            <p:fltVal val="0"/>
                                          </p:val>
                                        </p:tav>
                                        <p:tav tm="100000">
                                          <p:val>
                                            <p:strVal val="#ppt_w"/>
                                          </p:val>
                                        </p:tav>
                                      </p:tavLst>
                                    </p:anim>
                                    <p:anim calcmode="lin" valueType="num">
                                      <p:cBhvr>
                                        <p:cTn dur="500" fill="hold" id="25"/>
                                        <p:tgtEl>
                                          <p:spTgt spid="23"/>
                                        </p:tgtEl>
                                        <p:attrNameLst>
                                          <p:attrName>ppt_h</p:attrName>
                                        </p:attrNameLst>
                                      </p:cBhvr>
                                      <p:tavLst>
                                        <p:tav tm="0">
                                          <p:val>
                                            <p:fltVal val="0"/>
                                          </p:val>
                                        </p:tav>
                                        <p:tav tm="100000">
                                          <p:val>
                                            <p:strVal val="#ppt_h"/>
                                          </p:val>
                                        </p:tav>
                                      </p:tavLst>
                                    </p:anim>
                                    <p:animEffect filter="fade" transition="in">
                                      <p:cBhvr>
                                        <p:cTn dur="500" id="26"/>
                                        <p:tgtEl>
                                          <p:spTgt spid="23"/>
                                        </p:tgtEl>
                                      </p:cBhvr>
                                    </p:animEffect>
                                  </p:childTnLst>
                                </p:cTn>
                              </p:par>
                              <p:par>
                                <p:cTn fill="hold" grpId="0" id="27" nodeType="withEffect" presetClass="entr" presetID="53" presetSubtype="0">
                                  <p:stCondLst>
                                    <p:cond delay="4000"/>
                                  </p:stCondLst>
                                  <p:childTnLst>
                                    <p:set>
                                      <p:cBhvr>
                                        <p:cTn dur="1" fill="hold" id="28">
                                          <p:stCondLst>
                                            <p:cond delay="0"/>
                                          </p:stCondLst>
                                        </p:cTn>
                                        <p:tgtEl>
                                          <p:spTgt spid="24"/>
                                        </p:tgtEl>
                                        <p:attrNameLst>
                                          <p:attrName>style.visibility</p:attrName>
                                        </p:attrNameLst>
                                      </p:cBhvr>
                                      <p:to>
                                        <p:strVal val="visible"/>
                                      </p:to>
                                    </p:set>
                                    <p:anim calcmode="lin" valueType="num">
                                      <p:cBhvr>
                                        <p:cTn dur="500" fill="hold" id="29"/>
                                        <p:tgtEl>
                                          <p:spTgt spid="24"/>
                                        </p:tgtEl>
                                        <p:attrNameLst>
                                          <p:attrName>ppt_w</p:attrName>
                                        </p:attrNameLst>
                                      </p:cBhvr>
                                      <p:tavLst>
                                        <p:tav tm="0">
                                          <p:val>
                                            <p:fltVal val="0"/>
                                          </p:val>
                                        </p:tav>
                                        <p:tav tm="100000">
                                          <p:val>
                                            <p:strVal val="#ppt_w"/>
                                          </p:val>
                                        </p:tav>
                                      </p:tavLst>
                                    </p:anim>
                                    <p:anim calcmode="lin" valueType="num">
                                      <p:cBhvr>
                                        <p:cTn dur="500" fill="hold" id="30"/>
                                        <p:tgtEl>
                                          <p:spTgt spid="24"/>
                                        </p:tgtEl>
                                        <p:attrNameLst>
                                          <p:attrName>ppt_h</p:attrName>
                                        </p:attrNameLst>
                                      </p:cBhvr>
                                      <p:tavLst>
                                        <p:tav tm="0">
                                          <p:val>
                                            <p:fltVal val="0"/>
                                          </p:val>
                                        </p:tav>
                                        <p:tav tm="100000">
                                          <p:val>
                                            <p:strVal val="#ppt_h"/>
                                          </p:val>
                                        </p:tav>
                                      </p:tavLst>
                                    </p:anim>
                                    <p:animEffect filter="fade" transition="in">
                                      <p:cBhvr>
                                        <p:cTn dur="500" id="31"/>
                                        <p:tgtEl>
                                          <p:spTgt spid="24"/>
                                        </p:tgtEl>
                                      </p:cBhvr>
                                    </p:animEffect>
                                  </p:childTnLst>
                                </p:cTn>
                              </p:par>
                              <p:par>
                                <p:cTn fill="hold" id="32" nodeType="withEffect" presetClass="entr" presetID="22" presetSubtype="8">
                                  <p:stCondLst>
                                    <p:cond delay="4500"/>
                                  </p:stCondLst>
                                  <p:childTnLst>
                                    <p:set>
                                      <p:cBhvr>
                                        <p:cTn dur="1" fill="hold" id="33">
                                          <p:stCondLst>
                                            <p:cond delay="0"/>
                                          </p:stCondLst>
                                        </p:cTn>
                                        <p:tgtEl>
                                          <p:spTgt spid="2"/>
                                        </p:tgtEl>
                                        <p:attrNameLst>
                                          <p:attrName>style.visibility</p:attrName>
                                        </p:attrNameLst>
                                      </p:cBhvr>
                                      <p:to>
                                        <p:strVal val="visible"/>
                                      </p:to>
                                    </p:set>
                                    <p:animEffect filter="wipe(left)" transition="in">
                                      <p:cBhvr>
                                        <p:cTn dur="500" id="34"/>
                                        <p:tgtEl>
                                          <p:spTgt spid="2"/>
                                        </p:tgtEl>
                                      </p:cBhvr>
                                    </p:animEffect>
                                  </p:childTnLst>
                                </p:cTn>
                              </p:par>
                              <p:par>
                                <p:cTn fill="hold" grpId="0" id="35" nodeType="withEffect" presetClass="entr" presetID="2" presetSubtype="1">
                                  <p:stCondLst>
                                    <p:cond delay="5000"/>
                                  </p:stCondLst>
                                  <p:childTnLst>
                                    <p:set>
                                      <p:cBhvr>
                                        <p:cTn dur="1" fill="hold" id="36">
                                          <p:stCondLst>
                                            <p:cond delay="0"/>
                                          </p:stCondLst>
                                        </p:cTn>
                                        <p:tgtEl>
                                          <p:spTgt spid="10"/>
                                        </p:tgtEl>
                                        <p:attrNameLst>
                                          <p:attrName>style.visibility</p:attrName>
                                        </p:attrNameLst>
                                      </p:cBhvr>
                                      <p:to>
                                        <p:strVal val="visible"/>
                                      </p:to>
                                    </p:set>
                                    <p:anim calcmode="lin" valueType="num">
                                      <p:cBhvr additive="base">
                                        <p:cTn dur="500" fill="hold" id="37"/>
                                        <p:tgtEl>
                                          <p:spTgt spid="10"/>
                                        </p:tgtEl>
                                        <p:attrNameLst>
                                          <p:attrName>ppt_x</p:attrName>
                                        </p:attrNameLst>
                                      </p:cBhvr>
                                      <p:tavLst>
                                        <p:tav tm="0">
                                          <p:val>
                                            <p:strVal val="#ppt_x"/>
                                          </p:val>
                                        </p:tav>
                                        <p:tav tm="100000">
                                          <p:val>
                                            <p:strVal val="#ppt_x"/>
                                          </p:val>
                                        </p:tav>
                                      </p:tavLst>
                                    </p:anim>
                                    <p:anim calcmode="lin" valueType="num">
                                      <p:cBhvr additive="base">
                                        <p:cTn dur="500" fill="hold" id="38"/>
                                        <p:tgtEl>
                                          <p:spTgt spid="10"/>
                                        </p:tgtEl>
                                        <p:attrNameLst>
                                          <p:attrName>ppt_y</p:attrName>
                                        </p:attrNameLst>
                                      </p:cBhvr>
                                      <p:tavLst>
                                        <p:tav tm="0">
                                          <p:val>
                                            <p:strVal val="0-#ppt_h/2"/>
                                          </p:val>
                                        </p:tav>
                                        <p:tav tm="100000">
                                          <p:val>
                                            <p:strVal val="#ppt_y"/>
                                          </p:val>
                                        </p:tav>
                                      </p:tavLst>
                                    </p:anim>
                                  </p:childTnLst>
                                </p:cTn>
                              </p:par>
                              <p:par>
                                <p:cTn fill="hold" grpId="0" id="39" nodeType="withEffect" presetClass="entr" presetID="2" presetSubtype="1">
                                  <p:stCondLst>
                                    <p:cond delay="5000"/>
                                  </p:stCondLst>
                                  <p:childTnLst>
                                    <p:set>
                                      <p:cBhvr>
                                        <p:cTn dur="1" fill="hold" id="40">
                                          <p:stCondLst>
                                            <p:cond delay="0"/>
                                          </p:stCondLst>
                                        </p:cTn>
                                        <p:tgtEl>
                                          <p:spTgt spid="11"/>
                                        </p:tgtEl>
                                        <p:attrNameLst>
                                          <p:attrName>style.visibility</p:attrName>
                                        </p:attrNameLst>
                                      </p:cBhvr>
                                      <p:to>
                                        <p:strVal val="visible"/>
                                      </p:to>
                                    </p:set>
                                    <p:anim calcmode="lin" valueType="num">
                                      <p:cBhvr additive="base">
                                        <p:cTn dur="500" fill="hold" id="41"/>
                                        <p:tgtEl>
                                          <p:spTgt spid="11"/>
                                        </p:tgtEl>
                                        <p:attrNameLst>
                                          <p:attrName>ppt_x</p:attrName>
                                        </p:attrNameLst>
                                      </p:cBhvr>
                                      <p:tavLst>
                                        <p:tav tm="0">
                                          <p:val>
                                            <p:strVal val="#ppt_x"/>
                                          </p:val>
                                        </p:tav>
                                        <p:tav tm="100000">
                                          <p:val>
                                            <p:strVal val="#ppt_x"/>
                                          </p:val>
                                        </p:tav>
                                      </p:tavLst>
                                    </p:anim>
                                    <p:anim calcmode="lin" valueType="num">
                                      <p:cBhvr additive="base">
                                        <p:cTn dur="500" fill="hold" id="42"/>
                                        <p:tgtEl>
                                          <p:spTgt spid="11"/>
                                        </p:tgtEl>
                                        <p:attrNameLst>
                                          <p:attrName>ppt_y</p:attrName>
                                        </p:attrNameLst>
                                      </p:cBhvr>
                                      <p:tavLst>
                                        <p:tav tm="0">
                                          <p:val>
                                            <p:strVal val="0-#ppt_h/2"/>
                                          </p:val>
                                        </p:tav>
                                        <p:tav tm="100000">
                                          <p:val>
                                            <p:strVal val="#ppt_y"/>
                                          </p:val>
                                        </p:tav>
                                      </p:tavLst>
                                    </p:anim>
                                  </p:childTnLst>
                                </p:cTn>
                              </p:par>
                              <p:par>
                                <p:cTn fill="hold" grpId="0" id="43" nodeType="withEffect" presetClass="entr" presetID="2" presetSubtype="1">
                                  <p:stCondLst>
                                    <p:cond delay="5000"/>
                                  </p:stCondLst>
                                  <p:childTnLst>
                                    <p:set>
                                      <p:cBhvr>
                                        <p:cTn dur="1" fill="hold" id="44">
                                          <p:stCondLst>
                                            <p:cond delay="0"/>
                                          </p:stCondLst>
                                        </p:cTn>
                                        <p:tgtEl>
                                          <p:spTgt spid="9"/>
                                        </p:tgtEl>
                                        <p:attrNameLst>
                                          <p:attrName>style.visibility</p:attrName>
                                        </p:attrNameLst>
                                      </p:cBhvr>
                                      <p:to>
                                        <p:strVal val="visible"/>
                                      </p:to>
                                    </p:set>
                                    <p:anim calcmode="lin" valueType="num">
                                      <p:cBhvr additive="base">
                                        <p:cTn dur="500" fill="hold" id="45"/>
                                        <p:tgtEl>
                                          <p:spTgt spid="9"/>
                                        </p:tgtEl>
                                        <p:attrNameLst>
                                          <p:attrName>ppt_x</p:attrName>
                                        </p:attrNameLst>
                                      </p:cBhvr>
                                      <p:tavLst>
                                        <p:tav tm="0">
                                          <p:val>
                                            <p:strVal val="#ppt_x"/>
                                          </p:val>
                                        </p:tav>
                                        <p:tav tm="100000">
                                          <p:val>
                                            <p:strVal val="#ppt_x"/>
                                          </p:val>
                                        </p:tav>
                                      </p:tavLst>
                                    </p:anim>
                                    <p:anim calcmode="lin" valueType="num">
                                      <p:cBhvr additive="base">
                                        <p:cTn dur="500" fill="hold" id="46"/>
                                        <p:tgtEl>
                                          <p:spTgt spid="9"/>
                                        </p:tgtEl>
                                        <p:attrNameLst>
                                          <p:attrName>ppt_y</p:attrName>
                                        </p:attrNameLst>
                                      </p:cBhvr>
                                      <p:tavLst>
                                        <p:tav tm="0">
                                          <p:val>
                                            <p:strVal val="0-#ppt_h/2"/>
                                          </p:val>
                                        </p:tav>
                                        <p:tav tm="100000">
                                          <p:val>
                                            <p:strVal val="#ppt_y"/>
                                          </p:val>
                                        </p:tav>
                                      </p:tavLst>
                                    </p:anim>
                                  </p:childTnLst>
                                </p:cTn>
                              </p:par>
                              <p:par>
                                <p:cTn fill="hold" grpId="0" id="47" nodeType="withEffect" presetClass="entr" presetID="2" presetSubtype="4">
                                  <p:stCondLst>
                                    <p:cond delay="5000"/>
                                  </p:stCondLst>
                                  <p:childTnLst>
                                    <p:set>
                                      <p:cBhvr>
                                        <p:cTn dur="1" fill="hold" id="48">
                                          <p:stCondLst>
                                            <p:cond delay="0"/>
                                          </p:stCondLst>
                                        </p:cTn>
                                        <p:tgtEl>
                                          <p:spTgt spid="6"/>
                                        </p:tgtEl>
                                        <p:attrNameLst>
                                          <p:attrName>style.visibility</p:attrName>
                                        </p:attrNameLst>
                                      </p:cBhvr>
                                      <p:to>
                                        <p:strVal val="visible"/>
                                      </p:to>
                                    </p:set>
                                    <p:anim calcmode="lin" valueType="num">
                                      <p:cBhvr additive="base">
                                        <p:cTn dur="500" fill="hold" id="49"/>
                                        <p:tgtEl>
                                          <p:spTgt spid="6"/>
                                        </p:tgtEl>
                                        <p:attrNameLst>
                                          <p:attrName>ppt_x</p:attrName>
                                        </p:attrNameLst>
                                      </p:cBhvr>
                                      <p:tavLst>
                                        <p:tav tm="0">
                                          <p:val>
                                            <p:strVal val="#ppt_x"/>
                                          </p:val>
                                        </p:tav>
                                        <p:tav tm="100000">
                                          <p:val>
                                            <p:strVal val="#ppt_x"/>
                                          </p:val>
                                        </p:tav>
                                      </p:tavLst>
                                    </p:anim>
                                    <p:anim calcmode="lin" valueType="num">
                                      <p:cBhvr additive="base">
                                        <p:cTn dur="500" fill="hold" id="50"/>
                                        <p:tgtEl>
                                          <p:spTgt spid="6"/>
                                        </p:tgtEl>
                                        <p:attrNameLst>
                                          <p:attrName>ppt_y</p:attrName>
                                        </p:attrNameLst>
                                      </p:cBhvr>
                                      <p:tavLst>
                                        <p:tav tm="0">
                                          <p:val>
                                            <p:strVal val="1+#ppt_h/2"/>
                                          </p:val>
                                        </p:tav>
                                        <p:tav tm="100000">
                                          <p:val>
                                            <p:strVal val="#ppt_y"/>
                                          </p:val>
                                        </p:tav>
                                      </p:tavLst>
                                    </p:anim>
                                  </p:childTnLst>
                                </p:cTn>
                              </p:par>
                              <p:par>
                                <p:cTn fill="hold" grpId="0" id="51" nodeType="withEffect" presetClass="entr" presetID="2" presetSubtype="4">
                                  <p:stCondLst>
                                    <p:cond delay="5000"/>
                                  </p:stCondLst>
                                  <p:childTnLst>
                                    <p:set>
                                      <p:cBhvr>
                                        <p:cTn dur="1" fill="hold" id="52">
                                          <p:stCondLst>
                                            <p:cond delay="0"/>
                                          </p:stCondLst>
                                        </p:cTn>
                                        <p:tgtEl>
                                          <p:spTgt spid="7"/>
                                        </p:tgtEl>
                                        <p:attrNameLst>
                                          <p:attrName>style.visibility</p:attrName>
                                        </p:attrNameLst>
                                      </p:cBhvr>
                                      <p:to>
                                        <p:strVal val="visible"/>
                                      </p:to>
                                    </p:set>
                                    <p:anim calcmode="lin" valueType="num">
                                      <p:cBhvr additive="base">
                                        <p:cTn dur="500" fill="hold" id="53"/>
                                        <p:tgtEl>
                                          <p:spTgt spid="7"/>
                                        </p:tgtEl>
                                        <p:attrNameLst>
                                          <p:attrName>ppt_x</p:attrName>
                                        </p:attrNameLst>
                                      </p:cBhvr>
                                      <p:tavLst>
                                        <p:tav tm="0">
                                          <p:val>
                                            <p:strVal val="#ppt_x"/>
                                          </p:val>
                                        </p:tav>
                                        <p:tav tm="100000">
                                          <p:val>
                                            <p:strVal val="#ppt_x"/>
                                          </p:val>
                                        </p:tav>
                                      </p:tavLst>
                                    </p:anim>
                                    <p:anim calcmode="lin" valueType="num">
                                      <p:cBhvr additive="base">
                                        <p:cTn dur="500" fill="hold" id="54"/>
                                        <p:tgtEl>
                                          <p:spTgt spid="7"/>
                                        </p:tgtEl>
                                        <p:attrNameLst>
                                          <p:attrName>ppt_y</p:attrName>
                                        </p:attrNameLst>
                                      </p:cBhvr>
                                      <p:tavLst>
                                        <p:tav tm="0">
                                          <p:val>
                                            <p:strVal val="1+#ppt_h/2"/>
                                          </p:val>
                                        </p:tav>
                                        <p:tav tm="100000">
                                          <p:val>
                                            <p:strVal val="#ppt_y"/>
                                          </p:val>
                                        </p:tav>
                                      </p:tavLst>
                                    </p:anim>
                                  </p:childTnLst>
                                </p:cTn>
                              </p:par>
                              <p:par>
                                <p:cTn fill="hold" grpId="0" id="55" nodeType="withEffect" presetClass="entr" presetID="2" presetSubtype="4">
                                  <p:stCondLst>
                                    <p:cond delay="5000"/>
                                  </p:stCondLst>
                                  <p:childTnLst>
                                    <p:set>
                                      <p:cBhvr>
                                        <p:cTn dur="1" fill="hold" id="56">
                                          <p:stCondLst>
                                            <p:cond delay="0"/>
                                          </p:stCondLst>
                                        </p:cTn>
                                        <p:tgtEl>
                                          <p:spTgt spid="8"/>
                                        </p:tgtEl>
                                        <p:attrNameLst>
                                          <p:attrName>style.visibility</p:attrName>
                                        </p:attrNameLst>
                                      </p:cBhvr>
                                      <p:to>
                                        <p:strVal val="visible"/>
                                      </p:to>
                                    </p:set>
                                    <p:anim calcmode="lin" valueType="num">
                                      <p:cBhvr additive="base">
                                        <p:cTn dur="500" fill="hold" id="57"/>
                                        <p:tgtEl>
                                          <p:spTgt spid="8"/>
                                        </p:tgtEl>
                                        <p:attrNameLst>
                                          <p:attrName>ppt_x</p:attrName>
                                        </p:attrNameLst>
                                      </p:cBhvr>
                                      <p:tavLst>
                                        <p:tav tm="0">
                                          <p:val>
                                            <p:strVal val="#ppt_x"/>
                                          </p:val>
                                        </p:tav>
                                        <p:tav tm="100000">
                                          <p:val>
                                            <p:strVal val="#ppt_x"/>
                                          </p:val>
                                        </p:tav>
                                      </p:tavLst>
                                    </p:anim>
                                    <p:anim calcmode="lin" valueType="num">
                                      <p:cBhvr additive="base">
                                        <p:cTn dur="500" fill="hold" id="58"/>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8"/>
      <p:bldP grpId="0" spid="9"/>
      <p:bldP grpId="0" spid="10"/>
      <p:bldP grpId="0" spid="11"/>
      <p:bldP grpId="0" spid="22"/>
      <p:bldP grpId="0" spid="23"/>
      <p:bldP grpId="0" spid="24"/>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2" name="图表 1">
            <a:extLst>
              <a:ext uri="{FF2B5EF4-FFF2-40B4-BE49-F238E27FC236}">
                <a16:creationId xmlns:a16="http://schemas.microsoft.com/office/drawing/2014/main" id="{534096CB-6806-482B-A850-7D1A243BD2A3}"/>
              </a:ext>
            </a:extLst>
          </p:cNvPr>
          <p:cNvGraphicFramePr/>
          <p:nvPr>
            <p:extLst>
              <p:ext uri="{D42A27DB-BD31-4B8C-83A1-F6EECF244321}">
                <p14:modId val="2727418233"/>
              </p:ext>
            </p:extLst>
          </p:nvPr>
        </p:nvGraphicFramePr>
        <p:xfrm>
          <a:off x="1909277" y="1734564"/>
          <a:ext cx="7992368" cy="3275806"/>
        </p:xfrm>
        <a:graphic>
          <a:graphicData uri="http://schemas.openxmlformats.org/drawingml/2006/chart">
            <c:chart xmlns:c="http://schemas.openxmlformats.org/drawingml/2006/chart" r:id="rId2"/>
          </a:graphicData>
        </a:graphic>
      </p:graphicFrame>
    </p:spTree>
    <p:extLst>
      <p:ext uri="{BB962C8B-B14F-4D97-AF65-F5344CB8AC3E}">
        <p14:creationId val="2401808284"/>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9"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dissolve" transition="in">
                                      <p:cBhvr>
                                        <p:cTn dur="500" id="7"/>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2">
        <p:bldAsOne/>
      </p:bldGraphic>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1680DBB7-D220-4522-94BB-1CC06F52827F}"/>
              </a:ext>
            </a:extLst>
          </p:cNvPr>
          <p:cNvPicPr>
            <a:picLocks noChangeAspect="1"/>
          </p:cNvPicPr>
          <p:nvPr/>
        </p:nvPicPr>
        <p:blipFill>
          <a:blip r:embed="rId2">
            <a:extLst>
              <a:ext uri="{28A0092B-C50C-407E-A947-70E740481C1C}">
                <a14:useLocalDpi val="0"/>
              </a:ext>
            </a:extLst>
          </a:blip>
          <a:stretch>
            <a:fillRect/>
          </a:stretch>
        </p:blipFill>
        <p:spPr>
          <a:xfrm>
            <a:off x="3696197" y="1420088"/>
            <a:ext cx="5791834" cy="3439077"/>
          </a:xfrm>
          <a:prstGeom prst="rect">
            <a:avLst/>
          </a:prstGeom>
        </p:spPr>
      </p:pic>
      <p:sp>
        <p:nvSpPr>
          <p:cNvPr id="9" name="文本框 8">
            <a:extLst>
              <a:ext uri="{FF2B5EF4-FFF2-40B4-BE49-F238E27FC236}">
                <a16:creationId xmlns:a16="http://schemas.microsoft.com/office/drawing/2014/main" id="{1987DC4C-AD8C-41A6-976F-1EF16CE474B3}"/>
              </a:ext>
            </a:extLst>
          </p:cNvPr>
          <p:cNvSpPr txBox="1"/>
          <p:nvPr/>
        </p:nvSpPr>
        <p:spPr>
          <a:xfrm>
            <a:off x="4672939" y="2262562"/>
            <a:ext cx="3883342" cy="1310640"/>
          </a:xfrm>
          <a:prstGeom prst="rect">
            <a:avLst/>
          </a:prstGeom>
          <a:noFill/>
        </p:spPr>
        <p:txBody>
          <a:bodyPr rtlCol="0" wrap="none">
            <a:spAutoFit/>
          </a:bodyPr>
          <a:lstStyle/>
          <a:p>
            <a:r>
              <a:rPr altLang="zh-CN" lang="en-US" sz="8000">
                <a:solidFill>
                  <a:schemeClr val="bg1">
                    <a:lumMod val="65000"/>
                  </a:schemeClr>
                </a:solidFill>
              </a:rPr>
              <a:t>THANKS</a:t>
            </a:r>
          </a:p>
        </p:txBody>
      </p:sp>
      <p:sp>
        <p:nvSpPr>
          <p:cNvPr id="10" name="文本框 9">
            <a:extLst>
              <a:ext uri="{FF2B5EF4-FFF2-40B4-BE49-F238E27FC236}">
                <a16:creationId xmlns:a16="http://schemas.microsoft.com/office/drawing/2014/main" id="{72305C62-B68C-4834-A7EA-229E94D20559}"/>
              </a:ext>
            </a:extLst>
          </p:cNvPr>
          <p:cNvSpPr txBox="1"/>
          <p:nvPr/>
        </p:nvSpPr>
        <p:spPr>
          <a:xfrm>
            <a:off x="5107122" y="1760912"/>
            <a:ext cx="2411730" cy="914400"/>
          </a:xfrm>
          <a:prstGeom prst="rect">
            <a:avLst/>
          </a:prstGeom>
          <a:noFill/>
        </p:spPr>
        <p:txBody>
          <a:bodyPr rtlCol="0" wrap="none">
            <a:spAutoFit/>
          </a:bodyPr>
          <a:lstStyle/>
          <a:p>
            <a:r>
              <a:rPr altLang="zh-CN" lang="en-US" sz="5400">
                <a:solidFill>
                  <a:schemeClr val="bg1">
                    <a:lumMod val="65000"/>
                  </a:schemeClr>
                </a:solidFill>
                <a:latin charset="-122" panose="020b0503020204020204" pitchFamily="34" typeface="微软雅黑"/>
                <a:ea charset="-122" panose="020b0503020204020204" pitchFamily="34" typeface="微软雅黑"/>
              </a:rPr>
              <a:t>………….</a:t>
            </a:r>
          </a:p>
        </p:txBody>
      </p:sp>
      <p:sp>
        <p:nvSpPr>
          <p:cNvPr id="11" name="文本框 10">
            <a:extLst>
              <a:ext uri="{FF2B5EF4-FFF2-40B4-BE49-F238E27FC236}">
                <a16:creationId xmlns:a16="http://schemas.microsoft.com/office/drawing/2014/main" id="{07FDE30D-D0A5-4494-A94D-D1275F8731AF}"/>
              </a:ext>
            </a:extLst>
          </p:cNvPr>
          <p:cNvSpPr txBox="1"/>
          <p:nvPr/>
        </p:nvSpPr>
        <p:spPr>
          <a:xfrm>
            <a:off x="5602452" y="2897123"/>
            <a:ext cx="2411730" cy="914400"/>
          </a:xfrm>
          <a:prstGeom prst="rect">
            <a:avLst/>
          </a:prstGeom>
          <a:noFill/>
        </p:spPr>
        <p:txBody>
          <a:bodyPr rtlCol="0" wrap="none">
            <a:spAutoFit/>
          </a:bodyPr>
          <a:lstStyle/>
          <a:p>
            <a:r>
              <a:rPr altLang="zh-CN" lang="en-US" sz="5400">
                <a:solidFill>
                  <a:srgbClr val="7FB4D3"/>
                </a:solidFill>
                <a:latin charset="-122" panose="020b0503020204020204" pitchFamily="34" typeface="微软雅黑"/>
                <a:ea charset="-122" panose="020b0503020204020204" pitchFamily="34" typeface="微软雅黑"/>
              </a:rPr>
              <a:t>………….</a:t>
            </a:r>
          </a:p>
        </p:txBody>
      </p:sp>
    </p:spTree>
    <p:extLst>
      <p:ext uri="{BB962C8B-B14F-4D97-AF65-F5344CB8AC3E}">
        <p14:creationId val="25124514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49"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2000" fill="hold" id="7"/>
                                        <p:tgtEl>
                                          <p:spTgt spid="7"/>
                                        </p:tgtEl>
                                        <p:attrNameLst>
                                          <p:attrName>ppt_w</p:attrName>
                                        </p:attrNameLst>
                                      </p:cBhvr>
                                      <p:tavLst>
                                        <p:tav tm="0">
                                          <p:val>
                                            <p:fltVal val="0"/>
                                          </p:val>
                                        </p:tav>
                                        <p:tav tm="100000">
                                          <p:val>
                                            <p:strVal val="#ppt_w"/>
                                          </p:val>
                                        </p:tav>
                                      </p:tavLst>
                                    </p:anim>
                                    <p:anim calcmode="lin" valueType="num">
                                      <p:cBhvr>
                                        <p:cTn dur="2000" fill="hold" id="8"/>
                                        <p:tgtEl>
                                          <p:spTgt spid="7"/>
                                        </p:tgtEl>
                                        <p:attrNameLst>
                                          <p:attrName>ppt_h</p:attrName>
                                        </p:attrNameLst>
                                      </p:cBhvr>
                                      <p:tavLst>
                                        <p:tav tm="0">
                                          <p:val>
                                            <p:fltVal val="0"/>
                                          </p:val>
                                        </p:tav>
                                        <p:tav tm="100000">
                                          <p:val>
                                            <p:strVal val="#ppt_h"/>
                                          </p:val>
                                        </p:tav>
                                      </p:tavLst>
                                    </p:anim>
                                    <p:anim calcmode="lin" valueType="num">
                                      <p:cBhvr>
                                        <p:cTn dur="2000" fill="hold" id="9"/>
                                        <p:tgtEl>
                                          <p:spTgt spid="7"/>
                                        </p:tgtEl>
                                        <p:attrNameLst>
                                          <p:attrName>style.rotation</p:attrName>
                                        </p:attrNameLst>
                                      </p:cBhvr>
                                      <p:tavLst>
                                        <p:tav tm="0">
                                          <p:val>
                                            <p:fltVal val="360"/>
                                          </p:val>
                                        </p:tav>
                                        <p:tav tm="100000">
                                          <p:val>
                                            <p:fltVal val="0"/>
                                          </p:val>
                                        </p:tav>
                                      </p:tavLst>
                                    </p:anim>
                                    <p:animEffect filter="fade" transition="in">
                                      <p:cBhvr>
                                        <p:cTn dur="2000" id="10"/>
                                        <p:tgtEl>
                                          <p:spTgt spid="7"/>
                                        </p:tgtEl>
                                      </p:cBhvr>
                                    </p:animEffec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par>
                                <p:cTn fill="hold" grpId="0" id="16" nodeType="withEffect" presetClass="entr" presetID="22" presetSubtype="2">
                                  <p:stCondLst>
                                    <p:cond delay="0"/>
                                  </p:stCondLst>
                                  <p:childTnLst>
                                    <p:set>
                                      <p:cBhvr>
                                        <p:cTn dur="1" fill="hold" id="17">
                                          <p:stCondLst>
                                            <p:cond delay="0"/>
                                          </p:stCondLst>
                                        </p:cTn>
                                        <p:tgtEl>
                                          <p:spTgt spid="11"/>
                                        </p:tgtEl>
                                        <p:attrNameLst>
                                          <p:attrName>style.visibility</p:attrName>
                                        </p:attrNameLst>
                                      </p:cBhvr>
                                      <p:to>
                                        <p:strVal val="visible"/>
                                      </p:to>
                                    </p:set>
                                    <p:animEffect filter="wipe(right)" transition="in">
                                      <p:cBhvr>
                                        <p:cTn dur="500" id="18"/>
                                        <p:tgtEl>
                                          <p:spTgt spid="11"/>
                                        </p:tgtEl>
                                      </p:cBhvr>
                                    </p:animEffect>
                                  </p:childTnLst>
                                </p:cTn>
                              </p:par>
                            </p:childTnLst>
                          </p:cTn>
                        </p:par>
                      </p:childTnLst>
                    </p:cTn>
                  </p:par>
                  <p:par>
                    <p:cTn fill="hold" id="19" nodeType="clickPar">
                      <p:stCondLst>
                        <p:cond delay="indefinite"/>
                      </p:stCondLst>
                      <p:childTnLst>
                        <p:par>
                          <p:cTn fill="hold" id="20" nodeType="afterGroup">
                            <p:stCondLst>
                              <p:cond delay="0"/>
                            </p:stCondLst>
                            <p:childTnLst>
                              <p:par>
                                <p:cTn fill="hold" grpId="0" id="21" nodeType="clickEffect" presetClass="entr" presetID="41" presetSubtype="0">
                                  <p:stCondLst>
                                    <p:cond delay="0"/>
                                  </p:stCondLst>
                                  <p:iterate type="lt">
                                    <p:tmPct val="10000"/>
                                  </p:iterate>
                                  <p:childTnLst>
                                    <p:set>
                                      <p:cBhvr>
                                        <p:cTn dur="1" fill="hold" id="22">
                                          <p:stCondLst>
                                            <p:cond delay="0"/>
                                          </p:stCondLst>
                                        </p:cTn>
                                        <p:tgtEl>
                                          <p:spTgt spid="9"/>
                                        </p:tgtEl>
                                        <p:attrNameLst>
                                          <p:attrName>style.visibility</p:attrName>
                                        </p:attrNameLst>
                                      </p:cBhvr>
                                      <p:to>
                                        <p:strVal val="visible"/>
                                      </p:to>
                                    </p:set>
                                    <p:anim calcmode="lin" valueType="num">
                                      <p:cBhvr>
                                        <p:cTn dur="500" fill="hold" id="23"/>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4"/>
                                        <p:tgtEl>
                                          <p:spTgt spid="9"/>
                                        </p:tgtEl>
                                        <p:attrNameLst>
                                          <p:attrName>ppt_y</p:attrName>
                                        </p:attrNameLst>
                                      </p:cBhvr>
                                      <p:tavLst>
                                        <p:tav tm="0">
                                          <p:val>
                                            <p:strVal val="#ppt_y"/>
                                          </p:val>
                                        </p:tav>
                                        <p:tav tm="100000">
                                          <p:val>
                                            <p:strVal val="#ppt_y"/>
                                          </p:val>
                                        </p:tav>
                                      </p:tavLst>
                                    </p:anim>
                                    <p:anim calcmode="lin" valueType="num">
                                      <p:cBhvr>
                                        <p:cTn dur="500" fill="hold" id="25"/>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6"/>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7" tmFilter="0,0; .5, 1; 1, 1"/>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1680DBB7-D220-4522-94BB-1CC06F52827F}"/>
              </a:ext>
            </a:extLst>
          </p:cNvPr>
          <p:cNvPicPr>
            <a:picLocks noChangeAspect="1"/>
          </p:cNvPicPr>
          <p:nvPr/>
        </p:nvPicPr>
        <p:blipFill>
          <a:blip r:embed="rId2">
            <a:extLst>
              <a:ext uri="{28A0092B-C50C-407E-A947-70E740481C1C}">
                <a14:useLocalDpi val="0"/>
              </a:ext>
            </a:extLst>
          </a:blip>
          <a:stretch>
            <a:fillRect/>
          </a:stretch>
        </p:blipFill>
        <p:spPr>
          <a:xfrm rot="16200000">
            <a:off x="2732911" y="1365299"/>
            <a:ext cx="6623083" cy="3932657"/>
          </a:xfrm>
          <a:prstGeom prst="rect">
            <a:avLst/>
          </a:prstGeom>
        </p:spPr>
      </p:pic>
      <p:sp>
        <p:nvSpPr>
          <p:cNvPr id="10" name="文本框 9">
            <a:extLst>
              <a:ext uri="{FF2B5EF4-FFF2-40B4-BE49-F238E27FC236}">
                <a16:creationId xmlns:a16="http://schemas.microsoft.com/office/drawing/2014/main" id="{72305C62-B68C-4834-A7EA-229E94D20559}"/>
              </a:ext>
            </a:extLst>
          </p:cNvPr>
          <p:cNvSpPr txBox="1"/>
          <p:nvPr/>
        </p:nvSpPr>
        <p:spPr>
          <a:xfrm>
            <a:off x="4530341" y="60029"/>
            <a:ext cx="2411730" cy="914400"/>
          </a:xfrm>
          <a:prstGeom prst="rect">
            <a:avLst/>
          </a:prstGeom>
          <a:noFill/>
        </p:spPr>
        <p:txBody>
          <a:bodyPr rtlCol="0" wrap="none">
            <a:spAutoFit/>
          </a:bodyPr>
          <a:lstStyle/>
          <a:p>
            <a:r>
              <a:rPr altLang="zh-CN" lang="en-US" sz="5400">
                <a:solidFill>
                  <a:schemeClr val="bg1">
                    <a:lumMod val="65000"/>
                  </a:schemeClr>
                </a:solidFill>
                <a:latin charset="-122" panose="020b0503020204020204" pitchFamily="34" typeface="微软雅黑"/>
                <a:ea charset="-122" panose="020b0503020204020204" pitchFamily="34" typeface="微软雅黑"/>
              </a:rPr>
              <a:t>………….</a:t>
            </a:r>
          </a:p>
        </p:txBody>
      </p:sp>
      <p:sp>
        <p:nvSpPr>
          <p:cNvPr id="11" name="文本框 10">
            <a:extLst>
              <a:ext uri="{FF2B5EF4-FFF2-40B4-BE49-F238E27FC236}">
                <a16:creationId xmlns:a16="http://schemas.microsoft.com/office/drawing/2014/main" id="{07FDE30D-D0A5-4494-A94D-D1275F8731AF}"/>
              </a:ext>
            </a:extLst>
          </p:cNvPr>
          <p:cNvSpPr txBox="1"/>
          <p:nvPr/>
        </p:nvSpPr>
        <p:spPr>
          <a:xfrm>
            <a:off x="4987570" y="5270264"/>
            <a:ext cx="2411730" cy="914400"/>
          </a:xfrm>
          <a:prstGeom prst="rect">
            <a:avLst/>
          </a:prstGeom>
          <a:noFill/>
        </p:spPr>
        <p:txBody>
          <a:bodyPr rtlCol="0" wrap="none">
            <a:spAutoFit/>
          </a:bodyPr>
          <a:lstStyle/>
          <a:p>
            <a:r>
              <a:rPr altLang="zh-CN" lang="en-US" sz="5400">
                <a:solidFill>
                  <a:srgbClr val="7FB4D3"/>
                </a:solidFill>
                <a:latin charset="-122" panose="020b0503020204020204" pitchFamily="34" typeface="微软雅黑"/>
                <a:ea charset="-122" panose="020b0503020204020204" pitchFamily="34" typeface="微软雅黑"/>
              </a:rPr>
              <a:t>………….</a:t>
            </a:r>
          </a:p>
        </p:txBody>
      </p:sp>
      <p:grpSp>
        <p:nvGrpSpPr>
          <p:cNvPr id="5" name="组合 4">
            <a:extLst>
              <a:ext uri="{FF2B5EF4-FFF2-40B4-BE49-F238E27FC236}">
                <a16:creationId xmlns:a16="http://schemas.microsoft.com/office/drawing/2014/main" id="{3488CD4F-8F73-45DC-9361-9807808349AF}"/>
              </a:ext>
            </a:extLst>
          </p:cNvPr>
          <p:cNvGrpSpPr/>
          <p:nvPr/>
        </p:nvGrpSpPr>
        <p:grpSpPr>
          <a:xfrm>
            <a:off x="4987570" y="823427"/>
            <a:ext cx="1980029" cy="1138774"/>
            <a:chOff x="4987570" y="823427"/>
            <a:chExt cx="1980029" cy="1138774"/>
          </a:xfrm>
        </p:grpSpPr>
        <p:sp>
          <p:nvSpPr>
            <p:cNvPr id="2" name="文本框 1">
              <a:extLst>
                <a:ext uri="{FF2B5EF4-FFF2-40B4-BE49-F238E27FC236}">
                  <a16:creationId xmlns:a16="http://schemas.microsoft.com/office/drawing/2014/main" id="{9B0545E5-FB6A-48D9-8BFA-61EC0DECF83B}"/>
                </a:ext>
              </a:extLst>
            </p:cNvPr>
            <p:cNvSpPr txBox="1"/>
            <p:nvPr/>
          </p:nvSpPr>
          <p:spPr>
            <a:xfrm>
              <a:off x="5237426" y="823427"/>
              <a:ext cx="1400492" cy="762000"/>
            </a:xfrm>
            <a:prstGeom prst="rect">
              <a:avLst/>
            </a:prstGeom>
            <a:noFill/>
          </p:spPr>
          <p:txBody>
            <a:bodyPr rtlCol="0" wrap="none">
              <a:spAutoFit/>
            </a:bodyPr>
            <a:lstStyle/>
            <a:p>
              <a:r>
                <a:rPr altLang="zh-CN" lang="en-US" sz="4400">
                  <a:solidFill>
                    <a:srgbClr val="7FB4D3"/>
                  </a:solidFill>
                  <a:latin charset="-122" panose="020b0503020204020204" pitchFamily="34" typeface="微软雅黑"/>
                  <a:ea charset="-122" panose="020b0503020204020204" pitchFamily="34" typeface="微软雅黑"/>
                </a:rPr>
                <a:t>ONE</a:t>
              </a:r>
            </a:p>
          </p:txBody>
        </p:sp>
        <p:sp>
          <p:nvSpPr>
            <p:cNvPr id="3" name="矩形 2">
              <a:extLst>
                <a:ext uri="{FF2B5EF4-FFF2-40B4-BE49-F238E27FC236}">
                  <a16:creationId xmlns:a16="http://schemas.microsoft.com/office/drawing/2014/main" id="{7E1A22DE-CA3F-4512-B1CA-D5A100A7FF5D}"/>
                </a:ext>
              </a:extLst>
            </p:cNvPr>
            <p:cNvSpPr/>
            <p:nvPr/>
          </p:nvSpPr>
          <p:spPr>
            <a:xfrm>
              <a:off x="4987570" y="1562091"/>
              <a:ext cx="1960880" cy="396240"/>
            </a:xfrm>
            <a:prstGeom prst="rect">
              <a:avLst/>
            </a:prstGeom>
          </p:spPr>
          <p:txBody>
            <a:bodyPr wrap="none">
              <a:spAutoFit/>
            </a:bodyPr>
            <a:lstStyle/>
            <a:p>
              <a:r>
                <a:rPr altLang="en-US" lang="zh-CN" sz="2000">
                  <a:solidFill>
                    <a:schemeClr val="bg1">
                      <a:lumMod val="65000"/>
                    </a:schemeClr>
                  </a:solidFill>
                  <a:latin charset="-122" panose="020b0503020204020204" pitchFamily="34" typeface="微软雅黑"/>
                  <a:ea charset="-122" panose="020b0503020204020204" pitchFamily="34" typeface="微软雅黑"/>
                </a:rPr>
                <a:t>请输入你的题目</a:t>
              </a:r>
            </a:p>
          </p:txBody>
        </p:sp>
      </p:grpSp>
      <p:sp>
        <p:nvSpPr>
          <p:cNvPr id="4" name="矩形 3">
            <a:extLst>
              <a:ext uri="{FF2B5EF4-FFF2-40B4-BE49-F238E27FC236}">
                <a16:creationId xmlns:a16="http://schemas.microsoft.com/office/drawing/2014/main" id="{B67C308B-2A2A-40FC-A7A1-6EF2B655AE35}"/>
              </a:ext>
            </a:extLst>
          </p:cNvPr>
          <p:cNvSpPr/>
          <p:nvPr/>
        </p:nvSpPr>
        <p:spPr>
          <a:xfrm>
            <a:off x="5152084" y="2171600"/>
            <a:ext cx="1651000" cy="3291840"/>
          </a:xfrm>
          <a:prstGeom prst="rect">
            <a:avLst/>
          </a:prstGeom>
        </p:spPr>
        <p:txBody>
          <a:bodyPr wrap="square">
            <a:spAutoFit/>
          </a:bodyPr>
          <a:lstStyle/>
          <a:p>
            <a:pPr>
              <a:lnSpc>
                <a:spcPct val="150000"/>
              </a:lnSpc>
            </a:pPr>
            <a:r>
              <a:rPr altLang="en-US" lang="zh-CN" sz="1400">
                <a:solidFill>
                  <a:schemeClr val="bg1">
                    <a:lumMod val="65000"/>
                  </a:schemeClr>
                </a:solidFill>
                <a:latin charset="-122" panose="020b0503020204020204" pitchFamily="34" typeface="微软雅黑"/>
                <a:ea charset="-122" panose="020b0503020204020204" pitchFamily="34" typeface="微软雅黑"/>
              </a:rPr>
              <a:t>请在此处添加详细描述文本，尽量与标题文本语言风格相符合，语言描述尽量简洁生动。请在此处添加详细描述文本，尽量与标题文本语言风格相符合，语言描述尽量简洁生动。</a:t>
            </a:r>
          </a:p>
        </p:txBody>
      </p:sp>
    </p:spTree>
    <p:extLst>
      <p:ext uri="{BB962C8B-B14F-4D97-AF65-F5344CB8AC3E}">
        <p14:creationId val="417873595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1000" fill="hold" id="7"/>
                                        <p:tgtEl>
                                          <p:spTgt spid="7"/>
                                        </p:tgtEl>
                                        <p:attrNameLst>
                                          <p:attrName>ppt_w</p:attrName>
                                        </p:attrNameLst>
                                      </p:cBhvr>
                                      <p:tavLst>
                                        <p:tav tm="0">
                                          <p:val>
                                            <p:strVal val="#ppt_w+.3"/>
                                          </p:val>
                                        </p:tav>
                                        <p:tav tm="100000">
                                          <p:val>
                                            <p:strVal val="#ppt_w"/>
                                          </p:val>
                                        </p:tav>
                                      </p:tavLst>
                                    </p:anim>
                                    <p:anim calcmode="lin" valueType="num">
                                      <p:cBhvr>
                                        <p:cTn dur="1000" fill="hold" id="8"/>
                                        <p:tgtEl>
                                          <p:spTgt spid="7"/>
                                        </p:tgtEl>
                                        <p:attrNameLst>
                                          <p:attrName>ppt_h</p:attrName>
                                        </p:attrNameLst>
                                      </p:cBhvr>
                                      <p:tavLst>
                                        <p:tav tm="0">
                                          <p:val>
                                            <p:strVal val="#ppt_h"/>
                                          </p:val>
                                        </p:tav>
                                        <p:tav tm="100000">
                                          <p:val>
                                            <p:strVal val="#ppt_h"/>
                                          </p:val>
                                        </p:tav>
                                      </p:tavLst>
                                    </p:anim>
                                    <p:animEffect filter="fade" transition="in">
                                      <p:cBhvr>
                                        <p:cTn dur="1000" id="9"/>
                                        <p:tgtEl>
                                          <p:spTgt spid="7"/>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2" presetSubtype="8">
                                  <p:stCondLst>
                                    <p:cond delay="0"/>
                                  </p:stCondLst>
                                  <p:childTnLst>
                                    <p:set>
                                      <p:cBhvr>
                                        <p:cTn dur="1" fill="hold" id="13">
                                          <p:stCondLst>
                                            <p:cond delay="0"/>
                                          </p:stCondLst>
                                        </p:cTn>
                                        <p:tgtEl>
                                          <p:spTgt spid="10"/>
                                        </p:tgtEl>
                                        <p:attrNameLst>
                                          <p:attrName>style.visibility</p:attrName>
                                        </p:attrNameLst>
                                      </p:cBhvr>
                                      <p:to>
                                        <p:strVal val="visible"/>
                                      </p:to>
                                    </p:set>
                                    <p:animEffect filter="wipe(left)" transition="in">
                                      <p:cBhvr>
                                        <p:cTn dur="500" id="14"/>
                                        <p:tgtEl>
                                          <p:spTgt spid="10"/>
                                        </p:tgtEl>
                                      </p:cBhvr>
                                    </p:animEffect>
                                  </p:childTnLst>
                                </p:cTn>
                              </p:par>
                            </p:childTnLst>
                          </p:cTn>
                        </p:par>
                      </p:childTnLst>
                    </p:cTn>
                  </p:par>
                  <p:par>
                    <p:cTn fill="hold" id="15" nodeType="clickPar">
                      <p:stCondLst>
                        <p:cond delay="indefinite"/>
                      </p:stCondLst>
                      <p:childTnLst>
                        <p:par>
                          <p:cTn fill="hold" id="16" nodeType="afterGroup">
                            <p:stCondLst>
                              <p:cond delay="0"/>
                            </p:stCondLst>
                            <p:childTnLst>
                              <p:par>
                                <p:cTn fill="hold" id="17" nodeType="clickEffect" presetClass="entr" presetID="53" presetSubtype="0">
                                  <p:stCondLst>
                                    <p:cond delay="0"/>
                                  </p:stCondLst>
                                  <p:childTnLst>
                                    <p:set>
                                      <p:cBhvr>
                                        <p:cTn dur="1" fill="hold" id="18">
                                          <p:stCondLst>
                                            <p:cond delay="0"/>
                                          </p:stCondLst>
                                        </p:cTn>
                                        <p:tgtEl>
                                          <p:spTgt spid="5"/>
                                        </p:tgtEl>
                                        <p:attrNameLst>
                                          <p:attrName>style.visibility</p:attrName>
                                        </p:attrNameLst>
                                      </p:cBhvr>
                                      <p:to>
                                        <p:strVal val="visible"/>
                                      </p:to>
                                    </p:set>
                                    <p:anim calcmode="lin" valueType="num">
                                      <p:cBhvr>
                                        <p:cTn dur="500" fill="hold" id="19"/>
                                        <p:tgtEl>
                                          <p:spTgt spid="5"/>
                                        </p:tgtEl>
                                        <p:attrNameLst>
                                          <p:attrName>ppt_w</p:attrName>
                                        </p:attrNameLst>
                                      </p:cBhvr>
                                      <p:tavLst>
                                        <p:tav tm="0">
                                          <p:val>
                                            <p:fltVal val="0"/>
                                          </p:val>
                                        </p:tav>
                                        <p:tav tm="100000">
                                          <p:val>
                                            <p:strVal val="#ppt_w"/>
                                          </p:val>
                                        </p:tav>
                                      </p:tavLst>
                                    </p:anim>
                                    <p:anim calcmode="lin" valueType="num">
                                      <p:cBhvr>
                                        <p:cTn dur="500" fill="hold" id="20"/>
                                        <p:tgtEl>
                                          <p:spTgt spid="5"/>
                                        </p:tgtEl>
                                        <p:attrNameLst>
                                          <p:attrName>ppt_h</p:attrName>
                                        </p:attrNameLst>
                                      </p:cBhvr>
                                      <p:tavLst>
                                        <p:tav tm="0">
                                          <p:val>
                                            <p:fltVal val="0"/>
                                          </p:val>
                                        </p:tav>
                                        <p:tav tm="100000">
                                          <p:val>
                                            <p:strVal val="#ppt_h"/>
                                          </p:val>
                                        </p:tav>
                                      </p:tavLst>
                                    </p:anim>
                                    <p:animEffect filter="fade" transition="in">
                                      <p:cBhvr>
                                        <p:cTn dur="500" id="21"/>
                                        <p:tgtEl>
                                          <p:spTgt spid="5"/>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10" presetSubtype="0">
                                  <p:stCondLst>
                                    <p:cond delay="0"/>
                                  </p:stCondLst>
                                  <p:childTnLst>
                                    <p:set>
                                      <p:cBhvr>
                                        <p:cTn dur="1" fill="hold" id="25">
                                          <p:stCondLst>
                                            <p:cond delay="0"/>
                                          </p:stCondLst>
                                        </p:cTn>
                                        <p:tgtEl>
                                          <p:spTgt spid="4"/>
                                        </p:tgtEl>
                                        <p:attrNameLst>
                                          <p:attrName>style.visibility</p:attrName>
                                        </p:attrNameLst>
                                      </p:cBhvr>
                                      <p:to>
                                        <p:strVal val="visible"/>
                                      </p:to>
                                    </p:set>
                                    <p:animEffect filter="fade" transition="in">
                                      <p:cBhvr>
                                        <p:cTn dur="500" id="26"/>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4"/>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弧形 3">
            <a:extLst>
              <a:ext uri="{FF2B5EF4-FFF2-40B4-BE49-F238E27FC236}">
                <a16:creationId xmlns:a16="http://schemas.microsoft.com/office/drawing/2014/main" id="{0CC5FD32-D686-4288-87B5-38E73EF560E2}"/>
              </a:ext>
            </a:extLst>
          </p:cNvPr>
          <p:cNvSpPr/>
          <p:nvPr/>
        </p:nvSpPr>
        <p:spPr>
          <a:xfrm>
            <a:off x="2180318" y="1843314"/>
            <a:ext cx="3429000" cy="3429000"/>
          </a:xfrm>
          <a:prstGeom prst="arc">
            <a:avLst>
              <a:gd fmla="val 17701833" name="adj1"/>
              <a:gd fmla="val 3846468" name="adj2"/>
            </a:avLst>
          </a:prstGeom>
          <a:ln w="76200">
            <a:solidFill>
              <a:schemeClr val="bg1"/>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grpSp>
        <p:nvGrpSpPr>
          <p:cNvPr id="5" name="组合 4">
            <a:extLst>
              <a:ext uri="{FF2B5EF4-FFF2-40B4-BE49-F238E27FC236}">
                <a16:creationId xmlns:a16="http://schemas.microsoft.com/office/drawing/2014/main" id="{7B7F71BD-DA1F-4093-8CB8-8FC1858DE230}"/>
              </a:ext>
            </a:extLst>
          </p:cNvPr>
          <p:cNvGrpSpPr/>
          <p:nvPr/>
        </p:nvGrpSpPr>
        <p:grpSpPr>
          <a:xfrm>
            <a:off x="4866368" y="2131445"/>
            <a:ext cx="4953000" cy="742950"/>
            <a:chOff x="5018768" y="2296545"/>
            <a:chExt cx="4953000" cy="742950"/>
          </a:xfrm>
        </p:grpSpPr>
        <p:sp>
          <p:nvSpPr>
            <p:cNvPr id="6" name="五边形 9">
              <a:extLst>
                <a:ext uri="{FF2B5EF4-FFF2-40B4-BE49-F238E27FC236}">
                  <a16:creationId xmlns:a16="http://schemas.microsoft.com/office/drawing/2014/main" id="{5E56B735-9082-449D-93A8-8C284B4E9230}"/>
                </a:ext>
              </a:extLst>
            </p:cNvPr>
            <p:cNvSpPr/>
            <p:nvPr/>
          </p:nvSpPr>
          <p:spPr>
            <a:xfrm>
              <a:off x="5428343" y="2296545"/>
              <a:ext cx="4543425" cy="742950"/>
            </a:xfrm>
            <a:prstGeom prst="homePlate">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sp>
          <p:nvSpPr>
            <p:cNvPr id="7" name="椭圆 6">
              <a:extLst>
                <a:ext uri="{FF2B5EF4-FFF2-40B4-BE49-F238E27FC236}">
                  <a16:creationId xmlns:a16="http://schemas.microsoft.com/office/drawing/2014/main" id="{A1C68DD5-0471-4106-88BA-CD2A18822619}"/>
                </a:ext>
              </a:extLst>
            </p:cNvPr>
            <p:cNvSpPr/>
            <p:nvPr/>
          </p:nvSpPr>
          <p:spPr>
            <a:xfrm>
              <a:off x="5018768" y="2296545"/>
              <a:ext cx="742950" cy="742950"/>
            </a:xfrm>
            <a:prstGeom prst="ellipse">
              <a:avLst/>
            </a:prstGeom>
            <a:solidFill>
              <a:srgbClr val="BAE3F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sp>
          <p:nvSpPr>
            <p:cNvPr id="8" name="Freeform 114">
              <a:extLst>
                <a:ext uri="{FF2B5EF4-FFF2-40B4-BE49-F238E27FC236}">
                  <a16:creationId xmlns:a16="http://schemas.microsoft.com/office/drawing/2014/main" id="{18B568F4-FC00-4364-A2E6-026EA122F78F}"/>
                </a:ext>
              </a:extLst>
            </p:cNvPr>
            <p:cNvSpPr>
              <a:spLocks noEditPoints="1"/>
            </p:cNvSpPr>
            <p:nvPr/>
          </p:nvSpPr>
          <p:spPr bwMode="auto">
            <a:xfrm>
              <a:off x="5259274" y="2487045"/>
              <a:ext cx="261938" cy="361950"/>
            </a:xfrm>
            <a:custGeom>
              <a:gdLst>
                <a:gd fmla="*/ 37 w 73" name="T0"/>
                <a:gd fmla="*/ 0 h 100" name="T1"/>
                <a:gd fmla="*/ 63 w 73" name="T2"/>
                <a:gd fmla="*/ 9 h 100" name="T3"/>
                <a:gd fmla="*/ 73 w 73" name="T4"/>
                <a:gd fmla="*/ 33 h 100" name="T5"/>
                <a:gd fmla="*/ 73 w 73" name="T6"/>
                <a:gd fmla="*/ 40 h 100" name="T7"/>
                <a:gd fmla="*/ 70 w 73" name="T8"/>
                <a:gd fmla="*/ 47 h 100" name="T9"/>
                <a:gd fmla="*/ 50 w 73" name="T10"/>
                <a:gd fmla="*/ 74 h 100" name="T11"/>
                <a:gd fmla="*/ 48 w 73" name="T12"/>
                <a:gd fmla="*/ 76 h 100" name="T13"/>
                <a:gd fmla="*/ 48 w 73" name="T14"/>
                <a:gd fmla="*/ 80 h 100" name="T15"/>
                <a:gd fmla="*/ 46 w 73" name="T16"/>
                <a:gd fmla="*/ 80 h 100" name="T17"/>
                <a:gd fmla="*/ 44 w 73" name="T18"/>
                <a:gd fmla="*/ 80 h 100" name="T19"/>
                <a:gd fmla="*/ 38 w 73" name="T20"/>
                <a:gd fmla="*/ 80 h 100" name="T21"/>
                <a:gd fmla="*/ 36 w 73" name="T22"/>
                <a:gd fmla="*/ 80 h 100" name="T23"/>
                <a:gd fmla="*/ 31 w 73" name="T24"/>
                <a:gd fmla="*/ 80 h 100" name="T25"/>
                <a:gd fmla="*/ 29 w 73" name="T26"/>
                <a:gd fmla="*/ 80 h 100" name="T27"/>
                <a:gd fmla="*/ 27 w 73" name="T28"/>
                <a:gd fmla="*/ 80 h 100" name="T29"/>
                <a:gd fmla="*/ 27 w 73" name="T30"/>
                <a:gd fmla="*/ 80 h 100" name="T31"/>
                <a:gd fmla="*/ 27 w 73" name="T32"/>
                <a:gd fmla="*/ 76 h 100" name="T33"/>
                <a:gd fmla="*/ 21 w 73" name="T34"/>
                <a:gd fmla="*/ 70 h 100" name="T35"/>
                <a:gd fmla="*/ 0 w 73" name="T36"/>
                <a:gd fmla="*/ 33 h 100" name="T37"/>
                <a:gd fmla="*/ 11 w 73" name="T38"/>
                <a:gd fmla="*/ 9 h 100" name="T39"/>
                <a:gd fmla="*/ 37 w 73" name="T40"/>
                <a:gd fmla="*/ 0 h 100" name="T41"/>
                <a:gd fmla="*/ 45 w 73" name="T42"/>
                <a:gd fmla="*/ 86 h 100" name="T43"/>
                <a:gd fmla="*/ 43 w 73" name="T44"/>
                <a:gd fmla="*/ 100 h 100" name="T45"/>
                <a:gd fmla="*/ 31 w 73" name="T46"/>
                <a:gd fmla="*/ 100 h 100" name="T47"/>
                <a:gd fmla="*/ 30 w 73" name="T48"/>
                <a:gd fmla="*/ 86 h 100" name="T49"/>
                <a:gd fmla="*/ 45 w 73" name="T50"/>
                <a:gd fmla="*/ 86 h 100" name="T51"/>
                <a:gd fmla="*/ 37 w 73" name="T52"/>
                <a:gd fmla="*/ 74 h 100" name="T53"/>
                <a:gd fmla="*/ 43 w 73" name="T54"/>
                <a:gd fmla="*/ 74 h 100" name="T55"/>
                <a:gd fmla="*/ 48 w 73" name="T56"/>
                <a:gd fmla="*/ 6 h 100" name="T57"/>
                <a:gd fmla="*/ 37 w 73" name="T58"/>
                <a:gd fmla="*/ 4 h 100" name="T59"/>
                <a:gd fmla="*/ 36 w 73" name="T60"/>
                <a:gd fmla="*/ 4 h 100" name="T61"/>
                <a:gd fmla="*/ 37 w 73" name="T62"/>
                <a:gd fmla="*/ 74 h 100" name="T63"/>
                <a:gd fmla="*/ 17 w 73" name="T64"/>
                <a:gd fmla="*/ 10 h 100" name="T65"/>
                <a:gd fmla="*/ 16 w 73" name="T66"/>
                <a:gd fmla="*/ 58 h 100" name="T67"/>
                <a:gd fmla="*/ 25 w 73" name="T68"/>
                <a:gd fmla="*/ 67 h 100" name="T69"/>
                <a:gd fmla="*/ 30 w 73" name="T70"/>
                <a:gd fmla="*/ 72 h 100" name="T71"/>
                <a:gd fmla="*/ 27 w 73" name="T72"/>
                <a:gd fmla="*/ 5 h 100" name="T73"/>
                <a:gd fmla="*/ 17 w 73" name="T74"/>
                <a:gd fmla="*/ 10 h 100" name="T75"/>
                <a:gd fmla="*/ 60 w 73" name="T76"/>
                <a:gd fmla="*/ 13 h 100" name="T77"/>
                <a:gd fmla="*/ 56 w 73" name="T78"/>
                <a:gd fmla="*/ 60 h 100" name="T79"/>
                <a:gd fmla="*/ 66 w 73" name="T80"/>
                <a:gd fmla="*/ 45 h 100" name="T81"/>
                <a:gd fmla="*/ 68 w 73" name="T82"/>
                <a:gd fmla="*/ 39 h 100" name="T83"/>
                <a:gd fmla="*/ 69 w 73" name="T84"/>
                <a:gd fmla="*/ 33 h 100" name="T85"/>
                <a:gd fmla="*/ 60 w 73" name="T86"/>
                <a:gd fmla="*/ 13 h 10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00" w="73">
                  <a:moveTo>
                    <a:pt x="37" y="0"/>
                  </a:moveTo>
                  <a:cubicBezTo>
                    <a:pt x="47" y="0"/>
                    <a:pt x="56" y="3"/>
                    <a:pt x="63" y="9"/>
                  </a:cubicBezTo>
                  <a:cubicBezTo>
                    <a:pt x="69" y="15"/>
                    <a:pt x="73" y="24"/>
                    <a:pt x="73" y="33"/>
                  </a:cubicBezTo>
                  <a:cubicBezTo>
                    <a:pt x="73" y="36"/>
                    <a:pt x="73" y="38"/>
                    <a:pt x="73" y="40"/>
                  </a:cubicBezTo>
                  <a:cubicBezTo>
                    <a:pt x="72" y="43"/>
                    <a:pt x="71" y="45"/>
                    <a:pt x="70" y="47"/>
                  </a:cubicBezTo>
                  <a:cubicBezTo>
                    <a:pt x="68" y="53"/>
                    <a:pt x="56" y="67"/>
                    <a:pt x="50" y="74"/>
                  </a:cubicBezTo>
                  <a:cubicBezTo>
                    <a:pt x="49" y="75"/>
                    <a:pt x="48" y="75"/>
                    <a:pt x="48" y="76"/>
                  </a:cubicBezTo>
                  <a:cubicBezTo>
                    <a:pt x="48" y="80"/>
                    <a:pt x="48" y="80"/>
                    <a:pt x="48" y="80"/>
                  </a:cubicBezTo>
                  <a:cubicBezTo>
                    <a:pt x="46" y="80"/>
                    <a:pt x="46" y="80"/>
                    <a:pt x="46" y="80"/>
                  </a:cubicBezTo>
                  <a:cubicBezTo>
                    <a:pt x="44" y="80"/>
                    <a:pt x="44" y="80"/>
                    <a:pt x="44" y="80"/>
                  </a:cubicBezTo>
                  <a:cubicBezTo>
                    <a:pt x="38" y="80"/>
                    <a:pt x="38" y="80"/>
                    <a:pt x="38" y="80"/>
                  </a:cubicBezTo>
                  <a:cubicBezTo>
                    <a:pt x="36" y="80"/>
                    <a:pt x="36" y="80"/>
                    <a:pt x="36" y="80"/>
                  </a:cubicBezTo>
                  <a:cubicBezTo>
                    <a:pt x="31" y="80"/>
                    <a:pt x="31" y="80"/>
                    <a:pt x="31" y="80"/>
                  </a:cubicBezTo>
                  <a:cubicBezTo>
                    <a:pt x="29" y="80"/>
                    <a:pt x="29" y="80"/>
                    <a:pt x="29" y="80"/>
                  </a:cubicBezTo>
                  <a:cubicBezTo>
                    <a:pt x="27" y="80"/>
                    <a:pt x="27" y="80"/>
                    <a:pt x="27" y="80"/>
                  </a:cubicBezTo>
                  <a:cubicBezTo>
                    <a:pt x="27" y="80"/>
                    <a:pt x="27" y="80"/>
                    <a:pt x="27" y="80"/>
                  </a:cubicBezTo>
                  <a:cubicBezTo>
                    <a:pt x="27" y="76"/>
                    <a:pt x="27" y="76"/>
                    <a:pt x="27" y="76"/>
                  </a:cubicBezTo>
                  <a:cubicBezTo>
                    <a:pt x="25" y="74"/>
                    <a:pt x="23" y="72"/>
                    <a:pt x="21" y="70"/>
                  </a:cubicBezTo>
                  <a:cubicBezTo>
                    <a:pt x="11" y="60"/>
                    <a:pt x="0" y="48"/>
                    <a:pt x="0" y="33"/>
                  </a:cubicBezTo>
                  <a:cubicBezTo>
                    <a:pt x="0" y="24"/>
                    <a:pt x="4" y="15"/>
                    <a:pt x="11" y="9"/>
                  </a:cubicBezTo>
                  <a:cubicBezTo>
                    <a:pt x="18" y="3"/>
                    <a:pt x="27" y="0"/>
                    <a:pt x="37" y="0"/>
                  </a:cubicBezTo>
                  <a:close/>
                  <a:moveTo>
                    <a:pt x="45" y="86"/>
                  </a:moveTo>
                  <a:cubicBezTo>
                    <a:pt x="43" y="100"/>
                    <a:pt x="43" y="100"/>
                    <a:pt x="43" y="100"/>
                  </a:cubicBezTo>
                  <a:cubicBezTo>
                    <a:pt x="31" y="100"/>
                    <a:pt x="31" y="100"/>
                    <a:pt x="31" y="100"/>
                  </a:cubicBezTo>
                  <a:cubicBezTo>
                    <a:pt x="30" y="86"/>
                    <a:pt x="30" y="86"/>
                    <a:pt x="30" y="86"/>
                  </a:cubicBezTo>
                  <a:cubicBezTo>
                    <a:pt x="45" y="86"/>
                    <a:pt x="45" y="86"/>
                    <a:pt x="45" y="86"/>
                  </a:cubicBezTo>
                  <a:close/>
                  <a:moveTo>
                    <a:pt x="37" y="74"/>
                  </a:moveTo>
                  <a:cubicBezTo>
                    <a:pt x="43" y="74"/>
                    <a:pt x="43" y="74"/>
                    <a:pt x="43" y="74"/>
                  </a:cubicBezTo>
                  <a:cubicBezTo>
                    <a:pt x="49" y="49"/>
                    <a:pt x="54" y="27"/>
                    <a:pt x="48" y="6"/>
                  </a:cubicBezTo>
                  <a:cubicBezTo>
                    <a:pt x="44" y="5"/>
                    <a:pt x="41" y="4"/>
                    <a:pt x="37" y="4"/>
                  </a:cubicBezTo>
                  <a:cubicBezTo>
                    <a:pt x="37" y="4"/>
                    <a:pt x="36" y="4"/>
                    <a:pt x="36" y="4"/>
                  </a:cubicBezTo>
                  <a:cubicBezTo>
                    <a:pt x="34" y="27"/>
                    <a:pt x="36" y="51"/>
                    <a:pt x="37" y="74"/>
                  </a:cubicBezTo>
                  <a:close/>
                  <a:moveTo>
                    <a:pt x="17" y="10"/>
                  </a:moveTo>
                  <a:cubicBezTo>
                    <a:pt x="5" y="25"/>
                    <a:pt x="6" y="41"/>
                    <a:pt x="16" y="58"/>
                  </a:cubicBezTo>
                  <a:cubicBezTo>
                    <a:pt x="19" y="61"/>
                    <a:pt x="22" y="64"/>
                    <a:pt x="25" y="67"/>
                  </a:cubicBezTo>
                  <a:cubicBezTo>
                    <a:pt x="26" y="69"/>
                    <a:pt x="28" y="70"/>
                    <a:pt x="30" y="72"/>
                  </a:cubicBezTo>
                  <a:cubicBezTo>
                    <a:pt x="24" y="52"/>
                    <a:pt x="13" y="25"/>
                    <a:pt x="27" y="5"/>
                  </a:cubicBezTo>
                  <a:cubicBezTo>
                    <a:pt x="23" y="6"/>
                    <a:pt x="20" y="8"/>
                    <a:pt x="17" y="10"/>
                  </a:cubicBezTo>
                  <a:close/>
                  <a:moveTo>
                    <a:pt x="60" y="13"/>
                  </a:moveTo>
                  <a:cubicBezTo>
                    <a:pt x="66" y="27"/>
                    <a:pt x="63" y="45"/>
                    <a:pt x="56" y="60"/>
                  </a:cubicBezTo>
                  <a:cubicBezTo>
                    <a:pt x="60" y="54"/>
                    <a:pt x="65" y="49"/>
                    <a:pt x="66" y="45"/>
                  </a:cubicBezTo>
                  <a:cubicBezTo>
                    <a:pt x="67" y="43"/>
                    <a:pt x="67" y="41"/>
                    <a:pt x="68" y="39"/>
                  </a:cubicBezTo>
                  <a:cubicBezTo>
                    <a:pt x="68" y="37"/>
                    <a:pt x="69" y="35"/>
                    <a:pt x="69" y="33"/>
                  </a:cubicBezTo>
                  <a:cubicBezTo>
                    <a:pt x="69" y="25"/>
                    <a:pt x="65" y="18"/>
                    <a:pt x="60" y="13"/>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schemeClr val="bg1">
                    <a:lumMod val="65000"/>
                  </a:schemeClr>
                </a:solidFill>
                <a:latin charset="-122" panose="02010509060101010101" pitchFamily="49" typeface="幼圆"/>
                <a:ea charset="-122" panose="02010509060101010101" pitchFamily="49" typeface="幼圆"/>
              </a:endParaRPr>
            </a:p>
          </p:txBody>
        </p:sp>
        <p:sp>
          <p:nvSpPr>
            <p:cNvPr id="9" name="矩形 8">
              <a:extLst>
                <a:ext uri="{FF2B5EF4-FFF2-40B4-BE49-F238E27FC236}">
                  <a16:creationId xmlns:a16="http://schemas.microsoft.com/office/drawing/2014/main" id="{B108FA7C-63BA-4031-9D15-1B53947A2BFB}"/>
                </a:ext>
              </a:extLst>
            </p:cNvPr>
            <p:cNvSpPr/>
            <p:nvPr/>
          </p:nvSpPr>
          <p:spPr>
            <a:xfrm>
              <a:off x="5799818" y="2356992"/>
              <a:ext cx="3422748" cy="640080"/>
            </a:xfrm>
            <a:prstGeom prst="rect">
              <a:avLst/>
            </a:prstGeom>
          </p:spPr>
          <p:txBody>
            <a:bodyPr wrap="square">
              <a:spAutoFit/>
            </a:bodyPr>
            <a:lstStyle/>
            <a:p>
              <a:r>
                <a:rPr altLang="en-US" lang="zh-CN" sz="120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本模板的所有素材和逻辑图表，均可自由编辑替换和移动。作品中目录框架完整，您可以根据实际进行增添。</a:t>
              </a:r>
            </a:p>
          </p:txBody>
        </p:sp>
      </p:grpSp>
      <p:grpSp>
        <p:nvGrpSpPr>
          <p:cNvPr id="10" name="组合 9">
            <a:extLst>
              <a:ext uri="{FF2B5EF4-FFF2-40B4-BE49-F238E27FC236}">
                <a16:creationId xmlns:a16="http://schemas.microsoft.com/office/drawing/2014/main" id="{105B1507-5366-4BD7-A801-5F3E55A33C35}"/>
              </a:ext>
            </a:extLst>
          </p:cNvPr>
          <p:cNvGrpSpPr/>
          <p:nvPr/>
        </p:nvGrpSpPr>
        <p:grpSpPr>
          <a:xfrm>
            <a:off x="5237843" y="3213327"/>
            <a:ext cx="4876799" cy="742950"/>
            <a:chOff x="5390243" y="3378427"/>
            <a:chExt cx="4876799" cy="742950"/>
          </a:xfrm>
        </p:grpSpPr>
        <p:sp>
          <p:nvSpPr>
            <p:cNvPr id="11" name="五边形 8">
              <a:extLst>
                <a:ext uri="{FF2B5EF4-FFF2-40B4-BE49-F238E27FC236}">
                  <a16:creationId xmlns:a16="http://schemas.microsoft.com/office/drawing/2014/main" id="{273C0156-E311-4458-B52E-61C93D16DE03}"/>
                </a:ext>
              </a:extLst>
            </p:cNvPr>
            <p:cNvSpPr/>
            <p:nvPr/>
          </p:nvSpPr>
          <p:spPr>
            <a:xfrm>
              <a:off x="5723617" y="3378427"/>
              <a:ext cx="4543425" cy="742950"/>
            </a:xfrm>
            <a:prstGeom prst="homePlate">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sp>
          <p:nvSpPr>
            <p:cNvPr id="12" name="椭圆 11">
              <a:extLst>
                <a:ext uri="{FF2B5EF4-FFF2-40B4-BE49-F238E27FC236}">
                  <a16:creationId xmlns:a16="http://schemas.microsoft.com/office/drawing/2014/main" id="{4057F496-2E0A-4473-BD88-B7F3C3CD647B}"/>
                </a:ext>
              </a:extLst>
            </p:cNvPr>
            <p:cNvSpPr/>
            <p:nvPr/>
          </p:nvSpPr>
          <p:spPr>
            <a:xfrm>
              <a:off x="5390243" y="3378427"/>
              <a:ext cx="742950" cy="742950"/>
            </a:xfrm>
            <a:prstGeom prst="ellipse">
              <a:avLst/>
            </a:prstGeom>
            <a:solidFill>
              <a:srgbClr val="F8C8C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sp>
          <p:nvSpPr>
            <p:cNvPr id="13" name="Freeform 176">
              <a:extLst>
                <a:ext uri="{FF2B5EF4-FFF2-40B4-BE49-F238E27FC236}">
                  <a16:creationId xmlns:a16="http://schemas.microsoft.com/office/drawing/2014/main" id="{8A47B7DA-275A-44A8-9C03-73D9C741854E}"/>
                </a:ext>
              </a:extLst>
            </p:cNvPr>
            <p:cNvSpPr>
              <a:spLocks noEditPoints="1"/>
            </p:cNvSpPr>
            <p:nvPr/>
          </p:nvSpPr>
          <p:spPr bwMode="auto">
            <a:xfrm>
              <a:off x="5578361" y="3586389"/>
              <a:ext cx="366713" cy="327025"/>
            </a:xfrm>
            <a:custGeom>
              <a:gdLst>
                <a:gd fmla="*/ 36 w 101" name="T0"/>
                <a:gd fmla="*/ 77 h 90" name="T1"/>
                <a:gd fmla="*/ 39 w 101" name="T2"/>
                <a:gd fmla="*/ 80 h 90" name="T3"/>
                <a:gd fmla="*/ 42 w 101" name="T4"/>
                <a:gd fmla="*/ 80 h 90" name="T5"/>
                <a:gd fmla="*/ 44 w 101" name="T6"/>
                <a:gd fmla="*/ 79 h 90" name="T7"/>
                <a:gd fmla="*/ 46 w 101" name="T8"/>
                <a:gd fmla="*/ 75 h 90" name="T9"/>
                <a:gd fmla="*/ 46 w 101" name="T10"/>
                <a:gd fmla="*/ 75 h 90" name="T11"/>
                <a:gd fmla="*/ 46 w 101" name="T12"/>
                <a:gd fmla="*/ 47 h 90" name="T13"/>
                <a:gd fmla="*/ 30 w 101" name="T14"/>
                <a:gd fmla="*/ 52 h 90" name="T15"/>
                <a:gd fmla="*/ 0 w 101" name="T16"/>
                <a:gd fmla="*/ 52 h 90" name="T17"/>
                <a:gd fmla="*/ 44 w 101" name="T18"/>
                <a:gd fmla="*/ 6 h 90" name="T19"/>
                <a:gd fmla="*/ 46 w 101" name="T20"/>
                <a:gd fmla="*/ 0 h 90" name="T21"/>
                <a:gd fmla="*/ 55 w 101" name="T22"/>
                <a:gd fmla="*/ 0 h 90" name="T23"/>
                <a:gd fmla="*/ 57 w 101" name="T24"/>
                <a:gd fmla="*/ 6 h 90" name="T25"/>
                <a:gd fmla="*/ 101 w 101" name="T26"/>
                <a:gd fmla="*/ 52 h 90" name="T27"/>
                <a:gd fmla="*/ 72 w 101" name="T28"/>
                <a:gd fmla="*/ 52 h 90" name="T29"/>
                <a:gd fmla="*/ 56 w 101" name="T30"/>
                <a:gd fmla="*/ 47 h 90" name="T31"/>
                <a:gd fmla="*/ 56 w 101" name="T32"/>
                <a:gd fmla="*/ 75 h 90" name="T33"/>
                <a:gd fmla="*/ 56 w 101" name="T34"/>
                <a:gd fmla="*/ 75 h 90" name="T35"/>
                <a:gd fmla="*/ 50 w 101" name="T36"/>
                <a:gd fmla="*/ 88 h 90" name="T37"/>
                <a:gd fmla="*/ 43 w 101" name="T38"/>
                <a:gd fmla="*/ 90 h 90" name="T39"/>
                <a:gd fmla="*/ 36 w 101" name="T40"/>
                <a:gd fmla="*/ 89 h 90" name="T41"/>
                <a:gd fmla="*/ 26 w 101" name="T42"/>
                <a:gd fmla="*/ 79 h 90" name="T43"/>
                <a:gd fmla="*/ 36 w 101" name="T44"/>
                <a:gd fmla="*/ 77 h 90" name="T45"/>
                <a:gd fmla="*/ 72 w 101" name="T46"/>
                <a:gd fmla="*/ 43 h 90" name="T47"/>
                <a:gd fmla="*/ 80 w 101" name="T48"/>
                <a:gd fmla="*/ 41 h 90" name="T49"/>
                <a:gd fmla="*/ 57 w 101" name="T50"/>
                <a:gd fmla="*/ 13 h 90" name="T51"/>
                <a:gd fmla="*/ 72 w 101" name="T52"/>
                <a:gd fmla="*/ 43 h 90" name="T53"/>
                <a:gd fmla="*/ 10 w 101" name="T54"/>
                <a:gd fmla="*/ 40 h 90" name="T55"/>
                <a:gd fmla="*/ 20 w 101" name="T56"/>
                <a:gd fmla="*/ 39 h 90" name="T57"/>
                <a:gd fmla="*/ 33 w 101" name="T58"/>
                <a:gd fmla="*/ 16 h 90" name="T59"/>
                <a:gd fmla="*/ 10 w 101" name="T60"/>
                <a:gd fmla="*/ 40 h 90"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0" w="100">
                  <a:moveTo>
                    <a:pt x="36" y="77"/>
                  </a:moveTo>
                  <a:cubicBezTo>
                    <a:pt x="36" y="78"/>
                    <a:pt x="37" y="79"/>
                    <a:pt x="39" y="80"/>
                  </a:cubicBezTo>
                  <a:cubicBezTo>
                    <a:pt x="40" y="80"/>
                    <a:pt x="41" y="80"/>
                    <a:pt x="42" y="80"/>
                  </a:cubicBezTo>
                  <a:cubicBezTo>
                    <a:pt x="43" y="80"/>
                    <a:pt x="43" y="79"/>
                    <a:pt x="44" y="79"/>
                  </a:cubicBezTo>
                  <a:cubicBezTo>
                    <a:pt x="45" y="78"/>
                    <a:pt x="46" y="77"/>
                    <a:pt x="46" y="75"/>
                  </a:cubicBezTo>
                  <a:cubicBezTo>
                    <a:pt x="46" y="75"/>
                    <a:pt x="46" y="75"/>
                    <a:pt x="46" y="75"/>
                  </a:cubicBezTo>
                  <a:cubicBezTo>
                    <a:pt x="46" y="47"/>
                    <a:pt x="46" y="47"/>
                    <a:pt x="46" y="47"/>
                  </a:cubicBezTo>
                  <a:cubicBezTo>
                    <a:pt x="39" y="47"/>
                    <a:pt x="34" y="49"/>
                    <a:pt x="30" y="52"/>
                  </a:cubicBezTo>
                  <a:cubicBezTo>
                    <a:pt x="19" y="47"/>
                    <a:pt x="9" y="47"/>
                    <a:pt x="0" y="52"/>
                  </a:cubicBezTo>
                  <a:cubicBezTo>
                    <a:pt x="2" y="26"/>
                    <a:pt x="16" y="9"/>
                    <a:pt x="44" y="6"/>
                  </a:cubicBezTo>
                  <a:cubicBezTo>
                    <a:pt x="46" y="0"/>
                    <a:pt x="46" y="0"/>
                    <a:pt x="46" y="0"/>
                  </a:cubicBezTo>
                  <a:cubicBezTo>
                    <a:pt x="55" y="0"/>
                    <a:pt x="55" y="0"/>
                    <a:pt x="55" y="0"/>
                  </a:cubicBezTo>
                  <a:cubicBezTo>
                    <a:pt x="57" y="6"/>
                    <a:pt x="57" y="6"/>
                    <a:pt x="57" y="6"/>
                  </a:cubicBezTo>
                  <a:cubicBezTo>
                    <a:pt x="85" y="9"/>
                    <a:pt x="99" y="26"/>
                    <a:pt x="101" y="52"/>
                  </a:cubicBezTo>
                  <a:cubicBezTo>
                    <a:pt x="92" y="47"/>
                    <a:pt x="83" y="47"/>
                    <a:pt x="72" y="52"/>
                  </a:cubicBezTo>
                  <a:cubicBezTo>
                    <a:pt x="67" y="49"/>
                    <a:pt x="63" y="47"/>
                    <a:pt x="56" y="47"/>
                  </a:cubicBezTo>
                  <a:cubicBezTo>
                    <a:pt x="56" y="75"/>
                    <a:pt x="56" y="75"/>
                    <a:pt x="56" y="75"/>
                  </a:cubicBezTo>
                  <a:cubicBezTo>
                    <a:pt x="56" y="75"/>
                    <a:pt x="56" y="75"/>
                    <a:pt x="56" y="75"/>
                  </a:cubicBezTo>
                  <a:cubicBezTo>
                    <a:pt x="56" y="81"/>
                    <a:pt x="54" y="85"/>
                    <a:pt x="50" y="88"/>
                  </a:cubicBezTo>
                  <a:cubicBezTo>
                    <a:pt x="48" y="89"/>
                    <a:pt x="45" y="90"/>
                    <a:pt x="43" y="90"/>
                  </a:cubicBezTo>
                  <a:cubicBezTo>
                    <a:pt x="40" y="90"/>
                    <a:pt x="38" y="90"/>
                    <a:pt x="36" y="89"/>
                  </a:cubicBezTo>
                  <a:cubicBezTo>
                    <a:pt x="31" y="88"/>
                    <a:pt x="27" y="84"/>
                    <a:pt x="26" y="79"/>
                  </a:cubicBezTo>
                  <a:cubicBezTo>
                    <a:pt x="36" y="77"/>
                    <a:pt x="36" y="77"/>
                    <a:pt x="36" y="77"/>
                  </a:cubicBezTo>
                  <a:close/>
                  <a:moveTo>
                    <a:pt x="72" y="43"/>
                  </a:moveTo>
                  <a:cubicBezTo>
                    <a:pt x="75" y="42"/>
                    <a:pt x="77" y="41"/>
                    <a:pt x="80" y="41"/>
                  </a:cubicBezTo>
                  <a:cubicBezTo>
                    <a:pt x="78" y="23"/>
                    <a:pt x="69" y="16"/>
                    <a:pt x="57" y="13"/>
                  </a:cubicBezTo>
                  <a:cubicBezTo>
                    <a:pt x="67" y="20"/>
                    <a:pt x="73" y="29"/>
                    <a:pt x="72" y="43"/>
                  </a:cubicBezTo>
                  <a:close/>
                  <a:moveTo>
                    <a:pt x="10" y="40"/>
                  </a:moveTo>
                  <a:cubicBezTo>
                    <a:pt x="14" y="40"/>
                    <a:pt x="17" y="40"/>
                    <a:pt x="20" y="39"/>
                  </a:cubicBezTo>
                  <a:cubicBezTo>
                    <a:pt x="25" y="31"/>
                    <a:pt x="29" y="23"/>
                    <a:pt x="33" y="16"/>
                  </a:cubicBezTo>
                  <a:cubicBezTo>
                    <a:pt x="20" y="19"/>
                    <a:pt x="13" y="27"/>
                    <a:pt x="10" y="40"/>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schemeClr val="bg1">
                    <a:lumMod val="65000"/>
                  </a:schemeClr>
                </a:solidFill>
                <a:latin charset="-122" panose="02010509060101010101" pitchFamily="49" typeface="幼圆"/>
                <a:ea charset="-122" panose="02010509060101010101" pitchFamily="49" typeface="幼圆"/>
              </a:endParaRPr>
            </a:p>
          </p:txBody>
        </p:sp>
        <p:sp>
          <p:nvSpPr>
            <p:cNvPr id="14" name="矩形 13">
              <a:extLst>
                <a:ext uri="{FF2B5EF4-FFF2-40B4-BE49-F238E27FC236}">
                  <a16:creationId xmlns:a16="http://schemas.microsoft.com/office/drawing/2014/main" id="{B0165BFA-900A-4AA9-B760-D058F9EAC6C3}"/>
                </a:ext>
              </a:extLst>
            </p:cNvPr>
            <p:cNvSpPr/>
            <p:nvPr/>
          </p:nvSpPr>
          <p:spPr>
            <a:xfrm>
              <a:off x="6155369" y="3426736"/>
              <a:ext cx="3422748" cy="640080"/>
            </a:xfrm>
            <a:prstGeom prst="rect">
              <a:avLst/>
            </a:prstGeom>
          </p:spPr>
          <p:txBody>
            <a:bodyPr wrap="square">
              <a:spAutoFit/>
            </a:bodyPr>
            <a:lstStyle/>
            <a:p>
              <a:r>
                <a:rPr altLang="en-US" lang="zh-CN" sz="120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本模板的所有素材和逻辑图表，均可自由编辑替换和移动。作品中目录框架完整，您可以根据实际进行增添。</a:t>
              </a:r>
            </a:p>
          </p:txBody>
        </p:sp>
      </p:grpSp>
      <p:grpSp>
        <p:nvGrpSpPr>
          <p:cNvPr id="15" name="组合 14">
            <a:extLst>
              <a:ext uri="{FF2B5EF4-FFF2-40B4-BE49-F238E27FC236}">
                <a16:creationId xmlns:a16="http://schemas.microsoft.com/office/drawing/2014/main" id="{DE40180F-2CBE-4201-92F1-59F8835E34B8}"/>
              </a:ext>
            </a:extLst>
          </p:cNvPr>
          <p:cNvGrpSpPr/>
          <p:nvPr/>
        </p:nvGrpSpPr>
        <p:grpSpPr>
          <a:xfrm>
            <a:off x="4904468" y="4222183"/>
            <a:ext cx="4914900" cy="742950"/>
            <a:chOff x="5056868" y="4387283"/>
            <a:chExt cx="4914900" cy="742950"/>
          </a:xfrm>
        </p:grpSpPr>
        <p:sp>
          <p:nvSpPr>
            <p:cNvPr id="16" name="五边形 7">
              <a:extLst>
                <a:ext uri="{FF2B5EF4-FFF2-40B4-BE49-F238E27FC236}">
                  <a16:creationId xmlns:a16="http://schemas.microsoft.com/office/drawing/2014/main" id="{CE229CCD-BDD1-4D4E-91A1-5AFE92CB3C8D}"/>
                </a:ext>
              </a:extLst>
            </p:cNvPr>
            <p:cNvSpPr/>
            <p:nvPr/>
          </p:nvSpPr>
          <p:spPr>
            <a:xfrm>
              <a:off x="5428343" y="4387283"/>
              <a:ext cx="4543425" cy="742950"/>
            </a:xfrm>
            <a:prstGeom prst="homePlate">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sp>
          <p:nvSpPr>
            <p:cNvPr id="17" name="椭圆 16">
              <a:extLst>
                <a:ext uri="{FF2B5EF4-FFF2-40B4-BE49-F238E27FC236}">
                  <a16:creationId xmlns:a16="http://schemas.microsoft.com/office/drawing/2014/main" id="{F8B00BAC-DC65-406D-98B9-0D6BE9B8D6B2}"/>
                </a:ext>
              </a:extLst>
            </p:cNvPr>
            <p:cNvSpPr/>
            <p:nvPr/>
          </p:nvSpPr>
          <p:spPr>
            <a:xfrm>
              <a:off x="5056868" y="4387283"/>
              <a:ext cx="742950" cy="742950"/>
            </a:xfrm>
            <a:prstGeom prst="ellipse">
              <a:avLst/>
            </a:prstGeom>
            <a:solidFill>
              <a:srgbClr val="BAE3F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65000"/>
                  </a:schemeClr>
                </a:solidFill>
                <a:latin charset="-122" panose="02010509060101010101" pitchFamily="49" typeface="幼圆"/>
                <a:ea charset="-122" panose="02010509060101010101" pitchFamily="49" typeface="幼圆"/>
              </a:endParaRPr>
            </a:p>
          </p:txBody>
        </p:sp>
        <p:sp>
          <p:nvSpPr>
            <p:cNvPr id="18" name="Freeform 142">
              <a:extLst>
                <a:ext uri="{FF2B5EF4-FFF2-40B4-BE49-F238E27FC236}">
                  <a16:creationId xmlns:a16="http://schemas.microsoft.com/office/drawing/2014/main" id="{829E7A7B-920C-4935-971F-DF93BF0693AF}"/>
                </a:ext>
              </a:extLst>
            </p:cNvPr>
            <p:cNvSpPr>
              <a:spLocks noEditPoints="1"/>
            </p:cNvSpPr>
            <p:nvPr/>
          </p:nvSpPr>
          <p:spPr bwMode="auto">
            <a:xfrm>
              <a:off x="5225143" y="4563495"/>
              <a:ext cx="406400" cy="390525"/>
            </a:xfrm>
            <a:custGeom>
              <a:gdLst>
                <a:gd fmla="*/ 68 w 113" name="T0"/>
                <a:gd fmla="*/ 54 h 108" name="T1"/>
                <a:gd fmla="*/ 45 w 113" name="T2"/>
                <a:gd fmla="*/ 54 h 108" name="T3"/>
                <a:gd fmla="*/ 48 w 113" name="T4"/>
                <a:gd fmla="*/ 32 h 108" name="T5"/>
                <a:gd fmla="*/ 0 w 113" name="T6"/>
                <a:gd fmla="*/ 54 h 108" name="T7"/>
                <a:gd fmla="*/ 17 w 113" name="T8"/>
                <a:gd fmla="*/ 93 h 108" name="T9"/>
                <a:gd fmla="*/ 62 w 113" name="T10"/>
                <a:gd fmla="*/ 78 h 108" name="T11"/>
                <a:gd fmla="*/ 38 w 113" name="T12"/>
                <a:gd fmla="*/ 84 h 108" name="T13"/>
                <a:gd fmla="*/ 26 w 113" name="T14"/>
                <a:gd fmla="*/ 73 h 108" name="T15"/>
                <a:gd fmla="*/ 57 w 113" name="T16"/>
                <a:gd fmla="*/ 76 h 108" name="T17"/>
                <a:gd fmla="*/ 79 w 113" name="T18"/>
                <a:gd fmla="*/ 82 h 108" name="T19"/>
                <a:gd fmla="*/ 64 w 113" name="T20"/>
                <a:gd fmla="*/ 89 h 108" name="T21"/>
                <a:gd fmla="*/ 52 w 113" name="T22"/>
                <a:gd fmla="*/ 89 h 108" name="T23"/>
                <a:gd fmla="*/ 80 w 113" name="T24"/>
                <a:gd fmla="*/ 105 h 108" name="T25"/>
                <a:gd fmla="*/ 86 w 113" name="T26"/>
                <a:gd fmla="*/ 73 h 108" name="T27"/>
                <a:gd fmla="*/ 113 w 113" name="T28"/>
                <a:gd fmla="*/ 54 h 108" name="T29"/>
                <a:gd fmla="*/ 70 w 113" name="T30"/>
                <a:gd fmla="*/ 32 h 108" name="T31"/>
                <a:gd fmla="*/ 76 w 113" name="T32"/>
                <a:gd fmla="*/ 23 h 108" name="T33"/>
                <a:gd fmla="*/ 88 w 113" name="T34"/>
                <a:gd fmla="*/ 33 h 108" name="T35"/>
                <a:gd fmla="*/ 96 w 113" name="T36"/>
                <a:gd fmla="*/ 14 h 108" name="T37"/>
                <a:gd fmla="*/ 63 w 113" name="T38"/>
                <a:gd fmla="*/ 20 h 108" name="T39"/>
                <a:gd fmla="*/ 33 w 113" name="T40"/>
                <a:gd fmla="*/ 3 h 108" name="T41"/>
                <a:gd fmla="*/ 26 w 113" name="T42"/>
                <a:gd fmla="*/ 29 h 108" name="T43"/>
                <a:gd fmla="*/ 34 w 113" name="T44"/>
                <a:gd fmla="*/ 25 h 108" name="T45"/>
                <a:gd fmla="*/ 49 w 113" name="T46"/>
                <a:gd fmla="*/ 18 h 108" name="T47"/>
                <a:gd fmla="*/ 48 w 113" name="T48"/>
                <a:gd fmla="*/ 32 h 108" name="T49"/>
                <a:gd fmla="*/ 92 w 113" name="T50"/>
                <a:gd fmla="*/ 45 h 108" name="T51"/>
                <a:gd fmla="*/ 92 w 113" name="T52"/>
                <a:gd fmla="*/ 62 h 108" name="T53"/>
                <a:gd fmla="*/ 77 w 113" name="T54"/>
                <a:gd fmla="*/ 44 h 108" name="T55"/>
                <a:gd fmla="*/ 75 w 113" name="T56"/>
                <a:gd fmla="*/ 66 h 108" name="T57"/>
                <a:gd fmla="*/ 65 w 113" name="T58"/>
                <a:gd fmla="*/ 41 h 108" name="T59"/>
                <a:gd fmla="*/ 51 w 113" name="T60"/>
                <a:gd fmla="*/ 41 h 108" name="T61"/>
                <a:gd fmla="*/ 47 w 113" name="T62"/>
                <a:gd fmla="*/ 44 h 108" name="T63"/>
                <a:gd fmla="*/ 57 w 113" name="T64"/>
                <a:gd fmla="*/ 67 h 108" name="T65"/>
                <a:gd fmla="*/ 22 w 113" name="T66"/>
                <a:gd fmla="*/ 62 h 108" name="T67"/>
                <a:gd fmla="*/ 9 w 113" name="T68"/>
                <a:gd fmla="*/ 54 h 108" name="T69"/>
                <a:gd fmla="*/ 37 w 113" name="T70"/>
                <a:gd fmla="*/ 42 h 108" name="T71"/>
                <a:gd fmla="*/ 64 w 113" name="T72"/>
                <a:gd fmla="*/ 50 h 108" name="T73"/>
                <a:gd fmla="*/ 64 w 113" name="T74"/>
                <a:gd fmla="*/ 50 h 108" name="T75"/>
                <a:gd fmla="*/ 50 w 113" name="T76"/>
                <a:gd fmla="*/ 53 h 108" name="T77"/>
                <a:gd fmla="*/ 49 w 113" name="T78"/>
                <a:gd fmla="*/ 57 h 108" name="T79"/>
                <a:gd fmla="*/ 51 w 113" name="T80"/>
                <a:gd fmla="*/ 52 h 108" name="T81"/>
                <a:gd fmla="*/ 56 w 113" name="T82"/>
                <a:gd fmla="*/ 45 h 108" name="T83"/>
                <a:gd fmla="*/ 58 w 113" name="T84"/>
                <a:gd fmla="*/ 45 h 108" name="T85"/>
                <a:gd fmla="*/ 60 w 113" name="T86"/>
                <a:gd fmla="*/ 46 h 108"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08" w="113">
                  <a:moveTo>
                    <a:pt x="57" y="42"/>
                  </a:moveTo>
                  <a:cubicBezTo>
                    <a:pt x="63" y="42"/>
                    <a:pt x="68" y="47"/>
                    <a:pt x="68" y="54"/>
                  </a:cubicBezTo>
                  <a:cubicBezTo>
                    <a:pt x="68" y="60"/>
                    <a:pt x="63" y="65"/>
                    <a:pt x="57" y="65"/>
                  </a:cubicBezTo>
                  <a:cubicBezTo>
                    <a:pt x="50" y="65"/>
                    <a:pt x="45" y="60"/>
                    <a:pt x="45" y="54"/>
                  </a:cubicBezTo>
                  <a:cubicBezTo>
                    <a:pt x="45" y="47"/>
                    <a:pt x="50" y="42"/>
                    <a:pt x="57" y="42"/>
                  </a:cubicBezTo>
                  <a:close/>
                  <a:moveTo>
                    <a:pt x="48" y="32"/>
                  </a:moveTo>
                  <a:cubicBezTo>
                    <a:pt x="36" y="32"/>
                    <a:pt x="26" y="34"/>
                    <a:pt x="19" y="37"/>
                  </a:cubicBezTo>
                  <a:cubicBezTo>
                    <a:pt x="7" y="41"/>
                    <a:pt x="0" y="47"/>
                    <a:pt x="0" y="54"/>
                  </a:cubicBezTo>
                  <a:cubicBezTo>
                    <a:pt x="0" y="60"/>
                    <a:pt x="7" y="66"/>
                    <a:pt x="17" y="70"/>
                  </a:cubicBezTo>
                  <a:cubicBezTo>
                    <a:pt x="13" y="80"/>
                    <a:pt x="12" y="89"/>
                    <a:pt x="17" y="93"/>
                  </a:cubicBezTo>
                  <a:cubicBezTo>
                    <a:pt x="22" y="98"/>
                    <a:pt x="31" y="98"/>
                    <a:pt x="42" y="92"/>
                  </a:cubicBezTo>
                  <a:cubicBezTo>
                    <a:pt x="48" y="89"/>
                    <a:pt x="55" y="84"/>
                    <a:pt x="62" y="78"/>
                  </a:cubicBezTo>
                  <a:cubicBezTo>
                    <a:pt x="48" y="78"/>
                    <a:pt x="48" y="78"/>
                    <a:pt x="48" y="78"/>
                  </a:cubicBezTo>
                  <a:cubicBezTo>
                    <a:pt x="44" y="81"/>
                    <a:pt x="41" y="83"/>
                    <a:pt x="38" y="84"/>
                  </a:cubicBezTo>
                  <a:cubicBezTo>
                    <a:pt x="31" y="88"/>
                    <a:pt x="25" y="89"/>
                    <a:pt x="23" y="87"/>
                  </a:cubicBezTo>
                  <a:cubicBezTo>
                    <a:pt x="21" y="85"/>
                    <a:pt x="23" y="80"/>
                    <a:pt x="26" y="73"/>
                  </a:cubicBezTo>
                  <a:cubicBezTo>
                    <a:pt x="26" y="73"/>
                    <a:pt x="26" y="73"/>
                    <a:pt x="26" y="73"/>
                  </a:cubicBezTo>
                  <a:cubicBezTo>
                    <a:pt x="35" y="75"/>
                    <a:pt x="45" y="76"/>
                    <a:pt x="57" y="76"/>
                  </a:cubicBezTo>
                  <a:cubicBezTo>
                    <a:pt x="64" y="76"/>
                    <a:pt x="71" y="75"/>
                    <a:pt x="77" y="74"/>
                  </a:cubicBezTo>
                  <a:cubicBezTo>
                    <a:pt x="78" y="77"/>
                    <a:pt x="78" y="80"/>
                    <a:pt x="79" y="82"/>
                  </a:cubicBezTo>
                  <a:cubicBezTo>
                    <a:pt x="79" y="90"/>
                    <a:pt x="79" y="95"/>
                    <a:pt x="76" y="96"/>
                  </a:cubicBezTo>
                  <a:cubicBezTo>
                    <a:pt x="74" y="98"/>
                    <a:pt x="69" y="95"/>
                    <a:pt x="64" y="89"/>
                  </a:cubicBezTo>
                  <a:cubicBezTo>
                    <a:pt x="62" y="88"/>
                    <a:pt x="61" y="86"/>
                    <a:pt x="60" y="84"/>
                  </a:cubicBezTo>
                  <a:cubicBezTo>
                    <a:pt x="52" y="89"/>
                    <a:pt x="52" y="89"/>
                    <a:pt x="52" y="89"/>
                  </a:cubicBezTo>
                  <a:cubicBezTo>
                    <a:pt x="54" y="91"/>
                    <a:pt x="56" y="93"/>
                    <a:pt x="57" y="95"/>
                  </a:cubicBezTo>
                  <a:cubicBezTo>
                    <a:pt x="65" y="104"/>
                    <a:pt x="74" y="108"/>
                    <a:pt x="80" y="105"/>
                  </a:cubicBezTo>
                  <a:cubicBezTo>
                    <a:pt x="86" y="102"/>
                    <a:pt x="89" y="93"/>
                    <a:pt x="88" y="81"/>
                  </a:cubicBezTo>
                  <a:cubicBezTo>
                    <a:pt x="87" y="79"/>
                    <a:pt x="87" y="76"/>
                    <a:pt x="86" y="73"/>
                  </a:cubicBezTo>
                  <a:cubicBezTo>
                    <a:pt x="89" y="72"/>
                    <a:pt x="92" y="71"/>
                    <a:pt x="95" y="70"/>
                  </a:cubicBezTo>
                  <a:cubicBezTo>
                    <a:pt x="106" y="67"/>
                    <a:pt x="113" y="61"/>
                    <a:pt x="113" y="54"/>
                  </a:cubicBezTo>
                  <a:cubicBezTo>
                    <a:pt x="113" y="47"/>
                    <a:pt x="106" y="41"/>
                    <a:pt x="95" y="37"/>
                  </a:cubicBezTo>
                  <a:cubicBezTo>
                    <a:pt x="88" y="35"/>
                    <a:pt x="80" y="33"/>
                    <a:pt x="70" y="32"/>
                  </a:cubicBezTo>
                  <a:cubicBezTo>
                    <a:pt x="69" y="31"/>
                    <a:pt x="69" y="29"/>
                    <a:pt x="68" y="28"/>
                  </a:cubicBezTo>
                  <a:cubicBezTo>
                    <a:pt x="70" y="26"/>
                    <a:pt x="73" y="24"/>
                    <a:pt x="76" y="23"/>
                  </a:cubicBezTo>
                  <a:cubicBezTo>
                    <a:pt x="83" y="20"/>
                    <a:pt x="88" y="18"/>
                    <a:pt x="90" y="20"/>
                  </a:cubicBezTo>
                  <a:cubicBezTo>
                    <a:pt x="92" y="22"/>
                    <a:pt x="91" y="27"/>
                    <a:pt x="88" y="33"/>
                  </a:cubicBezTo>
                  <a:cubicBezTo>
                    <a:pt x="97" y="35"/>
                    <a:pt x="97" y="35"/>
                    <a:pt x="97" y="35"/>
                  </a:cubicBezTo>
                  <a:cubicBezTo>
                    <a:pt x="101" y="26"/>
                    <a:pt x="101" y="18"/>
                    <a:pt x="96" y="14"/>
                  </a:cubicBezTo>
                  <a:cubicBezTo>
                    <a:pt x="91" y="9"/>
                    <a:pt x="82" y="10"/>
                    <a:pt x="72" y="15"/>
                  </a:cubicBezTo>
                  <a:cubicBezTo>
                    <a:pt x="69" y="16"/>
                    <a:pt x="66" y="18"/>
                    <a:pt x="63" y="20"/>
                  </a:cubicBezTo>
                  <a:cubicBezTo>
                    <a:pt x="60" y="17"/>
                    <a:pt x="58" y="15"/>
                    <a:pt x="56" y="12"/>
                  </a:cubicBezTo>
                  <a:cubicBezTo>
                    <a:pt x="48" y="4"/>
                    <a:pt x="39" y="0"/>
                    <a:pt x="33" y="3"/>
                  </a:cubicBezTo>
                  <a:cubicBezTo>
                    <a:pt x="27" y="6"/>
                    <a:pt x="24" y="14"/>
                    <a:pt x="26" y="26"/>
                  </a:cubicBezTo>
                  <a:cubicBezTo>
                    <a:pt x="26" y="27"/>
                    <a:pt x="26" y="28"/>
                    <a:pt x="26" y="29"/>
                  </a:cubicBezTo>
                  <a:cubicBezTo>
                    <a:pt x="35" y="29"/>
                    <a:pt x="35" y="29"/>
                    <a:pt x="35" y="29"/>
                  </a:cubicBezTo>
                  <a:cubicBezTo>
                    <a:pt x="35" y="27"/>
                    <a:pt x="35" y="26"/>
                    <a:pt x="34" y="25"/>
                  </a:cubicBezTo>
                  <a:cubicBezTo>
                    <a:pt x="34" y="17"/>
                    <a:pt x="34" y="12"/>
                    <a:pt x="37" y="11"/>
                  </a:cubicBezTo>
                  <a:cubicBezTo>
                    <a:pt x="39" y="10"/>
                    <a:pt x="44" y="13"/>
                    <a:pt x="49" y="18"/>
                  </a:cubicBezTo>
                  <a:cubicBezTo>
                    <a:pt x="51" y="20"/>
                    <a:pt x="53" y="23"/>
                    <a:pt x="55" y="25"/>
                  </a:cubicBezTo>
                  <a:cubicBezTo>
                    <a:pt x="53" y="27"/>
                    <a:pt x="50" y="30"/>
                    <a:pt x="48" y="32"/>
                  </a:cubicBezTo>
                  <a:close/>
                  <a:moveTo>
                    <a:pt x="75" y="42"/>
                  </a:moveTo>
                  <a:cubicBezTo>
                    <a:pt x="82" y="43"/>
                    <a:pt x="87" y="44"/>
                    <a:pt x="92" y="45"/>
                  </a:cubicBezTo>
                  <a:cubicBezTo>
                    <a:pt x="99" y="48"/>
                    <a:pt x="104" y="51"/>
                    <a:pt x="104" y="54"/>
                  </a:cubicBezTo>
                  <a:cubicBezTo>
                    <a:pt x="104" y="56"/>
                    <a:pt x="99" y="59"/>
                    <a:pt x="92" y="62"/>
                  </a:cubicBezTo>
                  <a:cubicBezTo>
                    <a:pt x="89" y="63"/>
                    <a:pt x="87" y="63"/>
                    <a:pt x="84" y="64"/>
                  </a:cubicBezTo>
                  <a:cubicBezTo>
                    <a:pt x="82" y="58"/>
                    <a:pt x="80" y="51"/>
                    <a:pt x="77" y="44"/>
                  </a:cubicBezTo>
                  <a:cubicBezTo>
                    <a:pt x="76" y="44"/>
                    <a:pt x="76" y="43"/>
                    <a:pt x="75" y="42"/>
                  </a:cubicBezTo>
                  <a:close/>
                  <a:moveTo>
                    <a:pt x="75" y="66"/>
                  </a:moveTo>
                  <a:cubicBezTo>
                    <a:pt x="73" y="60"/>
                    <a:pt x="71" y="54"/>
                    <a:pt x="69" y="48"/>
                  </a:cubicBezTo>
                  <a:cubicBezTo>
                    <a:pt x="67" y="46"/>
                    <a:pt x="66" y="43"/>
                    <a:pt x="65" y="41"/>
                  </a:cubicBezTo>
                  <a:cubicBezTo>
                    <a:pt x="62" y="41"/>
                    <a:pt x="59" y="41"/>
                    <a:pt x="57" y="41"/>
                  </a:cubicBezTo>
                  <a:cubicBezTo>
                    <a:pt x="55" y="41"/>
                    <a:pt x="53" y="41"/>
                    <a:pt x="51" y="41"/>
                  </a:cubicBezTo>
                  <a:cubicBezTo>
                    <a:pt x="50" y="42"/>
                    <a:pt x="49" y="43"/>
                    <a:pt x="47" y="44"/>
                  </a:cubicBezTo>
                  <a:cubicBezTo>
                    <a:pt x="47" y="44"/>
                    <a:pt x="47" y="44"/>
                    <a:pt x="47" y="44"/>
                  </a:cubicBezTo>
                  <a:cubicBezTo>
                    <a:pt x="41" y="51"/>
                    <a:pt x="35" y="58"/>
                    <a:pt x="31" y="64"/>
                  </a:cubicBezTo>
                  <a:cubicBezTo>
                    <a:pt x="38" y="66"/>
                    <a:pt x="47" y="67"/>
                    <a:pt x="57" y="67"/>
                  </a:cubicBezTo>
                  <a:cubicBezTo>
                    <a:pt x="63" y="67"/>
                    <a:pt x="69" y="66"/>
                    <a:pt x="75" y="66"/>
                  </a:cubicBezTo>
                  <a:close/>
                  <a:moveTo>
                    <a:pt x="22" y="62"/>
                  </a:moveTo>
                  <a:cubicBezTo>
                    <a:pt x="22" y="62"/>
                    <a:pt x="22" y="62"/>
                    <a:pt x="22" y="62"/>
                  </a:cubicBezTo>
                  <a:cubicBezTo>
                    <a:pt x="14" y="59"/>
                    <a:pt x="9" y="56"/>
                    <a:pt x="9" y="54"/>
                  </a:cubicBezTo>
                  <a:cubicBezTo>
                    <a:pt x="9" y="51"/>
                    <a:pt x="14" y="48"/>
                    <a:pt x="22" y="45"/>
                  </a:cubicBezTo>
                  <a:cubicBezTo>
                    <a:pt x="26" y="44"/>
                    <a:pt x="31" y="43"/>
                    <a:pt x="37" y="42"/>
                  </a:cubicBezTo>
                  <a:cubicBezTo>
                    <a:pt x="31" y="49"/>
                    <a:pt x="26" y="56"/>
                    <a:pt x="22" y="62"/>
                  </a:cubicBezTo>
                  <a:close/>
                  <a:moveTo>
                    <a:pt x="64" y="50"/>
                  </a:moveTo>
                  <a:cubicBezTo>
                    <a:pt x="63" y="55"/>
                    <a:pt x="61" y="59"/>
                    <a:pt x="57" y="62"/>
                  </a:cubicBezTo>
                  <a:cubicBezTo>
                    <a:pt x="63" y="62"/>
                    <a:pt x="66" y="55"/>
                    <a:pt x="64" y="50"/>
                  </a:cubicBezTo>
                  <a:close/>
                  <a:moveTo>
                    <a:pt x="49" y="57"/>
                  </a:moveTo>
                  <a:cubicBezTo>
                    <a:pt x="49" y="55"/>
                    <a:pt x="50" y="54"/>
                    <a:pt x="50" y="53"/>
                  </a:cubicBezTo>
                  <a:cubicBezTo>
                    <a:pt x="49" y="52"/>
                    <a:pt x="49" y="52"/>
                    <a:pt x="49" y="52"/>
                  </a:cubicBezTo>
                  <a:cubicBezTo>
                    <a:pt x="48" y="54"/>
                    <a:pt x="48" y="55"/>
                    <a:pt x="49" y="57"/>
                  </a:cubicBezTo>
                  <a:close/>
                  <a:moveTo>
                    <a:pt x="49" y="50"/>
                  </a:moveTo>
                  <a:cubicBezTo>
                    <a:pt x="51" y="52"/>
                    <a:pt x="51" y="52"/>
                    <a:pt x="51" y="52"/>
                  </a:cubicBezTo>
                  <a:cubicBezTo>
                    <a:pt x="53" y="50"/>
                    <a:pt x="55" y="49"/>
                    <a:pt x="57" y="47"/>
                  </a:cubicBezTo>
                  <a:cubicBezTo>
                    <a:pt x="56" y="45"/>
                    <a:pt x="56" y="45"/>
                    <a:pt x="56" y="45"/>
                  </a:cubicBezTo>
                  <a:cubicBezTo>
                    <a:pt x="53" y="45"/>
                    <a:pt x="50" y="47"/>
                    <a:pt x="49" y="50"/>
                  </a:cubicBezTo>
                  <a:close/>
                  <a:moveTo>
                    <a:pt x="58" y="45"/>
                  </a:moveTo>
                  <a:cubicBezTo>
                    <a:pt x="58" y="47"/>
                    <a:pt x="58" y="47"/>
                    <a:pt x="58" y="47"/>
                  </a:cubicBezTo>
                  <a:cubicBezTo>
                    <a:pt x="59" y="46"/>
                    <a:pt x="59" y="46"/>
                    <a:pt x="60" y="46"/>
                  </a:cubicBezTo>
                  <a:cubicBezTo>
                    <a:pt x="59" y="45"/>
                    <a:pt x="58" y="45"/>
                    <a:pt x="58" y="45"/>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schemeClr val="bg1">
                    <a:lumMod val="65000"/>
                  </a:schemeClr>
                </a:solidFill>
                <a:latin charset="-122" panose="02010509060101010101" pitchFamily="49" typeface="幼圆"/>
                <a:ea charset="-122" panose="02010509060101010101" pitchFamily="49" typeface="幼圆"/>
              </a:endParaRPr>
            </a:p>
          </p:txBody>
        </p:sp>
        <p:sp>
          <p:nvSpPr>
            <p:cNvPr id="19" name="矩形 18">
              <a:extLst>
                <a:ext uri="{FF2B5EF4-FFF2-40B4-BE49-F238E27FC236}">
                  <a16:creationId xmlns:a16="http://schemas.microsoft.com/office/drawing/2014/main" id="{01D3E959-9707-4C97-9968-C552614D4D39}"/>
                </a:ext>
              </a:extLst>
            </p:cNvPr>
            <p:cNvSpPr/>
            <p:nvPr/>
          </p:nvSpPr>
          <p:spPr>
            <a:xfrm>
              <a:off x="5834743" y="4435591"/>
              <a:ext cx="3422748" cy="640080"/>
            </a:xfrm>
            <a:prstGeom prst="rect">
              <a:avLst/>
            </a:prstGeom>
          </p:spPr>
          <p:txBody>
            <a:bodyPr wrap="square">
              <a:spAutoFit/>
            </a:bodyPr>
            <a:lstStyle/>
            <a:p>
              <a:r>
                <a:rPr altLang="en-US" lang="zh-CN" sz="1200">
                  <a:solidFill>
                    <a:schemeClr val="bg1">
                      <a:lumMod val="65000"/>
                    </a:schemeClr>
                  </a:solidFill>
                  <a:latin charset="-122" panose="02010509060101010101" pitchFamily="49" typeface="幼圆"/>
                  <a:ea charset="-122" panose="02010509060101010101" pitchFamily="49" typeface="幼圆"/>
                </a:rPr>
                <a:t>本模板的所有素材和逻辑图表，均可自由编辑替换和移动。作品中目录框架完整，您可以根据实际进行增添。</a:t>
              </a:r>
            </a:p>
          </p:txBody>
        </p:sp>
      </p:grpSp>
      <p:grpSp>
        <p:nvGrpSpPr>
          <p:cNvPr id="20" name="组合 19">
            <a:extLst>
              <a:ext uri="{FF2B5EF4-FFF2-40B4-BE49-F238E27FC236}">
                <a16:creationId xmlns:a16="http://schemas.microsoft.com/office/drawing/2014/main" id="{D7B2D32E-A40F-4DB7-9F5F-F8D23026C9DF}"/>
              </a:ext>
            </a:extLst>
          </p:cNvPr>
          <p:cNvGrpSpPr/>
          <p:nvPr/>
        </p:nvGrpSpPr>
        <p:grpSpPr>
          <a:xfrm>
            <a:off x="2111795" y="2331498"/>
            <a:ext cx="2606935" cy="2534862"/>
            <a:chOff x="2264195" y="2496598"/>
            <a:chExt cx="2606935" cy="2534862"/>
          </a:xfrm>
        </p:grpSpPr>
        <p:sp>
          <p:nvSpPr>
            <p:cNvPr id="21" name="矩形 20">
              <a:extLst>
                <a:ext uri="{FF2B5EF4-FFF2-40B4-BE49-F238E27FC236}">
                  <a16:creationId xmlns:a16="http://schemas.microsoft.com/office/drawing/2014/main" id="{FFA24B8F-FB41-4C75-B0FF-3040ABBD530E}"/>
                </a:ext>
              </a:extLst>
            </p:cNvPr>
            <p:cNvSpPr/>
            <p:nvPr/>
          </p:nvSpPr>
          <p:spPr>
            <a:xfrm>
              <a:off x="2264194" y="3696926"/>
              <a:ext cx="2606935" cy="1051560"/>
            </a:xfrm>
            <a:prstGeom prst="rect">
              <a:avLst/>
            </a:prstGeom>
          </p:spPr>
          <p:txBody>
            <a:bodyPr wrap="square">
              <a:spAutoFit/>
            </a:bodyPr>
            <a:lstStyle/>
            <a:p>
              <a:pPr>
                <a:lnSpc>
                  <a:spcPct val="150000"/>
                </a:lnSpc>
              </a:pPr>
              <a:r>
                <a:rPr altLang="en-US" lang="zh-CN" sz="1400">
                  <a:solidFill>
                    <a:schemeClr val="bg1">
                      <a:lumMod val="65000"/>
                    </a:schemeClr>
                  </a:solidFill>
                  <a:latin charset="-122" panose="02010509060101010101" pitchFamily="49" typeface="幼圆"/>
                  <a:ea charset="-122" panose="02010509060101010101" pitchFamily="49" typeface="幼圆"/>
                </a:rPr>
                <a:t>单击此处添加您的文字内容。本模板的所有素材和逻辑图表，均可自由编辑替换和移动。</a:t>
              </a:r>
            </a:p>
          </p:txBody>
        </p:sp>
        <p:sp>
          <p:nvSpPr>
            <p:cNvPr id="22" name="文本框 21">
              <a:extLst>
                <a:ext uri="{FF2B5EF4-FFF2-40B4-BE49-F238E27FC236}">
                  <a16:creationId xmlns:a16="http://schemas.microsoft.com/office/drawing/2014/main" id="{3407A7A4-3544-4063-8C1F-5A75FD2D080E}"/>
                </a:ext>
              </a:extLst>
            </p:cNvPr>
            <p:cNvSpPr txBox="1"/>
            <p:nvPr/>
          </p:nvSpPr>
          <p:spPr>
            <a:xfrm>
              <a:off x="2270004" y="2496598"/>
              <a:ext cx="2359284" cy="1188720"/>
            </a:xfrm>
            <a:prstGeom prst="rect">
              <a:avLst/>
            </a:prstGeom>
            <a:noFill/>
          </p:spPr>
          <p:txBody>
            <a:bodyPr rtlCol="0" wrap="square">
              <a:spAutoFit/>
            </a:bodyPr>
            <a:lstStyle/>
            <a:p>
              <a:r>
                <a:rPr altLang="en-US" b="1" lang="zh-CN" sz="3600">
                  <a:solidFill>
                    <a:schemeClr val="bg1">
                      <a:lumMod val="65000"/>
                    </a:schemeClr>
                  </a:solidFill>
                  <a:latin charset="-122" panose="02010509060101010101" pitchFamily="49" typeface="幼圆"/>
                  <a:ea charset="-122" panose="02010509060101010101" pitchFamily="49" typeface="幼圆"/>
                </a:rPr>
                <a:t>单击</a:t>
              </a:r>
            </a:p>
            <a:p>
              <a:r>
                <a:rPr altLang="en-US" b="1" lang="zh-CN" sz="3600">
                  <a:solidFill>
                    <a:schemeClr val="bg1">
                      <a:lumMod val="65000"/>
                    </a:schemeClr>
                  </a:solidFill>
                  <a:latin charset="-122" panose="02010509060101010101" pitchFamily="49" typeface="幼圆"/>
                  <a:ea charset="-122" panose="02010509060101010101" pitchFamily="49" typeface="幼圆"/>
                </a:rPr>
                <a:t>添加标题</a:t>
              </a:r>
            </a:p>
          </p:txBody>
        </p:sp>
      </p:grpSp>
    </p:spTree>
    <p:extLst>
      <p:ext uri="{BB962C8B-B14F-4D97-AF65-F5344CB8AC3E}">
        <p14:creationId val="152868685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53" presetSubtype="0">
                                  <p:stCondLst>
                                    <p:cond delay="0"/>
                                  </p:stCondLst>
                                  <p:childTnLst>
                                    <p:set>
                                      <p:cBhvr>
                                        <p:cTn dur="1" fill="hold" id="6">
                                          <p:stCondLst>
                                            <p:cond delay="0"/>
                                          </p:stCondLst>
                                        </p:cTn>
                                        <p:tgtEl>
                                          <p:spTgt spid="20"/>
                                        </p:tgtEl>
                                        <p:attrNameLst>
                                          <p:attrName>style.visibility</p:attrName>
                                        </p:attrNameLst>
                                      </p:cBhvr>
                                      <p:to>
                                        <p:strVal val="visible"/>
                                      </p:to>
                                    </p:set>
                                    <p:anim calcmode="lin" valueType="num">
                                      <p:cBhvr>
                                        <p:cTn dur="500" fill="hold" id="7"/>
                                        <p:tgtEl>
                                          <p:spTgt spid="20"/>
                                        </p:tgtEl>
                                        <p:attrNameLst>
                                          <p:attrName>ppt_w</p:attrName>
                                        </p:attrNameLst>
                                      </p:cBhvr>
                                      <p:tavLst>
                                        <p:tav tm="0">
                                          <p:val>
                                            <p:fltVal val="0"/>
                                          </p:val>
                                        </p:tav>
                                        <p:tav tm="100000">
                                          <p:val>
                                            <p:strVal val="#ppt_w"/>
                                          </p:val>
                                        </p:tav>
                                      </p:tavLst>
                                    </p:anim>
                                    <p:anim calcmode="lin" valueType="num">
                                      <p:cBhvr>
                                        <p:cTn dur="500" fill="hold" id="8"/>
                                        <p:tgtEl>
                                          <p:spTgt spid="20"/>
                                        </p:tgtEl>
                                        <p:attrNameLst>
                                          <p:attrName>ppt_h</p:attrName>
                                        </p:attrNameLst>
                                      </p:cBhvr>
                                      <p:tavLst>
                                        <p:tav tm="0">
                                          <p:val>
                                            <p:fltVal val="0"/>
                                          </p:val>
                                        </p:tav>
                                        <p:tav tm="100000">
                                          <p:val>
                                            <p:strVal val="#ppt_h"/>
                                          </p:val>
                                        </p:tav>
                                      </p:tavLst>
                                    </p:anim>
                                    <p:animEffect filter="fade" transition="in">
                                      <p:cBhvr>
                                        <p:cTn dur="500" id="9"/>
                                        <p:tgtEl>
                                          <p:spTgt spid="20"/>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16" presetSubtype="26">
                                  <p:stCondLst>
                                    <p:cond delay="0"/>
                                  </p:stCondLst>
                                  <p:childTnLst>
                                    <p:set>
                                      <p:cBhvr>
                                        <p:cTn dur="1" fill="hold" id="13">
                                          <p:stCondLst>
                                            <p:cond delay="0"/>
                                          </p:stCondLst>
                                        </p:cTn>
                                        <p:tgtEl>
                                          <p:spTgt spid="4"/>
                                        </p:tgtEl>
                                        <p:attrNameLst>
                                          <p:attrName>style.visibility</p:attrName>
                                        </p:attrNameLst>
                                      </p:cBhvr>
                                      <p:to>
                                        <p:strVal val="visible"/>
                                      </p:to>
                                    </p:set>
                                    <p:animEffect filter="barn(inHorizontal)" transition="in">
                                      <p:cBhvr>
                                        <p:cTn dur="500" id="14"/>
                                        <p:tgtEl>
                                          <p:spTgt spid="4"/>
                                        </p:tgtEl>
                                      </p:cBhvr>
                                    </p:animEffect>
                                  </p:childTnLst>
                                </p:cTn>
                              </p:par>
                            </p:childTnLst>
                          </p:cTn>
                        </p:par>
                        <p:par>
                          <p:cTn fill="hold" id="15" nodeType="afterGroup">
                            <p:stCondLst>
                              <p:cond delay="500"/>
                            </p:stCondLst>
                            <p:childTnLst>
                              <p:par>
                                <p:cTn fill="hold" id="16" nodeType="afterEffect" presetClass="entr" presetID="2" presetSubtype="2">
                                  <p:stCondLst>
                                    <p:cond delay="0"/>
                                  </p:stCondLst>
                                  <p:childTnLst>
                                    <p:set>
                                      <p:cBhvr>
                                        <p:cTn dur="1" fill="hold" id="17">
                                          <p:stCondLst>
                                            <p:cond delay="0"/>
                                          </p:stCondLst>
                                        </p:cTn>
                                        <p:tgtEl>
                                          <p:spTgt spid="5"/>
                                        </p:tgtEl>
                                        <p:attrNameLst>
                                          <p:attrName>style.visibility</p:attrName>
                                        </p:attrNameLst>
                                      </p:cBhvr>
                                      <p:to>
                                        <p:strVal val="visible"/>
                                      </p:to>
                                    </p:set>
                                    <p:anim calcmode="lin" valueType="num">
                                      <p:cBhvr additive="base">
                                        <p:cTn dur="500" fill="hold" id="18"/>
                                        <p:tgtEl>
                                          <p:spTgt spid="5"/>
                                        </p:tgtEl>
                                        <p:attrNameLst>
                                          <p:attrName>ppt_x</p:attrName>
                                        </p:attrNameLst>
                                      </p:cBhvr>
                                      <p:tavLst>
                                        <p:tav tm="0">
                                          <p:val>
                                            <p:strVal val="1+#ppt_w/2"/>
                                          </p:val>
                                        </p:tav>
                                        <p:tav tm="100000">
                                          <p:val>
                                            <p:strVal val="#ppt_x"/>
                                          </p:val>
                                        </p:tav>
                                      </p:tavLst>
                                    </p:anim>
                                    <p:anim calcmode="lin" valueType="num">
                                      <p:cBhvr additive="base">
                                        <p:cTn dur="500" fill="hold" id="19"/>
                                        <p:tgtEl>
                                          <p:spTgt spid="5"/>
                                        </p:tgtEl>
                                        <p:attrNameLst>
                                          <p:attrName>ppt_y</p:attrName>
                                        </p:attrNameLst>
                                      </p:cBhvr>
                                      <p:tavLst>
                                        <p:tav tm="0">
                                          <p:val>
                                            <p:strVal val="#ppt_y"/>
                                          </p:val>
                                        </p:tav>
                                        <p:tav tm="100000">
                                          <p:val>
                                            <p:strVal val="#ppt_y"/>
                                          </p:val>
                                        </p:tav>
                                      </p:tavLst>
                                    </p:anim>
                                  </p:childTnLst>
                                </p:cTn>
                              </p:par>
                            </p:childTnLst>
                          </p:cTn>
                        </p:par>
                        <p:par>
                          <p:cTn fill="hold" id="20" nodeType="afterGroup">
                            <p:stCondLst>
                              <p:cond delay="1000"/>
                            </p:stCondLst>
                            <p:childTnLst>
                              <p:par>
                                <p:cTn fill="hold" id="21" nodeType="afterEffect" presetClass="entr" presetID="2" presetSubtype="2">
                                  <p:stCondLst>
                                    <p:cond delay="0"/>
                                  </p:stCondLst>
                                  <p:childTnLst>
                                    <p:set>
                                      <p:cBhvr>
                                        <p:cTn dur="1" fill="hold" id="22">
                                          <p:stCondLst>
                                            <p:cond delay="0"/>
                                          </p:stCondLst>
                                        </p:cTn>
                                        <p:tgtEl>
                                          <p:spTgt spid="10"/>
                                        </p:tgtEl>
                                        <p:attrNameLst>
                                          <p:attrName>style.visibility</p:attrName>
                                        </p:attrNameLst>
                                      </p:cBhvr>
                                      <p:to>
                                        <p:strVal val="visible"/>
                                      </p:to>
                                    </p:set>
                                    <p:anim calcmode="lin" valueType="num">
                                      <p:cBhvr additive="base">
                                        <p:cTn dur="500" fill="hold" id="23"/>
                                        <p:tgtEl>
                                          <p:spTgt spid="10"/>
                                        </p:tgtEl>
                                        <p:attrNameLst>
                                          <p:attrName>ppt_x</p:attrName>
                                        </p:attrNameLst>
                                      </p:cBhvr>
                                      <p:tavLst>
                                        <p:tav tm="0">
                                          <p:val>
                                            <p:strVal val="1+#ppt_w/2"/>
                                          </p:val>
                                        </p:tav>
                                        <p:tav tm="100000">
                                          <p:val>
                                            <p:strVal val="#ppt_x"/>
                                          </p:val>
                                        </p:tav>
                                      </p:tavLst>
                                    </p:anim>
                                    <p:anim calcmode="lin" valueType="num">
                                      <p:cBhvr additive="base">
                                        <p:cTn dur="500" fill="hold" id="24"/>
                                        <p:tgtEl>
                                          <p:spTgt spid="10"/>
                                        </p:tgtEl>
                                        <p:attrNameLst>
                                          <p:attrName>ppt_y</p:attrName>
                                        </p:attrNameLst>
                                      </p:cBhvr>
                                      <p:tavLst>
                                        <p:tav tm="0">
                                          <p:val>
                                            <p:strVal val="#ppt_y"/>
                                          </p:val>
                                        </p:tav>
                                        <p:tav tm="100000">
                                          <p:val>
                                            <p:strVal val="#ppt_y"/>
                                          </p:val>
                                        </p:tav>
                                      </p:tavLst>
                                    </p:anim>
                                  </p:childTnLst>
                                </p:cTn>
                              </p:par>
                            </p:childTnLst>
                          </p:cTn>
                        </p:par>
                        <p:par>
                          <p:cTn fill="hold" id="25" nodeType="afterGroup">
                            <p:stCondLst>
                              <p:cond delay="1500"/>
                            </p:stCondLst>
                            <p:childTnLst>
                              <p:par>
                                <p:cTn fill="hold" id="26" nodeType="afterEffect" presetClass="entr" presetID="2" presetSubtype="2">
                                  <p:stCondLst>
                                    <p:cond delay="0"/>
                                  </p:stCondLst>
                                  <p:childTnLst>
                                    <p:set>
                                      <p:cBhvr>
                                        <p:cTn dur="1" fill="hold" id="27">
                                          <p:stCondLst>
                                            <p:cond delay="0"/>
                                          </p:stCondLst>
                                        </p:cTn>
                                        <p:tgtEl>
                                          <p:spTgt spid="15"/>
                                        </p:tgtEl>
                                        <p:attrNameLst>
                                          <p:attrName>style.visibility</p:attrName>
                                        </p:attrNameLst>
                                      </p:cBhvr>
                                      <p:to>
                                        <p:strVal val="visible"/>
                                      </p:to>
                                    </p:set>
                                    <p:anim calcmode="lin" valueType="num">
                                      <p:cBhvr additive="base">
                                        <p:cTn dur="500" fill="hold" id="28"/>
                                        <p:tgtEl>
                                          <p:spTgt spid="15"/>
                                        </p:tgtEl>
                                        <p:attrNameLst>
                                          <p:attrName>ppt_x</p:attrName>
                                        </p:attrNameLst>
                                      </p:cBhvr>
                                      <p:tavLst>
                                        <p:tav tm="0">
                                          <p:val>
                                            <p:strVal val="1+#ppt_w/2"/>
                                          </p:val>
                                        </p:tav>
                                        <p:tav tm="100000">
                                          <p:val>
                                            <p:strVal val="#ppt_x"/>
                                          </p:val>
                                        </p:tav>
                                      </p:tavLst>
                                    </p:anim>
                                    <p:anim calcmode="lin" valueType="num">
                                      <p:cBhvr additive="base">
                                        <p:cTn dur="500" fill="hold" id="29"/>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15A2EBE2-4631-45FD-BBD0-F4A5671E8986}"/>
              </a:ext>
            </a:extLst>
          </p:cNvPr>
          <p:cNvGrpSpPr/>
          <p:nvPr/>
        </p:nvGrpSpPr>
        <p:grpSpPr>
          <a:xfrm>
            <a:off x="8040032" y="4246856"/>
            <a:ext cx="1352750" cy="1537725"/>
            <a:chOff x="8040032" y="4246856"/>
            <a:chExt cx="1352750" cy="1537725"/>
          </a:xfrm>
        </p:grpSpPr>
        <p:sp>
          <p:nvSpPr>
            <p:cNvPr id="3" name="文本框 2">
              <a:extLst>
                <a:ext uri="{FF2B5EF4-FFF2-40B4-BE49-F238E27FC236}">
                  <a16:creationId xmlns:a16="http://schemas.microsoft.com/office/drawing/2014/main" id="{1E2F7017-009C-467E-BC18-919CA611DACC}"/>
                </a:ext>
              </a:extLst>
            </p:cNvPr>
            <p:cNvSpPr txBox="1"/>
            <p:nvPr/>
          </p:nvSpPr>
          <p:spPr>
            <a:xfrm>
              <a:off x="8040031" y="4246857"/>
              <a:ext cx="1352750"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单击添加标题</a:t>
              </a:r>
            </a:p>
          </p:txBody>
        </p:sp>
        <p:sp>
          <p:nvSpPr>
            <p:cNvPr id="4" name="矩形 3">
              <a:extLst>
                <a:ext uri="{FF2B5EF4-FFF2-40B4-BE49-F238E27FC236}">
                  <a16:creationId xmlns:a16="http://schemas.microsoft.com/office/drawing/2014/main" id="{DF5167E9-215B-4ED0-BB54-CD116ACFF5FB}"/>
                </a:ext>
              </a:extLst>
            </p:cNvPr>
            <p:cNvSpPr/>
            <p:nvPr/>
          </p:nvSpPr>
          <p:spPr>
            <a:xfrm>
              <a:off x="8040032" y="4584252"/>
              <a:ext cx="1352750" cy="914400"/>
            </a:xfrm>
            <a:prstGeom prst="rect">
              <a:avLst/>
            </a:prstGeom>
          </p:spPr>
          <p:txBody>
            <a:bodyPr wrap="square">
              <a:spAutoFit/>
            </a:bodyPr>
            <a:lstStyle/>
            <a:p>
              <a:pPr algn="ctr">
                <a:lnSpc>
                  <a:spcPct val="150000"/>
                </a:lnSpc>
              </a:pPr>
              <a:r>
                <a:rPr altLang="en-US" lang="zh-CN" sz="1200">
                  <a:solidFill>
                    <a:schemeClr val="bg1">
                      <a:lumMod val="65000"/>
                    </a:schemeClr>
                  </a:solidFill>
                  <a:latin charset="-122" panose="020b0503020204020204" pitchFamily="34" typeface="微软雅黑"/>
                  <a:ea charset="-122" panose="020b0503020204020204" pitchFamily="34" typeface="微软雅黑"/>
                </a:rPr>
                <a:t>作品中目录框架完整，您可以根据实际进行增添。</a:t>
              </a:r>
            </a:p>
          </p:txBody>
        </p:sp>
      </p:grpSp>
      <p:grpSp>
        <p:nvGrpSpPr>
          <p:cNvPr id="5" name="组合 4">
            <a:extLst>
              <a:ext uri="{FF2B5EF4-FFF2-40B4-BE49-F238E27FC236}">
                <a16:creationId xmlns:a16="http://schemas.microsoft.com/office/drawing/2014/main" id="{560AF0CA-9A18-40AE-854C-C755A1CB338D}"/>
              </a:ext>
            </a:extLst>
          </p:cNvPr>
          <p:cNvGrpSpPr/>
          <p:nvPr/>
        </p:nvGrpSpPr>
        <p:grpSpPr>
          <a:xfrm>
            <a:off x="6407624" y="4246856"/>
            <a:ext cx="1352750" cy="1537725"/>
            <a:chOff x="6407624" y="4246856"/>
            <a:chExt cx="1352750" cy="1537725"/>
          </a:xfrm>
        </p:grpSpPr>
        <p:sp>
          <p:nvSpPr>
            <p:cNvPr id="6" name="文本框 5">
              <a:extLst>
                <a:ext uri="{FF2B5EF4-FFF2-40B4-BE49-F238E27FC236}">
                  <a16:creationId xmlns:a16="http://schemas.microsoft.com/office/drawing/2014/main" id="{AF9A7E47-FC07-4A9E-A9AC-BA20C46180E2}"/>
                </a:ext>
              </a:extLst>
            </p:cNvPr>
            <p:cNvSpPr txBox="1"/>
            <p:nvPr/>
          </p:nvSpPr>
          <p:spPr>
            <a:xfrm>
              <a:off x="6407624" y="4246857"/>
              <a:ext cx="1352750"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单击添加标题</a:t>
              </a:r>
            </a:p>
          </p:txBody>
        </p:sp>
        <p:sp>
          <p:nvSpPr>
            <p:cNvPr id="7" name="矩形 6">
              <a:extLst>
                <a:ext uri="{FF2B5EF4-FFF2-40B4-BE49-F238E27FC236}">
                  <a16:creationId xmlns:a16="http://schemas.microsoft.com/office/drawing/2014/main" id="{9EC0E00B-BA53-4C59-8506-98B41E6B4447}"/>
                </a:ext>
              </a:extLst>
            </p:cNvPr>
            <p:cNvSpPr/>
            <p:nvPr/>
          </p:nvSpPr>
          <p:spPr>
            <a:xfrm>
              <a:off x="6407624" y="4584252"/>
              <a:ext cx="1352750" cy="914400"/>
            </a:xfrm>
            <a:prstGeom prst="rect">
              <a:avLst/>
            </a:prstGeom>
          </p:spPr>
          <p:txBody>
            <a:bodyPr wrap="square">
              <a:spAutoFit/>
            </a:bodyPr>
            <a:lstStyle/>
            <a:p>
              <a:pPr algn="ctr">
                <a:lnSpc>
                  <a:spcPct val="150000"/>
                </a:lnSpc>
              </a:pPr>
              <a:r>
                <a:rPr altLang="en-US" lang="zh-CN" sz="1200">
                  <a:solidFill>
                    <a:schemeClr val="bg1">
                      <a:lumMod val="65000"/>
                    </a:schemeClr>
                  </a:solidFill>
                  <a:latin charset="-122" panose="020b0503020204020204" pitchFamily="34" typeface="微软雅黑"/>
                  <a:ea charset="-122" panose="020b0503020204020204" pitchFamily="34" typeface="微软雅黑"/>
                </a:rPr>
                <a:t>作品中目录框架完整，您可以根据实际进行增添。</a:t>
              </a:r>
            </a:p>
          </p:txBody>
        </p:sp>
      </p:grpSp>
      <p:grpSp>
        <p:nvGrpSpPr>
          <p:cNvPr id="8" name="组合 7">
            <a:extLst>
              <a:ext uri="{FF2B5EF4-FFF2-40B4-BE49-F238E27FC236}">
                <a16:creationId xmlns:a16="http://schemas.microsoft.com/office/drawing/2014/main" id="{F68C59C1-D1E0-425C-95A0-AF2CCF306AA7}"/>
              </a:ext>
            </a:extLst>
          </p:cNvPr>
          <p:cNvGrpSpPr/>
          <p:nvPr/>
        </p:nvGrpSpPr>
        <p:grpSpPr>
          <a:xfrm>
            <a:off x="4588250" y="4246856"/>
            <a:ext cx="1352750" cy="1537725"/>
            <a:chOff x="4588250" y="4246856"/>
            <a:chExt cx="1352750" cy="1537725"/>
          </a:xfrm>
        </p:grpSpPr>
        <p:sp>
          <p:nvSpPr>
            <p:cNvPr id="9" name="文本框 8">
              <a:extLst>
                <a:ext uri="{FF2B5EF4-FFF2-40B4-BE49-F238E27FC236}">
                  <a16:creationId xmlns:a16="http://schemas.microsoft.com/office/drawing/2014/main" id="{81F1AEA2-9AC5-4383-B124-07E822B143A9}"/>
                </a:ext>
              </a:extLst>
            </p:cNvPr>
            <p:cNvSpPr txBox="1"/>
            <p:nvPr/>
          </p:nvSpPr>
          <p:spPr>
            <a:xfrm>
              <a:off x="4588250" y="4246857"/>
              <a:ext cx="1352750"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单击添加标题</a:t>
              </a:r>
            </a:p>
          </p:txBody>
        </p:sp>
        <p:sp>
          <p:nvSpPr>
            <p:cNvPr id="10" name="矩形 9">
              <a:extLst>
                <a:ext uri="{FF2B5EF4-FFF2-40B4-BE49-F238E27FC236}">
                  <a16:creationId xmlns:a16="http://schemas.microsoft.com/office/drawing/2014/main" id="{EEE96422-A812-40E3-A9D9-6228C5BDDC64}"/>
                </a:ext>
              </a:extLst>
            </p:cNvPr>
            <p:cNvSpPr/>
            <p:nvPr/>
          </p:nvSpPr>
          <p:spPr>
            <a:xfrm>
              <a:off x="4588250" y="4584252"/>
              <a:ext cx="1352750" cy="914400"/>
            </a:xfrm>
            <a:prstGeom prst="rect">
              <a:avLst/>
            </a:prstGeom>
          </p:spPr>
          <p:txBody>
            <a:bodyPr wrap="square">
              <a:spAutoFit/>
            </a:bodyPr>
            <a:lstStyle/>
            <a:p>
              <a:pPr algn="ctr">
                <a:lnSpc>
                  <a:spcPct val="150000"/>
                </a:lnSpc>
              </a:pPr>
              <a:r>
                <a:rPr altLang="en-US" lang="zh-CN" sz="1200">
                  <a:solidFill>
                    <a:schemeClr val="bg1">
                      <a:lumMod val="65000"/>
                    </a:schemeClr>
                  </a:solidFill>
                  <a:latin charset="-122" panose="020b0503020204020204" pitchFamily="34" typeface="微软雅黑"/>
                  <a:ea charset="-122" panose="020b0503020204020204" pitchFamily="34" typeface="微软雅黑"/>
                </a:rPr>
                <a:t>作品中目录框架完整，您可以根据实际进行增添。</a:t>
              </a:r>
            </a:p>
          </p:txBody>
        </p:sp>
      </p:grpSp>
      <p:grpSp>
        <p:nvGrpSpPr>
          <p:cNvPr id="11" name="组合 10">
            <a:extLst>
              <a:ext uri="{FF2B5EF4-FFF2-40B4-BE49-F238E27FC236}">
                <a16:creationId xmlns:a16="http://schemas.microsoft.com/office/drawing/2014/main" id="{E30F3B67-C665-49E9-B67D-C7F7679BD1F9}"/>
              </a:ext>
            </a:extLst>
          </p:cNvPr>
          <p:cNvGrpSpPr/>
          <p:nvPr/>
        </p:nvGrpSpPr>
        <p:grpSpPr>
          <a:xfrm>
            <a:off x="2780734" y="4284170"/>
            <a:ext cx="1352750" cy="1537724"/>
            <a:chOff x="2780734" y="4284170"/>
            <a:chExt cx="1352750" cy="1537724"/>
          </a:xfrm>
        </p:grpSpPr>
        <p:sp>
          <p:nvSpPr>
            <p:cNvPr id="12" name="文本框 11">
              <a:extLst>
                <a:ext uri="{FF2B5EF4-FFF2-40B4-BE49-F238E27FC236}">
                  <a16:creationId xmlns:a16="http://schemas.microsoft.com/office/drawing/2014/main" id="{4DD0A5C5-D252-4154-9BEB-F6D95943B4E6}"/>
                </a:ext>
              </a:extLst>
            </p:cNvPr>
            <p:cNvSpPr txBox="1"/>
            <p:nvPr/>
          </p:nvSpPr>
          <p:spPr>
            <a:xfrm>
              <a:off x="2780734" y="4284170"/>
              <a:ext cx="1352750"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单击添加标题</a:t>
              </a:r>
            </a:p>
          </p:txBody>
        </p:sp>
        <p:sp>
          <p:nvSpPr>
            <p:cNvPr id="13" name="矩形 12">
              <a:extLst>
                <a:ext uri="{FF2B5EF4-FFF2-40B4-BE49-F238E27FC236}">
                  <a16:creationId xmlns:a16="http://schemas.microsoft.com/office/drawing/2014/main" id="{2FB6D908-DA6E-44E0-801B-FCC472F1FBBB}"/>
                </a:ext>
              </a:extLst>
            </p:cNvPr>
            <p:cNvSpPr/>
            <p:nvPr/>
          </p:nvSpPr>
          <p:spPr>
            <a:xfrm>
              <a:off x="2780734" y="4621564"/>
              <a:ext cx="1352750" cy="914400"/>
            </a:xfrm>
            <a:prstGeom prst="rect">
              <a:avLst/>
            </a:prstGeom>
          </p:spPr>
          <p:txBody>
            <a:bodyPr wrap="square">
              <a:spAutoFit/>
            </a:bodyPr>
            <a:lstStyle/>
            <a:p>
              <a:pPr algn="ctr">
                <a:lnSpc>
                  <a:spcPct val="150000"/>
                </a:lnSpc>
              </a:pPr>
              <a:r>
                <a:rPr altLang="en-US" lang="zh-CN" sz="1200">
                  <a:solidFill>
                    <a:schemeClr val="bg1">
                      <a:lumMod val="65000"/>
                    </a:schemeClr>
                  </a:solidFill>
                  <a:latin charset="-122" panose="020b0503020204020204" pitchFamily="34" typeface="微软雅黑"/>
                  <a:ea charset="-122" panose="020b0503020204020204" pitchFamily="34" typeface="微软雅黑"/>
                </a:rPr>
                <a:t>作品中目录框架完整，您可以根据实际进行增添。</a:t>
              </a:r>
            </a:p>
          </p:txBody>
        </p:sp>
      </p:grpSp>
      <p:grpSp>
        <p:nvGrpSpPr>
          <p:cNvPr id="14" name="组合 13">
            <a:extLst>
              <a:ext uri="{FF2B5EF4-FFF2-40B4-BE49-F238E27FC236}">
                <a16:creationId xmlns:a16="http://schemas.microsoft.com/office/drawing/2014/main" id="{11553B9E-B0FD-4011-BFD0-1BACC88B4002}"/>
              </a:ext>
            </a:extLst>
          </p:cNvPr>
          <p:cNvGrpSpPr/>
          <p:nvPr/>
        </p:nvGrpSpPr>
        <p:grpSpPr>
          <a:xfrm>
            <a:off x="3223195" y="1832426"/>
            <a:ext cx="5785566" cy="2180311"/>
            <a:chOff x="3223195" y="1832426"/>
            <a:chExt cx="5785566" cy="2180311"/>
          </a:xfrm>
        </p:grpSpPr>
        <p:cxnSp>
          <p:nvCxnSpPr>
            <p:cNvPr id="15" name="肘形连接符 6">
              <a:extLst>
                <a:ext uri="{FF2B5EF4-FFF2-40B4-BE49-F238E27FC236}">
                  <a16:creationId xmlns:a16="http://schemas.microsoft.com/office/drawing/2014/main" id="{9D966A10-DE86-4827-92DC-464725CBC1A0}"/>
                </a:ext>
              </a:extLst>
            </p:cNvPr>
            <p:cNvCxnSpPr>
              <a:endCxn id="17" idx="16"/>
            </p:cNvCxnSpPr>
            <p:nvPr/>
          </p:nvCxnSpPr>
          <p:spPr>
            <a:xfrm flipV="1" rot="10800000">
              <a:off x="3652062" y="2011063"/>
              <a:ext cx="1764383" cy="1723865"/>
            </a:xfrm>
            <a:prstGeom prst="bentConnector3">
              <a:avLst>
                <a:gd fmla="val 50000"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矩形 15">
              <a:extLst>
                <a:ext uri="{FF2B5EF4-FFF2-40B4-BE49-F238E27FC236}">
                  <a16:creationId xmlns:a16="http://schemas.microsoft.com/office/drawing/2014/main" id="{E0F2D338-80B0-4DD5-B79F-D759C575C9C9}"/>
                </a:ext>
              </a:extLst>
            </p:cNvPr>
            <p:cNvSpPr/>
            <p:nvPr/>
          </p:nvSpPr>
          <p:spPr>
            <a:xfrm>
              <a:off x="5416443" y="1832426"/>
              <a:ext cx="1592036" cy="391886"/>
            </a:xfrm>
            <a:prstGeom prst="rect">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7" name="Freeform 153">
              <a:extLst>
                <a:ext uri="{FF2B5EF4-FFF2-40B4-BE49-F238E27FC236}">
                  <a16:creationId xmlns:a16="http://schemas.microsoft.com/office/drawing/2014/main" id="{C2561A39-5058-43B7-8B65-6A3ED34E3BB0}"/>
                </a:ext>
              </a:extLst>
            </p:cNvPr>
            <p:cNvSpPr>
              <a:spLocks noEditPoints="1"/>
            </p:cNvSpPr>
            <p:nvPr/>
          </p:nvSpPr>
          <p:spPr bwMode="auto">
            <a:xfrm>
              <a:off x="3223195" y="3472140"/>
              <a:ext cx="528314" cy="525576"/>
            </a:xfrm>
            <a:custGeom>
              <a:gdLst>
                <a:gd fmla="*/ 43 w 85" name="T0"/>
                <a:gd fmla="*/ 0 h 84" name="T1"/>
                <a:gd fmla="*/ 73 w 85" name="T2"/>
                <a:gd fmla="*/ 12 h 84" name="T3"/>
                <a:gd fmla="*/ 85 w 85" name="T4"/>
                <a:gd fmla="*/ 42 h 84" name="T5"/>
                <a:gd fmla="*/ 73 w 85" name="T6"/>
                <a:gd fmla="*/ 72 h 84" name="T7"/>
                <a:gd fmla="*/ 43 w 85" name="T8"/>
                <a:gd fmla="*/ 84 h 84" name="T9"/>
                <a:gd fmla="*/ 13 w 85" name="T10"/>
                <a:gd fmla="*/ 72 h 84" name="T11"/>
                <a:gd fmla="*/ 0 w 85" name="T12"/>
                <a:gd fmla="*/ 42 h 84" name="T13"/>
                <a:gd fmla="*/ 13 w 85" name="T14"/>
                <a:gd fmla="*/ 12 h 84" name="T15"/>
                <a:gd fmla="*/ 43 w 85" name="T16"/>
                <a:gd fmla="*/ 0 h 84" name="T17"/>
                <a:gd fmla="*/ 62 w 85" name="T18"/>
                <a:gd fmla="*/ 23 h 84" name="T19"/>
                <a:gd fmla="*/ 43 w 85" name="T20"/>
                <a:gd fmla="*/ 15 h 84" name="T21"/>
                <a:gd fmla="*/ 24 w 85" name="T22"/>
                <a:gd fmla="*/ 23 h 84" name="T23"/>
                <a:gd fmla="*/ 16 w 85" name="T24"/>
                <a:gd fmla="*/ 42 h 84" name="T25"/>
                <a:gd fmla="*/ 24 w 85" name="T26"/>
                <a:gd fmla="*/ 61 h 84" name="T27"/>
                <a:gd fmla="*/ 43 w 85" name="T28"/>
                <a:gd fmla="*/ 69 h 84" name="T29"/>
                <a:gd fmla="*/ 62 w 85" name="T30"/>
                <a:gd fmla="*/ 61 h 84" name="T31"/>
                <a:gd fmla="*/ 69 w 85" name="T32"/>
                <a:gd fmla="*/ 42 h 84" name="T33"/>
                <a:gd fmla="*/ 62 w 85" name="T34"/>
                <a:gd fmla="*/ 23 h 84" name="T35"/>
                <a:gd fmla="*/ 35 w 85" name="T36"/>
                <a:gd fmla="*/ 23 h 84" name="T37"/>
                <a:gd fmla="*/ 22 w 85" name="T38"/>
                <a:gd fmla="*/ 36 h 84" name="T39"/>
                <a:gd fmla="*/ 44 w 85" name="T40"/>
                <a:gd fmla="*/ 31 h 84" name="T41"/>
                <a:gd fmla="*/ 35 w 85" name="T42"/>
                <a:gd fmla="*/ 23 h 84" name="T43"/>
                <a:gd fmla="*/ 22 w 85" name="T44"/>
                <a:gd fmla="*/ 39 h 84" name="T45"/>
                <a:gd fmla="*/ 28 w 85" name="T46"/>
                <a:gd fmla="*/ 57 h 84" name="T47"/>
                <a:gd fmla="*/ 34 w 85" name="T48"/>
                <a:gd fmla="*/ 36 h 84" name="T49"/>
                <a:gd fmla="*/ 22 w 85" name="T50"/>
                <a:gd fmla="*/ 39 h 84" name="T51"/>
                <a:gd fmla="*/ 30 w 85" name="T52"/>
                <a:gd fmla="*/ 59 h 84" name="T53"/>
                <a:gd fmla="*/ 48 w 85" name="T54"/>
                <a:gd fmla="*/ 63 h 84" name="T55"/>
                <a:gd fmla="*/ 34 w 85" name="T56"/>
                <a:gd fmla="*/ 47 h 84" name="T57"/>
                <a:gd fmla="*/ 30 w 85" name="T58"/>
                <a:gd fmla="*/ 59 h 84" name="T59"/>
                <a:gd fmla="*/ 51 w 85" name="T60"/>
                <a:gd fmla="*/ 61 h 84" name="T61"/>
                <a:gd fmla="*/ 63 w 85" name="T62"/>
                <a:gd fmla="*/ 48 h 84" name="T63"/>
                <a:gd fmla="*/ 42 w 85" name="T64"/>
                <a:gd fmla="*/ 53 h 84" name="T65"/>
                <a:gd fmla="*/ 51 w 85" name="T66"/>
                <a:gd fmla="*/ 61 h 84" name="T67"/>
                <a:gd fmla="*/ 64 w 85" name="T68"/>
                <a:gd fmla="*/ 45 h 84" name="T69"/>
                <a:gd fmla="*/ 58 w 85" name="T70"/>
                <a:gd fmla="*/ 27 h 84" name="T71"/>
                <a:gd fmla="*/ 52 w 85" name="T72"/>
                <a:gd fmla="*/ 48 h 84" name="T73"/>
                <a:gd fmla="*/ 64 w 85" name="T74"/>
                <a:gd fmla="*/ 45 h 84" name="T75"/>
                <a:gd fmla="*/ 55 w 85" name="T76"/>
                <a:gd fmla="*/ 25 h 84" name="T77"/>
                <a:gd fmla="*/ 38 w 85" name="T78"/>
                <a:gd fmla="*/ 22 h 84" name="T79"/>
                <a:gd fmla="*/ 53 w 85" name="T80"/>
                <a:gd fmla="*/ 36 h 84" name="T81"/>
                <a:gd fmla="*/ 55 w 85" name="T82"/>
                <a:gd fmla="*/ 25 h 84"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84" w="85">
                  <a:moveTo>
                    <a:pt x="43" y="0"/>
                  </a:moveTo>
                  <a:cubicBezTo>
                    <a:pt x="54" y="0"/>
                    <a:pt x="65" y="4"/>
                    <a:pt x="73" y="12"/>
                  </a:cubicBezTo>
                  <a:cubicBezTo>
                    <a:pt x="80" y="20"/>
                    <a:pt x="85" y="30"/>
                    <a:pt x="85" y="42"/>
                  </a:cubicBezTo>
                  <a:cubicBezTo>
                    <a:pt x="85" y="54"/>
                    <a:pt x="80" y="64"/>
                    <a:pt x="73" y="72"/>
                  </a:cubicBezTo>
                  <a:cubicBezTo>
                    <a:pt x="65" y="79"/>
                    <a:pt x="54" y="84"/>
                    <a:pt x="43" y="84"/>
                  </a:cubicBezTo>
                  <a:cubicBezTo>
                    <a:pt x="31" y="84"/>
                    <a:pt x="20" y="79"/>
                    <a:pt x="13" y="72"/>
                  </a:cubicBezTo>
                  <a:cubicBezTo>
                    <a:pt x="5" y="64"/>
                    <a:pt x="0" y="54"/>
                    <a:pt x="0" y="42"/>
                  </a:cubicBezTo>
                  <a:cubicBezTo>
                    <a:pt x="0" y="30"/>
                    <a:pt x="5" y="20"/>
                    <a:pt x="13" y="12"/>
                  </a:cubicBezTo>
                  <a:cubicBezTo>
                    <a:pt x="20" y="4"/>
                    <a:pt x="31" y="0"/>
                    <a:pt x="43" y="0"/>
                  </a:cubicBezTo>
                  <a:close/>
                  <a:moveTo>
                    <a:pt x="62" y="23"/>
                  </a:moveTo>
                  <a:cubicBezTo>
                    <a:pt x="57" y="18"/>
                    <a:pt x="50" y="15"/>
                    <a:pt x="43" y="15"/>
                  </a:cubicBezTo>
                  <a:cubicBezTo>
                    <a:pt x="35" y="15"/>
                    <a:pt x="29" y="18"/>
                    <a:pt x="24" y="23"/>
                  </a:cubicBezTo>
                  <a:cubicBezTo>
                    <a:pt x="19" y="28"/>
                    <a:pt x="16" y="35"/>
                    <a:pt x="16" y="42"/>
                  </a:cubicBezTo>
                  <a:cubicBezTo>
                    <a:pt x="16" y="49"/>
                    <a:pt x="19" y="56"/>
                    <a:pt x="24" y="61"/>
                  </a:cubicBezTo>
                  <a:cubicBezTo>
                    <a:pt x="29" y="66"/>
                    <a:pt x="35" y="69"/>
                    <a:pt x="43" y="69"/>
                  </a:cubicBezTo>
                  <a:cubicBezTo>
                    <a:pt x="50" y="69"/>
                    <a:pt x="57" y="66"/>
                    <a:pt x="62" y="61"/>
                  </a:cubicBezTo>
                  <a:cubicBezTo>
                    <a:pt x="66" y="56"/>
                    <a:pt x="69" y="49"/>
                    <a:pt x="69" y="42"/>
                  </a:cubicBezTo>
                  <a:cubicBezTo>
                    <a:pt x="69" y="35"/>
                    <a:pt x="66" y="28"/>
                    <a:pt x="62" y="23"/>
                  </a:cubicBezTo>
                  <a:close/>
                  <a:moveTo>
                    <a:pt x="35" y="23"/>
                  </a:moveTo>
                  <a:cubicBezTo>
                    <a:pt x="27" y="26"/>
                    <a:pt x="24" y="31"/>
                    <a:pt x="22" y="36"/>
                  </a:cubicBezTo>
                  <a:cubicBezTo>
                    <a:pt x="44" y="31"/>
                    <a:pt x="44" y="31"/>
                    <a:pt x="44" y="31"/>
                  </a:cubicBezTo>
                  <a:cubicBezTo>
                    <a:pt x="35" y="23"/>
                    <a:pt x="35" y="23"/>
                    <a:pt x="35" y="23"/>
                  </a:cubicBezTo>
                  <a:close/>
                  <a:moveTo>
                    <a:pt x="22" y="39"/>
                  </a:moveTo>
                  <a:cubicBezTo>
                    <a:pt x="21" y="47"/>
                    <a:pt x="24" y="53"/>
                    <a:pt x="28" y="57"/>
                  </a:cubicBezTo>
                  <a:cubicBezTo>
                    <a:pt x="34" y="36"/>
                    <a:pt x="34" y="36"/>
                    <a:pt x="34" y="36"/>
                  </a:cubicBezTo>
                  <a:cubicBezTo>
                    <a:pt x="22" y="39"/>
                    <a:pt x="22" y="39"/>
                    <a:pt x="22" y="39"/>
                  </a:cubicBezTo>
                  <a:close/>
                  <a:moveTo>
                    <a:pt x="30" y="59"/>
                  </a:moveTo>
                  <a:cubicBezTo>
                    <a:pt x="36" y="63"/>
                    <a:pt x="42" y="64"/>
                    <a:pt x="48" y="63"/>
                  </a:cubicBezTo>
                  <a:cubicBezTo>
                    <a:pt x="34" y="47"/>
                    <a:pt x="34" y="47"/>
                    <a:pt x="34" y="47"/>
                  </a:cubicBezTo>
                  <a:cubicBezTo>
                    <a:pt x="30" y="59"/>
                    <a:pt x="30" y="59"/>
                    <a:pt x="30" y="59"/>
                  </a:cubicBezTo>
                  <a:close/>
                  <a:moveTo>
                    <a:pt x="51" y="61"/>
                  </a:moveTo>
                  <a:cubicBezTo>
                    <a:pt x="58" y="58"/>
                    <a:pt x="61" y="53"/>
                    <a:pt x="63" y="48"/>
                  </a:cubicBezTo>
                  <a:cubicBezTo>
                    <a:pt x="42" y="53"/>
                    <a:pt x="42" y="53"/>
                    <a:pt x="42" y="53"/>
                  </a:cubicBezTo>
                  <a:cubicBezTo>
                    <a:pt x="51" y="61"/>
                    <a:pt x="51" y="61"/>
                    <a:pt x="51" y="61"/>
                  </a:cubicBezTo>
                  <a:close/>
                  <a:moveTo>
                    <a:pt x="64" y="45"/>
                  </a:moveTo>
                  <a:cubicBezTo>
                    <a:pt x="64" y="37"/>
                    <a:pt x="62" y="32"/>
                    <a:pt x="58" y="27"/>
                  </a:cubicBezTo>
                  <a:cubicBezTo>
                    <a:pt x="52" y="48"/>
                    <a:pt x="52" y="48"/>
                    <a:pt x="52" y="48"/>
                  </a:cubicBezTo>
                  <a:cubicBezTo>
                    <a:pt x="64" y="45"/>
                    <a:pt x="64" y="45"/>
                    <a:pt x="64" y="45"/>
                  </a:cubicBezTo>
                  <a:close/>
                  <a:moveTo>
                    <a:pt x="55" y="25"/>
                  </a:moveTo>
                  <a:cubicBezTo>
                    <a:pt x="49" y="21"/>
                    <a:pt x="43" y="20"/>
                    <a:pt x="38" y="22"/>
                  </a:cubicBezTo>
                  <a:cubicBezTo>
                    <a:pt x="53" y="36"/>
                    <a:pt x="53" y="36"/>
                    <a:pt x="53" y="36"/>
                  </a:cubicBezTo>
                  <a:lnTo>
                    <a:pt x="55" y="25"/>
                  </a:lnTo>
                  <a:close/>
                </a:path>
              </a:pathLst>
            </a:custGeom>
            <a:solidFill>
              <a:srgbClr val="F8C8CE"/>
            </a:solidFill>
            <a:ln>
              <a:noFill/>
            </a:ln>
          </p:spPr>
          <p:txBody>
            <a:bodyPr bIns="30111" lIns="60222" rIns="60222" tIns="30111"/>
            <a:lstStyle/>
            <a:p>
              <a:pPr>
                <a:defRPr/>
              </a:pPr>
              <a:endParaRPr altLang="en-US" lang="zh-CN" sz="1185">
                <a:solidFill>
                  <a:schemeClr val="bg1">
                    <a:lumMod val="65000"/>
                  </a:schemeClr>
                </a:solidFill>
                <a:latin charset="-122" panose="02010509060101010101" pitchFamily="49" typeface="幼圆"/>
                <a:ea charset="-122" panose="02010509060101010101" pitchFamily="49" typeface="幼圆"/>
              </a:endParaRPr>
            </a:p>
          </p:txBody>
        </p:sp>
        <p:sp>
          <p:nvSpPr>
            <p:cNvPr id="18" name="Freeform 356">
              <a:extLst>
                <a:ext uri="{FF2B5EF4-FFF2-40B4-BE49-F238E27FC236}">
                  <a16:creationId xmlns:a16="http://schemas.microsoft.com/office/drawing/2014/main" id="{6E5DF743-0C2D-42A9-A29F-7A32225FD98E}"/>
                </a:ext>
              </a:extLst>
            </p:cNvPr>
            <p:cNvSpPr>
              <a:spLocks noEditPoints="1"/>
            </p:cNvSpPr>
            <p:nvPr/>
          </p:nvSpPr>
          <p:spPr bwMode="auto">
            <a:xfrm>
              <a:off x="5037773" y="3399969"/>
              <a:ext cx="378671" cy="596799"/>
            </a:xfrm>
            <a:custGeom>
              <a:gdLst>
                <a:gd fmla="*/ 107 w 126" name="T0"/>
                <a:gd fmla="*/ 19 h 199" name="T1"/>
                <a:gd fmla="*/ 117 w 126" name="T2"/>
                <a:gd fmla="*/ 95 h 199" name="T3"/>
                <a:gd fmla="*/ 97 w 126" name="T4"/>
                <a:gd fmla="*/ 123 h 199" name="T5"/>
                <a:gd fmla="*/ 104 w 126" name="T6"/>
                <a:gd fmla="*/ 122 h 199" name="T7"/>
                <a:gd fmla="*/ 108 w 126" name="T8"/>
                <a:gd fmla="*/ 137 h 199" name="T9"/>
                <a:gd fmla="*/ 105 w 126" name="T10"/>
                <a:gd fmla="*/ 149 h 199" name="T11"/>
                <a:gd fmla="*/ 108 w 126" name="T12"/>
                <a:gd fmla="*/ 161 h 199" name="T13"/>
                <a:gd fmla="*/ 104 w 126" name="T14"/>
                <a:gd fmla="*/ 175 h 199" name="T15"/>
                <a:gd fmla="*/ 29 w 126" name="T16"/>
                <a:gd fmla="*/ 181 h 199" name="T17"/>
                <a:gd fmla="*/ 22 w 126" name="T18"/>
                <a:gd fmla="*/ 177 h 199" name="T19"/>
                <a:gd fmla="*/ 22 w 126" name="T20"/>
                <a:gd fmla="*/ 156 h 199" name="T21"/>
                <a:gd fmla="*/ 22 w 126" name="T22"/>
                <a:gd fmla="*/ 153 h 199" name="T23"/>
                <a:gd fmla="*/ 22 w 126" name="T24"/>
                <a:gd fmla="*/ 132 h 199" name="T25"/>
                <a:gd fmla="*/ 28 w 126" name="T26"/>
                <a:gd fmla="*/ 129 h 199" name="T27"/>
                <a:gd fmla="*/ 31 w 126" name="T28"/>
                <a:gd fmla="*/ 117 h 199" name="T29"/>
                <a:gd fmla="*/ 0 w 126" name="T30"/>
                <a:gd fmla="*/ 63 h 199" name="T31"/>
                <a:gd fmla="*/ 63 w 126" name="T32"/>
                <a:gd fmla="*/ 0 h 199" name="T33"/>
                <a:gd fmla="*/ 52 w 126" name="T34"/>
                <a:gd fmla="*/ 76 h 199" name="T35"/>
                <a:gd fmla="*/ 57 w 126" name="T36"/>
                <a:gd fmla="*/ 73 h 199" name="T37"/>
                <a:gd fmla="*/ 63 w 126" name="T38"/>
                <a:gd fmla="*/ 76 h 199" name="T39"/>
                <a:gd fmla="*/ 68 w 126" name="T40"/>
                <a:gd fmla="*/ 73 h 199" name="T41"/>
                <a:gd fmla="*/ 74 w 126" name="T42"/>
                <a:gd fmla="*/ 76 h 199" name="T43"/>
                <a:gd fmla="*/ 81 w 126" name="T44"/>
                <a:gd fmla="*/ 71 h 199" name="T45"/>
                <a:gd fmla="*/ 73 w 126" name="T46"/>
                <a:gd fmla="*/ 96 h 199" name="T47"/>
                <a:gd fmla="*/ 84 w 126" name="T48"/>
                <a:gd fmla="*/ 124 h 199" name="T49"/>
                <a:gd fmla="*/ 84 w 126" name="T50"/>
                <a:gd fmla="*/ 109 h 199" name="T51"/>
                <a:gd fmla="*/ 106 w 126" name="T52"/>
                <a:gd fmla="*/ 88 h 199" name="T53"/>
                <a:gd fmla="*/ 98 w 126" name="T54"/>
                <a:gd fmla="*/ 28 h 199" name="T55"/>
                <a:gd fmla="*/ 28 w 126" name="T56"/>
                <a:gd fmla="*/ 28 h 199" name="T57"/>
                <a:gd fmla="*/ 20 w 126" name="T58"/>
                <a:gd fmla="*/ 89 h 199" name="T59"/>
                <a:gd fmla="*/ 44 w 126" name="T60"/>
                <a:gd fmla="*/ 109 h 199" name="T61"/>
                <a:gd fmla="*/ 44 w 126" name="T62"/>
                <a:gd fmla="*/ 125 h 199" name="T63"/>
                <a:gd fmla="*/ 55 w 126" name="T64"/>
                <a:gd fmla="*/ 96 h 199" name="T65"/>
                <a:gd fmla="*/ 47 w 126" name="T66"/>
                <a:gd fmla="*/ 71 h 199" name="T67"/>
                <a:gd fmla="*/ 76 w 126" name="T68"/>
                <a:gd fmla="*/ 79 h 199" name="T69"/>
                <a:gd fmla="*/ 68 w 126" name="T70"/>
                <a:gd fmla="*/ 78 h 199" name="T71"/>
                <a:gd fmla="*/ 57 w 126" name="T72"/>
                <a:gd fmla="*/ 78 h 199" name="T73"/>
                <a:gd fmla="*/ 52 w 126" name="T74"/>
                <a:gd fmla="*/ 79 h 199" name="T75"/>
                <a:gd fmla="*/ 61 w 126" name="T76"/>
                <a:gd fmla="*/ 94 h 199" name="T77"/>
                <a:gd fmla="*/ 61 w 126" name="T78"/>
                <a:gd fmla="*/ 125 h 199" name="T79"/>
                <a:gd fmla="*/ 66 w 126" name="T80"/>
                <a:gd fmla="*/ 95 h 199" name="T81"/>
                <a:gd fmla="*/ 67 w 126" name="T82"/>
                <a:gd fmla="*/ 93 h 199" name="T83"/>
                <a:gd fmla="*/ 82 w 126" name="T84"/>
                <a:gd fmla="*/ 180 h 199" name="T85"/>
                <a:gd fmla="*/ 64 w 126" name="T86"/>
                <a:gd fmla="*/ 199 h 199" name="T87"/>
                <a:gd fmla="*/ 82 w 126" name="T88"/>
                <a:gd fmla="*/ 180 h 199" name="T89"/>
                <a:gd fmla="*/ 33 w 126" name="T90"/>
                <a:gd fmla="*/ 165 h 199" name="T91"/>
                <a:gd fmla="*/ 33 w 126" name="T92"/>
                <a:gd fmla="*/ 168 h 199" name="T93"/>
                <a:gd fmla="*/ 95 w 126" name="T94"/>
                <a:gd fmla="*/ 161 h 199" name="T95"/>
                <a:gd fmla="*/ 95 w 126" name="T96"/>
                <a:gd fmla="*/ 136 h 199" name="T97"/>
                <a:gd fmla="*/ 33 w 126" name="T98"/>
                <a:gd fmla="*/ 143 h 199" name="T99"/>
                <a:gd fmla="*/ 95 w 126" name="T100"/>
                <a:gd fmla="*/ 139 h 199" name="T101"/>
                <a:gd fmla="*/ 95 w 126" name="T102"/>
                <a:gd fmla="*/ 136 h 199"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99" w="125">
                  <a:moveTo>
                    <a:pt x="63" y="0"/>
                  </a:moveTo>
                  <a:cubicBezTo>
                    <a:pt x="80" y="0"/>
                    <a:pt x="96" y="7"/>
                    <a:pt x="107" y="19"/>
                  </a:cubicBezTo>
                  <a:cubicBezTo>
                    <a:pt x="119" y="30"/>
                    <a:pt x="126" y="46"/>
                    <a:pt x="126" y="63"/>
                  </a:cubicBezTo>
                  <a:cubicBezTo>
                    <a:pt x="126" y="75"/>
                    <a:pt x="123" y="86"/>
                    <a:pt x="117" y="95"/>
                  </a:cubicBezTo>
                  <a:cubicBezTo>
                    <a:pt x="112" y="104"/>
                    <a:pt x="105" y="111"/>
                    <a:pt x="97" y="116"/>
                  </a:cubicBezTo>
                  <a:cubicBezTo>
                    <a:pt x="97" y="123"/>
                    <a:pt x="97" y="123"/>
                    <a:pt x="97" y="123"/>
                  </a:cubicBezTo>
                  <a:cubicBezTo>
                    <a:pt x="99" y="122"/>
                    <a:pt x="99" y="122"/>
                    <a:pt x="99" y="122"/>
                  </a:cubicBezTo>
                  <a:cubicBezTo>
                    <a:pt x="104" y="122"/>
                    <a:pt x="104" y="122"/>
                    <a:pt x="104" y="122"/>
                  </a:cubicBezTo>
                  <a:cubicBezTo>
                    <a:pt x="106" y="126"/>
                    <a:pt x="106" y="126"/>
                    <a:pt x="106" y="126"/>
                  </a:cubicBezTo>
                  <a:cubicBezTo>
                    <a:pt x="107" y="130"/>
                    <a:pt x="108" y="134"/>
                    <a:pt x="108" y="137"/>
                  </a:cubicBezTo>
                  <a:cubicBezTo>
                    <a:pt x="108" y="141"/>
                    <a:pt x="107" y="144"/>
                    <a:pt x="106" y="148"/>
                  </a:cubicBezTo>
                  <a:cubicBezTo>
                    <a:pt x="105" y="149"/>
                    <a:pt x="105" y="149"/>
                    <a:pt x="105" y="149"/>
                  </a:cubicBezTo>
                  <a:cubicBezTo>
                    <a:pt x="106" y="150"/>
                    <a:pt x="106" y="150"/>
                    <a:pt x="106" y="150"/>
                  </a:cubicBezTo>
                  <a:cubicBezTo>
                    <a:pt x="107" y="154"/>
                    <a:pt x="108" y="157"/>
                    <a:pt x="108" y="161"/>
                  </a:cubicBezTo>
                  <a:cubicBezTo>
                    <a:pt x="108" y="164"/>
                    <a:pt x="107" y="168"/>
                    <a:pt x="106" y="171"/>
                  </a:cubicBezTo>
                  <a:cubicBezTo>
                    <a:pt x="104" y="175"/>
                    <a:pt x="104" y="175"/>
                    <a:pt x="104" y="175"/>
                  </a:cubicBezTo>
                  <a:cubicBezTo>
                    <a:pt x="100" y="175"/>
                    <a:pt x="100" y="175"/>
                    <a:pt x="100" y="175"/>
                  </a:cubicBezTo>
                  <a:cubicBezTo>
                    <a:pt x="29" y="181"/>
                    <a:pt x="29" y="181"/>
                    <a:pt x="29" y="181"/>
                  </a:cubicBezTo>
                  <a:cubicBezTo>
                    <a:pt x="24" y="182"/>
                    <a:pt x="24" y="182"/>
                    <a:pt x="24" y="182"/>
                  </a:cubicBezTo>
                  <a:cubicBezTo>
                    <a:pt x="22" y="177"/>
                    <a:pt x="22" y="177"/>
                    <a:pt x="22" y="177"/>
                  </a:cubicBezTo>
                  <a:cubicBezTo>
                    <a:pt x="21" y="174"/>
                    <a:pt x="20" y="171"/>
                    <a:pt x="20" y="167"/>
                  </a:cubicBezTo>
                  <a:cubicBezTo>
                    <a:pt x="20" y="164"/>
                    <a:pt x="21" y="160"/>
                    <a:pt x="22" y="156"/>
                  </a:cubicBezTo>
                  <a:cubicBezTo>
                    <a:pt x="23" y="155"/>
                    <a:pt x="23" y="155"/>
                    <a:pt x="23" y="155"/>
                  </a:cubicBezTo>
                  <a:cubicBezTo>
                    <a:pt x="22" y="153"/>
                    <a:pt x="22" y="153"/>
                    <a:pt x="22" y="153"/>
                  </a:cubicBezTo>
                  <a:cubicBezTo>
                    <a:pt x="21" y="150"/>
                    <a:pt x="20" y="147"/>
                    <a:pt x="20" y="144"/>
                  </a:cubicBezTo>
                  <a:cubicBezTo>
                    <a:pt x="20" y="140"/>
                    <a:pt x="21" y="136"/>
                    <a:pt x="22" y="132"/>
                  </a:cubicBezTo>
                  <a:cubicBezTo>
                    <a:pt x="24" y="129"/>
                    <a:pt x="24" y="129"/>
                    <a:pt x="24" y="129"/>
                  </a:cubicBezTo>
                  <a:cubicBezTo>
                    <a:pt x="28" y="129"/>
                    <a:pt x="28" y="129"/>
                    <a:pt x="28" y="129"/>
                  </a:cubicBezTo>
                  <a:cubicBezTo>
                    <a:pt x="31" y="129"/>
                    <a:pt x="31" y="129"/>
                    <a:pt x="31" y="129"/>
                  </a:cubicBezTo>
                  <a:cubicBezTo>
                    <a:pt x="31" y="117"/>
                    <a:pt x="31" y="117"/>
                    <a:pt x="31" y="117"/>
                  </a:cubicBezTo>
                  <a:cubicBezTo>
                    <a:pt x="22" y="112"/>
                    <a:pt x="15" y="104"/>
                    <a:pt x="9" y="96"/>
                  </a:cubicBezTo>
                  <a:cubicBezTo>
                    <a:pt x="3" y="86"/>
                    <a:pt x="0" y="75"/>
                    <a:pt x="0" y="63"/>
                  </a:cubicBezTo>
                  <a:cubicBezTo>
                    <a:pt x="0" y="46"/>
                    <a:pt x="7" y="30"/>
                    <a:pt x="19" y="19"/>
                  </a:cubicBezTo>
                  <a:cubicBezTo>
                    <a:pt x="30" y="7"/>
                    <a:pt x="46" y="0"/>
                    <a:pt x="63" y="0"/>
                  </a:cubicBezTo>
                  <a:close/>
                  <a:moveTo>
                    <a:pt x="49" y="75"/>
                  </a:moveTo>
                  <a:cubicBezTo>
                    <a:pt x="50" y="76"/>
                    <a:pt x="51" y="76"/>
                    <a:pt x="52" y="76"/>
                  </a:cubicBezTo>
                  <a:cubicBezTo>
                    <a:pt x="54" y="76"/>
                    <a:pt x="55" y="75"/>
                    <a:pt x="56" y="74"/>
                  </a:cubicBezTo>
                  <a:cubicBezTo>
                    <a:pt x="57" y="73"/>
                    <a:pt x="57" y="73"/>
                    <a:pt x="57" y="73"/>
                  </a:cubicBezTo>
                  <a:cubicBezTo>
                    <a:pt x="58" y="74"/>
                    <a:pt x="58" y="74"/>
                    <a:pt x="58" y="74"/>
                  </a:cubicBezTo>
                  <a:cubicBezTo>
                    <a:pt x="60" y="76"/>
                    <a:pt x="61" y="76"/>
                    <a:pt x="63" y="76"/>
                  </a:cubicBezTo>
                  <a:cubicBezTo>
                    <a:pt x="64" y="76"/>
                    <a:pt x="65" y="76"/>
                    <a:pt x="67" y="74"/>
                  </a:cubicBezTo>
                  <a:cubicBezTo>
                    <a:pt x="68" y="73"/>
                    <a:pt x="68" y="73"/>
                    <a:pt x="68" y="73"/>
                  </a:cubicBezTo>
                  <a:cubicBezTo>
                    <a:pt x="69" y="74"/>
                    <a:pt x="69" y="74"/>
                    <a:pt x="69" y="74"/>
                  </a:cubicBezTo>
                  <a:cubicBezTo>
                    <a:pt x="71" y="76"/>
                    <a:pt x="72" y="76"/>
                    <a:pt x="74" y="76"/>
                  </a:cubicBezTo>
                  <a:cubicBezTo>
                    <a:pt x="76" y="76"/>
                    <a:pt x="77" y="75"/>
                    <a:pt x="79" y="75"/>
                  </a:cubicBezTo>
                  <a:cubicBezTo>
                    <a:pt x="81" y="71"/>
                    <a:pt x="81" y="71"/>
                    <a:pt x="81" y="71"/>
                  </a:cubicBezTo>
                  <a:cubicBezTo>
                    <a:pt x="87" y="74"/>
                    <a:pt x="87" y="74"/>
                    <a:pt x="87" y="74"/>
                  </a:cubicBezTo>
                  <a:cubicBezTo>
                    <a:pt x="73" y="96"/>
                    <a:pt x="73" y="96"/>
                    <a:pt x="73" y="96"/>
                  </a:cubicBezTo>
                  <a:cubicBezTo>
                    <a:pt x="73" y="125"/>
                    <a:pt x="73" y="125"/>
                    <a:pt x="73" y="125"/>
                  </a:cubicBezTo>
                  <a:cubicBezTo>
                    <a:pt x="84" y="124"/>
                    <a:pt x="84" y="124"/>
                    <a:pt x="84" y="124"/>
                  </a:cubicBezTo>
                  <a:cubicBezTo>
                    <a:pt x="84" y="112"/>
                    <a:pt x="84" y="112"/>
                    <a:pt x="84" y="112"/>
                  </a:cubicBezTo>
                  <a:cubicBezTo>
                    <a:pt x="84" y="109"/>
                    <a:pt x="84" y="109"/>
                    <a:pt x="84" y="109"/>
                  </a:cubicBezTo>
                  <a:cubicBezTo>
                    <a:pt x="87" y="107"/>
                    <a:pt x="87" y="107"/>
                    <a:pt x="87" y="107"/>
                  </a:cubicBezTo>
                  <a:cubicBezTo>
                    <a:pt x="95" y="102"/>
                    <a:pt x="101" y="96"/>
                    <a:pt x="106" y="88"/>
                  </a:cubicBezTo>
                  <a:cubicBezTo>
                    <a:pt x="110" y="81"/>
                    <a:pt x="113" y="72"/>
                    <a:pt x="113" y="63"/>
                  </a:cubicBezTo>
                  <a:cubicBezTo>
                    <a:pt x="113" y="49"/>
                    <a:pt x="107" y="37"/>
                    <a:pt x="98" y="28"/>
                  </a:cubicBezTo>
                  <a:cubicBezTo>
                    <a:pt x="89" y="19"/>
                    <a:pt x="77" y="13"/>
                    <a:pt x="63" y="13"/>
                  </a:cubicBezTo>
                  <a:cubicBezTo>
                    <a:pt x="49" y="13"/>
                    <a:pt x="37" y="19"/>
                    <a:pt x="28" y="28"/>
                  </a:cubicBezTo>
                  <a:cubicBezTo>
                    <a:pt x="19" y="37"/>
                    <a:pt x="13" y="49"/>
                    <a:pt x="13" y="63"/>
                  </a:cubicBezTo>
                  <a:cubicBezTo>
                    <a:pt x="13" y="73"/>
                    <a:pt x="16" y="81"/>
                    <a:pt x="20" y="89"/>
                  </a:cubicBezTo>
                  <a:cubicBezTo>
                    <a:pt x="25" y="97"/>
                    <a:pt x="32" y="103"/>
                    <a:pt x="40" y="107"/>
                  </a:cubicBezTo>
                  <a:cubicBezTo>
                    <a:pt x="44" y="109"/>
                    <a:pt x="44" y="109"/>
                    <a:pt x="44" y="109"/>
                  </a:cubicBezTo>
                  <a:cubicBezTo>
                    <a:pt x="44" y="113"/>
                    <a:pt x="44" y="113"/>
                    <a:pt x="44" y="113"/>
                  </a:cubicBezTo>
                  <a:cubicBezTo>
                    <a:pt x="44" y="125"/>
                    <a:pt x="44" y="125"/>
                    <a:pt x="44" y="125"/>
                  </a:cubicBezTo>
                  <a:cubicBezTo>
                    <a:pt x="55" y="125"/>
                    <a:pt x="55" y="125"/>
                    <a:pt x="55" y="125"/>
                  </a:cubicBezTo>
                  <a:cubicBezTo>
                    <a:pt x="55" y="96"/>
                    <a:pt x="55" y="96"/>
                    <a:pt x="55" y="96"/>
                  </a:cubicBezTo>
                  <a:cubicBezTo>
                    <a:pt x="41" y="74"/>
                    <a:pt x="41" y="74"/>
                    <a:pt x="41" y="74"/>
                  </a:cubicBezTo>
                  <a:cubicBezTo>
                    <a:pt x="47" y="71"/>
                    <a:pt x="47" y="71"/>
                    <a:pt x="47" y="71"/>
                  </a:cubicBezTo>
                  <a:cubicBezTo>
                    <a:pt x="49" y="75"/>
                    <a:pt x="49" y="75"/>
                    <a:pt x="49" y="75"/>
                  </a:cubicBezTo>
                  <a:close/>
                  <a:moveTo>
                    <a:pt x="76" y="79"/>
                  </a:moveTo>
                  <a:cubicBezTo>
                    <a:pt x="75" y="79"/>
                    <a:pt x="75" y="79"/>
                    <a:pt x="74" y="79"/>
                  </a:cubicBezTo>
                  <a:cubicBezTo>
                    <a:pt x="72" y="80"/>
                    <a:pt x="70" y="79"/>
                    <a:pt x="68" y="78"/>
                  </a:cubicBezTo>
                  <a:cubicBezTo>
                    <a:pt x="66" y="79"/>
                    <a:pt x="65" y="80"/>
                    <a:pt x="63" y="80"/>
                  </a:cubicBezTo>
                  <a:cubicBezTo>
                    <a:pt x="61" y="80"/>
                    <a:pt x="59" y="79"/>
                    <a:pt x="57" y="78"/>
                  </a:cubicBezTo>
                  <a:cubicBezTo>
                    <a:pt x="56" y="79"/>
                    <a:pt x="54" y="79"/>
                    <a:pt x="52" y="79"/>
                  </a:cubicBezTo>
                  <a:cubicBezTo>
                    <a:pt x="52" y="79"/>
                    <a:pt x="52" y="79"/>
                    <a:pt x="52" y="79"/>
                  </a:cubicBezTo>
                  <a:cubicBezTo>
                    <a:pt x="61" y="93"/>
                    <a:pt x="61" y="93"/>
                    <a:pt x="61" y="93"/>
                  </a:cubicBezTo>
                  <a:cubicBezTo>
                    <a:pt x="61" y="94"/>
                    <a:pt x="61" y="94"/>
                    <a:pt x="61" y="94"/>
                  </a:cubicBezTo>
                  <a:cubicBezTo>
                    <a:pt x="61" y="95"/>
                    <a:pt x="61" y="95"/>
                    <a:pt x="61" y="95"/>
                  </a:cubicBezTo>
                  <a:cubicBezTo>
                    <a:pt x="61" y="125"/>
                    <a:pt x="61" y="125"/>
                    <a:pt x="61" y="125"/>
                  </a:cubicBezTo>
                  <a:cubicBezTo>
                    <a:pt x="66" y="125"/>
                    <a:pt x="66" y="125"/>
                    <a:pt x="66" y="125"/>
                  </a:cubicBezTo>
                  <a:cubicBezTo>
                    <a:pt x="66" y="95"/>
                    <a:pt x="66" y="95"/>
                    <a:pt x="66" y="95"/>
                  </a:cubicBezTo>
                  <a:cubicBezTo>
                    <a:pt x="66" y="94"/>
                    <a:pt x="66" y="94"/>
                    <a:pt x="66" y="94"/>
                  </a:cubicBezTo>
                  <a:cubicBezTo>
                    <a:pt x="67" y="93"/>
                    <a:pt x="67" y="93"/>
                    <a:pt x="67" y="93"/>
                  </a:cubicBezTo>
                  <a:cubicBezTo>
                    <a:pt x="76" y="79"/>
                    <a:pt x="76" y="79"/>
                    <a:pt x="76" y="79"/>
                  </a:cubicBezTo>
                  <a:close/>
                  <a:moveTo>
                    <a:pt x="82" y="180"/>
                  </a:moveTo>
                  <a:cubicBezTo>
                    <a:pt x="46" y="184"/>
                    <a:pt x="46" y="184"/>
                    <a:pt x="46" y="184"/>
                  </a:cubicBezTo>
                  <a:cubicBezTo>
                    <a:pt x="47" y="192"/>
                    <a:pt x="54" y="199"/>
                    <a:pt x="64" y="199"/>
                  </a:cubicBezTo>
                  <a:cubicBezTo>
                    <a:pt x="74" y="199"/>
                    <a:pt x="82" y="191"/>
                    <a:pt x="82" y="181"/>
                  </a:cubicBezTo>
                  <a:cubicBezTo>
                    <a:pt x="82" y="181"/>
                    <a:pt x="82" y="181"/>
                    <a:pt x="82" y="180"/>
                  </a:cubicBezTo>
                  <a:close/>
                  <a:moveTo>
                    <a:pt x="95" y="159"/>
                  </a:moveTo>
                  <a:cubicBezTo>
                    <a:pt x="33" y="165"/>
                    <a:pt x="33" y="165"/>
                    <a:pt x="33" y="165"/>
                  </a:cubicBezTo>
                  <a:cubicBezTo>
                    <a:pt x="33" y="166"/>
                    <a:pt x="33" y="166"/>
                    <a:pt x="33" y="167"/>
                  </a:cubicBezTo>
                  <a:cubicBezTo>
                    <a:pt x="33" y="167"/>
                    <a:pt x="33" y="167"/>
                    <a:pt x="33" y="168"/>
                  </a:cubicBezTo>
                  <a:cubicBezTo>
                    <a:pt x="95" y="162"/>
                    <a:pt x="95" y="162"/>
                    <a:pt x="95" y="162"/>
                  </a:cubicBezTo>
                  <a:cubicBezTo>
                    <a:pt x="95" y="162"/>
                    <a:pt x="95" y="161"/>
                    <a:pt x="95" y="161"/>
                  </a:cubicBezTo>
                  <a:cubicBezTo>
                    <a:pt x="95" y="160"/>
                    <a:pt x="95" y="160"/>
                    <a:pt x="95" y="159"/>
                  </a:cubicBezTo>
                  <a:close/>
                  <a:moveTo>
                    <a:pt x="95" y="136"/>
                  </a:moveTo>
                  <a:cubicBezTo>
                    <a:pt x="33" y="141"/>
                    <a:pt x="33" y="141"/>
                    <a:pt x="33" y="141"/>
                  </a:cubicBezTo>
                  <a:cubicBezTo>
                    <a:pt x="33" y="142"/>
                    <a:pt x="33" y="143"/>
                    <a:pt x="33" y="143"/>
                  </a:cubicBezTo>
                  <a:cubicBezTo>
                    <a:pt x="33" y="144"/>
                    <a:pt x="33" y="144"/>
                    <a:pt x="33" y="144"/>
                  </a:cubicBezTo>
                  <a:cubicBezTo>
                    <a:pt x="95" y="139"/>
                    <a:pt x="95" y="139"/>
                    <a:pt x="95" y="139"/>
                  </a:cubicBezTo>
                  <a:cubicBezTo>
                    <a:pt x="95" y="138"/>
                    <a:pt x="95" y="138"/>
                    <a:pt x="95" y="137"/>
                  </a:cubicBezTo>
                  <a:cubicBezTo>
                    <a:pt x="95" y="137"/>
                    <a:pt x="95" y="136"/>
                    <a:pt x="95" y="136"/>
                  </a:cubicBezTo>
                  <a:close/>
                </a:path>
              </a:pathLst>
            </a:custGeom>
            <a:solidFill>
              <a:srgbClr val="BAE3F9"/>
            </a:solidFill>
            <a:ln>
              <a:noFill/>
            </a:ln>
          </p:spPr>
          <p:txBody>
            <a:bodyPr bIns="30111" lIns="60222" rIns="60222" tIns="30111"/>
            <a:lstStyle/>
            <a:p>
              <a:pPr>
                <a:defRPr/>
              </a:pPr>
              <a:endParaRPr altLang="en-US" lang="zh-CN" sz="1185">
                <a:solidFill>
                  <a:schemeClr val="bg1">
                    <a:lumMod val="65000"/>
                  </a:schemeClr>
                </a:solidFill>
                <a:latin charset="-122" panose="02010509060101010101" pitchFamily="49" typeface="幼圆"/>
                <a:ea charset="-122" panose="02010509060101010101" pitchFamily="49" typeface="幼圆"/>
              </a:endParaRPr>
            </a:p>
          </p:txBody>
        </p:sp>
        <p:sp>
          <p:nvSpPr>
            <p:cNvPr id="19" name="KSO_Shape">
              <a:extLst>
                <a:ext uri="{FF2B5EF4-FFF2-40B4-BE49-F238E27FC236}">
                  <a16:creationId xmlns:a16="http://schemas.microsoft.com/office/drawing/2014/main" id="{04807406-16AA-4A14-9F00-442A2C337BFC}"/>
                </a:ext>
              </a:extLst>
            </p:cNvPr>
            <p:cNvSpPr/>
            <p:nvPr/>
          </p:nvSpPr>
          <p:spPr>
            <a:xfrm>
              <a:off x="6702707" y="3457119"/>
              <a:ext cx="545432" cy="555618"/>
            </a:xfrm>
            <a:custGeom>
              <a:gdLst>
                <a:gd fmla="*/ 150612 w 405200" name="connsiteX0"/>
                <a:gd fmla="*/ 52389 h 413075" name="connsiteY0"/>
                <a:gd fmla="*/ 52389 w 405200" name="connsiteX1"/>
                <a:gd fmla="*/ 150612 h 413075" name="connsiteY1"/>
                <a:gd fmla="*/ 150612 w 405200" name="connsiteX2"/>
                <a:gd fmla="*/ 248836 h 413075" name="connsiteY2"/>
                <a:gd fmla="*/ 248836 w 405200" name="connsiteX3"/>
                <a:gd fmla="*/ 150612 h 413075" name="connsiteY3"/>
                <a:gd fmla="*/ 150612 w 405200" name="connsiteX4"/>
                <a:gd fmla="*/ 52389 h 413075" name="connsiteY4"/>
                <a:gd fmla="*/ 150612 w 405200" name="connsiteX5"/>
                <a:gd fmla="*/ 0 h 413075" name="connsiteY5"/>
                <a:gd fmla="*/ 301225 w 405200" name="connsiteX6"/>
                <a:gd fmla="*/ 150612 h 413075" name="connsiteY6"/>
                <a:gd fmla="*/ 276789 w 405200" name="connsiteX7"/>
                <a:gd fmla="*/ 232452 h 413075" name="connsiteY7"/>
                <a:gd fmla="*/ 279486 w 405200" name="connsiteX8"/>
                <a:gd fmla="*/ 234307 h 413075" name="connsiteY8"/>
                <a:gd fmla="*/ 395404 w 405200" name="connsiteX9"/>
                <a:gd fmla="*/ 354065 h 413075" name="connsiteY9"/>
                <a:gd fmla="*/ 394603 w 405200" name="connsiteX10"/>
                <a:gd fmla="*/ 403280 h 413075" name="connsiteY10"/>
                <a:gd fmla="*/ 345389 w 405200" name="connsiteX11"/>
                <a:gd fmla="*/ 402478 h 413075" name="connsiteY11"/>
                <a:gd fmla="*/ 229470 w 405200" name="connsiteX12"/>
                <a:gd fmla="*/ 282720 h 413075" name="connsiteY12"/>
                <a:gd fmla="*/ 227420 w 405200" name="connsiteX13"/>
                <a:gd fmla="*/ 279520 h 413075" name="connsiteY13"/>
                <a:gd fmla="*/ 150612 w 405200" name="connsiteX14"/>
                <a:gd fmla="*/ 301225 h 413075" name="connsiteY14"/>
                <a:gd fmla="*/ 0 w 405200" name="connsiteX15"/>
                <a:gd fmla="*/ 150612 h 413075" name="connsiteY15"/>
                <a:gd fmla="*/ 150612 w 405200" name="connsiteX16"/>
                <a:gd fmla="*/ 0 h 413075"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413075" w="405200">
                  <a:moveTo>
                    <a:pt x="150612" y="52389"/>
                  </a:moveTo>
                  <a:cubicBezTo>
                    <a:pt x="96365" y="52389"/>
                    <a:pt x="52389" y="96365"/>
                    <a:pt x="52389" y="150612"/>
                  </a:cubicBezTo>
                  <a:cubicBezTo>
                    <a:pt x="52389" y="204860"/>
                    <a:pt x="96365" y="248836"/>
                    <a:pt x="150612" y="248836"/>
                  </a:cubicBezTo>
                  <a:cubicBezTo>
                    <a:pt x="204860" y="248836"/>
                    <a:pt x="248836" y="204860"/>
                    <a:pt x="248836" y="150612"/>
                  </a:cubicBezTo>
                  <a:cubicBezTo>
                    <a:pt x="248836" y="96365"/>
                    <a:pt x="204860" y="52389"/>
                    <a:pt x="150612" y="52389"/>
                  </a:cubicBezTo>
                  <a:close/>
                  <a:moveTo>
                    <a:pt x="150612" y="0"/>
                  </a:moveTo>
                  <a:cubicBezTo>
                    <a:pt x="233793" y="0"/>
                    <a:pt x="301225" y="67431"/>
                    <a:pt x="301225" y="150612"/>
                  </a:cubicBezTo>
                  <a:cubicBezTo>
                    <a:pt x="301225" y="180842"/>
                    <a:pt x="292319" y="208992"/>
                    <a:pt x="276789" y="232452"/>
                  </a:cubicBezTo>
                  <a:cubicBezTo>
                    <a:pt x="277931" y="232774"/>
                    <a:pt x="278722" y="233519"/>
                    <a:pt x="279486" y="234307"/>
                  </a:cubicBezTo>
                  <a:lnTo>
                    <a:pt x="395404" y="354065"/>
                  </a:lnTo>
                  <a:cubicBezTo>
                    <a:pt x="408773" y="367877"/>
                    <a:pt x="408414" y="389911"/>
                    <a:pt x="394603" y="403280"/>
                  </a:cubicBezTo>
                  <a:cubicBezTo>
                    <a:pt x="380791" y="416648"/>
                    <a:pt x="358757" y="416289"/>
                    <a:pt x="345389" y="402478"/>
                  </a:cubicBezTo>
                  <a:lnTo>
                    <a:pt x="229470" y="282720"/>
                  </a:lnTo>
                  <a:lnTo>
                    <a:pt x="227420" y="279520"/>
                  </a:lnTo>
                  <a:cubicBezTo>
                    <a:pt x="205163" y="293486"/>
                    <a:pt x="178791" y="301225"/>
                    <a:pt x="150612" y="301225"/>
                  </a:cubicBezTo>
                  <a:cubicBezTo>
                    <a:pt x="67431" y="301225"/>
                    <a:pt x="0" y="233793"/>
                    <a:pt x="0" y="150612"/>
                  </a:cubicBezTo>
                  <a:cubicBezTo>
                    <a:pt x="0" y="67431"/>
                    <a:pt x="67431" y="0"/>
                    <a:pt x="150612" y="0"/>
                  </a:cubicBezTo>
                  <a:close/>
                </a:path>
              </a:pathLst>
            </a:cu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185">
                <a:solidFill>
                  <a:schemeClr val="bg1">
                    <a:lumMod val="65000"/>
                  </a:schemeClr>
                </a:solidFill>
                <a:latin charset="-122" panose="02010509060101010101" pitchFamily="49" typeface="幼圆"/>
                <a:ea charset="-122" panose="02010509060101010101" pitchFamily="49" typeface="幼圆"/>
              </a:endParaRPr>
            </a:p>
          </p:txBody>
        </p:sp>
        <p:sp>
          <p:nvSpPr>
            <p:cNvPr id="20" name="Freeform 26">
              <a:extLst>
                <a:ext uri="{FF2B5EF4-FFF2-40B4-BE49-F238E27FC236}">
                  <a16:creationId xmlns:a16="http://schemas.microsoft.com/office/drawing/2014/main" id="{9B0F7965-E1B9-49E0-8CB4-6E89063C30E3}"/>
                </a:ext>
              </a:extLst>
            </p:cNvPr>
            <p:cNvSpPr>
              <a:spLocks noEditPoints="1"/>
            </p:cNvSpPr>
            <p:nvPr/>
          </p:nvSpPr>
          <p:spPr bwMode="auto">
            <a:xfrm>
              <a:off x="8534402" y="3443565"/>
              <a:ext cx="474359" cy="548116"/>
            </a:xfrm>
            <a:custGeom>
              <a:gdLst>
                <a:gd fmla="*/ 1137 w 1137" name="T0"/>
                <a:gd fmla="*/ 1189 h 1313" name="T1"/>
                <a:gd fmla="*/ 802 w 1137" name="T2"/>
                <a:gd fmla="*/ 777 h 1313" name="T3"/>
                <a:gd fmla="*/ 655 w 1137" name="T4"/>
                <a:gd fmla="*/ 1245 h 1313" name="T5"/>
                <a:gd fmla="*/ 608 w 1137" name="T6"/>
                <a:gd fmla="*/ 958 h 1313" name="T7"/>
                <a:gd fmla="*/ 529 w 1137" name="T8"/>
                <a:gd fmla="*/ 958 h 1313" name="T9"/>
                <a:gd fmla="*/ 482 w 1137" name="T10"/>
                <a:gd fmla="*/ 1245 h 1313" name="T11"/>
                <a:gd fmla="*/ 335 w 1137" name="T12"/>
                <a:gd fmla="*/ 777 h 1313" name="T13"/>
                <a:gd fmla="*/ 0 w 1137" name="T14"/>
                <a:gd fmla="*/ 1189 h 1313" name="T15"/>
                <a:gd fmla="*/ 0 w 1137" name="T16"/>
                <a:gd fmla="*/ 1195 h 1313" name="T17"/>
                <a:gd fmla="*/ 0 w 1137" name="T18"/>
                <a:gd fmla="*/ 1198 h 1313" name="T19"/>
                <a:gd fmla="*/ 568 w 1137" name="T20"/>
                <a:gd fmla="*/ 1302 h 1313" name="T21"/>
                <a:gd fmla="*/ 1137 w 1137" name="T22"/>
                <a:gd fmla="*/ 1198 h 1313" name="T23"/>
                <a:gd fmla="*/ 1137 w 1137" name="T24"/>
                <a:gd fmla="*/ 1195 h 1313" name="T25"/>
                <a:gd fmla="*/ 1137 w 1137" name="T26"/>
                <a:gd fmla="*/ 1189 h 1313" name="T27"/>
                <a:gd fmla="*/ 598 w 1137" name="T28"/>
                <a:gd fmla="*/ 814 h 1313" name="T29"/>
                <a:gd fmla="*/ 539 w 1137" name="T30"/>
                <a:gd fmla="*/ 814 h 1313" name="T31"/>
                <a:gd fmla="*/ 523 w 1137" name="T32"/>
                <a:gd fmla="*/ 821 h 1313" name="T33"/>
                <a:gd fmla="*/ 500 w 1137" name="T34"/>
                <a:gd fmla="*/ 843 h 1313" name="T35"/>
                <a:gd fmla="*/ 496 w 1137" name="T36"/>
                <a:gd fmla="*/ 871 h 1313" name="T37"/>
                <a:gd fmla="*/ 525 w 1137" name="T38"/>
                <a:gd fmla="*/ 919 h 1313" name="T39"/>
                <a:gd fmla="*/ 544 w 1137" name="T40"/>
                <a:gd fmla="*/ 930 h 1313" name="T41"/>
                <a:gd fmla="*/ 593 w 1137" name="T42"/>
                <a:gd fmla="*/ 930 h 1313" name="T43"/>
                <a:gd fmla="*/ 612 w 1137" name="T44"/>
                <a:gd fmla="*/ 919 h 1313" name="T45"/>
                <a:gd fmla="*/ 641 w 1137" name="T46"/>
                <a:gd fmla="*/ 871 h 1313" name="T47"/>
                <a:gd fmla="*/ 637 w 1137" name="T48"/>
                <a:gd fmla="*/ 843 h 1313" name="T49"/>
                <a:gd fmla="*/ 614 w 1137" name="T50"/>
                <a:gd fmla="*/ 821 h 1313" name="T51"/>
                <a:gd fmla="*/ 598 w 1137" name="T52"/>
                <a:gd fmla="*/ 814 h 1313" name="T53"/>
                <a:gd fmla="*/ 568 w 1137" name="T54"/>
                <a:gd fmla="*/ 700 h 1313" name="T55"/>
                <a:gd fmla="*/ 822 w 1137" name="T56"/>
                <a:gd fmla="*/ 326 h 1313" name="T57"/>
                <a:gd fmla="*/ 568 w 1137" name="T58"/>
                <a:gd fmla="*/ 0 h 1313" name="T59"/>
                <a:gd fmla="*/ 315 w 1137" name="T60"/>
                <a:gd fmla="*/ 326 h 1313" name="T61"/>
                <a:gd fmla="*/ 568 w 1137" name="T62"/>
                <a:gd fmla="*/ 700 h 131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313" w="1137">
                  <a:moveTo>
                    <a:pt x="1137" y="1189"/>
                  </a:moveTo>
                  <a:cubicBezTo>
                    <a:pt x="1137" y="1017"/>
                    <a:pt x="1000" y="853"/>
                    <a:pt x="802" y="777"/>
                  </a:cubicBezTo>
                  <a:lnTo>
                    <a:pt x="655" y="1245"/>
                  </a:lnTo>
                  <a:lnTo>
                    <a:pt x="608" y="958"/>
                  </a:lnTo>
                  <a:lnTo>
                    <a:pt x="529" y="958"/>
                  </a:lnTo>
                  <a:lnTo>
                    <a:pt x="482" y="1245"/>
                  </a:lnTo>
                  <a:lnTo>
                    <a:pt x="335" y="777"/>
                  </a:lnTo>
                  <a:cubicBezTo>
                    <a:pt x="138" y="853"/>
                    <a:pt x="0" y="1017"/>
                    <a:pt x="0" y="1189"/>
                  </a:cubicBezTo>
                  <a:cubicBezTo>
                    <a:pt x="0" y="1191"/>
                    <a:pt x="0" y="1193"/>
                    <a:pt x="0" y="1195"/>
                  </a:cubicBezTo>
                  <a:cubicBezTo>
                    <a:pt x="0" y="1196"/>
                    <a:pt x="0" y="1197"/>
                    <a:pt x="0" y="1198"/>
                  </a:cubicBezTo>
                  <a:cubicBezTo>
                    <a:pt x="0" y="1313"/>
                    <a:pt x="119" y="1302"/>
                    <a:pt x="568" y="1302"/>
                  </a:cubicBezTo>
                  <a:cubicBezTo>
                    <a:pt x="1047" y="1302"/>
                    <a:pt x="1137" y="1313"/>
                    <a:pt x="1137" y="1198"/>
                  </a:cubicBezTo>
                  <a:cubicBezTo>
                    <a:pt x="1137" y="1197"/>
                    <a:pt x="1137" y="1196"/>
                    <a:pt x="1137" y="1195"/>
                  </a:cubicBezTo>
                  <a:cubicBezTo>
                    <a:pt x="1137" y="1193"/>
                    <a:pt x="1137" y="1191"/>
                    <a:pt x="1137" y="1189"/>
                  </a:cubicBezTo>
                  <a:close/>
                  <a:moveTo>
                    <a:pt x="598" y="814"/>
                  </a:moveTo>
                  <a:lnTo>
                    <a:pt x="539" y="814"/>
                  </a:lnTo>
                  <a:cubicBezTo>
                    <a:pt x="533" y="814"/>
                    <a:pt x="527" y="816"/>
                    <a:pt x="523" y="821"/>
                  </a:cubicBezTo>
                  <a:lnTo>
                    <a:pt x="500" y="843"/>
                  </a:lnTo>
                  <a:cubicBezTo>
                    <a:pt x="493" y="851"/>
                    <a:pt x="491" y="862"/>
                    <a:pt x="496" y="871"/>
                  </a:cubicBezTo>
                  <a:lnTo>
                    <a:pt x="525" y="919"/>
                  </a:lnTo>
                  <a:cubicBezTo>
                    <a:pt x="529" y="926"/>
                    <a:pt x="536" y="930"/>
                    <a:pt x="544" y="930"/>
                  </a:cubicBezTo>
                  <a:lnTo>
                    <a:pt x="593" y="930"/>
                  </a:lnTo>
                  <a:cubicBezTo>
                    <a:pt x="601" y="930"/>
                    <a:pt x="608" y="926"/>
                    <a:pt x="612" y="919"/>
                  </a:cubicBezTo>
                  <a:lnTo>
                    <a:pt x="641" y="871"/>
                  </a:lnTo>
                  <a:cubicBezTo>
                    <a:pt x="646" y="862"/>
                    <a:pt x="644" y="851"/>
                    <a:pt x="637" y="843"/>
                  </a:cubicBezTo>
                  <a:lnTo>
                    <a:pt x="614" y="821"/>
                  </a:lnTo>
                  <a:cubicBezTo>
                    <a:pt x="610" y="816"/>
                    <a:pt x="604" y="814"/>
                    <a:pt x="598" y="814"/>
                  </a:cubicBezTo>
                  <a:close/>
                  <a:moveTo>
                    <a:pt x="568" y="700"/>
                  </a:moveTo>
                  <a:cubicBezTo>
                    <a:pt x="708" y="700"/>
                    <a:pt x="822" y="506"/>
                    <a:pt x="822" y="326"/>
                  </a:cubicBezTo>
                  <a:cubicBezTo>
                    <a:pt x="822" y="146"/>
                    <a:pt x="708" y="0"/>
                    <a:pt x="568" y="0"/>
                  </a:cubicBezTo>
                  <a:cubicBezTo>
                    <a:pt x="429" y="0"/>
                    <a:pt x="315" y="146"/>
                    <a:pt x="315" y="326"/>
                  </a:cubicBezTo>
                  <a:cubicBezTo>
                    <a:pt x="315" y="506"/>
                    <a:pt x="429" y="700"/>
                    <a:pt x="568" y="700"/>
                  </a:cubicBezTo>
                  <a:close/>
                </a:path>
              </a:pathLst>
            </a:custGeom>
            <a:solidFill>
              <a:srgbClr val="BAE3F9"/>
            </a:solidFill>
            <a:ln>
              <a:noFill/>
            </a:ln>
          </p:spPr>
          <p:txBody>
            <a:bodyPr/>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cxnSp>
          <p:nvCxnSpPr>
            <p:cNvPr id="21" name="肘形连接符 12">
              <a:extLst>
                <a:ext uri="{FF2B5EF4-FFF2-40B4-BE49-F238E27FC236}">
                  <a16:creationId xmlns:a16="http://schemas.microsoft.com/office/drawing/2014/main" id="{35F8FA91-4C3D-4684-BCE8-1CDB54549B28}"/>
                </a:ext>
              </a:extLst>
            </p:cNvPr>
            <p:cNvCxnSpPr/>
            <p:nvPr/>
          </p:nvCxnSpPr>
          <p:spPr>
            <a:xfrm rot="5400000">
              <a:off x="5018233" y="2775602"/>
              <a:ext cx="1474057" cy="371475"/>
            </a:xfrm>
            <a:prstGeom prst="bentConnector3">
              <a:avLst>
                <a:gd fmla="val 100402"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2" name="肘形连接符 14">
              <a:extLst>
                <a:ext uri="{FF2B5EF4-FFF2-40B4-BE49-F238E27FC236}">
                  <a16:creationId xmlns:a16="http://schemas.microsoft.com/office/drawing/2014/main" id="{BD3EAC9D-1BD6-4D4F-8F51-01E650EF7DF3}"/>
                </a:ext>
              </a:extLst>
            </p:cNvPr>
            <p:cNvCxnSpPr/>
            <p:nvPr/>
          </p:nvCxnSpPr>
          <p:spPr>
            <a:xfrm flipH="1" rot="16200000">
              <a:off x="5768326" y="2847040"/>
              <a:ext cx="1474058" cy="228600"/>
            </a:xfrm>
            <a:prstGeom prst="bentConnector3">
              <a:avLst>
                <a:gd fmla="val 99917"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BD3D98A2-5D82-48F2-8C71-0E4FC5421FED}"/>
                </a:ext>
              </a:extLst>
            </p:cNvPr>
            <p:cNvSpPr txBox="1"/>
            <p:nvPr/>
          </p:nvSpPr>
          <p:spPr>
            <a:xfrm>
              <a:off x="5778003" y="1889870"/>
              <a:ext cx="1018721" cy="304800"/>
            </a:xfrm>
            <a:prstGeom prst="rect">
              <a:avLst/>
            </a:prstGeom>
            <a:noFill/>
          </p:spPr>
          <p:txBody>
            <a:bodyPr rtlCol="0" wrap="square">
              <a:spAutoFit/>
            </a:bodyPr>
            <a:lstStyle/>
            <a:p>
              <a:r>
                <a:rPr altLang="en-US" b="1" lang="zh-CN" sz="1400">
                  <a:solidFill>
                    <a:schemeClr val="bg1"/>
                  </a:solidFill>
                  <a:latin charset="-122" panose="020b0503020204020204" pitchFamily="34" typeface="微软雅黑"/>
                  <a:ea charset="-122" panose="020b0503020204020204" pitchFamily="34" typeface="微软雅黑"/>
                </a:rPr>
                <a:t>添加标题</a:t>
              </a:r>
            </a:p>
          </p:txBody>
        </p:sp>
        <p:cxnSp>
          <p:nvCxnSpPr>
            <p:cNvPr id="24" name="肘形连接符 25">
              <a:extLst>
                <a:ext uri="{FF2B5EF4-FFF2-40B4-BE49-F238E27FC236}">
                  <a16:creationId xmlns:a16="http://schemas.microsoft.com/office/drawing/2014/main" id="{DC1A89B8-07C6-408A-BA40-37C56676B2A3}"/>
                </a:ext>
              </a:extLst>
            </p:cNvPr>
            <p:cNvCxnSpPr>
              <a:stCxn id="16" idx="3"/>
            </p:cNvCxnSpPr>
            <p:nvPr/>
          </p:nvCxnSpPr>
          <p:spPr>
            <a:xfrm>
              <a:off x="7008479" y="2028369"/>
              <a:ext cx="1141640" cy="1670000"/>
            </a:xfrm>
            <a:prstGeom prst="bentConnector2">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5" name="直接连接符 24">
              <a:extLst>
                <a:ext uri="{FF2B5EF4-FFF2-40B4-BE49-F238E27FC236}">
                  <a16:creationId xmlns:a16="http://schemas.microsoft.com/office/drawing/2014/main" id="{2BEACDBD-F6CB-4881-9776-5D0B6712FBB6}"/>
                </a:ext>
              </a:extLst>
            </p:cNvPr>
            <p:cNvCxnSpPr/>
            <p:nvPr/>
          </p:nvCxnSpPr>
          <p:spPr>
            <a:xfrm>
              <a:off x="8148417" y="3698368"/>
              <a:ext cx="38598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83076945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14"/>
                                        </p:tgtEl>
                                        <p:attrNameLst>
                                          <p:attrName>style.visibility</p:attrName>
                                        </p:attrNameLst>
                                      </p:cBhvr>
                                      <p:to>
                                        <p:strVal val="visible"/>
                                      </p:to>
                                    </p:set>
                                    <p:animEffect filter="barn(outVertical)" transition="in">
                                      <p:cBhvr>
                                        <p:cTn dur="500" id="7"/>
                                        <p:tgtEl>
                                          <p:spTgt spid="14"/>
                                        </p:tgtEl>
                                      </p:cBhvr>
                                    </p:animEffect>
                                  </p:childTnLst>
                                </p:cTn>
                              </p:par>
                            </p:childTnLst>
                          </p:cTn>
                        </p:par>
                        <p:par>
                          <p:cTn fill="hold" id="8" nodeType="afterGroup">
                            <p:stCondLst>
                              <p:cond delay="500"/>
                            </p:stCondLst>
                            <p:childTnLst>
                              <p:par>
                                <p:cTn fill="hold" id="9" nodeType="afterEffect" presetClass="entr" presetID="42" presetSubtype="0">
                                  <p:stCondLst>
                                    <p:cond delay="0"/>
                                  </p:stCondLst>
                                  <p:childTnLst>
                                    <p:set>
                                      <p:cBhvr>
                                        <p:cTn dur="1" fill="hold" id="10">
                                          <p:stCondLst>
                                            <p:cond delay="0"/>
                                          </p:stCondLst>
                                        </p:cTn>
                                        <p:tgtEl>
                                          <p:spTgt spid="11"/>
                                        </p:tgtEl>
                                        <p:attrNameLst>
                                          <p:attrName>style.visibility</p:attrName>
                                        </p:attrNameLst>
                                      </p:cBhvr>
                                      <p:to>
                                        <p:strVal val="visible"/>
                                      </p:to>
                                    </p:set>
                                    <p:animEffect filter="fade" transition="in">
                                      <p:cBhvr>
                                        <p:cTn dur="1000" id="11"/>
                                        <p:tgtEl>
                                          <p:spTgt spid="11"/>
                                        </p:tgtEl>
                                      </p:cBhvr>
                                    </p:animEffect>
                                    <p:anim calcmode="lin" valueType="num">
                                      <p:cBhvr>
                                        <p:cTn dur="1000" fill="hold" id="12"/>
                                        <p:tgtEl>
                                          <p:spTgt spid="11"/>
                                        </p:tgtEl>
                                        <p:attrNameLst>
                                          <p:attrName>ppt_x</p:attrName>
                                        </p:attrNameLst>
                                      </p:cBhvr>
                                      <p:tavLst>
                                        <p:tav tm="0">
                                          <p:val>
                                            <p:strVal val="#ppt_x"/>
                                          </p:val>
                                        </p:tav>
                                        <p:tav tm="100000">
                                          <p:val>
                                            <p:strVal val="#ppt_x"/>
                                          </p:val>
                                        </p:tav>
                                      </p:tavLst>
                                    </p:anim>
                                    <p:anim calcmode="lin" valueType="num">
                                      <p:cBhvr>
                                        <p:cTn dur="1000" fill="hold" id="13"/>
                                        <p:tgtEl>
                                          <p:spTgt spid="11"/>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500"/>
                            </p:stCondLst>
                            <p:childTnLst>
                              <p:par>
                                <p:cTn fill="hold" id="15" nodeType="afterEffect" presetClass="entr" presetID="42" presetSubtype="0">
                                  <p:stCondLst>
                                    <p:cond delay="0"/>
                                  </p:stCondLst>
                                  <p:childTnLst>
                                    <p:set>
                                      <p:cBhvr>
                                        <p:cTn dur="1" fill="hold" id="16">
                                          <p:stCondLst>
                                            <p:cond delay="0"/>
                                          </p:stCondLst>
                                        </p:cTn>
                                        <p:tgtEl>
                                          <p:spTgt spid="8"/>
                                        </p:tgtEl>
                                        <p:attrNameLst>
                                          <p:attrName>style.visibility</p:attrName>
                                        </p:attrNameLst>
                                      </p:cBhvr>
                                      <p:to>
                                        <p:strVal val="visible"/>
                                      </p:to>
                                    </p:set>
                                    <p:animEffect filter="fade" transition="in">
                                      <p:cBhvr>
                                        <p:cTn dur="1000" id="17"/>
                                        <p:tgtEl>
                                          <p:spTgt spid="8"/>
                                        </p:tgtEl>
                                      </p:cBhvr>
                                    </p:animEffect>
                                    <p:anim calcmode="lin" valueType="num">
                                      <p:cBhvr>
                                        <p:cTn dur="1000" fill="hold" id="18"/>
                                        <p:tgtEl>
                                          <p:spTgt spid="8"/>
                                        </p:tgtEl>
                                        <p:attrNameLst>
                                          <p:attrName>ppt_x</p:attrName>
                                        </p:attrNameLst>
                                      </p:cBhvr>
                                      <p:tavLst>
                                        <p:tav tm="0">
                                          <p:val>
                                            <p:strVal val="#ppt_x"/>
                                          </p:val>
                                        </p:tav>
                                        <p:tav tm="100000">
                                          <p:val>
                                            <p:strVal val="#ppt_x"/>
                                          </p:val>
                                        </p:tav>
                                      </p:tavLst>
                                    </p:anim>
                                    <p:anim calcmode="lin" valueType="num">
                                      <p:cBhvr>
                                        <p:cTn dur="1000" fill="hold" id="19"/>
                                        <p:tgtEl>
                                          <p:spTgt spid="8"/>
                                        </p:tgtEl>
                                        <p:attrNameLst>
                                          <p:attrName>ppt_y</p:attrName>
                                        </p:attrNameLst>
                                      </p:cBhvr>
                                      <p:tavLst>
                                        <p:tav tm="0">
                                          <p:val>
                                            <p:strVal val="#ppt_y+.1"/>
                                          </p:val>
                                        </p:tav>
                                        <p:tav tm="100000">
                                          <p:val>
                                            <p:strVal val="#ppt_y"/>
                                          </p:val>
                                        </p:tav>
                                      </p:tavLst>
                                    </p:anim>
                                  </p:childTnLst>
                                </p:cTn>
                              </p:par>
                            </p:childTnLst>
                          </p:cTn>
                        </p:par>
                        <p:par>
                          <p:cTn fill="hold" id="20" nodeType="afterGroup">
                            <p:stCondLst>
                              <p:cond delay="2500"/>
                            </p:stCondLst>
                            <p:childTnLst>
                              <p:par>
                                <p:cTn fill="hold" id="21" nodeType="afterEffect" presetClass="entr" presetID="42" presetSubtype="0">
                                  <p:stCondLst>
                                    <p:cond delay="0"/>
                                  </p:stCondLst>
                                  <p:childTnLst>
                                    <p:set>
                                      <p:cBhvr>
                                        <p:cTn dur="1" fill="hold" id="22">
                                          <p:stCondLst>
                                            <p:cond delay="0"/>
                                          </p:stCondLst>
                                        </p:cTn>
                                        <p:tgtEl>
                                          <p:spTgt spid="5"/>
                                        </p:tgtEl>
                                        <p:attrNameLst>
                                          <p:attrName>style.visibility</p:attrName>
                                        </p:attrNameLst>
                                      </p:cBhvr>
                                      <p:to>
                                        <p:strVal val="visible"/>
                                      </p:to>
                                    </p:set>
                                    <p:animEffect filter="fade" transition="in">
                                      <p:cBhvr>
                                        <p:cTn dur="1000" id="23"/>
                                        <p:tgtEl>
                                          <p:spTgt spid="5"/>
                                        </p:tgtEl>
                                      </p:cBhvr>
                                    </p:animEffect>
                                    <p:anim calcmode="lin" valueType="num">
                                      <p:cBhvr>
                                        <p:cTn dur="1000" fill="hold" id="24"/>
                                        <p:tgtEl>
                                          <p:spTgt spid="5"/>
                                        </p:tgtEl>
                                        <p:attrNameLst>
                                          <p:attrName>ppt_x</p:attrName>
                                        </p:attrNameLst>
                                      </p:cBhvr>
                                      <p:tavLst>
                                        <p:tav tm="0">
                                          <p:val>
                                            <p:strVal val="#ppt_x"/>
                                          </p:val>
                                        </p:tav>
                                        <p:tav tm="100000">
                                          <p:val>
                                            <p:strVal val="#ppt_x"/>
                                          </p:val>
                                        </p:tav>
                                      </p:tavLst>
                                    </p:anim>
                                    <p:anim calcmode="lin" valueType="num">
                                      <p:cBhvr>
                                        <p:cTn dur="1000" fill="hold" id="25"/>
                                        <p:tgtEl>
                                          <p:spTgt spid="5"/>
                                        </p:tgtEl>
                                        <p:attrNameLst>
                                          <p:attrName>ppt_y</p:attrName>
                                        </p:attrNameLst>
                                      </p:cBhvr>
                                      <p:tavLst>
                                        <p:tav tm="0">
                                          <p:val>
                                            <p:strVal val="#ppt_y+.1"/>
                                          </p:val>
                                        </p:tav>
                                        <p:tav tm="100000">
                                          <p:val>
                                            <p:strVal val="#ppt_y"/>
                                          </p:val>
                                        </p:tav>
                                      </p:tavLst>
                                    </p:anim>
                                  </p:childTnLst>
                                </p:cTn>
                              </p:par>
                            </p:childTnLst>
                          </p:cTn>
                        </p:par>
                        <p:par>
                          <p:cTn fill="hold" id="26" nodeType="afterGroup">
                            <p:stCondLst>
                              <p:cond delay="3500"/>
                            </p:stCondLst>
                            <p:childTnLst>
                              <p:par>
                                <p:cTn fill="hold" id="27" nodeType="afterEffect" presetClass="entr" presetID="42" presetSubtype="0">
                                  <p:stCondLst>
                                    <p:cond delay="0"/>
                                  </p:stCondLst>
                                  <p:childTnLst>
                                    <p:set>
                                      <p:cBhvr>
                                        <p:cTn dur="1" fill="hold" id="28">
                                          <p:stCondLst>
                                            <p:cond delay="0"/>
                                          </p:stCondLst>
                                        </p:cTn>
                                        <p:tgtEl>
                                          <p:spTgt spid="2"/>
                                        </p:tgtEl>
                                        <p:attrNameLst>
                                          <p:attrName>style.visibility</p:attrName>
                                        </p:attrNameLst>
                                      </p:cBhvr>
                                      <p:to>
                                        <p:strVal val="visible"/>
                                      </p:to>
                                    </p:set>
                                    <p:animEffect filter="fade" transition="in">
                                      <p:cBhvr>
                                        <p:cTn dur="1000" id="29"/>
                                        <p:tgtEl>
                                          <p:spTgt spid="2"/>
                                        </p:tgtEl>
                                      </p:cBhvr>
                                    </p:animEffect>
                                    <p:anim calcmode="lin" valueType="num">
                                      <p:cBhvr>
                                        <p:cTn dur="1000" fill="hold" id="30"/>
                                        <p:tgtEl>
                                          <p:spTgt spid="2"/>
                                        </p:tgtEl>
                                        <p:attrNameLst>
                                          <p:attrName>ppt_x</p:attrName>
                                        </p:attrNameLst>
                                      </p:cBhvr>
                                      <p:tavLst>
                                        <p:tav tm="0">
                                          <p:val>
                                            <p:strVal val="#ppt_x"/>
                                          </p:val>
                                        </p:tav>
                                        <p:tav tm="100000">
                                          <p:val>
                                            <p:strVal val="#ppt_x"/>
                                          </p:val>
                                        </p:tav>
                                      </p:tavLst>
                                    </p:anim>
                                    <p:anim calcmode="lin" valueType="num">
                                      <p:cBhvr>
                                        <p:cTn dur="1000" fill="hold" id="31"/>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9CFA05B0-67C1-4E54-B37B-A4BFF99C6625}"/>
              </a:ext>
            </a:extLst>
          </p:cNvPr>
          <p:cNvGrpSpPr/>
          <p:nvPr/>
        </p:nvGrpSpPr>
        <p:grpSpPr>
          <a:xfrm>
            <a:off x="6505717" y="1882519"/>
            <a:ext cx="2910626" cy="877164"/>
            <a:chOff x="6505717" y="1882519"/>
            <a:chExt cx="2910626" cy="877164"/>
          </a:xfrm>
        </p:grpSpPr>
        <p:sp>
          <p:nvSpPr>
            <p:cNvPr id="3" name="文本框 2">
              <a:extLst>
                <a:ext uri="{FF2B5EF4-FFF2-40B4-BE49-F238E27FC236}">
                  <a16:creationId xmlns:a16="http://schemas.microsoft.com/office/drawing/2014/main" id="{DC0062B4-BC7D-4608-B556-AA6B3B6944A9}"/>
                </a:ext>
              </a:extLst>
            </p:cNvPr>
            <p:cNvSpPr txBox="1"/>
            <p:nvPr/>
          </p:nvSpPr>
          <p:spPr>
            <a:xfrm>
              <a:off x="6505718" y="1882519"/>
              <a:ext cx="1211580" cy="245821"/>
            </a:xfrm>
            <a:prstGeom prst="rect">
              <a:avLst/>
            </a:prstGeom>
            <a:noFill/>
          </p:spPr>
          <p:txBody>
            <a:bodyPr rtlCol="0" wrap="none">
              <a:spAutoFit/>
            </a:bodyPr>
            <a:lstStyle/>
            <a:p>
              <a:r>
                <a:rPr altLang="en-US" b="1" lang="zh-CN" sz="1013">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4" name="矩形 3">
              <a:extLst>
                <a:ext uri="{FF2B5EF4-FFF2-40B4-BE49-F238E27FC236}">
                  <a16:creationId xmlns:a16="http://schemas.microsoft.com/office/drawing/2014/main" id="{D8361726-C8E2-438C-A3A0-08463E517AC6}"/>
                </a:ext>
              </a:extLst>
            </p:cNvPr>
            <p:cNvSpPr/>
            <p:nvPr/>
          </p:nvSpPr>
          <p:spPr>
            <a:xfrm>
              <a:off x="6505716" y="2182602"/>
              <a:ext cx="2910626" cy="571500"/>
            </a:xfrm>
            <a:prstGeom prst="rect">
              <a:avLst/>
            </a:prstGeom>
          </p:spPr>
          <p:txBody>
            <a:bodyPr wrap="square">
              <a:spAutoFit/>
            </a:bodyPr>
            <a:lstStyle/>
            <a:p>
              <a:pPr>
                <a:lnSpc>
                  <a:spcPct val="150000"/>
                </a:lnSpc>
              </a:pPr>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grpSp>
        <p:nvGrpSpPr>
          <p:cNvPr id="5" name="组合 4">
            <a:extLst>
              <a:ext uri="{FF2B5EF4-FFF2-40B4-BE49-F238E27FC236}">
                <a16:creationId xmlns:a16="http://schemas.microsoft.com/office/drawing/2014/main" id="{4A29E757-AB26-4C8B-BAD0-10B153B433C6}"/>
              </a:ext>
            </a:extLst>
          </p:cNvPr>
          <p:cNvGrpSpPr/>
          <p:nvPr/>
        </p:nvGrpSpPr>
        <p:grpSpPr>
          <a:xfrm>
            <a:off x="5510102" y="3458520"/>
            <a:ext cx="2910626" cy="877163"/>
            <a:chOff x="5510102" y="3458520"/>
            <a:chExt cx="2910626" cy="877163"/>
          </a:xfrm>
        </p:grpSpPr>
        <p:sp>
          <p:nvSpPr>
            <p:cNvPr id="6" name="文本框 5">
              <a:extLst>
                <a:ext uri="{FF2B5EF4-FFF2-40B4-BE49-F238E27FC236}">
                  <a16:creationId xmlns:a16="http://schemas.microsoft.com/office/drawing/2014/main" id="{D49EB3EB-7EF9-4232-A64D-7BAF430432D2}"/>
                </a:ext>
              </a:extLst>
            </p:cNvPr>
            <p:cNvSpPr txBox="1"/>
            <p:nvPr/>
          </p:nvSpPr>
          <p:spPr>
            <a:xfrm>
              <a:off x="5510102" y="3458520"/>
              <a:ext cx="1211580" cy="245821"/>
            </a:xfrm>
            <a:prstGeom prst="rect">
              <a:avLst/>
            </a:prstGeom>
            <a:noFill/>
          </p:spPr>
          <p:txBody>
            <a:bodyPr rtlCol="0" wrap="none">
              <a:spAutoFit/>
            </a:bodyPr>
            <a:lstStyle/>
            <a:p>
              <a:r>
                <a:rPr altLang="en-US" b="1" lang="zh-CN" sz="1013">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7" name="矩形 6">
              <a:extLst>
                <a:ext uri="{FF2B5EF4-FFF2-40B4-BE49-F238E27FC236}">
                  <a16:creationId xmlns:a16="http://schemas.microsoft.com/office/drawing/2014/main" id="{294B450E-D187-472B-80F4-AD35E4A8742E}"/>
                </a:ext>
              </a:extLst>
            </p:cNvPr>
            <p:cNvSpPr/>
            <p:nvPr/>
          </p:nvSpPr>
          <p:spPr>
            <a:xfrm>
              <a:off x="5510102" y="3758602"/>
              <a:ext cx="2910626" cy="571500"/>
            </a:xfrm>
            <a:prstGeom prst="rect">
              <a:avLst/>
            </a:prstGeom>
          </p:spPr>
          <p:txBody>
            <a:bodyPr wrap="square">
              <a:spAutoFit/>
            </a:bodyPr>
            <a:lstStyle/>
            <a:p>
              <a:pPr>
                <a:lnSpc>
                  <a:spcPct val="150000"/>
                </a:lnSpc>
              </a:pPr>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grpSp>
        <p:nvGrpSpPr>
          <p:cNvPr id="8" name="组合 7">
            <a:extLst>
              <a:ext uri="{FF2B5EF4-FFF2-40B4-BE49-F238E27FC236}">
                <a16:creationId xmlns:a16="http://schemas.microsoft.com/office/drawing/2014/main" id="{807B4007-CD89-4554-B236-BA67843812C8}"/>
              </a:ext>
            </a:extLst>
          </p:cNvPr>
          <p:cNvGrpSpPr/>
          <p:nvPr/>
        </p:nvGrpSpPr>
        <p:grpSpPr>
          <a:xfrm>
            <a:off x="3270850" y="5137465"/>
            <a:ext cx="2910626" cy="812706"/>
            <a:chOff x="3270850" y="5137465"/>
            <a:chExt cx="2910626" cy="812706"/>
          </a:xfrm>
        </p:grpSpPr>
        <p:sp>
          <p:nvSpPr>
            <p:cNvPr id="9" name="文本框 8">
              <a:extLst>
                <a:ext uri="{FF2B5EF4-FFF2-40B4-BE49-F238E27FC236}">
                  <a16:creationId xmlns:a16="http://schemas.microsoft.com/office/drawing/2014/main" id="{C1550382-75C4-419D-AD42-1FEB6F930EC8}"/>
                </a:ext>
              </a:extLst>
            </p:cNvPr>
            <p:cNvSpPr txBox="1"/>
            <p:nvPr/>
          </p:nvSpPr>
          <p:spPr>
            <a:xfrm>
              <a:off x="4650194" y="5137465"/>
              <a:ext cx="1211580" cy="245821"/>
            </a:xfrm>
            <a:prstGeom prst="rect">
              <a:avLst/>
            </a:prstGeom>
            <a:noFill/>
          </p:spPr>
          <p:txBody>
            <a:bodyPr rtlCol="0" wrap="none">
              <a:spAutoFit/>
            </a:bodyPr>
            <a:lstStyle/>
            <a:p>
              <a:r>
                <a:rPr altLang="en-US" b="1" lang="zh-CN" sz="1013">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10" name="矩形 9">
              <a:extLst>
                <a:ext uri="{FF2B5EF4-FFF2-40B4-BE49-F238E27FC236}">
                  <a16:creationId xmlns:a16="http://schemas.microsoft.com/office/drawing/2014/main" id="{C04D5D09-8302-4D92-894C-7AECFEC9856D}"/>
                </a:ext>
              </a:extLst>
            </p:cNvPr>
            <p:cNvSpPr/>
            <p:nvPr/>
          </p:nvSpPr>
          <p:spPr>
            <a:xfrm>
              <a:off x="3270850" y="5373089"/>
              <a:ext cx="2910626" cy="571500"/>
            </a:xfrm>
            <a:prstGeom prst="rect">
              <a:avLst/>
            </a:prstGeom>
          </p:spPr>
          <p:txBody>
            <a:bodyPr wrap="square">
              <a:spAutoFit/>
            </a:bodyPr>
            <a:lstStyle/>
            <a:p>
              <a:pPr algn="r">
                <a:lnSpc>
                  <a:spcPct val="150000"/>
                </a:lnSpc>
              </a:pPr>
              <a:r>
                <a:rPr altLang="en-US" lang="zh-CN" sz="1050">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grpSp>
        <p:nvGrpSpPr>
          <p:cNvPr id="11" name="组合 10">
            <a:extLst>
              <a:ext uri="{FF2B5EF4-FFF2-40B4-BE49-F238E27FC236}">
                <a16:creationId xmlns:a16="http://schemas.microsoft.com/office/drawing/2014/main" id="{85653DC0-576A-48CF-9886-DAA7A9C3979E}"/>
              </a:ext>
            </a:extLst>
          </p:cNvPr>
          <p:cNvGrpSpPr/>
          <p:nvPr/>
        </p:nvGrpSpPr>
        <p:grpSpPr>
          <a:xfrm>
            <a:off x="4309952" y="1244338"/>
            <a:ext cx="2957513" cy="5024487"/>
            <a:chOff x="4309952" y="1244338"/>
            <a:chExt cx="2957513" cy="5024487"/>
          </a:xfrm>
        </p:grpSpPr>
        <p:sp>
          <p:nvSpPr>
            <p:cNvPr id="12" name="任意多边形 6">
              <a:extLst>
                <a:ext uri="{FF2B5EF4-FFF2-40B4-BE49-F238E27FC236}">
                  <a16:creationId xmlns:a16="http://schemas.microsoft.com/office/drawing/2014/main" id="{A6002F4A-B13F-4B2F-8A0C-371135BD4667}"/>
                </a:ext>
              </a:extLst>
            </p:cNvPr>
            <p:cNvSpPr/>
            <p:nvPr/>
          </p:nvSpPr>
          <p:spPr>
            <a:xfrm>
              <a:off x="4651329" y="1244338"/>
              <a:ext cx="2118177" cy="5024487"/>
            </a:xfrm>
            <a:custGeom>
              <a:gdLst>
                <a:gd fmla="*/ 1299018 w 2824236" name="connsiteX0"/>
                <a:gd fmla="*/ 0 h 7600950" name="connsiteY0"/>
                <a:gd fmla="*/ 556068 w 2824236" name="connsiteX1"/>
                <a:gd fmla="*/ 723900 h 7600950" name="connsiteY1"/>
                <a:gd fmla="*/ 1584768 w 2824236" name="connsiteX2"/>
                <a:gd fmla="*/ 1733550 h 7600950" name="connsiteY2"/>
                <a:gd fmla="*/ 3618 w 2824236" name="connsiteX3"/>
                <a:gd fmla="*/ 3943350 h 7600950" name="connsiteY3"/>
                <a:gd fmla="*/ 2118168 w 2824236" name="connsiteX4"/>
                <a:gd fmla="*/ 5067300 h 7600950" name="connsiteY4"/>
                <a:gd fmla="*/ 2803968 w 2824236" name="connsiteX5"/>
                <a:gd fmla="*/ 6438900 h 7600950" name="connsiteY5"/>
                <a:gd fmla="*/ 2575368 w 2824236" name="connsiteX6"/>
                <a:gd fmla="*/ 7600950 h 7600950"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7600950" w="2824236">
                  <a:moveTo>
                    <a:pt x="1299018" y="0"/>
                  </a:moveTo>
                  <a:cubicBezTo>
                    <a:pt x="903730" y="217487"/>
                    <a:pt x="508443" y="434975"/>
                    <a:pt x="556068" y="723900"/>
                  </a:cubicBezTo>
                  <a:cubicBezTo>
                    <a:pt x="603693" y="1012825"/>
                    <a:pt x="1676843" y="1196975"/>
                    <a:pt x="1584768" y="1733550"/>
                  </a:cubicBezTo>
                  <a:cubicBezTo>
                    <a:pt x="1492693" y="2270125"/>
                    <a:pt x="-85282" y="3387725"/>
                    <a:pt x="3618" y="3943350"/>
                  </a:cubicBezTo>
                  <a:cubicBezTo>
                    <a:pt x="92518" y="4498975"/>
                    <a:pt x="1651443" y="4651375"/>
                    <a:pt x="2118168" y="5067300"/>
                  </a:cubicBezTo>
                  <a:cubicBezTo>
                    <a:pt x="2584893" y="5483225"/>
                    <a:pt x="2727768" y="6016625"/>
                    <a:pt x="2803968" y="6438900"/>
                  </a:cubicBezTo>
                  <a:cubicBezTo>
                    <a:pt x="2880168" y="6861175"/>
                    <a:pt x="2727768" y="7231062"/>
                    <a:pt x="2575368" y="7600950"/>
                  </a:cubicBezTo>
                </a:path>
              </a:pathLst>
            </a:custGeom>
            <a:noFill/>
            <a:ln>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3" name="泪滴形 12">
              <a:extLst>
                <a:ext uri="{FF2B5EF4-FFF2-40B4-BE49-F238E27FC236}">
                  <a16:creationId xmlns:a16="http://schemas.microsoft.com/office/drawing/2014/main" id="{BBAABF7B-9D44-4BDF-B1E9-554CA91BBE85}"/>
                </a:ext>
              </a:extLst>
            </p:cNvPr>
            <p:cNvSpPr/>
            <p:nvPr/>
          </p:nvSpPr>
          <p:spPr>
            <a:xfrm>
              <a:off x="5381515" y="1892431"/>
              <a:ext cx="942975" cy="942975"/>
            </a:xfrm>
            <a:prstGeom prst="teardrop">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4" name="泪滴形 13">
              <a:extLst>
                <a:ext uri="{FF2B5EF4-FFF2-40B4-BE49-F238E27FC236}">
                  <a16:creationId xmlns:a16="http://schemas.microsoft.com/office/drawing/2014/main" id="{E2D2CA84-2C09-40E9-8FB0-56A038464369}"/>
                </a:ext>
              </a:extLst>
            </p:cNvPr>
            <p:cNvSpPr/>
            <p:nvPr/>
          </p:nvSpPr>
          <p:spPr>
            <a:xfrm>
              <a:off x="4309952" y="3506919"/>
              <a:ext cx="942975" cy="942975"/>
            </a:xfrm>
            <a:prstGeom prst="teardrop">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5" name="泪滴形 14">
              <a:extLst>
                <a:ext uri="{FF2B5EF4-FFF2-40B4-BE49-F238E27FC236}">
                  <a16:creationId xmlns:a16="http://schemas.microsoft.com/office/drawing/2014/main" id="{DC813CA5-4C0C-461D-B8AC-8CB37C2FA3DB}"/>
                </a:ext>
              </a:extLst>
            </p:cNvPr>
            <p:cNvSpPr/>
            <p:nvPr/>
          </p:nvSpPr>
          <p:spPr>
            <a:xfrm>
              <a:off x="6324490" y="5135694"/>
              <a:ext cx="942975" cy="942975"/>
            </a:xfrm>
            <a:prstGeom prst="teardrop">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6" name="椭圆 15">
              <a:extLst>
                <a:ext uri="{FF2B5EF4-FFF2-40B4-BE49-F238E27FC236}">
                  <a16:creationId xmlns:a16="http://schemas.microsoft.com/office/drawing/2014/main" id="{A141C3B2-7BFA-46B5-99DA-52385342E643}"/>
                </a:ext>
              </a:extLst>
            </p:cNvPr>
            <p:cNvSpPr/>
            <p:nvPr/>
          </p:nvSpPr>
          <p:spPr>
            <a:xfrm>
              <a:off x="5510102" y="2021019"/>
              <a:ext cx="685800" cy="685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7" name="椭圆 16">
              <a:extLst>
                <a:ext uri="{FF2B5EF4-FFF2-40B4-BE49-F238E27FC236}">
                  <a16:creationId xmlns:a16="http://schemas.microsoft.com/office/drawing/2014/main" id="{09402A3A-972C-4CCD-9EC0-14AA3E4BF919}"/>
                </a:ext>
              </a:extLst>
            </p:cNvPr>
            <p:cNvSpPr/>
            <p:nvPr/>
          </p:nvSpPr>
          <p:spPr>
            <a:xfrm>
              <a:off x="4438540" y="3635506"/>
              <a:ext cx="685800" cy="685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8" name="椭圆 17">
              <a:extLst>
                <a:ext uri="{FF2B5EF4-FFF2-40B4-BE49-F238E27FC236}">
                  <a16:creationId xmlns:a16="http://schemas.microsoft.com/office/drawing/2014/main" id="{6D1BC323-D9AB-4D7B-9F20-BB2B4D9E6DDA}"/>
                </a:ext>
              </a:extLst>
            </p:cNvPr>
            <p:cNvSpPr/>
            <p:nvPr/>
          </p:nvSpPr>
          <p:spPr>
            <a:xfrm>
              <a:off x="6453077" y="5264281"/>
              <a:ext cx="685800" cy="685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9" name="文本框 18">
              <a:extLst>
                <a:ext uri="{FF2B5EF4-FFF2-40B4-BE49-F238E27FC236}">
                  <a16:creationId xmlns:a16="http://schemas.microsoft.com/office/drawing/2014/main" id="{80142777-4CEE-41E4-BD22-2D3D80B2E5C9}"/>
                </a:ext>
              </a:extLst>
            </p:cNvPr>
            <p:cNvSpPr txBox="1"/>
            <p:nvPr/>
          </p:nvSpPr>
          <p:spPr>
            <a:xfrm>
              <a:off x="5605745" y="2126311"/>
              <a:ext cx="525780" cy="365760"/>
            </a:xfrm>
            <a:prstGeom prst="rect">
              <a:avLst/>
            </a:prstGeom>
            <a:noFill/>
          </p:spPr>
          <p:txBody>
            <a:bodyPr rtlCol="0" wrap="none">
              <a:spAutoFit/>
            </a:bodyPr>
            <a:lstStyle/>
            <a:p>
              <a:r>
                <a:rPr altLang="zh-CN" b="1" lang="en-US">
                  <a:solidFill>
                    <a:schemeClr val="bg1">
                      <a:lumMod val="65000"/>
                    </a:schemeClr>
                  </a:solidFill>
                  <a:latin charset="-122" panose="02010509060101010101" pitchFamily="49" typeface="幼圆"/>
                  <a:ea charset="-122" panose="02010509060101010101" pitchFamily="49" typeface="幼圆"/>
                </a:rPr>
                <a:t>20%</a:t>
              </a:r>
            </a:p>
          </p:txBody>
        </p:sp>
        <p:sp>
          <p:nvSpPr>
            <p:cNvPr id="20" name="文本框 19">
              <a:extLst>
                <a:ext uri="{FF2B5EF4-FFF2-40B4-BE49-F238E27FC236}">
                  <a16:creationId xmlns:a16="http://schemas.microsoft.com/office/drawing/2014/main" id="{872D811F-48A2-4A23-BAC2-205CA0800CA4}"/>
                </a:ext>
              </a:extLst>
            </p:cNvPr>
            <p:cNvSpPr txBox="1"/>
            <p:nvPr/>
          </p:nvSpPr>
          <p:spPr>
            <a:xfrm>
              <a:off x="4514038" y="3743566"/>
              <a:ext cx="525780" cy="365760"/>
            </a:xfrm>
            <a:prstGeom prst="rect">
              <a:avLst/>
            </a:prstGeom>
            <a:noFill/>
          </p:spPr>
          <p:txBody>
            <a:bodyPr rtlCol="0" wrap="none">
              <a:spAutoFit/>
            </a:bodyPr>
            <a:lstStyle/>
            <a:p>
              <a:r>
                <a:rPr altLang="zh-CN" b="1" lang="en-US">
                  <a:solidFill>
                    <a:schemeClr val="bg1">
                      <a:lumMod val="65000"/>
                    </a:schemeClr>
                  </a:solidFill>
                  <a:latin charset="-122" panose="02010509060101010101" pitchFamily="49" typeface="幼圆"/>
                  <a:ea charset="-122" panose="02010509060101010101" pitchFamily="49" typeface="幼圆"/>
                </a:rPr>
                <a:t>20%</a:t>
              </a:r>
            </a:p>
          </p:txBody>
        </p:sp>
        <p:sp>
          <p:nvSpPr>
            <p:cNvPr id="21" name="文本框 20">
              <a:extLst>
                <a:ext uri="{FF2B5EF4-FFF2-40B4-BE49-F238E27FC236}">
                  <a16:creationId xmlns:a16="http://schemas.microsoft.com/office/drawing/2014/main" id="{0871C288-9C35-4575-B8A3-42529FE5AFF4}"/>
                </a:ext>
              </a:extLst>
            </p:cNvPr>
            <p:cNvSpPr txBox="1"/>
            <p:nvPr/>
          </p:nvSpPr>
          <p:spPr>
            <a:xfrm>
              <a:off x="6550162" y="5394558"/>
              <a:ext cx="525780" cy="365760"/>
            </a:xfrm>
            <a:prstGeom prst="rect">
              <a:avLst/>
            </a:prstGeom>
            <a:noFill/>
          </p:spPr>
          <p:txBody>
            <a:bodyPr rtlCol="0" wrap="none">
              <a:spAutoFit/>
            </a:bodyPr>
            <a:lstStyle/>
            <a:p>
              <a:r>
                <a:rPr altLang="zh-CN" b="1" lang="en-US">
                  <a:solidFill>
                    <a:schemeClr val="bg1">
                      <a:lumMod val="65000"/>
                    </a:schemeClr>
                  </a:solidFill>
                  <a:latin charset="-122" panose="02010509060101010101" pitchFamily="49" typeface="幼圆"/>
                  <a:ea charset="-122" panose="02010509060101010101" pitchFamily="49" typeface="幼圆"/>
                </a:rPr>
                <a:t>20%</a:t>
              </a:r>
            </a:p>
          </p:txBody>
        </p:sp>
      </p:grpSp>
    </p:spTree>
    <p:extLst>
      <p:ext uri="{BB962C8B-B14F-4D97-AF65-F5344CB8AC3E}">
        <p14:creationId val="428053048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42">
                                  <p:stCondLst>
                                    <p:cond delay="0"/>
                                  </p:stCondLst>
                                  <p:childTnLst>
                                    <p:set>
                                      <p:cBhvr>
                                        <p:cTn dur="1" fill="hold" id="6">
                                          <p:stCondLst>
                                            <p:cond delay="0"/>
                                          </p:stCondLst>
                                        </p:cTn>
                                        <p:tgtEl>
                                          <p:spTgt spid="11"/>
                                        </p:tgtEl>
                                        <p:attrNameLst>
                                          <p:attrName>style.visibility</p:attrName>
                                        </p:attrNameLst>
                                      </p:cBhvr>
                                      <p:to>
                                        <p:strVal val="visible"/>
                                      </p:to>
                                    </p:set>
                                    <p:animEffect filter="barn(outHorizontal)" transition="in">
                                      <p:cBhvr>
                                        <p:cTn dur="500" id="7"/>
                                        <p:tgtEl>
                                          <p:spTgt spid="11"/>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2" presetSubtype="2">
                                  <p:stCondLst>
                                    <p:cond delay="0"/>
                                  </p:stCondLst>
                                  <p:childTnLst>
                                    <p:set>
                                      <p:cBhvr>
                                        <p:cTn dur="1" fill="hold" id="11">
                                          <p:stCondLst>
                                            <p:cond delay="0"/>
                                          </p:stCondLst>
                                        </p:cTn>
                                        <p:tgtEl>
                                          <p:spTgt spid="2"/>
                                        </p:tgtEl>
                                        <p:attrNameLst>
                                          <p:attrName>style.visibility</p:attrName>
                                        </p:attrNameLst>
                                      </p:cBhvr>
                                      <p:to>
                                        <p:strVal val="visible"/>
                                      </p:to>
                                    </p:set>
                                    <p:anim calcmode="lin" valueType="num">
                                      <p:cBhvr additive="base">
                                        <p:cTn dur="500" fill="hold" id="12"/>
                                        <p:tgtEl>
                                          <p:spTgt spid="2"/>
                                        </p:tgtEl>
                                        <p:attrNameLst>
                                          <p:attrName>ppt_x</p:attrName>
                                        </p:attrNameLst>
                                      </p:cBhvr>
                                      <p:tavLst>
                                        <p:tav tm="0">
                                          <p:val>
                                            <p:strVal val="1+#ppt_w/2"/>
                                          </p:val>
                                        </p:tav>
                                        <p:tav tm="100000">
                                          <p:val>
                                            <p:strVal val="#ppt_x"/>
                                          </p:val>
                                        </p:tav>
                                      </p:tavLst>
                                    </p:anim>
                                    <p:anim calcmode="lin" valueType="num">
                                      <p:cBhvr additive="base">
                                        <p:cTn dur="500" fill="hold" id="13"/>
                                        <p:tgtEl>
                                          <p:spTgt spid="2"/>
                                        </p:tgtEl>
                                        <p:attrNameLst>
                                          <p:attrName>ppt_y</p:attrName>
                                        </p:attrNameLst>
                                      </p:cBhvr>
                                      <p:tavLst>
                                        <p:tav tm="0">
                                          <p:val>
                                            <p:strVal val="#ppt_y"/>
                                          </p:val>
                                        </p:tav>
                                        <p:tav tm="100000">
                                          <p:val>
                                            <p:strVal val="#ppt_y"/>
                                          </p:val>
                                        </p:tav>
                                      </p:tavLst>
                                    </p:anim>
                                  </p:childTnLst>
                                </p:cTn>
                              </p:par>
                              <p:par>
                                <p:cTn fill="hold" id="14" nodeType="withEffect" presetClass="entr" presetID="2" presetSubtype="2">
                                  <p:stCondLst>
                                    <p:cond delay="0"/>
                                  </p:stCondLst>
                                  <p:childTnLst>
                                    <p:set>
                                      <p:cBhvr>
                                        <p:cTn dur="1" fill="hold" id="15">
                                          <p:stCondLst>
                                            <p:cond delay="0"/>
                                          </p:stCondLst>
                                        </p:cTn>
                                        <p:tgtEl>
                                          <p:spTgt spid="5"/>
                                        </p:tgtEl>
                                        <p:attrNameLst>
                                          <p:attrName>style.visibility</p:attrName>
                                        </p:attrNameLst>
                                      </p:cBhvr>
                                      <p:to>
                                        <p:strVal val="visible"/>
                                      </p:to>
                                    </p:set>
                                    <p:anim calcmode="lin" valueType="num">
                                      <p:cBhvr additive="base">
                                        <p:cTn dur="500" fill="hold" id="16"/>
                                        <p:tgtEl>
                                          <p:spTgt spid="5"/>
                                        </p:tgtEl>
                                        <p:attrNameLst>
                                          <p:attrName>ppt_x</p:attrName>
                                        </p:attrNameLst>
                                      </p:cBhvr>
                                      <p:tavLst>
                                        <p:tav tm="0">
                                          <p:val>
                                            <p:strVal val="1+#ppt_w/2"/>
                                          </p:val>
                                        </p:tav>
                                        <p:tav tm="100000">
                                          <p:val>
                                            <p:strVal val="#ppt_x"/>
                                          </p:val>
                                        </p:tav>
                                      </p:tavLst>
                                    </p:anim>
                                    <p:anim calcmode="lin" valueType="num">
                                      <p:cBhvr additive="base">
                                        <p:cTn dur="500" fill="hold" id="17"/>
                                        <p:tgtEl>
                                          <p:spTgt spid="5"/>
                                        </p:tgtEl>
                                        <p:attrNameLst>
                                          <p:attrName>ppt_y</p:attrName>
                                        </p:attrNameLst>
                                      </p:cBhvr>
                                      <p:tavLst>
                                        <p:tav tm="0">
                                          <p:val>
                                            <p:strVal val="#ppt_y"/>
                                          </p:val>
                                        </p:tav>
                                        <p:tav tm="100000">
                                          <p:val>
                                            <p:strVal val="#ppt_y"/>
                                          </p:val>
                                        </p:tav>
                                      </p:tavLst>
                                    </p:anim>
                                  </p:childTnLst>
                                </p:cTn>
                              </p:par>
                              <p:par>
                                <p:cTn fill="hold" id="18" nodeType="withEffect" presetClass="entr" presetID="2" presetSubtype="8">
                                  <p:stCondLst>
                                    <p:cond delay="0"/>
                                  </p:stCondLst>
                                  <p:childTnLst>
                                    <p:set>
                                      <p:cBhvr>
                                        <p:cTn dur="1" fill="hold" id="19">
                                          <p:stCondLst>
                                            <p:cond delay="0"/>
                                          </p:stCondLst>
                                        </p:cTn>
                                        <p:tgtEl>
                                          <p:spTgt spid="8"/>
                                        </p:tgtEl>
                                        <p:attrNameLst>
                                          <p:attrName>style.visibility</p:attrName>
                                        </p:attrNameLst>
                                      </p:cBhvr>
                                      <p:to>
                                        <p:strVal val="visible"/>
                                      </p:to>
                                    </p:set>
                                    <p:anim calcmode="lin" valueType="num">
                                      <p:cBhvr additive="base">
                                        <p:cTn dur="500" fill="hold" id="20"/>
                                        <p:tgtEl>
                                          <p:spTgt spid="8"/>
                                        </p:tgtEl>
                                        <p:attrNameLst>
                                          <p:attrName>ppt_x</p:attrName>
                                        </p:attrNameLst>
                                      </p:cBhvr>
                                      <p:tavLst>
                                        <p:tav tm="0">
                                          <p:val>
                                            <p:strVal val="0-#ppt_w/2"/>
                                          </p:val>
                                        </p:tav>
                                        <p:tav tm="100000">
                                          <p:val>
                                            <p:strVal val="#ppt_x"/>
                                          </p:val>
                                        </p:tav>
                                      </p:tavLst>
                                    </p:anim>
                                    <p:anim calcmode="lin" valueType="num">
                                      <p:cBhvr additive="base">
                                        <p:cTn dur="500" fill="hold" id="21"/>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160550F5-1AFD-4DE9-BC6C-761DBB9F86AA}"/>
              </a:ext>
            </a:extLst>
          </p:cNvPr>
          <p:cNvGrpSpPr/>
          <p:nvPr/>
        </p:nvGrpSpPr>
        <p:grpSpPr>
          <a:xfrm>
            <a:off x="3560267" y="2206504"/>
            <a:ext cx="5357225" cy="704168"/>
            <a:chOff x="3661867" y="2473204"/>
            <a:chExt cx="5357225" cy="704168"/>
          </a:xfrm>
        </p:grpSpPr>
        <p:sp>
          <p:nvSpPr>
            <p:cNvPr id="3" name="菱形 2">
              <a:extLst>
                <a:ext uri="{FF2B5EF4-FFF2-40B4-BE49-F238E27FC236}">
                  <a16:creationId xmlns:a16="http://schemas.microsoft.com/office/drawing/2014/main" id="{D525E289-CEC8-4168-BF36-BE1B77F89F15}"/>
                </a:ext>
              </a:extLst>
            </p:cNvPr>
            <p:cNvSpPr/>
            <p:nvPr/>
          </p:nvSpPr>
          <p:spPr>
            <a:xfrm>
              <a:off x="3661867" y="2533796"/>
              <a:ext cx="597362" cy="597362"/>
            </a:xfrm>
            <a:prstGeom prst="diamond">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 name="Freeform 218">
              <a:extLst>
                <a:ext uri="{FF2B5EF4-FFF2-40B4-BE49-F238E27FC236}">
                  <a16:creationId xmlns:a16="http://schemas.microsoft.com/office/drawing/2014/main" id="{7556ED36-3DDA-457E-AE0E-D06343630CF7}"/>
                </a:ext>
              </a:extLst>
            </p:cNvPr>
            <p:cNvSpPr>
              <a:spLocks noEditPoints="1"/>
            </p:cNvSpPr>
            <p:nvPr/>
          </p:nvSpPr>
          <p:spPr bwMode="auto">
            <a:xfrm>
              <a:off x="3867430" y="2731700"/>
              <a:ext cx="159182" cy="203988"/>
            </a:xfrm>
            <a:custGeom>
              <a:gdLst>
                <a:gd fmla="*/ 224 w 224" name="T0"/>
                <a:gd fmla="*/ 119 h 287" name="T1"/>
                <a:gd fmla="*/ 112 w 224" name="T2"/>
                <a:gd fmla="*/ 0 h 287" name="T3"/>
                <a:gd fmla="*/ 0 w 224" name="T4"/>
                <a:gd fmla="*/ 119 h 287" name="T5"/>
                <a:gd fmla="*/ 98 w 224" name="T6"/>
                <a:gd fmla="*/ 258 h 287" name="T7"/>
                <a:gd fmla="*/ 85 w 224" name="T8"/>
                <a:gd fmla="*/ 282 h 287" name="T9"/>
                <a:gd fmla="*/ 85 w 224" name="T10"/>
                <a:gd fmla="*/ 285 h 287" name="T11"/>
                <a:gd fmla="*/ 88 w 224" name="T12"/>
                <a:gd fmla="*/ 287 h 287" name="T13"/>
                <a:gd fmla="*/ 136 w 224" name="T14"/>
                <a:gd fmla="*/ 287 h 287" name="T15"/>
                <a:gd fmla="*/ 140 w 224" name="T16"/>
                <a:gd fmla="*/ 285 h 287" name="T17"/>
                <a:gd fmla="*/ 140 w 224" name="T18"/>
                <a:gd fmla="*/ 282 h 287" name="T19"/>
                <a:gd fmla="*/ 127 w 224" name="T20"/>
                <a:gd fmla="*/ 258 h 287" name="T21"/>
                <a:gd fmla="*/ 224 w 224" name="T22"/>
                <a:gd fmla="*/ 119 h 287" name="T23"/>
                <a:gd fmla="*/ 37 w 224" name="T24"/>
                <a:gd fmla="*/ 130 h 287" name="T25"/>
                <a:gd fmla="*/ 36 w 224" name="T26"/>
                <a:gd fmla="*/ 128 h 287" name="T27"/>
                <a:gd fmla="*/ 49 w 224" name="T28"/>
                <a:gd fmla="*/ 60 h 287" name="T29"/>
                <a:gd fmla="*/ 79 w 224" name="T30"/>
                <a:gd fmla="*/ 59 h 287" name="T31"/>
                <a:gd fmla="*/ 82 w 224" name="T32"/>
                <a:gd fmla="*/ 63 h 287" name="T33"/>
                <a:gd fmla="*/ 74 w 224" name="T34"/>
                <a:gd fmla="*/ 80 h 287" name="T35"/>
                <a:gd fmla="*/ 69 w 224" name="T36"/>
                <a:gd fmla="*/ 88 h 287" name="T37"/>
                <a:gd fmla="*/ 61 w 224" name="T38"/>
                <a:gd fmla="*/ 118 h 287" name="T39"/>
                <a:gd fmla="*/ 54 w 224" name="T40"/>
                <a:gd fmla="*/ 133 h 287" name="T41"/>
                <a:gd fmla="*/ 49 w 224" name="T42"/>
                <a:gd fmla="*/ 134 h 287" name="T43"/>
                <a:gd fmla="*/ 37 w 224" name="T44"/>
                <a:gd fmla="*/ 130 h 287"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287" w="224">
                  <a:moveTo>
                    <a:pt x="224" y="119"/>
                  </a:moveTo>
                  <a:cubicBezTo>
                    <a:pt x="224" y="6"/>
                    <a:pt x="131" y="0"/>
                    <a:pt x="112" y="0"/>
                  </a:cubicBezTo>
                  <a:cubicBezTo>
                    <a:pt x="93" y="0"/>
                    <a:pt x="0" y="6"/>
                    <a:pt x="0" y="119"/>
                  </a:cubicBezTo>
                  <a:cubicBezTo>
                    <a:pt x="0" y="201"/>
                    <a:pt x="76" y="247"/>
                    <a:pt x="98" y="258"/>
                  </a:cubicBezTo>
                  <a:cubicBezTo>
                    <a:pt x="85" y="282"/>
                    <a:pt x="85" y="282"/>
                    <a:pt x="85" y="282"/>
                  </a:cubicBezTo>
                  <a:cubicBezTo>
                    <a:pt x="84" y="283"/>
                    <a:pt x="84" y="284"/>
                    <a:pt x="85" y="285"/>
                  </a:cubicBezTo>
                  <a:cubicBezTo>
                    <a:pt x="86" y="287"/>
                    <a:pt x="87" y="287"/>
                    <a:pt x="88" y="287"/>
                  </a:cubicBezTo>
                  <a:cubicBezTo>
                    <a:pt x="136" y="287"/>
                    <a:pt x="136" y="287"/>
                    <a:pt x="136" y="287"/>
                  </a:cubicBezTo>
                  <a:cubicBezTo>
                    <a:pt x="138" y="287"/>
                    <a:pt x="139" y="287"/>
                    <a:pt x="140" y="285"/>
                  </a:cubicBezTo>
                  <a:cubicBezTo>
                    <a:pt x="140" y="284"/>
                    <a:pt x="140" y="283"/>
                    <a:pt x="140" y="282"/>
                  </a:cubicBezTo>
                  <a:cubicBezTo>
                    <a:pt x="127" y="258"/>
                    <a:pt x="127" y="258"/>
                    <a:pt x="127" y="258"/>
                  </a:cubicBezTo>
                  <a:cubicBezTo>
                    <a:pt x="149" y="247"/>
                    <a:pt x="224" y="202"/>
                    <a:pt x="224" y="119"/>
                  </a:cubicBezTo>
                  <a:close/>
                  <a:moveTo>
                    <a:pt x="37" y="130"/>
                  </a:moveTo>
                  <a:cubicBezTo>
                    <a:pt x="36" y="130"/>
                    <a:pt x="36" y="129"/>
                    <a:pt x="36" y="128"/>
                  </a:cubicBezTo>
                  <a:cubicBezTo>
                    <a:pt x="35" y="126"/>
                    <a:pt x="28" y="84"/>
                    <a:pt x="49" y="60"/>
                  </a:cubicBezTo>
                  <a:cubicBezTo>
                    <a:pt x="56" y="52"/>
                    <a:pt x="66" y="52"/>
                    <a:pt x="79" y="59"/>
                  </a:cubicBezTo>
                  <a:cubicBezTo>
                    <a:pt x="80" y="60"/>
                    <a:pt x="81" y="62"/>
                    <a:pt x="82" y="63"/>
                  </a:cubicBezTo>
                  <a:cubicBezTo>
                    <a:pt x="82" y="68"/>
                    <a:pt x="79" y="73"/>
                    <a:pt x="74" y="80"/>
                  </a:cubicBezTo>
                  <a:cubicBezTo>
                    <a:pt x="72" y="83"/>
                    <a:pt x="70" y="86"/>
                    <a:pt x="69" y="88"/>
                  </a:cubicBezTo>
                  <a:cubicBezTo>
                    <a:pt x="64" y="99"/>
                    <a:pt x="62" y="110"/>
                    <a:pt x="61" y="118"/>
                  </a:cubicBezTo>
                  <a:cubicBezTo>
                    <a:pt x="59" y="127"/>
                    <a:pt x="58" y="132"/>
                    <a:pt x="54" y="133"/>
                  </a:cubicBezTo>
                  <a:cubicBezTo>
                    <a:pt x="52" y="133"/>
                    <a:pt x="51" y="134"/>
                    <a:pt x="49" y="134"/>
                  </a:cubicBezTo>
                  <a:cubicBezTo>
                    <a:pt x="45" y="134"/>
                    <a:pt x="39" y="133"/>
                    <a:pt x="37" y="130"/>
                  </a:cubicBezTo>
                  <a:close/>
                </a:path>
              </a:pathLst>
            </a:custGeom>
            <a:solidFill>
              <a:schemeClr val="bg1"/>
            </a:solidFill>
            <a:ln>
              <a:noFill/>
            </a:ln>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5" name="文本框 4">
              <a:extLst>
                <a:ext uri="{FF2B5EF4-FFF2-40B4-BE49-F238E27FC236}">
                  <a16:creationId xmlns:a16="http://schemas.microsoft.com/office/drawing/2014/main" id="{1ABAC325-60CB-485C-8E91-C596497F2277}"/>
                </a:ext>
              </a:extLst>
            </p:cNvPr>
            <p:cNvSpPr txBox="1"/>
            <p:nvPr/>
          </p:nvSpPr>
          <p:spPr>
            <a:xfrm>
              <a:off x="4461189" y="2473204"/>
              <a:ext cx="1706880" cy="320040"/>
            </a:xfrm>
            <a:prstGeom prst="rect">
              <a:avLst/>
            </a:prstGeom>
            <a:noFill/>
          </p:spPr>
          <p:txBody>
            <a:bodyPr rtlCol="0" wrap="non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6" name="矩形 5">
              <a:extLst>
                <a:ext uri="{FF2B5EF4-FFF2-40B4-BE49-F238E27FC236}">
                  <a16:creationId xmlns:a16="http://schemas.microsoft.com/office/drawing/2014/main" id="{64B00543-7D15-4F83-9C82-12C3F349E20B}"/>
                </a:ext>
              </a:extLst>
            </p:cNvPr>
            <p:cNvSpPr/>
            <p:nvPr/>
          </p:nvSpPr>
          <p:spPr>
            <a:xfrm>
              <a:off x="4447092" y="2773287"/>
              <a:ext cx="4572000" cy="400202"/>
            </a:xfrm>
            <a:prstGeom prst="rect">
              <a:avLst/>
            </a:prstGeom>
          </p:spPr>
          <p:txBody>
            <a:bodyPr>
              <a:spAutoFit/>
            </a:bodyPr>
            <a:lstStyle/>
            <a:p>
              <a:r>
                <a:rPr altLang="en-US" lang="zh-CN" sz="1013">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grpSp>
        <p:nvGrpSpPr>
          <p:cNvPr id="7" name="组合 6">
            <a:extLst>
              <a:ext uri="{FF2B5EF4-FFF2-40B4-BE49-F238E27FC236}">
                <a16:creationId xmlns:a16="http://schemas.microsoft.com/office/drawing/2014/main" id="{60DCC16F-1B34-40BF-AB2B-3B786B2EF9F8}"/>
              </a:ext>
            </a:extLst>
          </p:cNvPr>
          <p:cNvGrpSpPr/>
          <p:nvPr/>
        </p:nvGrpSpPr>
        <p:grpSpPr>
          <a:xfrm>
            <a:off x="3560267" y="3192399"/>
            <a:ext cx="5357225" cy="704168"/>
            <a:chOff x="3661867" y="3459099"/>
            <a:chExt cx="5357225" cy="704168"/>
          </a:xfrm>
        </p:grpSpPr>
        <p:sp>
          <p:nvSpPr>
            <p:cNvPr id="8" name="菱形 7">
              <a:extLst>
                <a:ext uri="{FF2B5EF4-FFF2-40B4-BE49-F238E27FC236}">
                  <a16:creationId xmlns:a16="http://schemas.microsoft.com/office/drawing/2014/main" id="{300CC735-6E9D-44F9-8D2F-48BDD87063AD}"/>
                </a:ext>
              </a:extLst>
            </p:cNvPr>
            <p:cNvSpPr/>
            <p:nvPr/>
          </p:nvSpPr>
          <p:spPr>
            <a:xfrm>
              <a:off x="3661867" y="3538998"/>
              <a:ext cx="597362" cy="597362"/>
            </a:xfrm>
            <a:prstGeom prst="diamond">
              <a:avLst/>
            </a:prstGeom>
            <a:solidFill>
              <a:srgbClr val="BAE3F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grpSp>
          <p:nvGrpSpPr>
            <p:cNvPr id="9" name="组合 8">
              <a:extLst>
                <a:ext uri="{FF2B5EF4-FFF2-40B4-BE49-F238E27FC236}">
                  <a16:creationId xmlns:a16="http://schemas.microsoft.com/office/drawing/2014/main" id="{A029F747-A35C-4DEB-BC17-FE05EF73BB75}"/>
                </a:ext>
              </a:extLst>
            </p:cNvPr>
            <p:cNvGrpSpPr/>
            <p:nvPr/>
          </p:nvGrpSpPr>
          <p:grpSpPr>
            <a:xfrm>
              <a:off x="3847378" y="3734267"/>
              <a:ext cx="206288" cy="205160"/>
              <a:chOff x="9890126" y="4225925"/>
              <a:chExt cx="290513" cy="288925"/>
            </a:xfrm>
            <a:solidFill>
              <a:schemeClr val="bg1"/>
            </a:solidFill>
          </p:grpSpPr>
          <p:sp>
            <p:nvSpPr>
              <p:cNvPr id="12" name="Freeform 438">
                <a:extLst>
                  <a:ext uri="{FF2B5EF4-FFF2-40B4-BE49-F238E27FC236}">
                    <a16:creationId xmlns:a16="http://schemas.microsoft.com/office/drawing/2014/main" id="{941F5102-CF1D-4226-B008-CDCBDA39589D}"/>
                  </a:ext>
                </a:extLst>
              </p:cNvPr>
              <p:cNvSpPr/>
              <p:nvPr/>
            </p:nvSpPr>
            <p:spPr bwMode="auto">
              <a:xfrm>
                <a:off x="9982201" y="4465638"/>
                <a:ext cx="1588" cy="1587"/>
              </a:xfrm>
              <a:custGeom>
                <a:gdLst>
                  <a:gd fmla="*/ 1 w 1" name="T0"/>
                  <a:gd fmla="*/ 1 h 1" name="T1"/>
                  <a:gd fmla="*/ 0 w 1" name="T2"/>
                  <a:gd fmla="*/ 0 h 1" name="T3"/>
                  <a:gd fmla="*/ 1 w 1" name="T4"/>
                  <a:gd fmla="*/ 1 h 1" name="T5"/>
                </a:gdLst>
                <a:cxnLst>
                  <a:cxn ang="0">
                    <a:pos x="T0" y="T1"/>
                  </a:cxn>
                  <a:cxn ang="0">
                    <a:pos x="T2" y="T3"/>
                  </a:cxn>
                  <a:cxn ang="0">
                    <a:pos x="T4" y="T5"/>
                  </a:cxn>
                </a:cxnLst>
                <a:rect b="b" l="0" r="r" t="0"/>
                <a:pathLst>
                  <a:path h="1" w="1">
                    <a:moveTo>
                      <a:pt x="1" y="1"/>
                    </a:moveTo>
                    <a:cubicBezTo>
                      <a:pt x="1" y="0"/>
                      <a:pt x="1" y="0"/>
                      <a:pt x="0" y="0"/>
                    </a:cubicBezTo>
                    <a:cubicBezTo>
                      <a:pt x="1" y="0"/>
                      <a:pt x="1" y="0"/>
                      <a:pt x="1"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3" name="Freeform 439">
                <a:extLst>
                  <a:ext uri="{FF2B5EF4-FFF2-40B4-BE49-F238E27FC236}">
                    <a16:creationId xmlns:a16="http://schemas.microsoft.com/office/drawing/2014/main" id="{FAD610F6-B89A-4FB5-BD1D-6B623ABF1FFE}"/>
                  </a:ext>
                </a:extLst>
              </p:cNvPr>
              <p:cNvSpPr/>
              <p:nvPr/>
            </p:nvSpPr>
            <p:spPr bwMode="auto">
              <a:xfrm flipH="1">
                <a:off x="9990138" y="4467225"/>
                <a:ext cx="0" cy="0"/>
              </a:xfrm>
              <a:custGeom>
                <a:gdLst>
                  <a:gd fmla="*/ 1 w 1" name="T0"/>
                  <a:gd fmla="*/ 0 w 1" name="T1"/>
                  <a:gd fmla="*/ 1 w 1" name="T2"/>
                </a:gdLst>
                <a:cxnLst>
                  <a:cxn ang="0">
                    <a:pos x="T0" y="0"/>
                  </a:cxn>
                  <a:cxn ang="0">
                    <a:pos x="T1" y="0"/>
                  </a:cxn>
                  <a:cxn ang="0">
                    <a:pos x="T2" y="0"/>
                  </a:cxn>
                </a:cxnLst>
                <a:rect b="b" l="0" r="r" t="0"/>
                <a:pathLst>
                  <a:path w="1">
                    <a:moveTo>
                      <a:pt x="1" y="0"/>
                    </a:moveTo>
                    <a:cubicBezTo>
                      <a:pt x="1" y="0"/>
                      <a:pt x="0" y="0"/>
                      <a:pt x="0" y="0"/>
                    </a:cubicBezTo>
                    <a:cubicBezTo>
                      <a:pt x="0" y="0"/>
                      <a:pt x="1"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4" name="Freeform 440">
                <a:extLst>
                  <a:ext uri="{FF2B5EF4-FFF2-40B4-BE49-F238E27FC236}">
                    <a16:creationId xmlns:a16="http://schemas.microsoft.com/office/drawing/2014/main" id="{AC43FB5C-6AF1-46BB-BB0B-43EEBF840BE9}"/>
                  </a:ext>
                </a:extLst>
              </p:cNvPr>
              <p:cNvSpPr/>
              <p:nvPr/>
            </p:nvSpPr>
            <p:spPr bwMode="auto">
              <a:xfrm flipH="1">
                <a:off x="9986963" y="4467225"/>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5" name="Freeform 441">
                <a:extLst>
                  <a:ext uri="{FF2B5EF4-FFF2-40B4-BE49-F238E27FC236}">
                    <a16:creationId xmlns:a16="http://schemas.microsoft.com/office/drawing/2014/main" id="{06E3552B-7E20-45B1-AD2C-41E71B3B966B}"/>
                  </a:ext>
                </a:extLst>
              </p:cNvPr>
              <p:cNvSpPr/>
              <p:nvPr/>
            </p:nvSpPr>
            <p:spPr bwMode="auto">
              <a:xfrm>
                <a:off x="9993313" y="4467225"/>
                <a:ext cx="1588" cy="0"/>
              </a:xfrm>
              <a:custGeom>
                <a:gdLst>
                  <a:gd fmla="*/ 0 w 1" name="T0"/>
                  <a:gd fmla="*/ 1 w 1" name="T1"/>
                  <a:gd fmla="*/ 0 w 1" name="T2"/>
                  <a:gd fmla="*/ 0 w 1" name="T3"/>
                </a:gdLst>
                <a:cxnLst>
                  <a:cxn ang="0">
                    <a:pos x="T0" y="0"/>
                  </a:cxn>
                  <a:cxn ang="0">
                    <a:pos x="T1" y="0"/>
                  </a:cxn>
                  <a:cxn ang="0">
                    <a:pos x="T2" y="0"/>
                  </a:cxn>
                  <a:cxn ang="0">
                    <a:pos x="T3" y="0"/>
                  </a:cxn>
                </a:cxnLst>
                <a:rect b="b" l="0" r="r" t="0"/>
                <a:pathLst>
                  <a:path w="1">
                    <a:moveTo>
                      <a:pt x="0" y="0"/>
                    </a:moveTo>
                    <a:cubicBezTo>
                      <a:pt x="0" y="0"/>
                      <a:pt x="0" y="0"/>
                      <a:pt x="1" y="0"/>
                    </a:cubicBez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6" name="Freeform 442">
                <a:extLst>
                  <a:ext uri="{FF2B5EF4-FFF2-40B4-BE49-F238E27FC236}">
                    <a16:creationId xmlns:a16="http://schemas.microsoft.com/office/drawing/2014/main" id="{69C7C543-251D-4FCB-A39E-38FBBE35A811}"/>
                  </a:ext>
                </a:extLst>
              </p:cNvPr>
              <p:cNvSpPr/>
              <p:nvPr/>
            </p:nvSpPr>
            <p:spPr bwMode="auto">
              <a:xfrm>
                <a:off x="9967913" y="4459288"/>
                <a:ext cx="1588" cy="1587"/>
              </a:xfrm>
              <a:custGeom>
                <a:gdLst>
                  <a:gd fmla="*/ 1 w 1" name="T0"/>
                  <a:gd fmla="*/ 1 h 1" name="T1"/>
                  <a:gd fmla="*/ 0 w 1" name="T2"/>
                  <a:gd fmla="*/ 0 h 1" name="T3"/>
                  <a:gd fmla="*/ 1 w 1" name="T4"/>
                  <a:gd fmla="*/ 1 h 1" name="T5"/>
                </a:gdLst>
                <a:cxnLst>
                  <a:cxn ang="0">
                    <a:pos x="T0" y="T1"/>
                  </a:cxn>
                  <a:cxn ang="0">
                    <a:pos x="T2" y="T3"/>
                  </a:cxn>
                  <a:cxn ang="0">
                    <a:pos x="T4" y="T5"/>
                  </a:cxn>
                </a:cxnLst>
                <a:rect b="b" l="0" r="r" t="0"/>
                <a:pathLst>
                  <a:path h="1" w="1">
                    <a:moveTo>
                      <a:pt x="1" y="1"/>
                    </a:moveTo>
                    <a:cubicBezTo>
                      <a:pt x="1" y="0"/>
                      <a:pt x="0" y="0"/>
                      <a:pt x="0" y="0"/>
                    </a:cubicBezTo>
                    <a:cubicBezTo>
                      <a:pt x="0" y="0"/>
                      <a:pt x="1" y="0"/>
                      <a:pt x="1"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7" name="Freeform 443">
                <a:extLst>
                  <a:ext uri="{FF2B5EF4-FFF2-40B4-BE49-F238E27FC236}">
                    <a16:creationId xmlns:a16="http://schemas.microsoft.com/office/drawing/2014/main" id="{3668F413-8619-4DEC-967B-A65A2134A8E9}"/>
                  </a:ext>
                </a:extLst>
              </p:cNvPr>
              <p:cNvSpPr/>
              <p:nvPr/>
            </p:nvSpPr>
            <p:spPr bwMode="auto">
              <a:xfrm>
                <a:off x="9979026" y="4464050"/>
                <a:ext cx="1588" cy="0"/>
              </a:xfrm>
              <a:custGeom>
                <a:gdLst>
                  <a:gd fmla="*/ 1 w 1" name="T0"/>
                  <a:gd fmla="*/ 0 w 1" name="T1"/>
                  <a:gd fmla="*/ 1 w 1" name="T2"/>
                </a:gdLst>
                <a:cxnLst>
                  <a:cxn ang="0">
                    <a:pos x="T0" y="0"/>
                  </a:cxn>
                  <a:cxn ang="0">
                    <a:pos x="T1" y="0"/>
                  </a:cxn>
                  <a:cxn ang="0">
                    <a:pos x="T2" y="0"/>
                  </a:cxn>
                </a:cxnLst>
                <a:rect b="b" l="0" r="r" t="0"/>
                <a:pathLst>
                  <a:path w="1">
                    <a:moveTo>
                      <a:pt x="1" y="0"/>
                    </a:moveTo>
                    <a:cubicBezTo>
                      <a:pt x="0" y="0"/>
                      <a:pt x="0" y="0"/>
                      <a:pt x="0" y="0"/>
                    </a:cubicBezTo>
                    <a:cubicBezTo>
                      <a:pt x="0" y="0"/>
                      <a:pt x="0"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8" name="Freeform 444">
                <a:extLst>
                  <a:ext uri="{FF2B5EF4-FFF2-40B4-BE49-F238E27FC236}">
                    <a16:creationId xmlns:a16="http://schemas.microsoft.com/office/drawing/2014/main" id="{38B95F26-36F9-46F1-90BD-69CECB9727AD}"/>
                  </a:ext>
                </a:extLst>
              </p:cNvPr>
              <p:cNvSpPr/>
              <p:nvPr/>
            </p:nvSpPr>
            <p:spPr bwMode="auto">
              <a:xfrm flipH="1">
                <a:off x="9964738" y="4457700"/>
                <a:ext cx="0" cy="0"/>
              </a:xfrm>
              <a:custGeom>
                <a:gdLst>
                  <a:gd fmla="*/ 1 w 1" name="T0"/>
                  <a:gd fmla="*/ 0 w 1" name="T1"/>
                  <a:gd fmla="*/ 1 w 1" name="T2"/>
                </a:gdLst>
                <a:cxnLst>
                  <a:cxn ang="0">
                    <a:pos x="T0" y="0"/>
                  </a:cxn>
                  <a:cxn ang="0">
                    <a:pos x="T1" y="0"/>
                  </a:cxn>
                  <a:cxn ang="0">
                    <a:pos x="T2" y="0"/>
                  </a:cxn>
                </a:cxnLst>
                <a:rect b="b" l="0" r="r" t="0"/>
                <a:pathLst>
                  <a:path w="1">
                    <a:moveTo>
                      <a:pt x="1" y="0"/>
                    </a:moveTo>
                    <a:cubicBezTo>
                      <a:pt x="0" y="0"/>
                      <a:pt x="0" y="0"/>
                      <a:pt x="0" y="0"/>
                    </a:cubicBezTo>
                    <a:cubicBezTo>
                      <a:pt x="0" y="0"/>
                      <a:pt x="0"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19" name="Freeform 445">
                <a:extLst>
                  <a:ext uri="{FF2B5EF4-FFF2-40B4-BE49-F238E27FC236}">
                    <a16:creationId xmlns:a16="http://schemas.microsoft.com/office/drawing/2014/main" id="{653C80BE-62CC-43FB-B879-2FF3C9AF7265}"/>
                  </a:ext>
                </a:extLst>
              </p:cNvPr>
              <p:cNvSpPr/>
              <p:nvPr/>
            </p:nvSpPr>
            <p:spPr bwMode="auto">
              <a:xfrm>
                <a:off x="9971088" y="4462463"/>
                <a:ext cx="1588" cy="0"/>
              </a:xfrm>
              <a:custGeom>
                <a:gdLst>
                  <a:gd fmla="*/ 1 w 1" name="T0"/>
                  <a:gd fmla="*/ 0 w 1" name="T1"/>
                  <a:gd fmla="*/ 1 w 1" name="T2"/>
                </a:gdLst>
                <a:cxnLst>
                  <a:cxn ang="0">
                    <a:pos x="T0" y="0"/>
                  </a:cxn>
                  <a:cxn ang="0">
                    <a:pos x="T1" y="0"/>
                  </a:cxn>
                  <a:cxn ang="0">
                    <a:pos x="T2" y="0"/>
                  </a:cxn>
                </a:cxnLst>
                <a:rect b="b" l="0" r="r" t="0"/>
                <a:pathLst>
                  <a:path w="1">
                    <a:moveTo>
                      <a:pt x="1" y="0"/>
                    </a:moveTo>
                    <a:cubicBezTo>
                      <a:pt x="0" y="0"/>
                      <a:pt x="0" y="0"/>
                      <a:pt x="0" y="0"/>
                    </a:cubicBezTo>
                    <a:cubicBezTo>
                      <a:pt x="0" y="0"/>
                      <a:pt x="0"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0" name="Freeform 446">
                <a:extLst>
                  <a:ext uri="{FF2B5EF4-FFF2-40B4-BE49-F238E27FC236}">
                    <a16:creationId xmlns:a16="http://schemas.microsoft.com/office/drawing/2014/main" id="{3F3C4491-5B74-4BEF-B519-876834E70480}"/>
                  </a:ext>
                </a:extLst>
              </p:cNvPr>
              <p:cNvSpPr/>
              <p:nvPr/>
            </p:nvSpPr>
            <p:spPr bwMode="auto">
              <a:xfrm flipH="1">
                <a:off x="9975851" y="4464050"/>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1" name="Freeform 447">
                <a:extLst>
                  <a:ext uri="{FF2B5EF4-FFF2-40B4-BE49-F238E27FC236}">
                    <a16:creationId xmlns:a16="http://schemas.microsoft.com/office/drawing/2014/main" id="{57A4F647-C1F5-4BBE-B8D6-43D4F954E43B}"/>
                  </a:ext>
                </a:extLst>
              </p:cNvPr>
              <p:cNvSpPr/>
              <p:nvPr/>
            </p:nvSpPr>
            <p:spPr bwMode="auto">
              <a:xfrm flipH="1">
                <a:off x="9998076" y="4467225"/>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0" panose="020b0604020202020204" pitchFamily="34" typeface="Arial"/>
                </a:endParaRPr>
              </a:p>
            </p:txBody>
          </p:sp>
          <p:sp>
            <p:nvSpPr>
              <p:cNvPr id="22" name="Freeform 448">
                <a:extLst>
                  <a:ext uri="{FF2B5EF4-FFF2-40B4-BE49-F238E27FC236}">
                    <a16:creationId xmlns:a16="http://schemas.microsoft.com/office/drawing/2014/main" id="{BBDC4427-BDB1-41C9-80CC-905C04711800}"/>
                  </a:ext>
                </a:extLst>
              </p:cNvPr>
              <p:cNvSpPr/>
              <p:nvPr/>
            </p:nvSpPr>
            <p:spPr bwMode="auto">
              <a:xfrm>
                <a:off x="10015538" y="4459288"/>
                <a:ext cx="1588" cy="0"/>
              </a:xfrm>
              <a:custGeom>
                <a:gdLst>
                  <a:gd fmla="*/ 1 w 1" name="T0"/>
                  <a:gd fmla="*/ 0 h 1" name="T1"/>
                  <a:gd fmla="*/ 0 w 1" name="T2"/>
                  <a:gd fmla="*/ 1 h 1" name="T3"/>
                  <a:gd fmla="*/ 1 w 1" name="T4"/>
                  <a:gd fmla="*/ 0 h 1" name="T5"/>
                </a:gdLst>
                <a:cxnLst>
                  <a:cxn ang="0">
                    <a:pos x="T0" y="T1"/>
                  </a:cxn>
                  <a:cxn ang="0">
                    <a:pos x="T2" y="T3"/>
                  </a:cxn>
                  <a:cxn ang="0">
                    <a:pos x="T4" y="T5"/>
                  </a:cxn>
                </a:cxnLst>
                <a:rect b="b" l="0" r="r" t="0"/>
                <a:pathLst>
                  <a:path h="1" w="1">
                    <a:moveTo>
                      <a:pt x="1" y="0"/>
                    </a:moveTo>
                    <a:cubicBezTo>
                      <a:pt x="0" y="0"/>
                      <a:pt x="0" y="1"/>
                      <a:pt x="0" y="1"/>
                    </a:cubicBezTo>
                    <a:cubicBezTo>
                      <a:pt x="0" y="1"/>
                      <a:pt x="0"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3" name="Freeform 449">
                <a:extLst>
                  <a:ext uri="{FF2B5EF4-FFF2-40B4-BE49-F238E27FC236}">
                    <a16:creationId xmlns:a16="http://schemas.microsoft.com/office/drawing/2014/main" id="{420AA4F4-0C4F-4E5C-91EF-4AD07D395E49}"/>
                  </a:ext>
                </a:extLst>
              </p:cNvPr>
              <p:cNvSpPr/>
              <p:nvPr/>
            </p:nvSpPr>
            <p:spPr bwMode="auto">
              <a:xfrm>
                <a:off x="9955213" y="4300538"/>
                <a:ext cx="6350" cy="9525"/>
              </a:xfrm>
              <a:custGeom>
                <a:gdLst>
                  <a:gd fmla="*/ 0 w 7" name="T0"/>
                  <a:gd fmla="*/ 9 h 9" name="T1"/>
                  <a:gd fmla="*/ 7 w 7" name="T2"/>
                  <a:gd fmla="*/ 0 h 9" name="T3"/>
                  <a:gd fmla="*/ 6 w 7" name="T4"/>
                  <a:gd fmla="*/ 1 h 9" name="T5"/>
                  <a:gd fmla="*/ 0 w 7" name="T6"/>
                  <a:gd fmla="*/ 9 h 9" name="T7"/>
                </a:gdLst>
                <a:cxnLst>
                  <a:cxn ang="0">
                    <a:pos x="T0" y="T1"/>
                  </a:cxn>
                  <a:cxn ang="0">
                    <a:pos x="T2" y="T3"/>
                  </a:cxn>
                  <a:cxn ang="0">
                    <a:pos x="T4" y="T5"/>
                  </a:cxn>
                  <a:cxn ang="0">
                    <a:pos x="T6" y="T7"/>
                  </a:cxn>
                </a:cxnLst>
                <a:rect b="b" l="0" r="r" t="0"/>
                <a:pathLst>
                  <a:path h="9" w="7">
                    <a:moveTo>
                      <a:pt x="0" y="9"/>
                    </a:moveTo>
                    <a:cubicBezTo>
                      <a:pt x="2" y="6"/>
                      <a:pt x="4" y="3"/>
                      <a:pt x="7" y="0"/>
                    </a:cubicBezTo>
                    <a:cubicBezTo>
                      <a:pt x="6" y="1"/>
                      <a:pt x="6" y="1"/>
                      <a:pt x="6" y="1"/>
                    </a:cubicBezTo>
                    <a:cubicBezTo>
                      <a:pt x="4" y="3"/>
                      <a:pt x="2" y="6"/>
                      <a:pt x="0" y="9"/>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4" name="Freeform 450">
                <a:extLst>
                  <a:ext uri="{FF2B5EF4-FFF2-40B4-BE49-F238E27FC236}">
                    <a16:creationId xmlns:a16="http://schemas.microsoft.com/office/drawing/2014/main" id="{7F2E28D3-FA0A-4A6F-90E9-14EC94477468}"/>
                  </a:ext>
                </a:extLst>
              </p:cNvPr>
              <p:cNvSpPr/>
              <p:nvPr/>
            </p:nvSpPr>
            <p:spPr bwMode="auto">
              <a:xfrm>
                <a:off x="10012363" y="4460875"/>
                <a:ext cx="1588" cy="1587"/>
              </a:xfrm>
              <a:custGeom>
                <a:gdLst>
                  <a:gd fmla="*/ 1 w 1" name="T0"/>
                  <a:gd fmla="*/ 0 h 1" name="T1"/>
                  <a:gd fmla="*/ 0 w 1" name="T2"/>
                  <a:gd fmla="*/ 1 h 1" name="T3"/>
                  <a:gd fmla="*/ 1 w 1" name="T4"/>
                  <a:gd fmla="*/ 0 h 1" name="T5"/>
                </a:gdLst>
                <a:cxnLst>
                  <a:cxn ang="0">
                    <a:pos x="T0" y="T1"/>
                  </a:cxn>
                  <a:cxn ang="0">
                    <a:pos x="T2" y="T3"/>
                  </a:cxn>
                  <a:cxn ang="0">
                    <a:pos x="T4" y="T5"/>
                  </a:cxn>
                </a:cxnLst>
                <a:rect b="b" l="0" r="r" t="0"/>
                <a:pathLst>
                  <a:path h="1" w="1">
                    <a:moveTo>
                      <a:pt x="1" y="0"/>
                    </a:moveTo>
                    <a:cubicBezTo>
                      <a:pt x="0" y="1"/>
                      <a:pt x="0" y="1"/>
                      <a:pt x="0" y="1"/>
                    </a:cubicBezTo>
                    <a:cubicBezTo>
                      <a:pt x="0" y="1"/>
                      <a:pt x="0" y="1"/>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5" name="Freeform 451">
                <a:extLst>
                  <a:ext uri="{FF2B5EF4-FFF2-40B4-BE49-F238E27FC236}">
                    <a16:creationId xmlns:a16="http://schemas.microsoft.com/office/drawing/2014/main" id="{48640BA1-26F3-442D-ACFC-E2C16D939127}"/>
                  </a:ext>
                </a:extLst>
              </p:cNvPr>
              <p:cNvSpPr/>
              <p:nvPr/>
            </p:nvSpPr>
            <p:spPr bwMode="auto">
              <a:xfrm>
                <a:off x="10006013" y="4464050"/>
                <a:ext cx="1588" cy="0"/>
              </a:xfrm>
              <a:custGeom>
                <a:gdLst>
                  <a:gd fmla="*/ 1 w 1" name="T0"/>
                  <a:gd fmla="*/ 0 w 1" name="T1"/>
                  <a:gd fmla="*/ 1 w 1" name="T2"/>
                </a:gdLst>
                <a:cxnLst>
                  <a:cxn ang="0">
                    <a:pos x="T0" y="0"/>
                  </a:cxn>
                  <a:cxn ang="0">
                    <a:pos x="T1" y="0"/>
                  </a:cxn>
                  <a:cxn ang="0">
                    <a:pos x="T2" y="0"/>
                  </a:cxn>
                </a:cxnLst>
                <a:rect b="b" l="0" r="r" t="0"/>
                <a:pathLst>
                  <a:path w="1">
                    <a:moveTo>
                      <a:pt x="1" y="0"/>
                    </a:moveTo>
                    <a:cubicBezTo>
                      <a:pt x="1" y="0"/>
                      <a:pt x="1" y="0"/>
                      <a:pt x="0" y="0"/>
                    </a:cubicBezTo>
                    <a:cubicBezTo>
                      <a:pt x="1" y="0"/>
                      <a:pt x="1"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6" name="Freeform 452">
                <a:extLst>
                  <a:ext uri="{FF2B5EF4-FFF2-40B4-BE49-F238E27FC236}">
                    <a16:creationId xmlns:a16="http://schemas.microsoft.com/office/drawing/2014/main" id="{61D13769-C43F-4EC1-8756-5F6DD7F1D295}"/>
                  </a:ext>
                </a:extLst>
              </p:cNvPr>
              <p:cNvSpPr/>
              <p:nvPr/>
            </p:nvSpPr>
            <p:spPr bwMode="auto">
              <a:xfrm>
                <a:off x="10002838" y="4465638"/>
                <a:ext cx="1588" cy="1587"/>
              </a:xfrm>
              <a:custGeom>
                <a:gdLst>
                  <a:gd fmla="*/ 1 w 1" name="T0"/>
                  <a:gd fmla="*/ 0 h 1" name="T1"/>
                  <a:gd fmla="*/ 0 w 1" name="T2"/>
                  <a:gd fmla="*/ 1 h 1" name="T3"/>
                  <a:gd fmla="*/ 1 w 1" name="T4"/>
                  <a:gd fmla="*/ 0 h 1" name="T5"/>
                </a:gdLst>
                <a:cxnLst>
                  <a:cxn ang="0">
                    <a:pos x="T0" y="T1"/>
                  </a:cxn>
                  <a:cxn ang="0">
                    <a:pos x="T2" y="T3"/>
                  </a:cxn>
                  <a:cxn ang="0">
                    <a:pos x="T4" y="T5"/>
                  </a:cxn>
                </a:cxnLst>
                <a:rect b="b" l="0" r="r" t="0"/>
                <a:pathLst>
                  <a:path h="1" w="1">
                    <a:moveTo>
                      <a:pt x="1" y="0"/>
                    </a:moveTo>
                    <a:cubicBezTo>
                      <a:pt x="1" y="0"/>
                      <a:pt x="0" y="1"/>
                      <a:pt x="0" y="1"/>
                    </a:cubicBezTo>
                    <a:cubicBezTo>
                      <a:pt x="0" y="1"/>
                      <a:pt x="1"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7" name="Freeform 453">
                <a:extLst>
                  <a:ext uri="{FF2B5EF4-FFF2-40B4-BE49-F238E27FC236}">
                    <a16:creationId xmlns:a16="http://schemas.microsoft.com/office/drawing/2014/main" id="{60AA0840-2CF3-4FB5-9B04-74E5C728D404}"/>
                  </a:ext>
                </a:extLst>
              </p:cNvPr>
              <p:cNvSpPr/>
              <p:nvPr/>
            </p:nvSpPr>
            <p:spPr bwMode="auto">
              <a:xfrm>
                <a:off x="10009188" y="4462463"/>
                <a:ext cx="1588" cy="1587"/>
              </a:xfrm>
              <a:custGeom>
                <a:gdLst>
                  <a:gd fmla="*/ 1 w 1" name="T0"/>
                  <a:gd fmla="*/ 0 h 1" name="T1"/>
                  <a:gd fmla="*/ 0 w 1" name="T2"/>
                  <a:gd fmla="*/ 1 h 1" name="T3"/>
                  <a:gd fmla="*/ 1 w 1" name="T4"/>
                  <a:gd fmla="*/ 0 h 1" name="T5"/>
                </a:gdLst>
                <a:cxnLst>
                  <a:cxn ang="0">
                    <a:pos x="T0" y="T1"/>
                  </a:cxn>
                  <a:cxn ang="0">
                    <a:pos x="T2" y="T3"/>
                  </a:cxn>
                  <a:cxn ang="0">
                    <a:pos x="T4" y="T5"/>
                  </a:cxn>
                </a:cxnLst>
                <a:rect b="b" l="0" r="r" t="0"/>
                <a:pathLst>
                  <a:path h="1" w="1">
                    <a:moveTo>
                      <a:pt x="1" y="0"/>
                    </a:moveTo>
                    <a:cubicBezTo>
                      <a:pt x="0" y="1"/>
                      <a:pt x="0" y="1"/>
                      <a:pt x="0" y="1"/>
                    </a:cubicBezTo>
                    <a:cubicBezTo>
                      <a:pt x="0" y="1"/>
                      <a:pt x="0" y="1"/>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8" name="Freeform 454">
                <a:extLst>
                  <a:ext uri="{FF2B5EF4-FFF2-40B4-BE49-F238E27FC236}">
                    <a16:creationId xmlns:a16="http://schemas.microsoft.com/office/drawing/2014/main" id="{F8F7216C-2710-4749-94E4-14F814C30106}"/>
                  </a:ext>
                </a:extLst>
              </p:cNvPr>
              <p:cNvSpPr/>
              <p:nvPr/>
            </p:nvSpPr>
            <p:spPr bwMode="auto">
              <a:xfrm>
                <a:off x="9999663" y="4467225"/>
                <a:ext cx="1588" cy="0"/>
              </a:xfrm>
              <a:custGeom>
                <a:gdLst>
                  <a:gd fmla="*/ 1 w 1" name="T0"/>
                  <a:gd fmla="*/ 0 w 1" name="T1"/>
                  <a:gd fmla="*/ 1 w 1" name="T2"/>
                </a:gdLst>
                <a:cxnLst>
                  <a:cxn ang="0">
                    <a:pos x="T0" y="0"/>
                  </a:cxn>
                  <a:cxn ang="0">
                    <a:pos x="T1" y="0"/>
                  </a:cxn>
                  <a:cxn ang="0">
                    <a:pos x="T2" y="0"/>
                  </a:cxn>
                </a:cxnLst>
                <a:rect b="b" l="0" r="r" t="0"/>
                <a:pathLst>
                  <a:path w="1">
                    <a:moveTo>
                      <a:pt x="1" y="0"/>
                    </a:moveTo>
                    <a:cubicBezTo>
                      <a:pt x="0" y="0"/>
                      <a:pt x="0" y="0"/>
                      <a:pt x="0" y="0"/>
                    </a:cubicBezTo>
                    <a:cubicBezTo>
                      <a:pt x="0" y="0"/>
                      <a:pt x="0"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29" name="Freeform 455">
                <a:extLst>
                  <a:ext uri="{FF2B5EF4-FFF2-40B4-BE49-F238E27FC236}">
                    <a16:creationId xmlns:a16="http://schemas.microsoft.com/office/drawing/2014/main" id="{104162BE-79D1-4B6A-9CCF-2EB3C292D65B}"/>
                  </a:ext>
                </a:extLst>
              </p:cNvPr>
              <p:cNvSpPr/>
              <p:nvPr/>
            </p:nvSpPr>
            <p:spPr bwMode="auto">
              <a:xfrm flipH="1">
                <a:off x="9934576" y="4340225"/>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0" name="Freeform 456">
                <a:extLst>
                  <a:ext uri="{FF2B5EF4-FFF2-40B4-BE49-F238E27FC236}">
                    <a16:creationId xmlns:a16="http://schemas.microsoft.com/office/drawing/2014/main" id="{8C8C0308-B48A-4E6E-85E6-7794D7E81D91}"/>
                  </a:ext>
                </a:extLst>
              </p:cNvPr>
              <p:cNvSpPr/>
              <p:nvPr/>
            </p:nvSpPr>
            <p:spPr bwMode="auto">
              <a:xfrm flipH="1">
                <a:off x="9925051" y="4341813"/>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1" name="Freeform 457">
                <a:extLst>
                  <a:ext uri="{FF2B5EF4-FFF2-40B4-BE49-F238E27FC236}">
                    <a16:creationId xmlns:a16="http://schemas.microsoft.com/office/drawing/2014/main" id="{04E266C2-BAF5-4C96-AA32-8721BBFF8D39}"/>
                  </a:ext>
                </a:extLst>
              </p:cNvPr>
              <p:cNvSpPr/>
              <p:nvPr/>
            </p:nvSpPr>
            <p:spPr bwMode="auto">
              <a:xfrm>
                <a:off x="9920288" y="4343400"/>
                <a:ext cx="1588" cy="0"/>
              </a:xfrm>
              <a:custGeom>
                <a:gdLst>
                  <a:gd fmla="*/ 0 w 1" name="T0"/>
                  <a:gd fmla="*/ 1 w 1" name="T1"/>
                  <a:gd fmla="*/ 0 w 1" name="T2"/>
                </a:gdLst>
                <a:cxnLst>
                  <a:cxn ang="0">
                    <a:pos x="T0" y="0"/>
                  </a:cxn>
                  <a:cxn ang="0">
                    <a:pos x="T1" y="0"/>
                  </a:cxn>
                  <a:cxn ang="0">
                    <a:pos x="T2" y="0"/>
                  </a:cxn>
                </a:cxnLst>
                <a:rect b="b" l="0" r="r" t="0"/>
                <a:pathLst>
                  <a:path w="1">
                    <a:moveTo>
                      <a:pt x="0" y="0"/>
                    </a:moveTo>
                    <a:cubicBezTo>
                      <a:pt x="0" y="0"/>
                      <a:pt x="0" y="0"/>
                      <a:pt x="1"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2" name="Freeform 458">
                <a:extLst>
                  <a:ext uri="{FF2B5EF4-FFF2-40B4-BE49-F238E27FC236}">
                    <a16:creationId xmlns:a16="http://schemas.microsoft.com/office/drawing/2014/main" id="{C709C76E-CD7E-484B-B761-11CB1B4E77EA}"/>
                  </a:ext>
                </a:extLst>
              </p:cNvPr>
              <p:cNvSpPr/>
              <p:nvPr/>
            </p:nvSpPr>
            <p:spPr bwMode="auto">
              <a:xfrm flipH="1">
                <a:off x="9918701" y="4344988"/>
                <a:ext cx="0" cy="1587"/>
              </a:xfrm>
              <a:custGeom>
                <a:gdLst>
                  <a:gd fmla="*/ 0 w 1" name="T0"/>
                  <a:gd fmla="*/ 1 h 1" name="T1"/>
                  <a:gd fmla="*/ 1 w 1" name="T2"/>
                  <a:gd fmla="*/ 0 h 1" name="T3"/>
                  <a:gd fmla="*/ 0 w 1" name="T4"/>
                  <a:gd fmla="*/ 1 h 1" name="T5"/>
                </a:gdLst>
                <a:cxnLst>
                  <a:cxn ang="0">
                    <a:pos x="T0" y="T1"/>
                  </a:cxn>
                  <a:cxn ang="0">
                    <a:pos x="T2" y="T3"/>
                  </a:cxn>
                  <a:cxn ang="0">
                    <a:pos x="T4" y="T5"/>
                  </a:cxn>
                </a:cxnLst>
                <a:rect b="b" l="0" r="r" t="0"/>
                <a:pathLst>
                  <a:path h="1" w="1">
                    <a:moveTo>
                      <a:pt x="0" y="1"/>
                    </a:moveTo>
                    <a:cubicBezTo>
                      <a:pt x="0" y="1"/>
                      <a:pt x="0" y="1"/>
                      <a:pt x="1" y="0"/>
                    </a:cubicBezTo>
                    <a:cubicBezTo>
                      <a:pt x="0" y="1"/>
                      <a:pt x="0" y="1"/>
                      <a:pt x="0"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3" name="Freeform 459">
                <a:extLst>
                  <a:ext uri="{FF2B5EF4-FFF2-40B4-BE49-F238E27FC236}">
                    <a16:creationId xmlns:a16="http://schemas.microsoft.com/office/drawing/2014/main" id="{A8B0AF10-7369-47F7-9D5C-529AA397FC8B}"/>
                  </a:ext>
                </a:extLst>
              </p:cNvPr>
              <p:cNvSpPr/>
              <p:nvPr/>
            </p:nvSpPr>
            <p:spPr bwMode="auto">
              <a:xfrm>
                <a:off x="9929813" y="4340225"/>
                <a:ext cx="1588" cy="0"/>
              </a:xfrm>
              <a:custGeom>
                <a:gdLst>
                  <a:gd fmla="*/ 0 w 1" name="T0"/>
                  <a:gd fmla="*/ 1 w 1" name="T1"/>
                  <a:gd fmla="*/ 0 w 1" name="T2"/>
                </a:gdLst>
                <a:cxnLst>
                  <a:cxn ang="0">
                    <a:pos x="T0" y="0"/>
                  </a:cxn>
                  <a:cxn ang="0">
                    <a:pos x="T1" y="0"/>
                  </a:cxn>
                  <a:cxn ang="0">
                    <a:pos x="T2" y="0"/>
                  </a:cxn>
                </a:cxnLst>
                <a:rect b="b" l="0" r="r" t="0"/>
                <a:pathLst>
                  <a:path w="1">
                    <a:moveTo>
                      <a:pt x="0" y="0"/>
                    </a:moveTo>
                    <a:cubicBezTo>
                      <a:pt x="0" y="0"/>
                      <a:pt x="0" y="0"/>
                      <a:pt x="1"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4" name="Freeform 460">
                <a:extLst>
                  <a:ext uri="{FF2B5EF4-FFF2-40B4-BE49-F238E27FC236}">
                    <a16:creationId xmlns:a16="http://schemas.microsoft.com/office/drawing/2014/main" id="{37BB22D7-93E0-4CD4-B0B5-916AC86138EB}"/>
                  </a:ext>
                </a:extLst>
              </p:cNvPr>
              <p:cNvSpPr/>
              <p:nvPr/>
            </p:nvSpPr>
            <p:spPr bwMode="auto">
              <a:xfrm>
                <a:off x="9959976" y="4454525"/>
                <a:ext cx="1588" cy="1587"/>
              </a:xfrm>
              <a:custGeom>
                <a:gdLst>
                  <a:gd fmla="*/ 1 w 1" name="T0"/>
                  <a:gd fmla="*/ 1 h 1" name="T1"/>
                  <a:gd fmla="*/ 0 w 1" name="T2"/>
                  <a:gd fmla="*/ 0 h 1" name="T3"/>
                  <a:gd fmla="*/ 1 w 1" name="T4"/>
                  <a:gd fmla="*/ 1 h 1" name="T5"/>
                </a:gdLst>
                <a:cxnLst>
                  <a:cxn ang="0">
                    <a:pos x="T0" y="T1"/>
                  </a:cxn>
                  <a:cxn ang="0">
                    <a:pos x="T2" y="T3"/>
                  </a:cxn>
                  <a:cxn ang="0">
                    <a:pos x="T4" y="T5"/>
                  </a:cxn>
                </a:cxnLst>
                <a:rect b="b" l="0" r="r" t="0"/>
                <a:pathLst>
                  <a:path h="1" w="1">
                    <a:moveTo>
                      <a:pt x="1" y="1"/>
                    </a:moveTo>
                    <a:cubicBezTo>
                      <a:pt x="1" y="1"/>
                      <a:pt x="0" y="0"/>
                      <a:pt x="0" y="0"/>
                    </a:cubicBezTo>
                    <a:cubicBezTo>
                      <a:pt x="0" y="0"/>
                      <a:pt x="1" y="1"/>
                      <a:pt x="1"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5" name="Freeform 461">
                <a:extLst>
                  <a:ext uri="{FF2B5EF4-FFF2-40B4-BE49-F238E27FC236}">
                    <a16:creationId xmlns:a16="http://schemas.microsoft.com/office/drawing/2014/main" id="{6AF0210C-DB46-4CD8-BAE7-B2D56EE4B685}"/>
                  </a:ext>
                </a:extLst>
              </p:cNvPr>
              <p:cNvSpPr/>
              <p:nvPr/>
            </p:nvSpPr>
            <p:spPr bwMode="auto">
              <a:xfrm flipH="1">
                <a:off x="9915526" y="4346575"/>
                <a:ext cx="0" cy="1587"/>
              </a:xfrm>
              <a:custGeom>
                <a:gdLst>
                  <a:gd fmla="*/ 0 w 1" name="T0"/>
                  <a:gd fmla="*/ 1 h 1" name="T1"/>
                  <a:gd fmla="*/ 1 w 1" name="T2"/>
                  <a:gd fmla="*/ 0 h 1" name="T3"/>
                  <a:gd fmla="*/ 0 w 1" name="T4"/>
                  <a:gd fmla="*/ 1 h 1" name="T5"/>
                </a:gdLst>
                <a:cxnLst>
                  <a:cxn ang="0">
                    <a:pos x="T0" y="T1"/>
                  </a:cxn>
                  <a:cxn ang="0">
                    <a:pos x="T2" y="T3"/>
                  </a:cxn>
                  <a:cxn ang="0">
                    <a:pos x="T4" y="T5"/>
                  </a:cxn>
                </a:cxnLst>
                <a:rect b="b" l="0" r="r" t="0"/>
                <a:pathLst>
                  <a:path h="1" w="1">
                    <a:moveTo>
                      <a:pt x="0" y="1"/>
                    </a:moveTo>
                    <a:cubicBezTo>
                      <a:pt x="0" y="1"/>
                      <a:pt x="1" y="1"/>
                      <a:pt x="1" y="0"/>
                    </a:cubicBezTo>
                    <a:cubicBezTo>
                      <a:pt x="1" y="1"/>
                      <a:pt x="0" y="1"/>
                      <a:pt x="0"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6" name="Freeform 462">
                <a:extLst>
                  <a:ext uri="{FF2B5EF4-FFF2-40B4-BE49-F238E27FC236}">
                    <a16:creationId xmlns:a16="http://schemas.microsoft.com/office/drawing/2014/main" id="{9CF79181-87CE-47F5-B49F-AA20AD7C6DCB}"/>
                  </a:ext>
                </a:extLst>
              </p:cNvPr>
              <p:cNvSpPr/>
              <p:nvPr/>
            </p:nvSpPr>
            <p:spPr bwMode="auto">
              <a:xfrm flipH="1">
                <a:off x="9928226" y="4341813"/>
                <a:ext cx="0" cy="0"/>
              </a:xfrm>
              <a:custGeom>
                <a:gdLst>
                  <a:gd fmla="*/ 0 w 1" name="T0"/>
                  <a:gd fmla="*/ 1 w 1" name="T1"/>
                  <a:gd fmla="*/ 0 w 1" name="T2"/>
                </a:gdLst>
                <a:cxnLst>
                  <a:cxn ang="0">
                    <a:pos x="T0" y="0"/>
                  </a:cxn>
                  <a:cxn ang="0">
                    <a:pos x="T1" y="0"/>
                  </a:cxn>
                  <a:cxn ang="0">
                    <a:pos x="T2" y="0"/>
                  </a:cxn>
                </a:cxnLst>
                <a:rect b="b" l="0" r="r" t="0"/>
                <a:pathLst>
                  <a:path w="1">
                    <a:moveTo>
                      <a:pt x="0" y="0"/>
                    </a:moveTo>
                    <a:cubicBezTo>
                      <a:pt x="0" y="0"/>
                      <a:pt x="0" y="0"/>
                      <a:pt x="1"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7" name="Freeform 463">
                <a:extLst>
                  <a:ext uri="{FF2B5EF4-FFF2-40B4-BE49-F238E27FC236}">
                    <a16:creationId xmlns:a16="http://schemas.microsoft.com/office/drawing/2014/main" id="{F5639A27-4855-4907-B4CE-628455375122}"/>
                  </a:ext>
                </a:extLst>
              </p:cNvPr>
              <p:cNvSpPr/>
              <p:nvPr/>
            </p:nvSpPr>
            <p:spPr bwMode="auto">
              <a:xfrm flipH="1">
                <a:off x="9956801" y="4452938"/>
                <a:ext cx="0" cy="0"/>
              </a:xfrm>
              <a:custGeom>
                <a:gdLst>
                  <a:gd fmla="*/ 1 w 1" name="T0"/>
                  <a:gd fmla="*/ 0 w 1" name="T1"/>
                  <a:gd fmla="*/ 1 w 1" name="T2"/>
                </a:gdLst>
                <a:cxnLst>
                  <a:cxn ang="0">
                    <a:pos x="T0" y="0"/>
                  </a:cxn>
                  <a:cxn ang="0">
                    <a:pos x="T1" y="0"/>
                  </a:cxn>
                  <a:cxn ang="0">
                    <a:pos x="T2" y="0"/>
                  </a:cxn>
                </a:cxnLst>
                <a:rect b="b" l="0" r="r" t="0"/>
                <a:pathLst>
                  <a:path w="1">
                    <a:moveTo>
                      <a:pt x="1" y="0"/>
                    </a:moveTo>
                    <a:cubicBezTo>
                      <a:pt x="1" y="0"/>
                      <a:pt x="1" y="0"/>
                      <a:pt x="0" y="0"/>
                    </a:cubicBezTo>
                    <a:cubicBezTo>
                      <a:pt x="1" y="0"/>
                      <a:pt x="1"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8" name="Freeform 464">
                <a:extLst>
                  <a:ext uri="{FF2B5EF4-FFF2-40B4-BE49-F238E27FC236}">
                    <a16:creationId xmlns:a16="http://schemas.microsoft.com/office/drawing/2014/main" id="{97B67EEF-A3D5-4006-8B08-31E53FF70983}"/>
                  </a:ext>
                </a:extLst>
              </p:cNvPr>
              <p:cNvSpPr/>
              <p:nvPr/>
            </p:nvSpPr>
            <p:spPr bwMode="auto">
              <a:xfrm>
                <a:off x="9948863" y="4448175"/>
                <a:ext cx="1588" cy="0"/>
              </a:xfrm>
              <a:custGeom>
                <a:gdLst>
                  <a:gd fmla="*/ 1 w 1" name="T0"/>
                  <a:gd fmla="*/ 1 h 1" name="T1"/>
                  <a:gd fmla="*/ 0 w 1" name="T2"/>
                  <a:gd fmla="*/ 0 h 1" name="T3"/>
                  <a:gd fmla="*/ 1 w 1" name="T4"/>
                  <a:gd fmla="*/ 1 h 1" name="T5"/>
                </a:gdLst>
                <a:cxnLst>
                  <a:cxn ang="0">
                    <a:pos x="T0" y="T1"/>
                  </a:cxn>
                  <a:cxn ang="0">
                    <a:pos x="T2" y="T3"/>
                  </a:cxn>
                  <a:cxn ang="0">
                    <a:pos x="T4" y="T5"/>
                  </a:cxn>
                </a:cxnLst>
                <a:rect b="b" l="0" r="r" t="0"/>
                <a:pathLst>
                  <a:path h="1" w="1">
                    <a:moveTo>
                      <a:pt x="1" y="1"/>
                    </a:moveTo>
                    <a:cubicBezTo>
                      <a:pt x="1" y="0"/>
                      <a:pt x="1" y="0"/>
                      <a:pt x="0" y="0"/>
                    </a:cubicBezTo>
                    <a:cubicBezTo>
                      <a:pt x="1" y="0"/>
                      <a:pt x="1" y="0"/>
                      <a:pt x="1"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39" name="Freeform 465">
                <a:extLst>
                  <a:ext uri="{FF2B5EF4-FFF2-40B4-BE49-F238E27FC236}">
                    <a16:creationId xmlns:a16="http://schemas.microsoft.com/office/drawing/2014/main" id="{39B904EE-ECE5-4A55-A3AF-7EC8951AFE1E}"/>
                  </a:ext>
                </a:extLst>
              </p:cNvPr>
              <p:cNvSpPr/>
              <p:nvPr/>
            </p:nvSpPr>
            <p:spPr bwMode="auto">
              <a:xfrm>
                <a:off x="9937751" y="4438650"/>
                <a:ext cx="1588" cy="0"/>
              </a:xfrm>
              <a:custGeom>
                <a:gdLst>
                  <a:gd fmla="*/ 1 w 1" name="T0"/>
                  <a:gd fmla="*/ 1 h 1" name="T1"/>
                  <a:gd fmla="*/ 0 w 1" name="T2"/>
                  <a:gd fmla="*/ 0 h 1" name="T3"/>
                  <a:gd fmla="*/ 1 w 1" name="T4"/>
                  <a:gd fmla="*/ 1 h 1" name="T5"/>
                </a:gdLst>
                <a:cxnLst>
                  <a:cxn ang="0">
                    <a:pos x="T0" y="T1"/>
                  </a:cxn>
                  <a:cxn ang="0">
                    <a:pos x="T2" y="T3"/>
                  </a:cxn>
                  <a:cxn ang="0">
                    <a:pos x="T4" y="T5"/>
                  </a:cxn>
                </a:cxnLst>
                <a:rect b="b" l="0" r="r" t="0"/>
                <a:pathLst>
                  <a:path h="1" w="1">
                    <a:moveTo>
                      <a:pt x="1" y="1"/>
                    </a:moveTo>
                    <a:cubicBezTo>
                      <a:pt x="1" y="0"/>
                      <a:pt x="0" y="0"/>
                      <a:pt x="0" y="0"/>
                    </a:cubicBezTo>
                    <a:cubicBezTo>
                      <a:pt x="0" y="0"/>
                      <a:pt x="1" y="0"/>
                      <a:pt x="1"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0" name="Freeform 466">
                <a:extLst>
                  <a:ext uri="{FF2B5EF4-FFF2-40B4-BE49-F238E27FC236}">
                    <a16:creationId xmlns:a16="http://schemas.microsoft.com/office/drawing/2014/main" id="{ABC393F5-725C-4814-AE24-20B8FD9B838A}"/>
                  </a:ext>
                </a:extLst>
              </p:cNvPr>
              <p:cNvSpPr/>
              <p:nvPr/>
            </p:nvSpPr>
            <p:spPr bwMode="auto">
              <a:xfrm>
                <a:off x="9952038" y="4449763"/>
                <a:ext cx="1588" cy="0"/>
              </a:xfrm>
              <a:custGeom>
                <a:gdLst>
                  <a:gd fmla="*/ 1 w 1" name="T0"/>
                  <a:gd fmla="*/ 0 w 1" name="T1"/>
                  <a:gd fmla="*/ 1 w 1" name="T2"/>
                </a:gdLst>
                <a:cxnLst>
                  <a:cxn ang="0">
                    <a:pos x="T0" y="0"/>
                  </a:cxn>
                  <a:cxn ang="0">
                    <a:pos x="T1" y="0"/>
                  </a:cxn>
                  <a:cxn ang="0">
                    <a:pos x="T2" y="0"/>
                  </a:cxn>
                </a:cxnLst>
                <a:rect b="b" l="0" r="r" t="0"/>
                <a:pathLst>
                  <a:path w="1">
                    <a:moveTo>
                      <a:pt x="1" y="0"/>
                    </a:moveTo>
                    <a:cubicBezTo>
                      <a:pt x="1" y="0"/>
                      <a:pt x="0" y="0"/>
                      <a:pt x="0" y="0"/>
                    </a:cubicBezTo>
                    <a:cubicBezTo>
                      <a:pt x="0" y="0"/>
                      <a:pt x="1" y="0"/>
                      <a:pt x="1"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1" name="Freeform 467">
                <a:extLst>
                  <a:ext uri="{FF2B5EF4-FFF2-40B4-BE49-F238E27FC236}">
                    <a16:creationId xmlns:a16="http://schemas.microsoft.com/office/drawing/2014/main" id="{16D8BEAD-90DE-4319-A672-686EA6D5E2BF}"/>
                  </a:ext>
                </a:extLst>
              </p:cNvPr>
              <p:cNvSpPr/>
              <p:nvPr/>
            </p:nvSpPr>
            <p:spPr bwMode="auto">
              <a:xfrm flipH="1">
                <a:off x="9945688" y="4445000"/>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2" name="Freeform 468">
                <a:extLst>
                  <a:ext uri="{FF2B5EF4-FFF2-40B4-BE49-F238E27FC236}">
                    <a16:creationId xmlns:a16="http://schemas.microsoft.com/office/drawing/2014/main" id="{A5AA4917-548D-4F40-A6E1-6FE782E9BE68}"/>
                  </a:ext>
                </a:extLst>
              </p:cNvPr>
              <p:cNvSpPr/>
              <p:nvPr/>
            </p:nvSpPr>
            <p:spPr bwMode="auto">
              <a:xfrm flipH="1">
                <a:off x="9942513" y="4440238"/>
                <a:ext cx="0" cy="1587"/>
              </a:xfrm>
              <a:custGeom>
                <a:gdLst>
                  <a:gd fmla="*/ 1 h 1" name="T0"/>
                  <a:gd fmla="*/ 0 h 1" name="T1"/>
                  <a:gd fmla="*/ 1 h 1" name="T2"/>
                </a:gdLst>
                <a:cxnLst>
                  <a:cxn ang="0">
                    <a:pos x="0" y="T0"/>
                  </a:cxn>
                  <a:cxn ang="0">
                    <a:pos x="0" y="T1"/>
                  </a:cxn>
                  <a:cxn ang="0">
                    <a:pos x="0" y="T2"/>
                  </a:cxn>
                </a:cxnLst>
                <a:rect b="b" l="0" r="r" t="0"/>
                <a:pathLst>
                  <a:path h="1">
                    <a:moveTo>
                      <a:pt x="0" y="1"/>
                    </a:moveTo>
                    <a:cubicBezTo>
                      <a:pt x="0" y="0"/>
                      <a:pt x="0" y="0"/>
                      <a:pt x="0" y="0"/>
                    </a:cubicBezTo>
                    <a:cubicBezTo>
                      <a:pt x="0" y="0"/>
                      <a:pt x="0" y="0"/>
                      <a:pt x="0" y="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3" name="Freeform 469">
                <a:extLst>
                  <a:ext uri="{FF2B5EF4-FFF2-40B4-BE49-F238E27FC236}">
                    <a16:creationId xmlns:a16="http://schemas.microsoft.com/office/drawing/2014/main" id="{A89700C8-3EDE-4598-8A76-D7D5A247068F}"/>
                  </a:ext>
                </a:extLst>
              </p:cNvPr>
              <p:cNvSpPr/>
              <p:nvPr/>
            </p:nvSpPr>
            <p:spPr bwMode="auto">
              <a:xfrm>
                <a:off x="10002838" y="4225925"/>
                <a:ext cx="139700" cy="141287"/>
              </a:xfrm>
              <a:custGeom>
                <a:gdLst>
                  <a:gd fmla="*/ 56 w 147" name="T0"/>
                  <a:gd fmla="*/ 91 h 147" name="T1"/>
                  <a:gd fmla="*/ 92 w 147" name="T2"/>
                  <a:gd fmla="*/ 143 h 147" name="T3"/>
                  <a:gd fmla="*/ 93 w 147" name="T4"/>
                  <a:gd fmla="*/ 147 h 147" name="T5"/>
                  <a:gd fmla="*/ 123 w 147" name="T6"/>
                  <a:gd fmla="*/ 135 h 147" name="T7"/>
                  <a:gd fmla="*/ 99 w 147" name="T8"/>
                  <a:gd fmla="*/ 48 h 147" name="T9"/>
                  <a:gd fmla="*/ 11 w 147" name="T10"/>
                  <a:gd fmla="*/ 24 h 147" name="T11"/>
                  <a:gd fmla="*/ 0 w 147" name="T12"/>
                  <a:gd fmla="*/ 54 h 147" name="T13"/>
                  <a:gd fmla="*/ 56 w 147" name="T14"/>
                  <a:gd fmla="*/ 91 h 14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7" w="147">
                    <a:moveTo>
                      <a:pt x="56" y="91"/>
                    </a:moveTo>
                    <a:cubicBezTo>
                      <a:pt x="74" y="109"/>
                      <a:pt x="86" y="126"/>
                      <a:pt x="92" y="143"/>
                    </a:cubicBezTo>
                    <a:cubicBezTo>
                      <a:pt x="92" y="144"/>
                      <a:pt x="93" y="145"/>
                      <a:pt x="93" y="147"/>
                    </a:cubicBezTo>
                    <a:cubicBezTo>
                      <a:pt x="104" y="147"/>
                      <a:pt x="114" y="144"/>
                      <a:pt x="123" y="135"/>
                    </a:cubicBezTo>
                    <a:cubicBezTo>
                      <a:pt x="147" y="111"/>
                      <a:pt x="128" y="77"/>
                      <a:pt x="99" y="48"/>
                    </a:cubicBezTo>
                    <a:cubicBezTo>
                      <a:pt x="70" y="19"/>
                      <a:pt x="36" y="0"/>
                      <a:pt x="11" y="24"/>
                    </a:cubicBezTo>
                    <a:cubicBezTo>
                      <a:pt x="3" y="33"/>
                      <a:pt x="0" y="43"/>
                      <a:pt x="0" y="54"/>
                    </a:cubicBezTo>
                    <a:cubicBezTo>
                      <a:pt x="18" y="59"/>
                      <a:pt x="37" y="71"/>
                      <a:pt x="56" y="91"/>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4" name="Freeform 470">
                <a:extLst>
                  <a:ext uri="{FF2B5EF4-FFF2-40B4-BE49-F238E27FC236}">
                    <a16:creationId xmlns:a16="http://schemas.microsoft.com/office/drawing/2014/main" id="{016CA1BC-9D02-4ACF-A9CA-932C57DE95AE}"/>
                  </a:ext>
                </a:extLst>
              </p:cNvPr>
              <p:cNvSpPr/>
              <p:nvPr/>
            </p:nvSpPr>
            <p:spPr bwMode="auto">
              <a:xfrm>
                <a:off x="9890126" y="4338638"/>
                <a:ext cx="152400" cy="128587"/>
              </a:xfrm>
              <a:custGeom>
                <a:gdLst>
                  <a:gd fmla="*/ 66 w 160" name="T0"/>
                  <a:gd fmla="*/ 3 h 134" name="T1"/>
                  <a:gd fmla="*/ 62 w 160" name="T2"/>
                  <a:gd fmla="*/ 2 h 134" name="T3"/>
                  <a:gd fmla="*/ 58 w 160" name="T4"/>
                  <a:gd fmla="*/ 1 h 134" name="T5"/>
                  <a:gd fmla="*/ 54 w 160" name="T6"/>
                  <a:gd fmla="*/ 1 h 134" name="T7"/>
                  <a:gd fmla="*/ 51 w 160" name="T8"/>
                  <a:gd fmla="*/ 0 h 134" name="T9"/>
                  <a:gd fmla="*/ 47 w 160" name="T10"/>
                  <a:gd fmla="*/ 1 h 134" name="T11"/>
                  <a:gd fmla="*/ 44 w 160" name="T12"/>
                  <a:gd fmla="*/ 1 h 134" name="T13"/>
                  <a:gd fmla="*/ 41 w 160" name="T14"/>
                  <a:gd fmla="*/ 2 h 134" name="T15"/>
                  <a:gd fmla="*/ 37 w 160" name="T16"/>
                  <a:gd fmla="*/ 3 h 134" name="T17"/>
                  <a:gd fmla="*/ 34 w 160" name="T18"/>
                  <a:gd fmla="*/ 5 h 134" name="T19"/>
                  <a:gd fmla="*/ 31 w 160" name="T20"/>
                  <a:gd fmla="*/ 6 h 134" name="T21"/>
                  <a:gd fmla="*/ 28 w 160" name="T22"/>
                  <a:gd fmla="*/ 8 h 134" name="T23"/>
                  <a:gd fmla="*/ 24 w 160" name="T24"/>
                  <a:gd fmla="*/ 12 h 134" name="T25"/>
                  <a:gd fmla="*/ 51 w 160" name="T26"/>
                  <a:gd fmla="*/ 103 h 134" name="T27"/>
                  <a:gd fmla="*/ 55 w 160" name="T28"/>
                  <a:gd fmla="*/ 106 h 134" name="T29"/>
                  <a:gd fmla="*/ 59 w 160" name="T30"/>
                  <a:gd fmla="*/ 110 h 134" name="T31"/>
                  <a:gd fmla="*/ 62 w 160" name="T32"/>
                  <a:gd fmla="*/ 113 h 134" name="T33"/>
                  <a:gd fmla="*/ 66 w 160" name="T34"/>
                  <a:gd fmla="*/ 116 h 134" name="T35"/>
                  <a:gd fmla="*/ 70 w 160" name="T36"/>
                  <a:gd fmla="*/ 119 h 134" name="T37"/>
                  <a:gd fmla="*/ 74 w 160" name="T38"/>
                  <a:gd fmla="*/ 121 h 134" name="T39"/>
                  <a:gd fmla="*/ 78 w 160" name="T40"/>
                  <a:gd fmla="*/ 124 h 134" name="T41"/>
                  <a:gd fmla="*/ 82 w 160" name="T42"/>
                  <a:gd fmla="*/ 126 h 134" name="T43"/>
                  <a:gd fmla="*/ 86 w 160" name="T44"/>
                  <a:gd fmla="*/ 128 h 134" name="T45"/>
                  <a:gd fmla="*/ 90 w 160" name="T46"/>
                  <a:gd fmla="*/ 130 h 134" name="T47"/>
                  <a:gd fmla="*/ 94 w 160" name="T48"/>
                  <a:gd fmla="*/ 131 h 134" name="T49"/>
                  <a:gd fmla="*/ 97 w 160" name="T50"/>
                  <a:gd fmla="*/ 132 h 134" name="T51"/>
                  <a:gd fmla="*/ 102 w 160" name="T52"/>
                  <a:gd fmla="*/ 133 h 134" name="T53"/>
                  <a:gd fmla="*/ 105 w 160" name="T54"/>
                  <a:gd fmla="*/ 134 h 134" name="T55"/>
                  <a:gd fmla="*/ 109 w 160" name="T56"/>
                  <a:gd fmla="*/ 134 h 134" name="T57"/>
                  <a:gd fmla="*/ 113 w 160" name="T58"/>
                  <a:gd fmla="*/ 134 h 134" name="T59"/>
                  <a:gd fmla="*/ 116 w 160" name="T60"/>
                  <a:gd fmla="*/ 133 h 134" name="T61"/>
                  <a:gd fmla="*/ 119 w 160" name="T62"/>
                  <a:gd fmla="*/ 133 h 134" name="T63"/>
                  <a:gd fmla="*/ 122 w 160" name="T64"/>
                  <a:gd fmla="*/ 131 h 134" name="T65"/>
                  <a:gd fmla="*/ 126 w 160" name="T66"/>
                  <a:gd fmla="*/ 130 h 134" name="T67"/>
                  <a:gd fmla="*/ 129 w 160" name="T68"/>
                  <a:gd fmla="*/ 128 h 134" name="T69"/>
                  <a:gd fmla="*/ 132 w 160" name="T70"/>
                  <a:gd fmla="*/ 126 h 134" name="T71"/>
                  <a:gd fmla="*/ 135 w 160" name="T72"/>
                  <a:gd fmla="*/ 123 h 13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134" w="160">
                    <a:moveTo>
                      <a:pt x="112" y="35"/>
                    </a:moveTo>
                    <a:cubicBezTo>
                      <a:pt x="97" y="20"/>
                      <a:pt x="81" y="8"/>
                      <a:pt x="66" y="3"/>
                    </a:cubicBezTo>
                    <a:cubicBezTo>
                      <a:pt x="66" y="3"/>
                      <a:pt x="65" y="3"/>
                      <a:pt x="65" y="3"/>
                    </a:cubicBezTo>
                    <a:cubicBezTo>
                      <a:pt x="64" y="3"/>
                      <a:pt x="63" y="2"/>
                      <a:pt x="62" y="2"/>
                    </a:cubicBezTo>
                    <a:cubicBezTo>
                      <a:pt x="62" y="2"/>
                      <a:pt x="62" y="2"/>
                      <a:pt x="61" y="2"/>
                    </a:cubicBezTo>
                    <a:cubicBezTo>
                      <a:pt x="60" y="2"/>
                      <a:pt x="59" y="1"/>
                      <a:pt x="58" y="1"/>
                    </a:cubicBezTo>
                    <a:cubicBezTo>
                      <a:pt x="58" y="1"/>
                      <a:pt x="58" y="1"/>
                      <a:pt x="58" y="1"/>
                    </a:cubicBezTo>
                    <a:cubicBezTo>
                      <a:pt x="57" y="1"/>
                      <a:pt x="56" y="1"/>
                      <a:pt x="54" y="1"/>
                    </a:cubicBezTo>
                    <a:cubicBezTo>
                      <a:pt x="54" y="1"/>
                      <a:pt x="54" y="1"/>
                      <a:pt x="54" y="1"/>
                    </a:cubicBezTo>
                    <a:cubicBezTo>
                      <a:pt x="53" y="0"/>
                      <a:pt x="52" y="0"/>
                      <a:pt x="51" y="0"/>
                    </a:cubicBezTo>
                    <a:cubicBezTo>
                      <a:pt x="51" y="0"/>
                      <a:pt x="50" y="0"/>
                      <a:pt x="50" y="0"/>
                    </a:cubicBezTo>
                    <a:cubicBezTo>
                      <a:pt x="49" y="0"/>
                      <a:pt x="48" y="0"/>
                      <a:pt x="47" y="1"/>
                    </a:cubicBezTo>
                    <a:cubicBezTo>
                      <a:pt x="47" y="1"/>
                      <a:pt x="47" y="1"/>
                      <a:pt x="47" y="1"/>
                    </a:cubicBezTo>
                    <a:cubicBezTo>
                      <a:pt x="46" y="1"/>
                      <a:pt x="45" y="1"/>
                      <a:pt x="44" y="1"/>
                    </a:cubicBezTo>
                    <a:cubicBezTo>
                      <a:pt x="43" y="1"/>
                      <a:pt x="43" y="1"/>
                      <a:pt x="43" y="1"/>
                    </a:cubicBezTo>
                    <a:cubicBezTo>
                      <a:pt x="42" y="1"/>
                      <a:pt x="41" y="2"/>
                      <a:pt x="41" y="2"/>
                    </a:cubicBezTo>
                    <a:cubicBezTo>
                      <a:pt x="40" y="2"/>
                      <a:pt x="40" y="2"/>
                      <a:pt x="40" y="2"/>
                    </a:cubicBezTo>
                    <a:cubicBezTo>
                      <a:pt x="39" y="2"/>
                      <a:pt x="38" y="3"/>
                      <a:pt x="37" y="3"/>
                    </a:cubicBezTo>
                    <a:cubicBezTo>
                      <a:pt x="37" y="3"/>
                      <a:pt x="37" y="3"/>
                      <a:pt x="37" y="3"/>
                    </a:cubicBezTo>
                    <a:cubicBezTo>
                      <a:pt x="36" y="4"/>
                      <a:pt x="35" y="4"/>
                      <a:pt x="34" y="5"/>
                    </a:cubicBezTo>
                    <a:cubicBezTo>
                      <a:pt x="33" y="5"/>
                      <a:pt x="33" y="5"/>
                      <a:pt x="33" y="5"/>
                    </a:cubicBezTo>
                    <a:cubicBezTo>
                      <a:pt x="32" y="5"/>
                      <a:pt x="32" y="6"/>
                      <a:pt x="31" y="6"/>
                    </a:cubicBezTo>
                    <a:cubicBezTo>
                      <a:pt x="30" y="7"/>
                      <a:pt x="30" y="7"/>
                      <a:pt x="30" y="7"/>
                    </a:cubicBezTo>
                    <a:cubicBezTo>
                      <a:pt x="29" y="7"/>
                      <a:pt x="28" y="8"/>
                      <a:pt x="28" y="8"/>
                    </a:cubicBezTo>
                    <a:cubicBezTo>
                      <a:pt x="28" y="9"/>
                      <a:pt x="27" y="9"/>
                      <a:pt x="27" y="9"/>
                    </a:cubicBezTo>
                    <a:cubicBezTo>
                      <a:pt x="26" y="10"/>
                      <a:pt x="25" y="11"/>
                      <a:pt x="24" y="12"/>
                    </a:cubicBezTo>
                    <a:cubicBezTo>
                      <a:pt x="0" y="36"/>
                      <a:pt x="19" y="70"/>
                      <a:pt x="48" y="99"/>
                    </a:cubicBezTo>
                    <a:cubicBezTo>
                      <a:pt x="49" y="100"/>
                      <a:pt x="50" y="102"/>
                      <a:pt x="51" y="103"/>
                    </a:cubicBezTo>
                    <a:cubicBezTo>
                      <a:pt x="51" y="103"/>
                      <a:pt x="52" y="103"/>
                      <a:pt x="52" y="104"/>
                    </a:cubicBezTo>
                    <a:cubicBezTo>
                      <a:pt x="53" y="104"/>
                      <a:pt x="54" y="105"/>
                      <a:pt x="55" y="106"/>
                    </a:cubicBezTo>
                    <a:cubicBezTo>
                      <a:pt x="55" y="106"/>
                      <a:pt x="55" y="106"/>
                      <a:pt x="55" y="107"/>
                    </a:cubicBezTo>
                    <a:cubicBezTo>
                      <a:pt x="57" y="108"/>
                      <a:pt x="58" y="109"/>
                      <a:pt x="59" y="110"/>
                    </a:cubicBezTo>
                    <a:cubicBezTo>
                      <a:pt x="59" y="110"/>
                      <a:pt x="59" y="110"/>
                      <a:pt x="59" y="110"/>
                    </a:cubicBezTo>
                    <a:cubicBezTo>
                      <a:pt x="60" y="111"/>
                      <a:pt x="61" y="112"/>
                      <a:pt x="62" y="113"/>
                    </a:cubicBezTo>
                    <a:cubicBezTo>
                      <a:pt x="63" y="113"/>
                      <a:pt x="63" y="113"/>
                      <a:pt x="63" y="114"/>
                    </a:cubicBezTo>
                    <a:cubicBezTo>
                      <a:pt x="64" y="114"/>
                      <a:pt x="65" y="115"/>
                      <a:pt x="66" y="116"/>
                    </a:cubicBezTo>
                    <a:cubicBezTo>
                      <a:pt x="66" y="116"/>
                      <a:pt x="67" y="116"/>
                      <a:pt x="67" y="116"/>
                    </a:cubicBezTo>
                    <a:cubicBezTo>
                      <a:pt x="68" y="117"/>
                      <a:pt x="69" y="118"/>
                      <a:pt x="70" y="119"/>
                    </a:cubicBezTo>
                    <a:cubicBezTo>
                      <a:pt x="71" y="119"/>
                      <a:pt x="71" y="119"/>
                      <a:pt x="71" y="119"/>
                    </a:cubicBezTo>
                    <a:cubicBezTo>
                      <a:pt x="72" y="120"/>
                      <a:pt x="73" y="121"/>
                      <a:pt x="74" y="121"/>
                    </a:cubicBezTo>
                    <a:cubicBezTo>
                      <a:pt x="74" y="121"/>
                      <a:pt x="75" y="122"/>
                      <a:pt x="75" y="122"/>
                    </a:cubicBezTo>
                    <a:cubicBezTo>
                      <a:pt x="76" y="123"/>
                      <a:pt x="77" y="123"/>
                      <a:pt x="78" y="124"/>
                    </a:cubicBezTo>
                    <a:cubicBezTo>
                      <a:pt x="78" y="124"/>
                      <a:pt x="78" y="124"/>
                      <a:pt x="79" y="124"/>
                    </a:cubicBezTo>
                    <a:cubicBezTo>
                      <a:pt x="80" y="125"/>
                      <a:pt x="81" y="125"/>
                      <a:pt x="82" y="126"/>
                    </a:cubicBezTo>
                    <a:cubicBezTo>
                      <a:pt x="82" y="126"/>
                      <a:pt x="83" y="126"/>
                      <a:pt x="83" y="127"/>
                    </a:cubicBezTo>
                    <a:cubicBezTo>
                      <a:pt x="84" y="127"/>
                      <a:pt x="85" y="127"/>
                      <a:pt x="86" y="128"/>
                    </a:cubicBezTo>
                    <a:cubicBezTo>
                      <a:pt x="86" y="128"/>
                      <a:pt x="86" y="128"/>
                      <a:pt x="87" y="128"/>
                    </a:cubicBezTo>
                    <a:cubicBezTo>
                      <a:pt x="88" y="129"/>
                      <a:pt x="89" y="129"/>
                      <a:pt x="90" y="130"/>
                    </a:cubicBezTo>
                    <a:cubicBezTo>
                      <a:pt x="90" y="130"/>
                      <a:pt x="90" y="130"/>
                      <a:pt x="90" y="130"/>
                    </a:cubicBezTo>
                    <a:cubicBezTo>
                      <a:pt x="91" y="130"/>
                      <a:pt x="93" y="131"/>
                      <a:pt x="94" y="131"/>
                    </a:cubicBezTo>
                    <a:cubicBezTo>
                      <a:pt x="94" y="131"/>
                      <a:pt x="94" y="131"/>
                      <a:pt x="95" y="131"/>
                    </a:cubicBezTo>
                    <a:cubicBezTo>
                      <a:pt x="95" y="132"/>
                      <a:pt x="96" y="132"/>
                      <a:pt x="97" y="132"/>
                    </a:cubicBezTo>
                    <a:cubicBezTo>
                      <a:pt x="98" y="132"/>
                      <a:pt x="98" y="132"/>
                      <a:pt x="98" y="133"/>
                    </a:cubicBezTo>
                    <a:cubicBezTo>
                      <a:pt x="99" y="133"/>
                      <a:pt x="100" y="133"/>
                      <a:pt x="102" y="133"/>
                    </a:cubicBezTo>
                    <a:cubicBezTo>
                      <a:pt x="102" y="133"/>
                      <a:pt x="102" y="133"/>
                      <a:pt x="102" y="133"/>
                    </a:cubicBezTo>
                    <a:cubicBezTo>
                      <a:pt x="103" y="133"/>
                      <a:pt x="104" y="134"/>
                      <a:pt x="105" y="134"/>
                    </a:cubicBezTo>
                    <a:cubicBezTo>
                      <a:pt x="105" y="134"/>
                      <a:pt x="106" y="134"/>
                      <a:pt x="106" y="134"/>
                    </a:cubicBezTo>
                    <a:cubicBezTo>
                      <a:pt x="107" y="134"/>
                      <a:pt x="108" y="134"/>
                      <a:pt x="109" y="134"/>
                    </a:cubicBezTo>
                    <a:cubicBezTo>
                      <a:pt x="109" y="134"/>
                      <a:pt x="109" y="134"/>
                      <a:pt x="110" y="134"/>
                    </a:cubicBezTo>
                    <a:cubicBezTo>
                      <a:pt x="111" y="134"/>
                      <a:pt x="112" y="134"/>
                      <a:pt x="113" y="134"/>
                    </a:cubicBezTo>
                    <a:cubicBezTo>
                      <a:pt x="113" y="134"/>
                      <a:pt x="113" y="134"/>
                      <a:pt x="113" y="134"/>
                    </a:cubicBezTo>
                    <a:cubicBezTo>
                      <a:pt x="114" y="134"/>
                      <a:pt x="115" y="134"/>
                      <a:pt x="116" y="133"/>
                    </a:cubicBezTo>
                    <a:cubicBezTo>
                      <a:pt x="116" y="133"/>
                      <a:pt x="116" y="133"/>
                      <a:pt x="117" y="133"/>
                    </a:cubicBezTo>
                    <a:cubicBezTo>
                      <a:pt x="117" y="133"/>
                      <a:pt x="118" y="133"/>
                      <a:pt x="119" y="133"/>
                    </a:cubicBezTo>
                    <a:cubicBezTo>
                      <a:pt x="119" y="133"/>
                      <a:pt x="120" y="132"/>
                      <a:pt x="120" y="132"/>
                    </a:cubicBezTo>
                    <a:cubicBezTo>
                      <a:pt x="121" y="132"/>
                      <a:pt x="122" y="132"/>
                      <a:pt x="122" y="131"/>
                    </a:cubicBezTo>
                    <a:cubicBezTo>
                      <a:pt x="123" y="131"/>
                      <a:pt x="123" y="131"/>
                      <a:pt x="123" y="131"/>
                    </a:cubicBezTo>
                    <a:cubicBezTo>
                      <a:pt x="124" y="131"/>
                      <a:pt x="125" y="130"/>
                      <a:pt x="126" y="130"/>
                    </a:cubicBezTo>
                    <a:cubicBezTo>
                      <a:pt x="126" y="130"/>
                      <a:pt x="126" y="130"/>
                      <a:pt x="127" y="129"/>
                    </a:cubicBezTo>
                    <a:cubicBezTo>
                      <a:pt x="127" y="129"/>
                      <a:pt x="128" y="129"/>
                      <a:pt x="129" y="128"/>
                    </a:cubicBezTo>
                    <a:cubicBezTo>
                      <a:pt x="129" y="128"/>
                      <a:pt x="129" y="128"/>
                      <a:pt x="130" y="127"/>
                    </a:cubicBezTo>
                    <a:cubicBezTo>
                      <a:pt x="130" y="127"/>
                      <a:pt x="131" y="126"/>
                      <a:pt x="132" y="126"/>
                    </a:cubicBezTo>
                    <a:cubicBezTo>
                      <a:pt x="132" y="126"/>
                      <a:pt x="132" y="125"/>
                      <a:pt x="133" y="125"/>
                    </a:cubicBezTo>
                    <a:cubicBezTo>
                      <a:pt x="134" y="124"/>
                      <a:pt x="134" y="124"/>
                      <a:pt x="135" y="123"/>
                    </a:cubicBezTo>
                    <a:cubicBezTo>
                      <a:pt x="160" y="98"/>
                      <a:pt x="141" y="64"/>
                      <a:pt x="112" y="35"/>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5" name="Freeform 471">
                <a:extLst>
                  <a:ext uri="{FF2B5EF4-FFF2-40B4-BE49-F238E27FC236}">
                    <a16:creationId xmlns:a16="http://schemas.microsoft.com/office/drawing/2014/main" id="{B3B66EE8-143B-4EEB-8565-3904B2B88BC5}"/>
                  </a:ext>
                </a:extLst>
              </p:cNvPr>
              <p:cNvSpPr/>
              <p:nvPr/>
            </p:nvSpPr>
            <p:spPr bwMode="auto">
              <a:xfrm>
                <a:off x="9950451" y="4291013"/>
                <a:ext cx="230188" cy="223837"/>
              </a:xfrm>
              <a:custGeom>
                <a:gdLst>
                  <a:gd fmla="*/ 228 w 240" name="T0"/>
                  <a:gd fmla="*/ 183 h 233" name="T1"/>
                  <a:gd fmla="*/ 149 w 240" name="T2"/>
                  <a:gd fmla="*/ 104 h 233" name="T3"/>
                  <a:gd fmla="*/ 132 w 240" name="T4"/>
                  <a:gd fmla="*/ 88 h 233" name="T5"/>
                  <a:gd fmla="*/ 99 w 240" name="T6"/>
                  <a:gd fmla="*/ 34 h 233" name="T7"/>
                  <a:gd fmla="*/ 37 w 240" name="T8"/>
                  <a:gd fmla="*/ 0 h 233" name="T9"/>
                  <a:gd fmla="*/ 12 w 240" name="T10"/>
                  <a:gd fmla="*/ 10 h 233" name="T11"/>
                  <a:gd fmla="*/ 5 w 240" name="T12"/>
                  <a:gd fmla="*/ 19 h 233" name="T13"/>
                  <a:gd fmla="*/ 0 w 240" name="T14"/>
                  <a:gd fmla="*/ 35 h 233" name="T15"/>
                  <a:gd fmla="*/ 60 w 240" name="T16"/>
                  <a:gd fmla="*/ 73 h 233" name="T17"/>
                  <a:gd fmla="*/ 98 w 240" name="T18"/>
                  <a:gd fmla="*/ 135 h 233" name="T19"/>
                  <a:gd fmla="*/ 111 w 240" name="T20"/>
                  <a:gd fmla="*/ 148 h 233" name="T21"/>
                  <a:gd fmla="*/ 187 w 240" name="T22"/>
                  <a:gd fmla="*/ 224 h 233" name="T23"/>
                  <a:gd fmla="*/ 208 w 240" name="T24"/>
                  <a:gd fmla="*/ 233 h 233" name="T25"/>
                  <a:gd fmla="*/ 228 w 240" name="T26"/>
                  <a:gd fmla="*/ 224 h 233" name="T27"/>
                  <a:gd fmla="*/ 228 w 240" name="T28"/>
                  <a:gd fmla="*/ 183 h 23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33" w="240">
                    <a:moveTo>
                      <a:pt x="228" y="183"/>
                    </a:moveTo>
                    <a:cubicBezTo>
                      <a:pt x="149" y="104"/>
                      <a:pt x="149" y="104"/>
                      <a:pt x="149" y="104"/>
                    </a:cubicBezTo>
                    <a:cubicBezTo>
                      <a:pt x="132" y="88"/>
                      <a:pt x="132" y="88"/>
                      <a:pt x="132" y="88"/>
                    </a:cubicBezTo>
                    <a:cubicBezTo>
                      <a:pt x="129" y="70"/>
                      <a:pt x="116" y="51"/>
                      <a:pt x="99" y="34"/>
                    </a:cubicBezTo>
                    <a:cubicBezTo>
                      <a:pt x="79" y="15"/>
                      <a:pt x="57" y="0"/>
                      <a:pt x="37" y="0"/>
                    </a:cubicBezTo>
                    <a:cubicBezTo>
                      <a:pt x="28" y="0"/>
                      <a:pt x="19" y="3"/>
                      <a:pt x="12" y="10"/>
                    </a:cubicBezTo>
                    <a:cubicBezTo>
                      <a:pt x="9" y="13"/>
                      <a:pt x="7" y="16"/>
                      <a:pt x="5" y="19"/>
                    </a:cubicBezTo>
                    <a:cubicBezTo>
                      <a:pt x="2" y="24"/>
                      <a:pt x="0" y="30"/>
                      <a:pt x="0" y="35"/>
                    </a:cubicBezTo>
                    <a:cubicBezTo>
                      <a:pt x="18" y="40"/>
                      <a:pt x="39" y="52"/>
                      <a:pt x="60" y="73"/>
                    </a:cubicBezTo>
                    <a:cubicBezTo>
                      <a:pt x="84" y="98"/>
                      <a:pt x="95" y="118"/>
                      <a:pt x="98" y="135"/>
                    </a:cubicBezTo>
                    <a:cubicBezTo>
                      <a:pt x="111" y="148"/>
                      <a:pt x="111" y="148"/>
                      <a:pt x="111" y="148"/>
                    </a:cubicBezTo>
                    <a:cubicBezTo>
                      <a:pt x="187" y="224"/>
                      <a:pt x="187" y="224"/>
                      <a:pt x="187" y="224"/>
                    </a:cubicBezTo>
                    <a:cubicBezTo>
                      <a:pt x="193" y="230"/>
                      <a:pt x="200" y="233"/>
                      <a:pt x="208" y="233"/>
                    </a:cubicBezTo>
                    <a:cubicBezTo>
                      <a:pt x="215" y="233"/>
                      <a:pt x="223" y="230"/>
                      <a:pt x="228" y="224"/>
                    </a:cubicBezTo>
                    <a:cubicBezTo>
                      <a:pt x="240" y="213"/>
                      <a:pt x="240" y="195"/>
                      <a:pt x="228" y="183"/>
                    </a:cubicBezTo>
                    <a:close/>
                  </a:path>
                </a:pathLst>
              </a:custGeom>
              <a:grpFill/>
              <a:ln>
                <a:noFill/>
              </a:ln>
              <a:extLst>
                <a:ext uri="{91240B29-F687-4F45-9708-019B960494DF}">
                  <a14:hiddenLine w="9525">
                    <a:solidFill>
                      <a:srgbClr val="000000"/>
                    </a:solidFill>
                    <a:round/>
                  </a14:hiddenLine>
                </a:ext>
              </a:extLst>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grpSp>
        <p:sp>
          <p:nvSpPr>
            <p:cNvPr id="10" name="文本框 9">
              <a:extLst>
                <a:ext uri="{FF2B5EF4-FFF2-40B4-BE49-F238E27FC236}">
                  <a16:creationId xmlns:a16="http://schemas.microsoft.com/office/drawing/2014/main" id="{7EDAB35F-B549-4C5B-87E8-69A4E58C8C5E}"/>
                </a:ext>
              </a:extLst>
            </p:cNvPr>
            <p:cNvSpPr txBox="1"/>
            <p:nvPr/>
          </p:nvSpPr>
          <p:spPr>
            <a:xfrm>
              <a:off x="4461189" y="3459099"/>
              <a:ext cx="1706880" cy="320040"/>
            </a:xfrm>
            <a:prstGeom prst="rect">
              <a:avLst/>
            </a:prstGeom>
            <a:noFill/>
          </p:spPr>
          <p:txBody>
            <a:bodyPr rtlCol="0" wrap="non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11" name="矩形 10">
              <a:extLst>
                <a:ext uri="{FF2B5EF4-FFF2-40B4-BE49-F238E27FC236}">
                  <a16:creationId xmlns:a16="http://schemas.microsoft.com/office/drawing/2014/main" id="{9999A8D3-1608-4EC8-AF8B-982CDD8F4987}"/>
                </a:ext>
              </a:extLst>
            </p:cNvPr>
            <p:cNvSpPr/>
            <p:nvPr/>
          </p:nvSpPr>
          <p:spPr>
            <a:xfrm>
              <a:off x="4447092" y="3759182"/>
              <a:ext cx="4572000" cy="400202"/>
            </a:xfrm>
            <a:prstGeom prst="rect">
              <a:avLst/>
            </a:prstGeom>
          </p:spPr>
          <p:txBody>
            <a:bodyPr>
              <a:spAutoFit/>
            </a:bodyPr>
            <a:lstStyle/>
            <a:p>
              <a:r>
                <a:rPr altLang="en-US" lang="zh-CN" sz="1013">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grpSp>
        <p:nvGrpSpPr>
          <p:cNvPr id="46" name="组合 45">
            <a:extLst>
              <a:ext uri="{FF2B5EF4-FFF2-40B4-BE49-F238E27FC236}">
                <a16:creationId xmlns:a16="http://schemas.microsoft.com/office/drawing/2014/main" id="{03E91482-CDDB-492A-82D3-5E32F336F2D0}"/>
              </a:ext>
            </a:extLst>
          </p:cNvPr>
          <p:cNvGrpSpPr/>
          <p:nvPr/>
        </p:nvGrpSpPr>
        <p:grpSpPr>
          <a:xfrm>
            <a:off x="3561315" y="4182426"/>
            <a:ext cx="5356177" cy="704168"/>
            <a:chOff x="3662915" y="4449126"/>
            <a:chExt cx="5356177" cy="704168"/>
          </a:xfrm>
        </p:grpSpPr>
        <p:sp>
          <p:nvSpPr>
            <p:cNvPr id="47" name="菱形 46">
              <a:extLst>
                <a:ext uri="{FF2B5EF4-FFF2-40B4-BE49-F238E27FC236}">
                  <a16:creationId xmlns:a16="http://schemas.microsoft.com/office/drawing/2014/main" id="{127E2D2B-13A7-49BB-8B33-9E656034F930}"/>
                </a:ext>
              </a:extLst>
            </p:cNvPr>
            <p:cNvSpPr/>
            <p:nvPr/>
          </p:nvSpPr>
          <p:spPr>
            <a:xfrm>
              <a:off x="3662915" y="4544200"/>
              <a:ext cx="597362" cy="597362"/>
            </a:xfrm>
            <a:prstGeom prst="diamond">
              <a:avLst/>
            </a:prstGeom>
            <a:solidFill>
              <a:srgbClr val="F8C8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8" name="Freeform 323">
              <a:extLst>
                <a:ext uri="{FF2B5EF4-FFF2-40B4-BE49-F238E27FC236}">
                  <a16:creationId xmlns:a16="http://schemas.microsoft.com/office/drawing/2014/main" id="{B666210F-0FED-4203-8421-BAEED2EBFA85}"/>
                </a:ext>
              </a:extLst>
            </p:cNvPr>
            <p:cNvSpPr/>
            <p:nvPr/>
          </p:nvSpPr>
          <p:spPr bwMode="auto">
            <a:xfrm>
              <a:off x="3855452" y="4742031"/>
              <a:ext cx="202866" cy="201700"/>
            </a:xfrm>
            <a:custGeom>
              <a:gdLst>
                <a:gd fmla="*/ 250 w 288" name="T0"/>
                <a:gd fmla="*/ 220 h 287" name="T1"/>
                <a:gd fmla="*/ 169 w 288" name="T2"/>
                <a:gd fmla="*/ 191 h 287" name="T3"/>
                <a:gd fmla="*/ 197 w 288" name="T4"/>
                <a:gd fmla="*/ 136 h 287" name="T5"/>
                <a:gd fmla="*/ 197 w 288" name="T6"/>
                <a:gd fmla="*/ 135 h 287" name="T7"/>
                <a:gd fmla="*/ 204 w 288" name="T8"/>
                <a:gd fmla="*/ 134 h 287" name="T9"/>
                <a:gd fmla="*/ 211 w 288" name="T10"/>
                <a:gd fmla="*/ 107 h 287" name="T11"/>
                <a:gd fmla="*/ 206 w 288" name="T12"/>
                <a:gd fmla="*/ 96 h 287" name="T13"/>
                <a:gd fmla="*/ 205 w 288" name="T14"/>
                <a:gd fmla="*/ 96 h 287" name="T15"/>
                <a:gd fmla="*/ 205 w 288" name="T16"/>
                <a:gd fmla="*/ 93 h 287" name="T17"/>
                <a:gd fmla="*/ 205 w 288" name="T18"/>
                <a:gd fmla="*/ 54 h 287" name="T19"/>
                <a:gd fmla="*/ 193 w 288" name="T20"/>
                <a:gd fmla="*/ 25 h 287" name="T21"/>
                <a:gd fmla="*/ 160 w 288" name="T22"/>
                <a:gd fmla="*/ 8 h 287" name="T23"/>
                <a:gd fmla="*/ 120 w 288" name="T24"/>
                <a:gd fmla="*/ 4 h 287" name="T25"/>
                <a:gd fmla="*/ 103 w 288" name="T26"/>
                <a:gd fmla="*/ 22 h 287" name="T27"/>
                <a:gd fmla="*/ 83 w 288" name="T28"/>
                <a:gd fmla="*/ 54 h 287" name="T29"/>
                <a:gd fmla="*/ 82 w 288" name="T30"/>
                <a:gd fmla="*/ 93 h 287" name="T31"/>
                <a:gd fmla="*/ 82 w 288" name="T32"/>
                <a:gd fmla="*/ 96 h 287" name="T33"/>
                <a:gd fmla="*/ 82 w 288" name="T34"/>
                <a:gd fmla="*/ 96 h 287" name="T35"/>
                <a:gd fmla="*/ 76 w 288" name="T36"/>
                <a:gd fmla="*/ 107 h 287" name="T37"/>
                <a:gd fmla="*/ 83 w 288" name="T38"/>
                <a:gd fmla="*/ 134 h 287" name="T39"/>
                <a:gd fmla="*/ 90 w 288" name="T40"/>
                <a:gd fmla="*/ 135 h 287" name="T41"/>
                <a:gd fmla="*/ 90 w 288" name="T42"/>
                <a:gd fmla="*/ 136 h 287" name="T43"/>
                <a:gd fmla="*/ 118 w 288" name="T44"/>
                <a:gd fmla="*/ 191 h 287" name="T45"/>
                <a:gd fmla="*/ 38 w 288" name="T46"/>
                <a:gd fmla="*/ 220 h 287" name="T47"/>
                <a:gd fmla="*/ 0 w 288" name="T48"/>
                <a:gd fmla="*/ 256 h 287" name="T49"/>
                <a:gd fmla="*/ 0 w 288" name="T50"/>
                <a:gd fmla="*/ 287 h 287" name="T51"/>
                <a:gd fmla="*/ 288 w 288" name="T52"/>
                <a:gd fmla="*/ 287 h 287" name="T53"/>
                <a:gd fmla="*/ 288 w 288" name="T54"/>
                <a:gd fmla="*/ 256 h 287" name="T55"/>
                <a:gd fmla="*/ 250 w 288" name="T56"/>
                <a:gd fmla="*/ 220 h 287"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87" w="288">
                  <a:moveTo>
                    <a:pt x="250" y="220"/>
                  </a:moveTo>
                  <a:cubicBezTo>
                    <a:pt x="231" y="212"/>
                    <a:pt x="209" y="196"/>
                    <a:pt x="169" y="191"/>
                  </a:cubicBezTo>
                  <a:cubicBezTo>
                    <a:pt x="181" y="181"/>
                    <a:pt x="186" y="162"/>
                    <a:pt x="197" y="136"/>
                  </a:cubicBezTo>
                  <a:cubicBezTo>
                    <a:pt x="197" y="136"/>
                    <a:pt x="197" y="135"/>
                    <a:pt x="197" y="135"/>
                  </a:cubicBezTo>
                  <a:cubicBezTo>
                    <a:pt x="200" y="135"/>
                    <a:pt x="202" y="135"/>
                    <a:pt x="204" y="134"/>
                  </a:cubicBezTo>
                  <a:cubicBezTo>
                    <a:pt x="208" y="131"/>
                    <a:pt x="211" y="115"/>
                    <a:pt x="211" y="107"/>
                  </a:cubicBezTo>
                  <a:cubicBezTo>
                    <a:pt x="211" y="95"/>
                    <a:pt x="206" y="96"/>
                    <a:pt x="206" y="96"/>
                  </a:cubicBezTo>
                  <a:cubicBezTo>
                    <a:pt x="206" y="96"/>
                    <a:pt x="205" y="96"/>
                    <a:pt x="205" y="96"/>
                  </a:cubicBezTo>
                  <a:cubicBezTo>
                    <a:pt x="205" y="95"/>
                    <a:pt x="205" y="94"/>
                    <a:pt x="205" y="93"/>
                  </a:cubicBezTo>
                  <a:cubicBezTo>
                    <a:pt x="205" y="83"/>
                    <a:pt x="207" y="64"/>
                    <a:pt x="205" y="54"/>
                  </a:cubicBezTo>
                  <a:cubicBezTo>
                    <a:pt x="200" y="39"/>
                    <a:pt x="201" y="33"/>
                    <a:pt x="193" y="25"/>
                  </a:cubicBezTo>
                  <a:cubicBezTo>
                    <a:pt x="182" y="13"/>
                    <a:pt x="166" y="8"/>
                    <a:pt x="160" y="8"/>
                  </a:cubicBezTo>
                  <a:cubicBezTo>
                    <a:pt x="155" y="8"/>
                    <a:pt x="133" y="0"/>
                    <a:pt x="120" y="4"/>
                  </a:cubicBezTo>
                  <a:cubicBezTo>
                    <a:pt x="107" y="9"/>
                    <a:pt x="114" y="22"/>
                    <a:pt x="103" y="22"/>
                  </a:cubicBezTo>
                  <a:cubicBezTo>
                    <a:pt x="92" y="22"/>
                    <a:pt x="87" y="39"/>
                    <a:pt x="83" y="54"/>
                  </a:cubicBezTo>
                  <a:cubicBezTo>
                    <a:pt x="80" y="64"/>
                    <a:pt x="82" y="82"/>
                    <a:pt x="82" y="93"/>
                  </a:cubicBezTo>
                  <a:cubicBezTo>
                    <a:pt x="82" y="94"/>
                    <a:pt x="82" y="95"/>
                    <a:pt x="82" y="96"/>
                  </a:cubicBezTo>
                  <a:cubicBezTo>
                    <a:pt x="82" y="96"/>
                    <a:pt x="82" y="96"/>
                    <a:pt x="82" y="96"/>
                  </a:cubicBezTo>
                  <a:cubicBezTo>
                    <a:pt x="82" y="96"/>
                    <a:pt x="76" y="95"/>
                    <a:pt x="76" y="107"/>
                  </a:cubicBezTo>
                  <a:cubicBezTo>
                    <a:pt x="76" y="115"/>
                    <a:pt x="79" y="131"/>
                    <a:pt x="83" y="134"/>
                  </a:cubicBezTo>
                  <a:cubicBezTo>
                    <a:pt x="85" y="135"/>
                    <a:pt x="88" y="135"/>
                    <a:pt x="90" y="135"/>
                  </a:cubicBezTo>
                  <a:cubicBezTo>
                    <a:pt x="90" y="135"/>
                    <a:pt x="90" y="136"/>
                    <a:pt x="90" y="136"/>
                  </a:cubicBezTo>
                  <a:cubicBezTo>
                    <a:pt x="101" y="163"/>
                    <a:pt x="106" y="182"/>
                    <a:pt x="118" y="191"/>
                  </a:cubicBezTo>
                  <a:cubicBezTo>
                    <a:pt x="79" y="196"/>
                    <a:pt x="57" y="212"/>
                    <a:pt x="38" y="220"/>
                  </a:cubicBezTo>
                  <a:cubicBezTo>
                    <a:pt x="0" y="237"/>
                    <a:pt x="0" y="256"/>
                    <a:pt x="0" y="256"/>
                  </a:cubicBezTo>
                  <a:cubicBezTo>
                    <a:pt x="0" y="287"/>
                    <a:pt x="0" y="287"/>
                    <a:pt x="0" y="287"/>
                  </a:cubicBezTo>
                  <a:cubicBezTo>
                    <a:pt x="288" y="287"/>
                    <a:pt x="288" y="287"/>
                    <a:pt x="288" y="287"/>
                  </a:cubicBezTo>
                  <a:cubicBezTo>
                    <a:pt x="288" y="256"/>
                    <a:pt x="288" y="256"/>
                    <a:pt x="288" y="256"/>
                  </a:cubicBezTo>
                  <a:cubicBezTo>
                    <a:pt x="288" y="256"/>
                    <a:pt x="287" y="237"/>
                    <a:pt x="250" y="220"/>
                  </a:cubicBezTo>
                  <a:close/>
                </a:path>
              </a:pathLst>
            </a:custGeom>
            <a:solidFill>
              <a:schemeClr val="bg1"/>
            </a:solidFill>
            <a:ln>
              <a:noFill/>
            </a:ln>
          </p:spPr>
          <p:txBody>
            <a:bodyPr anchor="t" anchorCtr="0" bIns="34290" compatLnSpc="1" lIns="68580" numCol="1" rIns="68580" tIns="34290" vert="horz" wrap="square"/>
            <a:lstStyle/>
            <a:p>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
          <p:nvSpPr>
            <p:cNvPr id="49" name="文本框 48">
              <a:extLst>
                <a:ext uri="{FF2B5EF4-FFF2-40B4-BE49-F238E27FC236}">
                  <a16:creationId xmlns:a16="http://schemas.microsoft.com/office/drawing/2014/main" id="{B77AF50C-A538-40BA-A685-86AF693B4748}"/>
                </a:ext>
              </a:extLst>
            </p:cNvPr>
            <p:cNvSpPr txBox="1"/>
            <p:nvPr/>
          </p:nvSpPr>
          <p:spPr>
            <a:xfrm>
              <a:off x="4461189" y="4449126"/>
              <a:ext cx="1706880" cy="320040"/>
            </a:xfrm>
            <a:prstGeom prst="rect">
              <a:avLst/>
            </a:prstGeom>
            <a:noFill/>
          </p:spPr>
          <p:txBody>
            <a:bodyPr rtlCol="0" wrap="non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单击此处添加标题</a:t>
              </a:r>
            </a:p>
          </p:txBody>
        </p:sp>
        <p:sp>
          <p:nvSpPr>
            <p:cNvPr id="50" name="矩形 49">
              <a:extLst>
                <a:ext uri="{FF2B5EF4-FFF2-40B4-BE49-F238E27FC236}">
                  <a16:creationId xmlns:a16="http://schemas.microsoft.com/office/drawing/2014/main" id="{8DB51F78-73B4-440E-9968-996F6059E02C}"/>
                </a:ext>
              </a:extLst>
            </p:cNvPr>
            <p:cNvSpPr/>
            <p:nvPr/>
          </p:nvSpPr>
          <p:spPr>
            <a:xfrm>
              <a:off x="4447092" y="4749209"/>
              <a:ext cx="4572000" cy="400202"/>
            </a:xfrm>
            <a:prstGeom prst="rect">
              <a:avLst/>
            </a:prstGeom>
          </p:spPr>
          <p:txBody>
            <a:bodyPr>
              <a:spAutoFit/>
            </a:bodyPr>
            <a:lstStyle/>
            <a:p>
              <a:r>
                <a:rPr altLang="en-US" lang="zh-CN" sz="1013">
                  <a:solidFill>
                    <a:schemeClr val="bg1">
                      <a:lumMod val="6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sp>
        <p:nvSpPr>
          <p:cNvPr id="51" name="矩形 50">
            <a:extLst>
              <a:ext uri="{FF2B5EF4-FFF2-40B4-BE49-F238E27FC236}">
                <a16:creationId xmlns:a16="http://schemas.microsoft.com/office/drawing/2014/main" id="{8519A730-18FE-4396-B249-53155A82E5F5}"/>
              </a:ext>
            </a:extLst>
          </p:cNvPr>
          <p:cNvSpPr/>
          <p:nvPr/>
        </p:nvSpPr>
        <p:spPr>
          <a:xfrm>
            <a:off x="2975367" y="1865955"/>
            <a:ext cx="6400800" cy="3368033"/>
          </a:xfrm>
          <a:prstGeom prst="rect">
            <a:avLst/>
          </a:prstGeom>
          <a:noFill/>
          <a:ln w="38100">
            <a:solidFill>
              <a:srgbClr val="BAE3F9"/>
            </a:soli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013">
              <a:solidFill>
                <a:schemeClr val="bg1">
                  <a:lumMod val="65000"/>
                </a:schemeClr>
              </a:solidFill>
              <a:latin charset="-122" panose="02010509060101010101" pitchFamily="49" typeface="幼圆"/>
              <a:ea charset="-122" panose="02010509060101010101" pitchFamily="49" typeface="幼圆"/>
            </a:endParaRPr>
          </a:p>
        </p:txBody>
      </p:sp>
    </p:spTree>
    <p:extLst>
      <p:ext uri="{BB962C8B-B14F-4D97-AF65-F5344CB8AC3E}">
        <p14:creationId val="3192880935"/>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0" presetSubtype="0">
                                  <p:stCondLst>
                                    <p:cond delay="0"/>
                                  </p:stCondLst>
                                  <p:childTnLst>
                                    <p:set>
                                      <p:cBhvr>
                                        <p:cTn dur="1" fill="hold" id="6">
                                          <p:stCondLst>
                                            <p:cond delay="0"/>
                                          </p:stCondLst>
                                        </p:cTn>
                                        <p:tgtEl>
                                          <p:spTgt spid="51"/>
                                        </p:tgtEl>
                                        <p:attrNameLst>
                                          <p:attrName>style.visibility</p:attrName>
                                        </p:attrNameLst>
                                      </p:cBhvr>
                                      <p:to>
                                        <p:strVal val="visible"/>
                                      </p:to>
                                    </p:set>
                                    <p:animEffect filter="fade" transition="in">
                                      <p:cBhvr>
                                        <p:cTn dur="500" id="7"/>
                                        <p:tgtEl>
                                          <p:spTgt spid="51"/>
                                        </p:tgtEl>
                                      </p:cBhvr>
                                    </p:animEffect>
                                  </p:childTnLst>
                                </p:cTn>
                              </p:par>
                              <p:par>
                                <p:cTn fill="hold" id="8" nodeType="withEffect" presetClass="entr" presetID="2" presetSubtype="2">
                                  <p:stCondLst>
                                    <p:cond delay="0"/>
                                  </p:stCondLst>
                                  <p:childTnLst>
                                    <p:set>
                                      <p:cBhvr>
                                        <p:cTn dur="1" fill="hold" id="9">
                                          <p:stCondLst>
                                            <p:cond delay="0"/>
                                          </p:stCondLst>
                                        </p:cTn>
                                        <p:tgtEl>
                                          <p:spTgt spid="2"/>
                                        </p:tgtEl>
                                        <p:attrNameLst>
                                          <p:attrName>style.visibility</p:attrName>
                                        </p:attrNameLst>
                                      </p:cBhvr>
                                      <p:to>
                                        <p:strVal val="visible"/>
                                      </p:to>
                                    </p:set>
                                    <p:anim calcmode="lin" valueType="num">
                                      <p:cBhvr additive="base">
                                        <p:cTn dur="500" fill="hold" id="10"/>
                                        <p:tgtEl>
                                          <p:spTgt spid="2"/>
                                        </p:tgtEl>
                                        <p:attrNameLst>
                                          <p:attrName>ppt_x</p:attrName>
                                        </p:attrNameLst>
                                      </p:cBhvr>
                                      <p:tavLst>
                                        <p:tav tm="0">
                                          <p:val>
                                            <p:strVal val="1+#ppt_w/2"/>
                                          </p:val>
                                        </p:tav>
                                        <p:tav tm="100000">
                                          <p:val>
                                            <p:strVal val="#ppt_x"/>
                                          </p:val>
                                        </p:tav>
                                      </p:tavLst>
                                    </p:anim>
                                    <p:anim calcmode="lin" valueType="num">
                                      <p:cBhvr additive="base">
                                        <p:cTn dur="500" fill="hold" id="11"/>
                                        <p:tgtEl>
                                          <p:spTgt spid="2"/>
                                        </p:tgtEl>
                                        <p:attrNameLst>
                                          <p:attrName>ppt_y</p:attrName>
                                        </p:attrNameLst>
                                      </p:cBhvr>
                                      <p:tavLst>
                                        <p:tav tm="0">
                                          <p:val>
                                            <p:strVal val="#ppt_y"/>
                                          </p:val>
                                        </p:tav>
                                        <p:tav tm="100000">
                                          <p:val>
                                            <p:strVal val="#ppt_y"/>
                                          </p:val>
                                        </p:tav>
                                      </p:tavLst>
                                    </p:anim>
                                  </p:childTnLst>
                                </p:cTn>
                              </p:par>
                              <p:par>
                                <p:cTn fill="hold" id="12" nodeType="withEffect" presetClass="entr" presetID="2" presetSubtype="8">
                                  <p:stCondLst>
                                    <p:cond delay="0"/>
                                  </p:stCondLst>
                                  <p:childTnLst>
                                    <p:set>
                                      <p:cBhvr>
                                        <p:cTn dur="1" fill="hold" id="13">
                                          <p:stCondLst>
                                            <p:cond delay="0"/>
                                          </p:stCondLst>
                                        </p:cTn>
                                        <p:tgtEl>
                                          <p:spTgt spid="7"/>
                                        </p:tgtEl>
                                        <p:attrNameLst>
                                          <p:attrName>style.visibility</p:attrName>
                                        </p:attrNameLst>
                                      </p:cBhvr>
                                      <p:to>
                                        <p:strVal val="visible"/>
                                      </p:to>
                                    </p:set>
                                    <p:anim calcmode="lin" valueType="num">
                                      <p:cBhvr additive="base">
                                        <p:cTn dur="500" fill="hold" id="14"/>
                                        <p:tgtEl>
                                          <p:spTgt spid="7"/>
                                        </p:tgtEl>
                                        <p:attrNameLst>
                                          <p:attrName>ppt_x</p:attrName>
                                        </p:attrNameLst>
                                      </p:cBhvr>
                                      <p:tavLst>
                                        <p:tav tm="0">
                                          <p:val>
                                            <p:strVal val="0-#ppt_w/2"/>
                                          </p:val>
                                        </p:tav>
                                        <p:tav tm="100000">
                                          <p:val>
                                            <p:strVal val="#ppt_x"/>
                                          </p:val>
                                        </p:tav>
                                      </p:tavLst>
                                    </p:anim>
                                    <p:anim calcmode="lin" valueType="num">
                                      <p:cBhvr additive="base">
                                        <p:cTn dur="500" fill="hold" id="15"/>
                                        <p:tgtEl>
                                          <p:spTgt spid="7"/>
                                        </p:tgtEl>
                                        <p:attrNameLst>
                                          <p:attrName>ppt_y</p:attrName>
                                        </p:attrNameLst>
                                      </p:cBhvr>
                                      <p:tavLst>
                                        <p:tav tm="0">
                                          <p:val>
                                            <p:strVal val="#ppt_y"/>
                                          </p:val>
                                        </p:tav>
                                        <p:tav tm="100000">
                                          <p:val>
                                            <p:strVal val="#ppt_y"/>
                                          </p:val>
                                        </p:tav>
                                      </p:tavLst>
                                    </p:anim>
                                  </p:childTnLst>
                                </p:cTn>
                              </p:par>
                              <p:par>
                                <p:cTn fill="hold" id="16" nodeType="withEffect" presetClass="entr" presetID="2" presetSubtype="2">
                                  <p:stCondLst>
                                    <p:cond delay="0"/>
                                  </p:stCondLst>
                                  <p:childTnLst>
                                    <p:set>
                                      <p:cBhvr>
                                        <p:cTn dur="1" fill="hold" id="17">
                                          <p:stCondLst>
                                            <p:cond delay="0"/>
                                          </p:stCondLst>
                                        </p:cTn>
                                        <p:tgtEl>
                                          <p:spTgt spid="46"/>
                                        </p:tgtEl>
                                        <p:attrNameLst>
                                          <p:attrName>style.visibility</p:attrName>
                                        </p:attrNameLst>
                                      </p:cBhvr>
                                      <p:to>
                                        <p:strVal val="visible"/>
                                      </p:to>
                                    </p:set>
                                    <p:anim calcmode="lin" valueType="num">
                                      <p:cBhvr additive="base">
                                        <p:cTn dur="500" fill="hold" id="18"/>
                                        <p:tgtEl>
                                          <p:spTgt spid="46"/>
                                        </p:tgtEl>
                                        <p:attrNameLst>
                                          <p:attrName>ppt_x</p:attrName>
                                        </p:attrNameLst>
                                      </p:cBhvr>
                                      <p:tavLst>
                                        <p:tav tm="0">
                                          <p:val>
                                            <p:strVal val="1+#ppt_w/2"/>
                                          </p:val>
                                        </p:tav>
                                        <p:tav tm="100000">
                                          <p:val>
                                            <p:strVal val="#ppt_x"/>
                                          </p:val>
                                        </p:tav>
                                      </p:tavLst>
                                    </p:anim>
                                    <p:anim calcmode="lin" valueType="num">
                                      <p:cBhvr additive="base">
                                        <p:cTn dur="500" fill="hold" id="19"/>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1"/>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FCD85D93-3C86-48E8-AD2C-EEBEB35AFA07}"/>
              </a:ext>
            </a:extLst>
          </p:cNvPr>
          <p:cNvGrpSpPr/>
          <p:nvPr/>
        </p:nvGrpSpPr>
        <p:grpSpPr>
          <a:xfrm>
            <a:off x="1110838" y="1906441"/>
            <a:ext cx="3157388" cy="2963176"/>
            <a:chOff x="1959919" y="2413487"/>
            <a:chExt cx="3157388" cy="2963176"/>
          </a:xfrm>
        </p:grpSpPr>
        <p:pic>
          <p:nvPicPr>
            <p:cNvPr id="3" name="Picture 62">
              <a:extLst>
                <a:ext uri="{FF2B5EF4-FFF2-40B4-BE49-F238E27FC236}">
                  <a16:creationId xmlns:a16="http://schemas.microsoft.com/office/drawing/2014/main" id="{BB1263C5-E685-4802-B356-9ED4A9200BC5}"/>
                </a:ext>
              </a:extLst>
            </p:cNvPr>
            <p:cNvPicPr>
              <a:picLocks noChangeAspect="1"/>
            </p:cNvPicPr>
            <p:nvPr/>
          </p:nvPicPr>
          <p:blipFill>
            <a:blip r:embed="rId2"/>
            <a:stretch>
              <a:fillRect/>
            </a:stretch>
          </p:blipFill>
          <p:spPr bwMode="auto">
            <a:xfrm>
              <a:off x="1959919" y="2413487"/>
              <a:ext cx="3157388" cy="2963176"/>
            </a:xfrm>
            <a:prstGeom prst="rect">
              <a:avLst/>
            </a:prstGeom>
            <a:noFill/>
            <a:ln w="9525">
              <a:noFill/>
              <a:miter lim="800000"/>
            </a:ln>
          </p:spPr>
        </p:pic>
        <p:sp>
          <p:nvSpPr>
            <p:cNvPr id="4" name="Rectangle 19">
              <a:extLst>
                <a:ext uri="{FF2B5EF4-FFF2-40B4-BE49-F238E27FC236}">
                  <a16:creationId xmlns:a16="http://schemas.microsoft.com/office/drawing/2014/main" id="{0CE1C9BE-AB9D-43B8-9886-C2CFD817E8E8}"/>
                </a:ext>
              </a:extLst>
            </p:cNvPr>
            <p:cNvSpPr/>
            <p:nvPr/>
          </p:nvSpPr>
          <p:spPr>
            <a:xfrm>
              <a:off x="2317006" y="2796481"/>
              <a:ext cx="2537174" cy="1405412"/>
            </a:xfrm>
            <a:prstGeom prst="rect">
              <a:avLst/>
            </a:prstGeom>
            <a:blipFill dpi="0" rotWithShape="1">
              <a:blip r:embed="rId3">
                <a:duotone>
                  <a:schemeClr val="accent5">
                    <a:shade val="45000"/>
                    <a:satMod val="135000"/>
                  </a:schemeClr>
                  <a:prstClr val="white"/>
                </a:duotone>
                <a:extLst>
                  <a:ext uri="{BEBA8EAE-BF5A-486C-A8C5-ECC9F3942E4B}">
                    <a14:imgProps>
                      <a14:imgLayer xmlns:d3p1="http://schemas.openxmlformats.org/officeDocument/2006/relationships" d3p1:embed="">
                        <a14:imgEffect>
                          <a14:saturation sat="0"/>
                        </a14:imgEffect>
                      </a14:imgLayer>
                    </a14:imgProps>
                  </a:ext>
                  <a:ext uri="{28A0092B-C50C-407E-A947-70E740481C1C}">
                    <a14:useLocalDpi val="0"/>
                  </a:ext>
                </a:extLst>
              </a:blip>
              <a:stretch>
                <a:fillRect/>
              </a:stretch>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lIns="91440" numCol="1" rIns="91440" tIns="45720" vert="horz" wrap="square"/>
            <a:lstStyle/>
            <a:p>
              <a:pPr algn="ctr" defTabSz="913924"/>
              <a:endParaRPr altLang="zh-CN" lang="zh-CN" sz="1800">
                <a:solidFill>
                  <a:schemeClr val="bg1">
                    <a:lumMod val="65000"/>
                  </a:schemeClr>
                </a:solidFill>
                <a:latin charset="0" panose="020b0604020202020204" pitchFamily="34" typeface="Arial"/>
                <a:ea charset="-122" panose="02010600030101010101" pitchFamily="2" typeface="宋体"/>
                <a:cs charset="-122" panose="02010600030101010101" pitchFamily="2" typeface="宋体"/>
              </a:endParaRPr>
            </a:p>
          </p:txBody>
        </p:sp>
      </p:grpSp>
      <p:grpSp>
        <p:nvGrpSpPr>
          <p:cNvPr id="5" name="组合 4">
            <a:extLst>
              <a:ext uri="{FF2B5EF4-FFF2-40B4-BE49-F238E27FC236}">
                <a16:creationId xmlns:a16="http://schemas.microsoft.com/office/drawing/2014/main" id="{1D5CB978-E2A1-4AEA-B675-BC2D7E99983C}"/>
              </a:ext>
            </a:extLst>
          </p:cNvPr>
          <p:cNvGrpSpPr/>
          <p:nvPr/>
        </p:nvGrpSpPr>
        <p:grpSpPr>
          <a:xfrm>
            <a:off x="3356900" y="3497356"/>
            <a:ext cx="2763405" cy="1723668"/>
            <a:chOff x="3356900" y="3497356"/>
            <a:chExt cx="2763405" cy="1723668"/>
          </a:xfrm>
        </p:grpSpPr>
        <p:pic>
          <p:nvPicPr>
            <p:cNvPr id="6" name="Picture 65">
              <a:extLst>
                <a:ext uri="{FF2B5EF4-FFF2-40B4-BE49-F238E27FC236}">
                  <a16:creationId xmlns:a16="http://schemas.microsoft.com/office/drawing/2014/main" id="{687E586F-F0BC-451E-97B7-B37C53FF9CFE}"/>
                </a:ext>
              </a:extLst>
            </p:cNvPr>
            <p:cNvPicPr>
              <a:picLocks noChangeAspect="1"/>
            </p:cNvPicPr>
            <p:nvPr/>
          </p:nvPicPr>
          <p:blipFill>
            <a:blip r:embed="rId4"/>
            <a:stretch>
              <a:fillRect/>
            </a:stretch>
          </p:blipFill>
          <p:spPr bwMode="auto">
            <a:xfrm>
              <a:off x="3356900" y="3497356"/>
              <a:ext cx="2763405" cy="1723668"/>
            </a:xfrm>
            <a:prstGeom prst="rect">
              <a:avLst/>
            </a:prstGeom>
            <a:noFill/>
            <a:ln w="9525">
              <a:noFill/>
              <a:miter lim="800000"/>
            </a:ln>
          </p:spPr>
        </p:pic>
        <p:sp>
          <p:nvSpPr>
            <p:cNvPr id="7" name="Rectangle 19">
              <a:extLst>
                <a:ext uri="{FF2B5EF4-FFF2-40B4-BE49-F238E27FC236}">
                  <a16:creationId xmlns:a16="http://schemas.microsoft.com/office/drawing/2014/main" id="{9047269C-123B-42A2-BEDE-803E4E38C813}"/>
                </a:ext>
              </a:extLst>
            </p:cNvPr>
            <p:cNvSpPr/>
            <p:nvPr/>
          </p:nvSpPr>
          <p:spPr>
            <a:xfrm>
              <a:off x="3893483" y="3717042"/>
              <a:ext cx="1680052" cy="1056258"/>
            </a:xfrm>
            <a:prstGeom prst="rect">
              <a:avLst/>
            </a:prstGeom>
            <a:blipFill dpi="0" rotWithShape="1">
              <a:blip r:embed="rId5">
                <a:duotone>
                  <a:schemeClr val="accent5">
                    <a:shade val="45000"/>
                    <a:satMod val="135000"/>
                  </a:schemeClr>
                  <a:prstClr val="white"/>
                </a:duotone>
                <a:extLst>
                  <a:ext uri="{28A0092B-C50C-407E-A947-70E740481C1C}">
                    <a14:useLocalDpi val="0"/>
                  </a:ext>
                </a:extLst>
              </a:blip>
              <a:stretch>
                <a:fillRect/>
              </a:stretch>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lIns="91440" numCol="1" rIns="91440" tIns="45720" vert="horz" wrap="square"/>
            <a:lstStyle/>
            <a:p>
              <a:pPr algn="ctr" defTabSz="913924"/>
              <a:endParaRPr altLang="zh-CN" lang="zh-CN" sz="1800">
                <a:solidFill>
                  <a:schemeClr val="bg1">
                    <a:lumMod val="65000"/>
                  </a:schemeClr>
                </a:solidFill>
                <a:latin charset="0" panose="020b0604020202020204" pitchFamily="34" typeface="Arial"/>
                <a:ea charset="-122" panose="02010600030101010101" pitchFamily="2" typeface="宋体"/>
                <a:cs charset="-122" panose="02010600030101010101" pitchFamily="2" typeface="宋体"/>
              </a:endParaRPr>
            </a:p>
          </p:txBody>
        </p:sp>
      </p:grpSp>
      <p:grpSp>
        <p:nvGrpSpPr>
          <p:cNvPr id="8" name="组合 7">
            <a:extLst>
              <a:ext uri="{FF2B5EF4-FFF2-40B4-BE49-F238E27FC236}">
                <a16:creationId xmlns:a16="http://schemas.microsoft.com/office/drawing/2014/main" id="{F87292D4-84D9-4282-A5F4-F55C72BBEB93}"/>
              </a:ext>
            </a:extLst>
          </p:cNvPr>
          <p:cNvGrpSpPr/>
          <p:nvPr/>
        </p:nvGrpSpPr>
        <p:grpSpPr>
          <a:xfrm>
            <a:off x="6479616" y="2631330"/>
            <a:ext cx="479425" cy="2247006"/>
            <a:chOff x="6479616" y="2631330"/>
            <a:chExt cx="479425" cy="2247006"/>
          </a:xfrm>
        </p:grpSpPr>
        <p:sp>
          <p:nvSpPr>
            <p:cNvPr id="9" name="Freeform 6">
              <a:extLst>
                <a:ext uri="{FF2B5EF4-FFF2-40B4-BE49-F238E27FC236}">
                  <a16:creationId xmlns:a16="http://schemas.microsoft.com/office/drawing/2014/main" id="{C268010A-965B-4EF1-B72D-401E83A3570E}"/>
                </a:ext>
              </a:extLst>
            </p:cNvPr>
            <p:cNvSpPr/>
            <p:nvPr/>
          </p:nvSpPr>
          <p:spPr bwMode="auto">
            <a:xfrm>
              <a:off x="6479616" y="2631330"/>
              <a:ext cx="479425" cy="2247006"/>
            </a:xfrm>
            <a:custGeom>
              <a:gdLst>
                <a:gd fmla="*/ 1368 w 1368" name="T0"/>
                <a:gd fmla="*/ 3205 h 6410" name="T1"/>
                <a:gd fmla="*/ 829 w 1368" name="T2"/>
                <a:gd fmla="*/ 2536 h 6410" name="T3"/>
                <a:gd fmla="*/ 829 w 1368" name="T4"/>
                <a:gd fmla="*/ 1353 h 6410" name="T5"/>
                <a:gd fmla="*/ 1368 w 1368" name="T6"/>
                <a:gd fmla="*/ 684 h 6410" name="T7"/>
                <a:gd fmla="*/ 684 w 1368" name="T8"/>
                <a:gd fmla="*/ 0 h 6410" name="T9"/>
                <a:gd fmla="*/ 0 w 1368" name="T10"/>
                <a:gd fmla="*/ 684 h 6410" name="T11"/>
                <a:gd fmla="*/ 540 w 1368" name="T12"/>
                <a:gd fmla="*/ 1353 h 6410" name="T13"/>
                <a:gd fmla="*/ 540 w 1368" name="T14"/>
                <a:gd fmla="*/ 2536 h 6410" name="T15"/>
                <a:gd fmla="*/ 0 w 1368" name="T16"/>
                <a:gd fmla="*/ 3205 h 6410" name="T17"/>
                <a:gd fmla="*/ 540 w 1368" name="T18"/>
                <a:gd fmla="*/ 3874 h 6410" name="T19"/>
                <a:gd fmla="*/ 540 w 1368" name="T20"/>
                <a:gd fmla="*/ 5057 h 6410" name="T21"/>
                <a:gd fmla="*/ 0 w 1368" name="T22"/>
                <a:gd fmla="*/ 5726 h 6410" name="T23"/>
                <a:gd fmla="*/ 684 w 1368" name="T24"/>
                <a:gd fmla="*/ 6410 h 6410" name="T25"/>
                <a:gd fmla="*/ 1368 w 1368" name="T26"/>
                <a:gd fmla="*/ 5726 h 6410" name="T27"/>
                <a:gd fmla="*/ 829 w 1368" name="T28"/>
                <a:gd fmla="*/ 5057 h 6410" name="T29"/>
                <a:gd fmla="*/ 829 w 1368" name="T30"/>
                <a:gd fmla="*/ 3874 h 6410" name="T31"/>
                <a:gd fmla="*/ 1368 w 1368" name="T32"/>
                <a:gd fmla="*/ 3205 h 641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6410" w="1368">
                  <a:moveTo>
                    <a:pt x="1368" y="3205"/>
                  </a:moveTo>
                  <a:cubicBezTo>
                    <a:pt x="1368" y="2877"/>
                    <a:pt x="1137" y="2603"/>
                    <a:pt x="829" y="2536"/>
                  </a:cubicBezTo>
                  <a:cubicBezTo>
                    <a:pt x="829" y="1353"/>
                    <a:pt x="829" y="1353"/>
                    <a:pt x="829" y="1353"/>
                  </a:cubicBezTo>
                  <a:cubicBezTo>
                    <a:pt x="1137" y="1286"/>
                    <a:pt x="1368" y="1012"/>
                    <a:pt x="1368" y="684"/>
                  </a:cubicBezTo>
                  <a:cubicBezTo>
                    <a:pt x="1368" y="306"/>
                    <a:pt x="1062" y="0"/>
                    <a:pt x="684" y="0"/>
                  </a:cubicBezTo>
                  <a:cubicBezTo>
                    <a:pt x="306" y="0"/>
                    <a:pt x="0" y="306"/>
                    <a:pt x="0" y="684"/>
                  </a:cubicBezTo>
                  <a:cubicBezTo>
                    <a:pt x="0" y="1012"/>
                    <a:pt x="231" y="1286"/>
                    <a:pt x="540" y="1353"/>
                  </a:cubicBezTo>
                  <a:cubicBezTo>
                    <a:pt x="540" y="2536"/>
                    <a:pt x="540" y="2536"/>
                    <a:pt x="540" y="2536"/>
                  </a:cubicBezTo>
                  <a:cubicBezTo>
                    <a:pt x="231" y="2603"/>
                    <a:pt x="0" y="2877"/>
                    <a:pt x="0" y="3205"/>
                  </a:cubicBezTo>
                  <a:cubicBezTo>
                    <a:pt x="0" y="3533"/>
                    <a:pt x="231" y="3807"/>
                    <a:pt x="540" y="3874"/>
                  </a:cubicBezTo>
                  <a:cubicBezTo>
                    <a:pt x="540" y="5057"/>
                    <a:pt x="540" y="5057"/>
                    <a:pt x="540" y="5057"/>
                  </a:cubicBezTo>
                  <a:cubicBezTo>
                    <a:pt x="231" y="5124"/>
                    <a:pt x="0" y="5398"/>
                    <a:pt x="0" y="5726"/>
                  </a:cubicBezTo>
                  <a:cubicBezTo>
                    <a:pt x="0" y="6104"/>
                    <a:pt x="306" y="6410"/>
                    <a:pt x="684" y="6410"/>
                  </a:cubicBezTo>
                  <a:cubicBezTo>
                    <a:pt x="1062" y="6410"/>
                    <a:pt x="1368" y="6104"/>
                    <a:pt x="1368" y="5726"/>
                  </a:cubicBezTo>
                  <a:cubicBezTo>
                    <a:pt x="1368" y="5398"/>
                    <a:pt x="1137" y="5124"/>
                    <a:pt x="829" y="5057"/>
                  </a:cubicBezTo>
                  <a:cubicBezTo>
                    <a:pt x="829" y="3874"/>
                    <a:pt x="829" y="3874"/>
                    <a:pt x="829" y="3874"/>
                  </a:cubicBezTo>
                  <a:cubicBezTo>
                    <a:pt x="1137" y="3807"/>
                    <a:pt x="1368" y="3533"/>
                    <a:pt x="1368" y="3205"/>
                  </a:cubicBezTo>
                  <a:close/>
                </a:path>
              </a:pathLst>
            </a:custGeom>
            <a:solidFill>
              <a:srgbClr val="BAE3F9"/>
            </a:solidFill>
            <a:ln w="6350">
              <a:noFill/>
            </a:ln>
          </p:spPr>
          <p:txBody>
            <a:bodyPr/>
            <a:lstStyle/>
            <a:p>
              <a:endParaRPr altLang="en-US" lang="zh-CN" sz="1013">
                <a:solidFill>
                  <a:schemeClr val="bg1">
                    <a:lumMod val="65000"/>
                  </a:schemeClr>
                </a:solidFill>
              </a:endParaRPr>
            </a:p>
          </p:txBody>
        </p:sp>
        <p:sp>
          <p:nvSpPr>
            <p:cNvPr id="10" name="Oval 7">
              <a:extLst>
                <a:ext uri="{FF2B5EF4-FFF2-40B4-BE49-F238E27FC236}">
                  <a16:creationId xmlns:a16="http://schemas.microsoft.com/office/drawing/2014/main" id="{51CA9C43-698C-4732-ABE9-1038D7353C5D}"/>
                </a:ext>
              </a:extLst>
            </p:cNvPr>
            <p:cNvSpPr>
              <a:spLocks noChangeArrowheads="1"/>
            </p:cNvSpPr>
            <p:nvPr/>
          </p:nvSpPr>
          <p:spPr bwMode="auto">
            <a:xfrm>
              <a:off x="6544715" y="2694849"/>
              <a:ext cx="352425" cy="352534"/>
            </a:xfrm>
            <a:prstGeom prst="ellipse">
              <a:avLst/>
            </a:prstGeom>
            <a:solidFill>
              <a:schemeClr val="bg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lang="en-US" sz="1399">
                  <a:solidFill>
                    <a:schemeClr val="bg1">
                      <a:lumMod val="65000"/>
                    </a:schemeClr>
                  </a:solidFill>
                  <a:latin charset="-122" panose="020b0503020204020204" pitchFamily="34" typeface="微软雅黑"/>
                  <a:ea charset="-122" panose="020b0503020204020204" pitchFamily="34" typeface="微软雅黑"/>
                </a:rPr>
                <a:t>01</a:t>
              </a:r>
            </a:p>
          </p:txBody>
        </p:sp>
        <p:sp>
          <p:nvSpPr>
            <p:cNvPr id="11" name="Oval 8">
              <a:extLst>
                <a:ext uri="{FF2B5EF4-FFF2-40B4-BE49-F238E27FC236}">
                  <a16:creationId xmlns:a16="http://schemas.microsoft.com/office/drawing/2014/main" id="{0C1CCBA2-3DDB-4D03-BEF0-E4C5EE8C21E6}"/>
                </a:ext>
              </a:extLst>
            </p:cNvPr>
            <p:cNvSpPr>
              <a:spLocks noChangeArrowheads="1"/>
            </p:cNvSpPr>
            <p:nvPr/>
          </p:nvSpPr>
          <p:spPr bwMode="auto">
            <a:xfrm>
              <a:off x="6544715" y="3577773"/>
              <a:ext cx="352425" cy="354122"/>
            </a:xfrm>
            <a:prstGeom prst="ellipse">
              <a:avLst/>
            </a:prstGeom>
            <a:solidFill>
              <a:schemeClr val="bg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lang="en-US" sz="1399">
                  <a:solidFill>
                    <a:schemeClr val="bg1">
                      <a:lumMod val="65000"/>
                    </a:schemeClr>
                  </a:solidFill>
                  <a:latin charset="-122" panose="020b0503020204020204" pitchFamily="34" typeface="微软雅黑"/>
                  <a:ea charset="-122" panose="020b0503020204020204" pitchFamily="34" typeface="微软雅黑"/>
                </a:rPr>
                <a:t>02</a:t>
              </a:r>
            </a:p>
          </p:txBody>
        </p:sp>
        <p:sp>
          <p:nvSpPr>
            <p:cNvPr id="12" name="Oval 9">
              <a:extLst>
                <a:ext uri="{FF2B5EF4-FFF2-40B4-BE49-F238E27FC236}">
                  <a16:creationId xmlns:a16="http://schemas.microsoft.com/office/drawing/2014/main" id="{E32A8DA8-015F-4423-BE8F-A2E506FD750B}"/>
                </a:ext>
              </a:extLst>
            </p:cNvPr>
            <p:cNvSpPr>
              <a:spLocks noChangeArrowheads="1"/>
            </p:cNvSpPr>
            <p:nvPr/>
          </p:nvSpPr>
          <p:spPr bwMode="auto">
            <a:xfrm>
              <a:off x="6544715" y="4462284"/>
              <a:ext cx="352425" cy="352534"/>
            </a:xfrm>
            <a:prstGeom prst="ellipse">
              <a:avLst/>
            </a:prstGeom>
            <a:solidFill>
              <a:schemeClr val="bg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lang="en-US" sz="1399">
                  <a:solidFill>
                    <a:schemeClr val="bg1">
                      <a:lumMod val="65000"/>
                    </a:schemeClr>
                  </a:solidFill>
                  <a:latin charset="-122" panose="020b0503020204020204" pitchFamily="34" typeface="微软雅黑"/>
                  <a:ea charset="-122" panose="020b0503020204020204" pitchFamily="34" typeface="微软雅黑"/>
                </a:rPr>
                <a:t>03</a:t>
              </a:r>
            </a:p>
          </p:txBody>
        </p:sp>
      </p:grpSp>
      <p:grpSp>
        <p:nvGrpSpPr>
          <p:cNvPr id="13" name="组合 12">
            <a:extLst>
              <a:ext uri="{FF2B5EF4-FFF2-40B4-BE49-F238E27FC236}">
                <a16:creationId xmlns:a16="http://schemas.microsoft.com/office/drawing/2014/main" id="{803AC95C-6EC8-4F96-94CA-BA8E9901511B}"/>
              </a:ext>
            </a:extLst>
          </p:cNvPr>
          <p:cNvGrpSpPr/>
          <p:nvPr/>
        </p:nvGrpSpPr>
        <p:grpSpPr>
          <a:xfrm>
            <a:off x="7099945" y="2592129"/>
            <a:ext cx="2547938" cy="731938"/>
            <a:chOff x="7099945" y="2592129"/>
            <a:chExt cx="2547938" cy="731938"/>
          </a:xfrm>
        </p:grpSpPr>
        <p:sp>
          <p:nvSpPr>
            <p:cNvPr id="14" name="矩形 35">
              <a:extLst>
                <a:ext uri="{FF2B5EF4-FFF2-40B4-BE49-F238E27FC236}">
                  <a16:creationId xmlns:a16="http://schemas.microsoft.com/office/drawing/2014/main" id="{BF25C1F1-1A7E-4966-B167-8B2251C92F9B}"/>
                </a:ext>
              </a:extLst>
            </p:cNvPr>
            <p:cNvSpPr>
              <a:spLocks noChangeArrowheads="1"/>
            </p:cNvSpPr>
            <p:nvPr/>
          </p:nvSpPr>
          <p:spPr bwMode="auto">
            <a:xfrm>
              <a:off x="7099944" y="2862402"/>
              <a:ext cx="2547938"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chemeClr val="bg1">
                      <a:lumMod val="65000"/>
                    </a:schemeClr>
                  </a:solidFill>
                  <a:latin panose="020b0606030504020204" typeface="Open Sans"/>
                  <a:ea panose="020b0606030504020204" typeface="Open Sans"/>
                  <a:cs panose="020b0606030504020204" typeface="Open Sans"/>
                </a:rPr>
                <a:t>单击此处添加您的编辑文字标题您的团队名称您的公司</a:t>
              </a:r>
            </a:p>
          </p:txBody>
        </p:sp>
        <p:sp>
          <p:nvSpPr>
            <p:cNvPr id="15" name="文本框 14">
              <a:extLst>
                <a:ext uri="{FF2B5EF4-FFF2-40B4-BE49-F238E27FC236}">
                  <a16:creationId xmlns:a16="http://schemas.microsoft.com/office/drawing/2014/main" id="{502C5DCD-8593-417D-B2E1-B60836E7A0AB}"/>
                </a:ext>
              </a:extLst>
            </p:cNvPr>
            <p:cNvSpPr txBox="1">
              <a:spLocks noChangeArrowheads="1"/>
            </p:cNvSpPr>
            <p:nvPr/>
          </p:nvSpPr>
          <p:spPr bwMode="auto">
            <a:xfrm>
              <a:off x="7114232" y="2592129"/>
              <a:ext cx="1618059"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grpSp>
        <p:nvGrpSpPr>
          <p:cNvPr id="16" name="组合 15">
            <a:extLst>
              <a:ext uri="{FF2B5EF4-FFF2-40B4-BE49-F238E27FC236}">
                <a16:creationId xmlns:a16="http://schemas.microsoft.com/office/drawing/2014/main" id="{DDE60442-8A55-4A37-BBC2-3A4C59848B22}"/>
              </a:ext>
            </a:extLst>
          </p:cNvPr>
          <p:cNvGrpSpPr/>
          <p:nvPr/>
        </p:nvGrpSpPr>
        <p:grpSpPr>
          <a:xfrm>
            <a:off x="7160200" y="3424991"/>
            <a:ext cx="2547938" cy="731938"/>
            <a:chOff x="7160200" y="3424991"/>
            <a:chExt cx="2547938" cy="731938"/>
          </a:xfrm>
        </p:grpSpPr>
        <p:sp>
          <p:nvSpPr>
            <p:cNvPr id="17" name="矩形 35">
              <a:extLst>
                <a:ext uri="{FF2B5EF4-FFF2-40B4-BE49-F238E27FC236}">
                  <a16:creationId xmlns:a16="http://schemas.microsoft.com/office/drawing/2014/main" id="{4B1C9615-AA70-4B4C-9B6B-8224FF7891A0}"/>
                </a:ext>
              </a:extLst>
            </p:cNvPr>
            <p:cNvSpPr>
              <a:spLocks noChangeArrowheads="1"/>
            </p:cNvSpPr>
            <p:nvPr/>
          </p:nvSpPr>
          <p:spPr bwMode="auto">
            <a:xfrm>
              <a:off x="7160199" y="3695264"/>
              <a:ext cx="2547938"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chemeClr val="bg1">
                      <a:lumMod val="65000"/>
                    </a:schemeClr>
                  </a:solidFill>
                  <a:latin panose="020b0606030504020204" typeface="Open Sans"/>
                  <a:ea panose="020b0606030504020204" typeface="Open Sans"/>
                  <a:cs panose="020b0606030504020204" typeface="Open Sans"/>
                </a:rPr>
                <a:t>单击此处添加您的编辑文字标题您的团队名称您的公司</a:t>
              </a:r>
            </a:p>
          </p:txBody>
        </p:sp>
        <p:sp>
          <p:nvSpPr>
            <p:cNvPr id="18" name="文本框 17">
              <a:extLst>
                <a:ext uri="{FF2B5EF4-FFF2-40B4-BE49-F238E27FC236}">
                  <a16:creationId xmlns:a16="http://schemas.microsoft.com/office/drawing/2014/main" id="{6C4DEE00-BA3C-47C9-A580-31BC5BA5F015}"/>
                </a:ext>
              </a:extLst>
            </p:cNvPr>
            <p:cNvSpPr txBox="1">
              <a:spLocks noChangeArrowheads="1"/>
            </p:cNvSpPr>
            <p:nvPr/>
          </p:nvSpPr>
          <p:spPr bwMode="auto">
            <a:xfrm>
              <a:off x="7174488" y="3424991"/>
              <a:ext cx="1618059"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grpSp>
        <p:nvGrpSpPr>
          <p:cNvPr id="19" name="组合 18">
            <a:extLst>
              <a:ext uri="{FF2B5EF4-FFF2-40B4-BE49-F238E27FC236}">
                <a16:creationId xmlns:a16="http://schemas.microsoft.com/office/drawing/2014/main" id="{30FC8402-6001-4A2E-BCC5-2B62C28672B4}"/>
              </a:ext>
            </a:extLst>
          </p:cNvPr>
          <p:cNvGrpSpPr/>
          <p:nvPr/>
        </p:nvGrpSpPr>
        <p:grpSpPr>
          <a:xfrm>
            <a:off x="7164661" y="4308346"/>
            <a:ext cx="2547938" cy="731937"/>
            <a:chOff x="7164661" y="4308346"/>
            <a:chExt cx="2547938" cy="731937"/>
          </a:xfrm>
        </p:grpSpPr>
        <p:sp>
          <p:nvSpPr>
            <p:cNvPr id="20" name="矩形 35">
              <a:extLst>
                <a:ext uri="{FF2B5EF4-FFF2-40B4-BE49-F238E27FC236}">
                  <a16:creationId xmlns:a16="http://schemas.microsoft.com/office/drawing/2014/main" id="{88A09861-AA67-43CA-A852-CF0A5BA8B64B}"/>
                </a:ext>
              </a:extLst>
            </p:cNvPr>
            <p:cNvSpPr>
              <a:spLocks noChangeArrowheads="1"/>
            </p:cNvSpPr>
            <p:nvPr/>
          </p:nvSpPr>
          <p:spPr bwMode="auto">
            <a:xfrm>
              <a:off x="7164661" y="4578618"/>
              <a:ext cx="2547938"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chemeClr val="bg1">
                      <a:lumMod val="65000"/>
                    </a:schemeClr>
                  </a:solidFill>
                  <a:latin panose="020b0606030504020204" typeface="Open Sans"/>
                  <a:ea panose="020b0606030504020204" typeface="Open Sans"/>
                  <a:cs panose="020b0606030504020204" typeface="Open Sans"/>
                </a:rPr>
                <a:t>单击此处添加您的编辑文字标题您的团队名称您的公司</a:t>
              </a:r>
            </a:p>
          </p:txBody>
        </p:sp>
        <p:sp>
          <p:nvSpPr>
            <p:cNvPr id="21" name="文本框 20">
              <a:extLst>
                <a:ext uri="{FF2B5EF4-FFF2-40B4-BE49-F238E27FC236}">
                  <a16:creationId xmlns:a16="http://schemas.microsoft.com/office/drawing/2014/main" id="{7533E417-038B-4AB8-B711-43778FD7B3F2}"/>
                </a:ext>
              </a:extLst>
            </p:cNvPr>
            <p:cNvSpPr txBox="1">
              <a:spLocks noChangeArrowheads="1"/>
            </p:cNvSpPr>
            <p:nvPr/>
          </p:nvSpPr>
          <p:spPr bwMode="auto">
            <a:xfrm>
              <a:off x="7178949" y="4308346"/>
              <a:ext cx="1618059" cy="320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spTree>
    <p:extLst>
      <p:ext uri="{BB962C8B-B14F-4D97-AF65-F5344CB8AC3E}">
        <p14:creationId val="216010909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53" presetSubtype="0">
                                  <p:stCondLst>
                                    <p:cond delay="0"/>
                                  </p:stCondLst>
                                  <p:childTnLst>
                                    <p:set>
                                      <p:cBhvr>
                                        <p:cTn dur="1" fill="hold" id="13">
                                          <p:stCondLst>
                                            <p:cond delay="0"/>
                                          </p:stCondLst>
                                        </p:cTn>
                                        <p:tgtEl>
                                          <p:spTgt spid="5"/>
                                        </p:tgtEl>
                                        <p:attrNameLst>
                                          <p:attrName>style.visibility</p:attrName>
                                        </p:attrNameLst>
                                      </p:cBhvr>
                                      <p:to>
                                        <p:strVal val="visible"/>
                                      </p:to>
                                    </p:set>
                                    <p:anim calcmode="lin" valueType="num">
                                      <p:cBhvr>
                                        <p:cTn dur="500" fill="hold" id="14"/>
                                        <p:tgtEl>
                                          <p:spTgt spid="5"/>
                                        </p:tgtEl>
                                        <p:attrNameLst>
                                          <p:attrName>ppt_w</p:attrName>
                                        </p:attrNameLst>
                                      </p:cBhvr>
                                      <p:tavLst>
                                        <p:tav tm="0">
                                          <p:val>
                                            <p:fltVal val="0"/>
                                          </p:val>
                                        </p:tav>
                                        <p:tav tm="100000">
                                          <p:val>
                                            <p:strVal val="#ppt_w"/>
                                          </p:val>
                                        </p:tav>
                                      </p:tavLst>
                                    </p:anim>
                                    <p:anim calcmode="lin" valueType="num">
                                      <p:cBhvr>
                                        <p:cTn dur="500" fill="hold" id="15"/>
                                        <p:tgtEl>
                                          <p:spTgt spid="5"/>
                                        </p:tgtEl>
                                        <p:attrNameLst>
                                          <p:attrName>ppt_h</p:attrName>
                                        </p:attrNameLst>
                                      </p:cBhvr>
                                      <p:tavLst>
                                        <p:tav tm="0">
                                          <p:val>
                                            <p:fltVal val="0"/>
                                          </p:val>
                                        </p:tav>
                                        <p:tav tm="100000">
                                          <p:val>
                                            <p:strVal val="#ppt_h"/>
                                          </p:val>
                                        </p:tav>
                                      </p:tavLst>
                                    </p:anim>
                                    <p:animEffect filter="fade" transition="in">
                                      <p:cBhvr>
                                        <p:cTn dur="500" id="16"/>
                                        <p:tgtEl>
                                          <p:spTgt spid="5"/>
                                        </p:tgtEl>
                                      </p:cBhvr>
                                    </p:animEffect>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16" presetSubtype="42">
                                  <p:stCondLst>
                                    <p:cond delay="0"/>
                                  </p:stCondLst>
                                  <p:childTnLst>
                                    <p:set>
                                      <p:cBhvr>
                                        <p:cTn dur="1" fill="hold" id="20">
                                          <p:stCondLst>
                                            <p:cond delay="0"/>
                                          </p:stCondLst>
                                        </p:cTn>
                                        <p:tgtEl>
                                          <p:spTgt spid="8"/>
                                        </p:tgtEl>
                                        <p:attrNameLst>
                                          <p:attrName>style.visibility</p:attrName>
                                        </p:attrNameLst>
                                      </p:cBhvr>
                                      <p:to>
                                        <p:strVal val="visible"/>
                                      </p:to>
                                    </p:set>
                                    <p:animEffect filter="barn(outHorizontal)" transition="in">
                                      <p:cBhvr>
                                        <p:cTn dur="500" id="21"/>
                                        <p:tgtEl>
                                          <p:spTgt spid="8"/>
                                        </p:tgtEl>
                                      </p:cBhvr>
                                    </p:animEffect>
                                  </p:childTnLst>
                                </p:cTn>
                              </p:par>
                            </p:childTnLst>
                          </p:cTn>
                        </p:par>
                        <p:par>
                          <p:cTn fill="hold" id="22" nodeType="afterGroup">
                            <p:stCondLst>
                              <p:cond delay="500"/>
                            </p:stCondLst>
                            <p:childTnLst>
                              <p:par>
                                <p:cTn fill="hold" id="23" nodeType="afterEffect" presetClass="entr" presetID="2" presetSubtype="2">
                                  <p:stCondLst>
                                    <p:cond delay="0"/>
                                  </p:stCondLst>
                                  <p:childTnLst>
                                    <p:set>
                                      <p:cBhvr>
                                        <p:cTn dur="1" fill="hold" id="24">
                                          <p:stCondLst>
                                            <p:cond delay="0"/>
                                          </p:stCondLst>
                                        </p:cTn>
                                        <p:tgtEl>
                                          <p:spTgt spid="13"/>
                                        </p:tgtEl>
                                        <p:attrNameLst>
                                          <p:attrName>style.visibility</p:attrName>
                                        </p:attrNameLst>
                                      </p:cBhvr>
                                      <p:to>
                                        <p:strVal val="visible"/>
                                      </p:to>
                                    </p:set>
                                    <p:anim calcmode="lin" valueType="num">
                                      <p:cBhvr additive="base">
                                        <p:cTn dur="500" fill="hold" id="25"/>
                                        <p:tgtEl>
                                          <p:spTgt spid="13"/>
                                        </p:tgtEl>
                                        <p:attrNameLst>
                                          <p:attrName>ppt_x</p:attrName>
                                        </p:attrNameLst>
                                      </p:cBhvr>
                                      <p:tavLst>
                                        <p:tav tm="0">
                                          <p:val>
                                            <p:strVal val="1+#ppt_w/2"/>
                                          </p:val>
                                        </p:tav>
                                        <p:tav tm="100000">
                                          <p:val>
                                            <p:strVal val="#ppt_x"/>
                                          </p:val>
                                        </p:tav>
                                      </p:tavLst>
                                    </p:anim>
                                    <p:anim calcmode="lin" valueType="num">
                                      <p:cBhvr additive="base">
                                        <p:cTn dur="500" fill="hold" id="26"/>
                                        <p:tgtEl>
                                          <p:spTgt spid="13"/>
                                        </p:tgtEl>
                                        <p:attrNameLst>
                                          <p:attrName>ppt_y</p:attrName>
                                        </p:attrNameLst>
                                      </p:cBhvr>
                                      <p:tavLst>
                                        <p:tav tm="0">
                                          <p:val>
                                            <p:strVal val="#ppt_y"/>
                                          </p:val>
                                        </p:tav>
                                        <p:tav tm="100000">
                                          <p:val>
                                            <p:strVal val="#ppt_y"/>
                                          </p:val>
                                        </p:tav>
                                      </p:tavLst>
                                    </p:anim>
                                  </p:childTnLst>
                                </p:cTn>
                              </p:par>
                            </p:childTnLst>
                          </p:cTn>
                        </p:par>
                        <p:par>
                          <p:cTn fill="hold" id="27" nodeType="afterGroup">
                            <p:stCondLst>
                              <p:cond delay="1000"/>
                            </p:stCondLst>
                            <p:childTnLst>
                              <p:par>
                                <p:cTn fill="hold" id="28" nodeType="afterEffect" presetClass="entr" presetID="2" presetSubtype="2">
                                  <p:stCondLst>
                                    <p:cond delay="0"/>
                                  </p:stCondLst>
                                  <p:childTnLst>
                                    <p:set>
                                      <p:cBhvr>
                                        <p:cTn dur="1" fill="hold" id="29">
                                          <p:stCondLst>
                                            <p:cond delay="0"/>
                                          </p:stCondLst>
                                        </p:cTn>
                                        <p:tgtEl>
                                          <p:spTgt spid="16"/>
                                        </p:tgtEl>
                                        <p:attrNameLst>
                                          <p:attrName>style.visibility</p:attrName>
                                        </p:attrNameLst>
                                      </p:cBhvr>
                                      <p:to>
                                        <p:strVal val="visible"/>
                                      </p:to>
                                    </p:set>
                                    <p:anim calcmode="lin" valueType="num">
                                      <p:cBhvr additive="base">
                                        <p:cTn dur="500" fill="hold" id="30"/>
                                        <p:tgtEl>
                                          <p:spTgt spid="16"/>
                                        </p:tgtEl>
                                        <p:attrNameLst>
                                          <p:attrName>ppt_x</p:attrName>
                                        </p:attrNameLst>
                                      </p:cBhvr>
                                      <p:tavLst>
                                        <p:tav tm="0">
                                          <p:val>
                                            <p:strVal val="1+#ppt_w/2"/>
                                          </p:val>
                                        </p:tav>
                                        <p:tav tm="100000">
                                          <p:val>
                                            <p:strVal val="#ppt_x"/>
                                          </p:val>
                                        </p:tav>
                                      </p:tavLst>
                                    </p:anim>
                                    <p:anim calcmode="lin" valueType="num">
                                      <p:cBhvr additive="base">
                                        <p:cTn dur="500" fill="hold" id="31"/>
                                        <p:tgtEl>
                                          <p:spTgt spid="16"/>
                                        </p:tgtEl>
                                        <p:attrNameLst>
                                          <p:attrName>ppt_y</p:attrName>
                                        </p:attrNameLst>
                                      </p:cBhvr>
                                      <p:tavLst>
                                        <p:tav tm="0">
                                          <p:val>
                                            <p:strVal val="#ppt_y"/>
                                          </p:val>
                                        </p:tav>
                                        <p:tav tm="100000">
                                          <p:val>
                                            <p:strVal val="#ppt_y"/>
                                          </p:val>
                                        </p:tav>
                                      </p:tavLst>
                                    </p:anim>
                                  </p:childTnLst>
                                </p:cTn>
                              </p:par>
                            </p:childTnLst>
                          </p:cTn>
                        </p:par>
                        <p:par>
                          <p:cTn fill="hold" id="32" nodeType="afterGroup">
                            <p:stCondLst>
                              <p:cond delay="1500"/>
                            </p:stCondLst>
                            <p:childTnLst>
                              <p:par>
                                <p:cTn fill="hold" id="33" nodeType="afterEffect" presetClass="entr" presetID="2" presetSubtype="2">
                                  <p:stCondLst>
                                    <p:cond delay="0"/>
                                  </p:stCondLst>
                                  <p:childTnLst>
                                    <p:set>
                                      <p:cBhvr>
                                        <p:cTn dur="1" fill="hold" id="34">
                                          <p:stCondLst>
                                            <p:cond delay="0"/>
                                          </p:stCondLst>
                                        </p:cTn>
                                        <p:tgtEl>
                                          <p:spTgt spid="19"/>
                                        </p:tgtEl>
                                        <p:attrNameLst>
                                          <p:attrName>style.visibility</p:attrName>
                                        </p:attrNameLst>
                                      </p:cBhvr>
                                      <p:to>
                                        <p:strVal val="visible"/>
                                      </p:to>
                                    </p:set>
                                    <p:anim calcmode="lin" valueType="num">
                                      <p:cBhvr additive="base">
                                        <p:cTn dur="500" fill="hold" id="35"/>
                                        <p:tgtEl>
                                          <p:spTgt spid="19"/>
                                        </p:tgtEl>
                                        <p:attrNameLst>
                                          <p:attrName>ppt_x</p:attrName>
                                        </p:attrNameLst>
                                      </p:cBhvr>
                                      <p:tavLst>
                                        <p:tav tm="0">
                                          <p:val>
                                            <p:strVal val="1+#ppt_w/2"/>
                                          </p:val>
                                        </p:tav>
                                        <p:tav tm="100000">
                                          <p:val>
                                            <p:strVal val="#ppt_x"/>
                                          </p:val>
                                        </p:tav>
                                      </p:tavLst>
                                    </p:anim>
                                    <p:anim calcmode="lin" valueType="num">
                                      <p:cBhvr additive="base">
                                        <p:cTn dur="500" fill="hold" id="36"/>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Freeform 5">
            <a:extLst>
              <a:ext uri="{FF2B5EF4-FFF2-40B4-BE49-F238E27FC236}">
                <a16:creationId xmlns:a16="http://schemas.microsoft.com/office/drawing/2014/main" id="{9CD3FED5-61CB-4E8A-B2A6-AEA6DACC7469}"/>
              </a:ext>
            </a:extLst>
          </p:cNvPr>
          <p:cNvSpPr/>
          <p:nvPr/>
        </p:nvSpPr>
        <p:spPr bwMode="auto">
          <a:xfrm>
            <a:off x="2052640" y="4409631"/>
            <a:ext cx="1978583" cy="610046"/>
          </a:xfrm>
          <a:custGeom>
            <a:gdLst>
              <a:gd fmla="*/ 0 w 973" name="T0"/>
              <a:gd fmla="*/ 300 h 300" name="T1"/>
              <a:gd fmla="*/ 0 w 973" name="T2"/>
              <a:gd fmla="*/ 0 h 300" name="T3"/>
              <a:gd fmla="*/ 973 w 973" name="T4"/>
              <a:gd fmla="*/ 0 h 300" name="T5"/>
            </a:gdLst>
            <a:cxnLst>
              <a:cxn ang="0">
                <a:pos x="T0" y="T1"/>
              </a:cxn>
              <a:cxn ang="0">
                <a:pos x="T2" y="T3"/>
              </a:cxn>
              <a:cxn ang="0">
                <a:pos x="T4" y="T5"/>
              </a:cxn>
            </a:cxnLst>
            <a:rect b="b" l="0" r="r" t="0"/>
            <a:pathLst>
              <a:path h="300" w="973">
                <a:moveTo>
                  <a:pt x="0" y="300"/>
                </a:moveTo>
                <a:lnTo>
                  <a:pt x="0" y="0"/>
                </a:lnTo>
                <a:lnTo>
                  <a:pt x="973" y="0"/>
                </a:lnTo>
              </a:path>
            </a:pathLst>
          </a:custGeom>
          <a:noFill/>
          <a:ln cap="flat" w="57150">
            <a:solidFill>
              <a:srgbClr val="BAE3F9"/>
            </a:solidFill>
            <a:prstDash val="solid"/>
            <a:miter lim="800000"/>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lang="en-US" sz="2400">
              <a:solidFill>
                <a:schemeClr val="bg1">
                  <a:lumMod val="65000"/>
                </a:schemeClr>
              </a:solidFill>
            </a:endParaRPr>
          </a:p>
        </p:txBody>
      </p:sp>
      <p:sp>
        <p:nvSpPr>
          <p:cNvPr id="3" name="Freeform 6">
            <a:extLst>
              <a:ext uri="{FF2B5EF4-FFF2-40B4-BE49-F238E27FC236}">
                <a16:creationId xmlns:a16="http://schemas.microsoft.com/office/drawing/2014/main" id="{A9C913F3-A2F1-4901-8687-955A6DB3891A}"/>
              </a:ext>
            </a:extLst>
          </p:cNvPr>
          <p:cNvSpPr/>
          <p:nvPr/>
        </p:nvSpPr>
        <p:spPr bwMode="auto">
          <a:xfrm>
            <a:off x="4031223" y="3805686"/>
            <a:ext cx="1978583" cy="610046"/>
          </a:xfrm>
          <a:custGeom>
            <a:gdLst>
              <a:gd fmla="*/ 0 w 973" name="T0"/>
              <a:gd fmla="*/ 300 h 300" name="T1"/>
              <a:gd fmla="*/ 0 w 973" name="T2"/>
              <a:gd fmla="*/ 0 h 300" name="T3"/>
              <a:gd fmla="*/ 973 w 973" name="T4"/>
              <a:gd fmla="*/ 0 h 300" name="T5"/>
            </a:gdLst>
            <a:cxnLst>
              <a:cxn ang="0">
                <a:pos x="T0" y="T1"/>
              </a:cxn>
              <a:cxn ang="0">
                <a:pos x="T2" y="T3"/>
              </a:cxn>
              <a:cxn ang="0">
                <a:pos x="T4" y="T5"/>
              </a:cxn>
            </a:cxnLst>
            <a:rect b="b" l="0" r="r" t="0"/>
            <a:pathLst>
              <a:path h="300" w="973">
                <a:moveTo>
                  <a:pt x="0" y="300"/>
                </a:moveTo>
                <a:lnTo>
                  <a:pt x="0" y="0"/>
                </a:lnTo>
                <a:lnTo>
                  <a:pt x="973" y="0"/>
                </a:lnTo>
              </a:path>
            </a:pathLst>
          </a:custGeom>
          <a:noFill/>
          <a:ln cap="flat" w="57150">
            <a:solidFill>
              <a:srgbClr val="F8C8CE"/>
            </a:solidFill>
            <a:prstDash val="solid"/>
            <a:miter lim="800000"/>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lang="en-US" sz="2400">
              <a:solidFill>
                <a:schemeClr val="bg1">
                  <a:lumMod val="65000"/>
                </a:schemeClr>
              </a:solidFill>
            </a:endParaRPr>
          </a:p>
        </p:txBody>
      </p:sp>
      <p:sp>
        <p:nvSpPr>
          <p:cNvPr id="4" name="Freeform 7">
            <a:extLst>
              <a:ext uri="{FF2B5EF4-FFF2-40B4-BE49-F238E27FC236}">
                <a16:creationId xmlns:a16="http://schemas.microsoft.com/office/drawing/2014/main" id="{4EFBCB4E-7405-4506-A7E2-14DA4BFCDBCE}"/>
              </a:ext>
            </a:extLst>
          </p:cNvPr>
          <p:cNvSpPr/>
          <p:nvPr/>
        </p:nvSpPr>
        <p:spPr bwMode="auto">
          <a:xfrm>
            <a:off x="6013871" y="3197671"/>
            <a:ext cx="1982650" cy="608013"/>
          </a:xfrm>
          <a:custGeom>
            <a:gdLst>
              <a:gd fmla="*/ 0 w 975" name="T0"/>
              <a:gd fmla="*/ 299 h 299" name="T1"/>
              <a:gd fmla="*/ 0 w 975" name="T2"/>
              <a:gd fmla="*/ 0 h 299" name="T3"/>
              <a:gd fmla="*/ 975 w 975" name="T4"/>
              <a:gd fmla="*/ 0 h 299" name="T5"/>
            </a:gdLst>
            <a:cxnLst>
              <a:cxn ang="0">
                <a:pos x="T0" y="T1"/>
              </a:cxn>
              <a:cxn ang="0">
                <a:pos x="T2" y="T3"/>
              </a:cxn>
              <a:cxn ang="0">
                <a:pos x="T4" y="T5"/>
              </a:cxn>
            </a:cxnLst>
            <a:rect b="b" l="0" r="r" t="0"/>
            <a:pathLst>
              <a:path h="299" w="975">
                <a:moveTo>
                  <a:pt x="0" y="299"/>
                </a:moveTo>
                <a:lnTo>
                  <a:pt x="0" y="0"/>
                </a:lnTo>
                <a:lnTo>
                  <a:pt x="975" y="0"/>
                </a:lnTo>
              </a:path>
            </a:pathLst>
          </a:custGeom>
          <a:noFill/>
          <a:ln cap="flat" w="57150">
            <a:solidFill>
              <a:srgbClr val="BAE3F9"/>
            </a:solidFill>
            <a:prstDash val="solid"/>
            <a:miter lim="800000"/>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lang="en-US" sz="2400">
              <a:solidFill>
                <a:schemeClr val="bg1">
                  <a:lumMod val="65000"/>
                </a:schemeClr>
              </a:solidFill>
            </a:endParaRPr>
          </a:p>
        </p:txBody>
      </p:sp>
      <p:sp>
        <p:nvSpPr>
          <p:cNvPr id="5" name="Freeform 8">
            <a:extLst>
              <a:ext uri="{FF2B5EF4-FFF2-40B4-BE49-F238E27FC236}">
                <a16:creationId xmlns:a16="http://schemas.microsoft.com/office/drawing/2014/main" id="{F3573340-54F8-4967-B8D0-37ACADAD6EBD}"/>
              </a:ext>
            </a:extLst>
          </p:cNvPr>
          <p:cNvSpPr/>
          <p:nvPr/>
        </p:nvSpPr>
        <p:spPr bwMode="auto">
          <a:xfrm>
            <a:off x="7996522" y="2599671"/>
            <a:ext cx="1978583" cy="610046"/>
          </a:xfrm>
          <a:custGeom>
            <a:gdLst>
              <a:gd fmla="*/ 0 w 973" name="T0"/>
              <a:gd fmla="*/ 300 h 300" name="T1"/>
              <a:gd fmla="*/ 0 w 973" name="T2"/>
              <a:gd fmla="*/ 0 h 300" name="T3"/>
              <a:gd fmla="*/ 973 w 973" name="T4"/>
              <a:gd fmla="*/ 0 h 300" name="T5"/>
            </a:gdLst>
            <a:cxnLst>
              <a:cxn ang="0">
                <a:pos x="T0" y="T1"/>
              </a:cxn>
              <a:cxn ang="0">
                <a:pos x="T2" y="T3"/>
              </a:cxn>
              <a:cxn ang="0">
                <a:pos x="T4" y="T5"/>
              </a:cxn>
            </a:cxnLst>
            <a:rect b="b" l="0" r="r" t="0"/>
            <a:pathLst>
              <a:path h="300" w="973">
                <a:moveTo>
                  <a:pt x="0" y="300"/>
                </a:moveTo>
                <a:lnTo>
                  <a:pt x="0" y="0"/>
                </a:lnTo>
                <a:lnTo>
                  <a:pt x="973" y="0"/>
                </a:lnTo>
              </a:path>
            </a:pathLst>
          </a:custGeom>
          <a:noFill/>
          <a:ln cap="flat" w="57150">
            <a:solidFill>
              <a:srgbClr val="F8C8CE"/>
            </a:solidFill>
            <a:prstDash val="solid"/>
            <a:miter lim="800000"/>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lang="en-US" sz="2400">
              <a:solidFill>
                <a:schemeClr val="bg1">
                  <a:lumMod val="65000"/>
                </a:schemeClr>
              </a:solidFill>
            </a:endParaRPr>
          </a:p>
        </p:txBody>
      </p:sp>
      <p:grpSp>
        <p:nvGrpSpPr>
          <p:cNvPr id="6" name="组合 5">
            <a:extLst>
              <a:ext uri="{FF2B5EF4-FFF2-40B4-BE49-F238E27FC236}">
                <a16:creationId xmlns:a16="http://schemas.microsoft.com/office/drawing/2014/main" id="{70C00E2D-665E-435C-A090-62792121FD11}"/>
              </a:ext>
            </a:extLst>
          </p:cNvPr>
          <p:cNvGrpSpPr/>
          <p:nvPr/>
        </p:nvGrpSpPr>
        <p:grpSpPr>
          <a:xfrm>
            <a:off x="8188325" y="2685990"/>
            <a:ext cx="1917940" cy="1142779"/>
            <a:chOff x="8239125" y="2965390"/>
            <a:chExt cx="1917940" cy="1142779"/>
          </a:xfrm>
        </p:grpSpPr>
        <p:sp>
          <p:nvSpPr>
            <p:cNvPr id="7" name="矩形 6">
              <a:extLst>
                <a:ext uri="{FF2B5EF4-FFF2-40B4-BE49-F238E27FC236}">
                  <a16:creationId xmlns:a16="http://schemas.microsoft.com/office/drawing/2014/main" id="{C0A794FB-DA10-4322-AF5D-74C7CA7D2D84}"/>
                </a:ext>
              </a:extLst>
            </p:cNvPr>
            <p:cNvSpPr/>
            <p:nvPr/>
          </p:nvSpPr>
          <p:spPr>
            <a:xfrm>
              <a:off x="8239125" y="3277172"/>
              <a:ext cx="1917939" cy="822960"/>
            </a:xfrm>
            <a:prstGeom prst="rect">
              <a:avLst/>
            </a:prstGeom>
          </p:spPr>
          <p:txBody>
            <a:bodyPr wrap="square">
              <a:spAutoFit/>
            </a:bodyPr>
            <a:lstStyle/>
            <a:p>
              <a:r>
                <a:rPr altLang="en-US" lang="zh-CN" sz="1200">
                  <a:solidFill>
                    <a:schemeClr val="bg1">
                      <a:lumMod val="65000"/>
                    </a:schemeClr>
                  </a:solidFill>
                  <a:latin charset="0" panose="020b0606030504020204" pitchFamily="34" typeface="Open Sans"/>
                  <a:ea charset="0" panose="020b0606030504020204" pitchFamily="34" typeface="Open Sans"/>
                  <a:cs charset="0" panose="020b0606030504020204" pitchFamily="34" typeface="Open Sans"/>
                </a:rPr>
                <a:t>单击此处添加您的编辑文字标题您的团队名称您的公司名称单击此处添加您的编辑文字</a:t>
              </a:r>
            </a:p>
          </p:txBody>
        </p:sp>
        <p:sp>
          <p:nvSpPr>
            <p:cNvPr id="8" name="文本框 7">
              <a:extLst>
                <a:ext uri="{FF2B5EF4-FFF2-40B4-BE49-F238E27FC236}">
                  <a16:creationId xmlns:a16="http://schemas.microsoft.com/office/drawing/2014/main" id="{5C7F7B60-8CED-4459-A016-CB36E9B5BAC5}"/>
                </a:ext>
              </a:extLst>
            </p:cNvPr>
            <p:cNvSpPr txBox="1"/>
            <p:nvPr/>
          </p:nvSpPr>
          <p:spPr>
            <a:xfrm>
              <a:off x="8239125" y="2965390"/>
              <a:ext cx="1155700"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grpSp>
        <p:nvGrpSpPr>
          <p:cNvPr id="9" name="组合 8">
            <a:extLst>
              <a:ext uri="{FF2B5EF4-FFF2-40B4-BE49-F238E27FC236}">
                <a16:creationId xmlns:a16="http://schemas.microsoft.com/office/drawing/2014/main" id="{7CE55BB3-52E2-4E12-BF8D-D58EB83E3D65}"/>
              </a:ext>
            </a:extLst>
          </p:cNvPr>
          <p:cNvGrpSpPr/>
          <p:nvPr/>
        </p:nvGrpSpPr>
        <p:grpSpPr>
          <a:xfrm>
            <a:off x="5943339" y="1987918"/>
            <a:ext cx="1917939" cy="1142781"/>
            <a:chOff x="5994139" y="2267318"/>
            <a:chExt cx="1917939" cy="1142781"/>
          </a:xfrm>
        </p:grpSpPr>
        <p:sp>
          <p:nvSpPr>
            <p:cNvPr id="10" name="矩形 9">
              <a:extLst>
                <a:ext uri="{FF2B5EF4-FFF2-40B4-BE49-F238E27FC236}">
                  <a16:creationId xmlns:a16="http://schemas.microsoft.com/office/drawing/2014/main" id="{8C738C2E-0C4E-4545-9D17-44A8AEE4C97F}"/>
                </a:ext>
              </a:extLst>
            </p:cNvPr>
            <p:cNvSpPr/>
            <p:nvPr/>
          </p:nvSpPr>
          <p:spPr>
            <a:xfrm>
              <a:off x="5994140" y="2579102"/>
              <a:ext cx="1917939" cy="822960"/>
            </a:xfrm>
            <a:prstGeom prst="rect">
              <a:avLst/>
            </a:prstGeom>
          </p:spPr>
          <p:txBody>
            <a:bodyPr wrap="square">
              <a:spAutoFit/>
            </a:bodyPr>
            <a:lstStyle/>
            <a:p>
              <a:r>
                <a:rPr altLang="en-US" lang="zh-CN" sz="1200">
                  <a:solidFill>
                    <a:schemeClr val="bg1">
                      <a:lumMod val="65000"/>
                    </a:schemeClr>
                  </a:solidFill>
                  <a:latin charset="0" panose="020b0606030504020204" pitchFamily="34" typeface="Open Sans"/>
                  <a:ea charset="0" panose="020b0606030504020204" pitchFamily="34" typeface="Open Sans"/>
                  <a:cs charset="0" panose="020b0606030504020204" pitchFamily="34" typeface="Open Sans"/>
                </a:rPr>
                <a:t>单击此处添加您的编辑文字标题您的团队名称您的公司名称单击此处添加您的编辑文字</a:t>
              </a:r>
            </a:p>
          </p:txBody>
        </p:sp>
        <p:sp>
          <p:nvSpPr>
            <p:cNvPr id="11" name="文本框 10">
              <a:extLst>
                <a:ext uri="{FF2B5EF4-FFF2-40B4-BE49-F238E27FC236}">
                  <a16:creationId xmlns:a16="http://schemas.microsoft.com/office/drawing/2014/main" id="{A230584A-1F1F-4BF7-9172-080CD316AEC6}"/>
                </a:ext>
              </a:extLst>
            </p:cNvPr>
            <p:cNvSpPr txBox="1"/>
            <p:nvPr/>
          </p:nvSpPr>
          <p:spPr>
            <a:xfrm>
              <a:off x="5994139" y="2267318"/>
              <a:ext cx="1214793"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grpSp>
        <p:nvGrpSpPr>
          <p:cNvPr id="12" name="组合 11">
            <a:extLst>
              <a:ext uri="{FF2B5EF4-FFF2-40B4-BE49-F238E27FC236}">
                <a16:creationId xmlns:a16="http://schemas.microsoft.com/office/drawing/2014/main" id="{75CC9B74-1C7E-49A7-9DA8-9415C8BC9ADA}"/>
              </a:ext>
            </a:extLst>
          </p:cNvPr>
          <p:cNvGrpSpPr/>
          <p:nvPr/>
        </p:nvGrpSpPr>
        <p:grpSpPr>
          <a:xfrm>
            <a:off x="4127124" y="3950900"/>
            <a:ext cx="1917939" cy="1142781"/>
            <a:chOff x="4082021" y="2879071"/>
            <a:chExt cx="1917939" cy="1142781"/>
          </a:xfrm>
        </p:grpSpPr>
        <p:sp>
          <p:nvSpPr>
            <p:cNvPr id="13" name="矩形 12">
              <a:extLst>
                <a:ext uri="{FF2B5EF4-FFF2-40B4-BE49-F238E27FC236}">
                  <a16:creationId xmlns:a16="http://schemas.microsoft.com/office/drawing/2014/main" id="{CC0676CE-7DB8-4981-B869-BE14D43A5CC5}"/>
                </a:ext>
              </a:extLst>
            </p:cNvPr>
            <p:cNvSpPr/>
            <p:nvPr/>
          </p:nvSpPr>
          <p:spPr>
            <a:xfrm>
              <a:off x="4082021" y="3190854"/>
              <a:ext cx="1917939" cy="822960"/>
            </a:xfrm>
            <a:prstGeom prst="rect">
              <a:avLst/>
            </a:prstGeom>
          </p:spPr>
          <p:txBody>
            <a:bodyPr wrap="square">
              <a:spAutoFit/>
            </a:bodyPr>
            <a:lstStyle/>
            <a:p>
              <a:r>
                <a:rPr altLang="en-US" lang="zh-CN" sz="1200">
                  <a:solidFill>
                    <a:schemeClr val="bg1">
                      <a:lumMod val="65000"/>
                    </a:schemeClr>
                  </a:solidFill>
                  <a:latin charset="0" panose="020b0606030504020204" pitchFamily="34" typeface="Open Sans"/>
                  <a:ea charset="0" panose="020b0606030504020204" pitchFamily="34" typeface="Open Sans"/>
                  <a:cs charset="0" panose="020b0606030504020204" pitchFamily="34" typeface="Open Sans"/>
                </a:rPr>
                <a:t>单击此处添加您的编辑文字标题您的团队名称您的公司名称单击此处添加您的编辑文字</a:t>
              </a:r>
            </a:p>
          </p:txBody>
        </p:sp>
        <p:sp>
          <p:nvSpPr>
            <p:cNvPr id="14" name="文本框 13">
              <a:extLst>
                <a:ext uri="{FF2B5EF4-FFF2-40B4-BE49-F238E27FC236}">
                  <a16:creationId xmlns:a16="http://schemas.microsoft.com/office/drawing/2014/main" id="{79200190-2527-442D-AACC-9DAF3AE70B8B}"/>
                </a:ext>
              </a:extLst>
            </p:cNvPr>
            <p:cNvSpPr txBox="1"/>
            <p:nvPr/>
          </p:nvSpPr>
          <p:spPr>
            <a:xfrm>
              <a:off x="4082022" y="2879071"/>
              <a:ext cx="1144260"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grpSp>
        <p:nvGrpSpPr>
          <p:cNvPr id="15" name="组合 14">
            <a:extLst>
              <a:ext uri="{FF2B5EF4-FFF2-40B4-BE49-F238E27FC236}">
                <a16:creationId xmlns:a16="http://schemas.microsoft.com/office/drawing/2014/main" id="{43953030-9230-4617-B12A-1BE56FDF99D1}"/>
              </a:ext>
            </a:extLst>
          </p:cNvPr>
          <p:cNvGrpSpPr/>
          <p:nvPr/>
        </p:nvGrpSpPr>
        <p:grpSpPr>
          <a:xfrm>
            <a:off x="1983862" y="3223619"/>
            <a:ext cx="1917939" cy="1142780"/>
            <a:chOff x="2034662" y="3503019"/>
            <a:chExt cx="1917939" cy="1142780"/>
          </a:xfrm>
        </p:grpSpPr>
        <p:sp>
          <p:nvSpPr>
            <p:cNvPr id="16" name="矩形 15">
              <a:extLst>
                <a:ext uri="{FF2B5EF4-FFF2-40B4-BE49-F238E27FC236}">
                  <a16:creationId xmlns:a16="http://schemas.microsoft.com/office/drawing/2014/main" id="{613AB2C5-85B9-485D-9560-53B9F0AB3692}"/>
                </a:ext>
              </a:extLst>
            </p:cNvPr>
            <p:cNvSpPr/>
            <p:nvPr/>
          </p:nvSpPr>
          <p:spPr>
            <a:xfrm>
              <a:off x="2034663" y="3814802"/>
              <a:ext cx="1917939" cy="822960"/>
            </a:xfrm>
            <a:prstGeom prst="rect">
              <a:avLst/>
            </a:prstGeom>
          </p:spPr>
          <p:txBody>
            <a:bodyPr wrap="square">
              <a:spAutoFit/>
            </a:bodyPr>
            <a:lstStyle/>
            <a:p>
              <a:r>
                <a:rPr altLang="en-US" lang="zh-CN" sz="1200">
                  <a:solidFill>
                    <a:schemeClr val="bg1">
                      <a:lumMod val="65000"/>
                    </a:schemeClr>
                  </a:solidFill>
                  <a:latin charset="0" panose="020b0606030504020204" pitchFamily="34" typeface="Open Sans"/>
                  <a:ea charset="0" panose="020b0606030504020204" pitchFamily="34" typeface="Open Sans"/>
                  <a:cs charset="0" panose="020b0606030504020204" pitchFamily="34" typeface="Open Sans"/>
                </a:rPr>
                <a:t>单击此处添加您的编辑文字标题您的团队名称您的公司名称单击此处添加您的编辑文字</a:t>
              </a:r>
            </a:p>
          </p:txBody>
        </p:sp>
        <p:sp>
          <p:nvSpPr>
            <p:cNvPr id="17" name="文本框 16">
              <a:extLst>
                <a:ext uri="{FF2B5EF4-FFF2-40B4-BE49-F238E27FC236}">
                  <a16:creationId xmlns:a16="http://schemas.microsoft.com/office/drawing/2014/main" id="{7434F1AE-D7DB-4663-B5F1-E547E127A51A}"/>
                </a:ext>
              </a:extLst>
            </p:cNvPr>
            <p:cNvSpPr txBox="1"/>
            <p:nvPr/>
          </p:nvSpPr>
          <p:spPr>
            <a:xfrm>
              <a:off x="2034662" y="3503020"/>
              <a:ext cx="1124463" cy="320040"/>
            </a:xfrm>
            <a:prstGeom prst="rect">
              <a:avLst/>
            </a:prstGeom>
            <a:noFill/>
          </p:spPr>
          <p:txBody>
            <a:bodyPr rtlCol="0" wrap="square">
              <a:spAutoFit/>
            </a:bodyPr>
            <a:lstStyle/>
            <a:p>
              <a:r>
                <a:rPr altLang="en-US" b="1" lang="zh-CN" sz="1500">
                  <a:solidFill>
                    <a:schemeClr val="bg1">
                      <a:lumMod val="65000"/>
                    </a:schemeClr>
                  </a:solidFill>
                  <a:latin charset="-122" panose="020b0503020204020204" pitchFamily="34" typeface="微软雅黑"/>
                  <a:ea charset="-122" panose="020b0503020204020204" pitchFamily="34" typeface="微软雅黑"/>
                </a:rPr>
                <a:t>文字内容</a:t>
              </a:r>
            </a:p>
          </p:txBody>
        </p:sp>
      </p:grpSp>
    </p:spTree>
    <p:extLst>
      <p:ext uri="{BB962C8B-B14F-4D97-AF65-F5344CB8AC3E}">
        <p14:creationId val="64526910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4">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250" fill="hold" id="7"/>
                                        <p:tgtEl>
                                          <p:spTgt spid="2"/>
                                        </p:tgtEl>
                                        <p:attrNameLst>
                                          <p:attrName>ppt_x</p:attrName>
                                        </p:attrNameLst>
                                      </p:cBhvr>
                                      <p:tavLst>
                                        <p:tav tm="0">
                                          <p:val>
                                            <p:strVal val="#ppt_x"/>
                                          </p:val>
                                        </p:tav>
                                        <p:tav tm="100000">
                                          <p:val>
                                            <p:strVal val="#ppt_x"/>
                                          </p:val>
                                        </p:tav>
                                      </p:tavLst>
                                    </p:anim>
                                    <p:anim calcmode="lin" valueType="num">
                                      <p:cBhvr additive="base">
                                        <p:cTn dur="250" fill="hold" id="8"/>
                                        <p:tgtEl>
                                          <p:spTgt spid="2"/>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250"/>
                            </p:stCondLst>
                            <p:childTnLst>
                              <p:par>
                                <p:cTn fill="hold" grpId="0" id="10" nodeType="afterEffect" presetClass="entr" presetID="2" presetSubtype="4">
                                  <p:stCondLst>
                                    <p:cond delay="0"/>
                                  </p:stCondLst>
                                  <p:childTnLst>
                                    <p:set>
                                      <p:cBhvr>
                                        <p:cTn dur="1" fill="hold" id="11">
                                          <p:stCondLst>
                                            <p:cond delay="0"/>
                                          </p:stCondLst>
                                        </p:cTn>
                                        <p:tgtEl>
                                          <p:spTgt spid="3"/>
                                        </p:tgtEl>
                                        <p:attrNameLst>
                                          <p:attrName>style.visibility</p:attrName>
                                        </p:attrNameLst>
                                      </p:cBhvr>
                                      <p:to>
                                        <p:strVal val="visible"/>
                                      </p:to>
                                    </p:set>
                                    <p:anim calcmode="lin" valueType="num">
                                      <p:cBhvr additive="base">
                                        <p:cTn dur="250" fill="hold" id="12"/>
                                        <p:tgtEl>
                                          <p:spTgt spid="3"/>
                                        </p:tgtEl>
                                        <p:attrNameLst>
                                          <p:attrName>ppt_x</p:attrName>
                                        </p:attrNameLst>
                                      </p:cBhvr>
                                      <p:tavLst>
                                        <p:tav tm="0">
                                          <p:val>
                                            <p:strVal val="#ppt_x"/>
                                          </p:val>
                                        </p:tav>
                                        <p:tav tm="100000">
                                          <p:val>
                                            <p:strVal val="#ppt_x"/>
                                          </p:val>
                                        </p:tav>
                                      </p:tavLst>
                                    </p:anim>
                                    <p:anim calcmode="lin" valueType="num">
                                      <p:cBhvr additive="base">
                                        <p:cTn dur="250" fill="hold" id="13"/>
                                        <p:tgtEl>
                                          <p:spTgt spid="3"/>
                                        </p:tgtEl>
                                        <p:attrNameLst>
                                          <p:attrName>ppt_y</p:attrName>
                                        </p:attrNameLst>
                                      </p:cBhvr>
                                      <p:tavLst>
                                        <p:tav tm="0">
                                          <p:val>
                                            <p:strVal val="1+#ppt_h/2"/>
                                          </p:val>
                                        </p:tav>
                                        <p:tav tm="100000">
                                          <p:val>
                                            <p:strVal val="#ppt_y"/>
                                          </p:val>
                                        </p:tav>
                                      </p:tavLst>
                                    </p:anim>
                                  </p:childTnLst>
                                </p:cTn>
                              </p:par>
                            </p:childTnLst>
                          </p:cTn>
                        </p:par>
                        <p:par>
                          <p:cTn fill="hold" id="14" nodeType="afterGroup">
                            <p:stCondLst>
                              <p:cond delay="500"/>
                            </p:stCondLst>
                            <p:childTnLst>
                              <p:par>
                                <p:cTn fill="hold" grpId="0" id="15" nodeType="afterEffect" presetClass="entr" presetID="2" presetSubtype="4">
                                  <p:stCondLst>
                                    <p:cond delay="0"/>
                                  </p:stCondLst>
                                  <p:childTnLst>
                                    <p:set>
                                      <p:cBhvr>
                                        <p:cTn dur="1" fill="hold" id="16">
                                          <p:stCondLst>
                                            <p:cond delay="0"/>
                                          </p:stCondLst>
                                        </p:cTn>
                                        <p:tgtEl>
                                          <p:spTgt spid="4"/>
                                        </p:tgtEl>
                                        <p:attrNameLst>
                                          <p:attrName>style.visibility</p:attrName>
                                        </p:attrNameLst>
                                      </p:cBhvr>
                                      <p:to>
                                        <p:strVal val="visible"/>
                                      </p:to>
                                    </p:set>
                                    <p:anim calcmode="lin" valueType="num">
                                      <p:cBhvr additive="base">
                                        <p:cTn dur="250" fill="hold" id="17"/>
                                        <p:tgtEl>
                                          <p:spTgt spid="4"/>
                                        </p:tgtEl>
                                        <p:attrNameLst>
                                          <p:attrName>ppt_x</p:attrName>
                                        </p:attrNameLst>
                                      </p:cBhvr>
                                      <p:tavLst>
                                        <p:tav tm="0">
                                          <p:val>
                                            <p:strVal val="#ppt_x"/>
                                          </p:val>
                                        </p:tav>
                                        <p:tav tm="100000">
                                          <p:val>
                                            <p:strVal val="#ppt_x"/>
                                          </p:val>
                                        </p:tav>
                                      </p:tavLst>
                                    </p:anim>
                                    <p:anim calcmode="lin" valueType="num">
                                      <p:cBhvr additive="base">
                                        <p:cTn dur="250" fill="hold" id="18"/>
                                        <p:tgtEl>
                                          <p:spTgt spid="4"/>
                                        </p:tgtEl>
                                        <p:attrNameLst>
                                          <p:attrName>ppt_y</p:attrName>
                                        </p:attrNameLst>
                                      </p:cBhvr>
                                      <p:tavLst>
                                        <p:tav tm="0">
                                          <p:val>
                                            <p:strVal val="1+#ppt_h/2"/>
                                          </p:val>
                                        </p:tav>
                                        <p:tav tm="100000">
                                          <p:val>
                                            <p:strVal val="#ppt_y"/>
                                          </p:val>
                                        </p:tav>
                                      </p:tavLst>
                                    </p:anim>
                                  </p:childTnLst>
                                </p:cTn>
                              </p:par>
                            </p:childTnLst>
                          </p:cTn>
                        </p:par>
                        <p:par>
                          <p:cTn fill="hold" id="19" nodeType="afterGroup">
                            <p:stCondLst>
                              <p:cond delay="750"/>
                            </p:stCondLst>
                            <p:childTnLst>
                              <p:par>
                                <p:cTn fill="hold" grpId="0" id="20" nodeType="afterEffect" presetClass="entr" presetID="2" presetSubtype="4">
                                  <p:stCondLst>
                                    <p:cond delay="0"/>
                                  </p:stCondLst>
                                  <p:childTnLst>
                                    <p:set>
                                      <p:cBhvr>
                                        <p:cTn dur="1" fill="hold" id="21">
                                          <p:stCondLst>
                                            <p:cond delay="0"/>
                                          </p:stCondLst>
                                        </p:cTn>
                                        <p:tgtEl>
                                          <p:spTgt spid="5"/>
                                        </p:tgtEl>
                                        <p:attrNameLst>
                                          <p:attrName>style.visibility</p:attrName>
                                        </p:attrNameLst>
                                      </p:cBhvr>
                                      <p:to>
                                        <p:strVal val="visible"/>
                                      </p:to>
                                    </p:set>
                                    <p:anim calcmode="lin" valueType="num">
                                      <p:cBhvr additive="base">
                                        <p:cTn dur="250" fill="hold" id="22"/>
                                        <p:tgtEl>
                                          <p:spTgt spid="5"/>
                                        </p:tgtEl>
                                        <p:attrNameLst>
                                          <p:attrName>ppt_x</p:attrName>
                                        </p:attrNameLst>
                                      </p:cBhvr>
                                      <p:tavLst>
                                        <p:tav tm="0">
                                          <p:val>
                                            <p:strVal val="#ppt_x"/>
                                          </p:val>
                                        </p:tav>
                                        <p:tav tm="100000">
                                          <p:val>
                                            <p:strVal val="#ppt_x"/>
                                          </p:val>
                                        </p:tav>
                                      </p:tavLst>
                                    </p:anim>
                                    <p:anim calcmode="lin" valueType="num">
                                      <p:cBhvr additive="base">
                                        <p:cTn dur="250" fill="hold" id="23"/>
                                        <p:tgtEl>
                                          <p:spTgt spid="5"/>
                                        </p:tgtEl>
                                        <p:attrNameLst>
                                          <p:attrName>ppt_y</p:attrName>
                                        </p:attrNameLst>
                                      </p:cBhvr>
                                      <p:tavLst>
                                        <p:tav tm="0">
                                          <p:val>
                                            <p:strVal val="1+#ppt_h/2"/>
                                          </p:val>
                                        </p:tav>
                                        <p:tav tm="100000">
                                          <p:val>
                                            <p:strVal val="#ppt_y"/>
                                          </p:val>
                                        </p:tav>
                                      </p:tavLst>
                                    </p:anim>
                                  </p:childTnLst>
                                </p:cTn>
                              </p:par>
                            </p:childTnLst>
                          </p:cTn>
                        </p:par>
                      </p:childTnLst>
                    </p:cTn>
                  </p:par>
                  <p:par>
                    <p:cTn fill="hold" id="24" nodeType="clickPar">
                      <p:stCondLst>
                        <p:cond delay="indefinite"/>
                        <p:cond delay="0" evt="onBegin">
                          <p:tn val="23"/>
                        </p:cond>
                      </p:stCondLst>
                      <p:childTnLst>
                        <p:par>
                          <p:cTn fill="hold" id="25" nodeType="afterGroup">
                            <p:stCondLst>
                              <p:cond delay="0"/>
                            </p:stCondLst>
                            <p:childTnLst>
                              <p:par>
                                <p:cTn fill="hold" id="26" nodeType="clickEffect" presetClass="entr" presetID="2" presetSubtype="1">
                                  <p:stCondLst>
                                    <p:cond delay="0"/>
                                  </p:stCondLst>
                                  <p:childTnLst>
                                    <p:set>
                                      <p:cBhvr>
                                        <p:cTn dur="1" fill="hold" id="27">
                                          <p:stCondLst>
                                            <p:cond delay="0"/>
                                          </p:stCondLst>
                                        </p:cTn>
                                        <p:tgtEl>
                                          <p:spTgt spid="15"/>
                                        </p:tgtEl>
                                        <p:attrNameLst>
                                          <p:attrName>style.visibility</p:attrName>
                                        </p:attrNameLst>
                                      </p:cBhvr>
                                      <p:to>
                                        <p:strVal val="visible"/>
                                      </p:to>
                                    </p:set>
                                    <p:anim calcmode="lin" valueType="num">
                                      <p:cBhvr additive="base">
                                        <p:cTn dur="500" fill="hold" id="28"/>
                                        <p:tgtEl>
                                          <p:spTgt spid="15"/>
                                        </p:tgtEl>
                                        <p:attrNameLst>
                                          <p:attrName>ppt_x</p:attrName>
                                        </p:attrNameLst>
                                      </p:cBhvr>
                                      <p:tavLst>
                                        <p:tav tm="0">
                                          <p:val>
                                            <p:strVal val="#ppt_x"/>
                                          </p:val>
                                        </p:tav>
                                        <p:tav tm="100000">
                                          <p:val>
                                            <p:strVal val="#ppt_x"/>
                                          </p:val>
                                        </p:tav>
                                      </p:tavLst>
                                    </p:anim>
                                    <p:anim calcmode="lin" valueType="num">
                                      <p:cBhvr additive="base">
                                        <p:cTn dur="500" fill="hold" id="29"/>
                                        <p:tgtEl>
                                          <p:spTgt spid="15"/>
                                        </p:tgtEl>
                                        <p:attrNameLst>
                                          <p:attrName>ppt_y</p:attrName>
                                        </p:attrNameLst>
                                      </p:cBhvr>
                                      <p:tavLst>
                                        <p:tav tm="0">
                                          <p:val>
                                            <p:strVal val="0-#ppt_h/2"/>
                                          </p:val>
                                        </p:tav>
                                        <p:tav tm="100000">
                                          <p:val>
                                            <p:strVal val="#ppt_y"/>
                                          </p:val>
                                        </p:tav>
                                      </p:tavLst>
                                    </p:anim>
                                  </p:childTnLst>
                                </p:cTn>
                              </p:par>
                              <p:par>
                                <p:cTn fill="hold" id="30" nodeType="withEffect" presetClass="entr" presetID="2" presetSubtype="4">
                                  <p:stCondLst>
                                    <p:cond delay="0"/>
                                  </p:stCondLst>
                                  <p:childTnLst>
                                    <p:set>
                                      <p:cBhvr>
                                        <p:cTn dur="1" fill="hold" id="31">
                                          <p:stCondLst>
                                            <p:cond delay="0"/>
                                          </p:stCondLst>
                                        </p:cTn>
                                        <p:tgtEl>
                                          <p:spTgt spid="12"/>
                                        </p:tgtEl>
                                        <p:attrNameLst>
                                          <p:attrName>style.visibility</p:attrName>
                                        </p:attrNameLst>
                                      </p:cBhvr>
                                      <p:to>
                                        <p:strVal val="visible"/>
                                      </p:to>
                                    </p:set>
                                    <p:anim calcmode="lin" valueType="num">
                                      <p:cBhvr additive="base">
                                        <p:cTn dur="500" fill="hold" id="32"/>
                                        <p:tgtEl>
                                          <p:spTgt spid="12"/>
                                        </p:tgtEl>
                                        <p:attrNameLst>
                                          <p:attrName>ppt_x</p:attrName>
                                        </p:attrNameLst>
                                      </p:cBhvr>
                                      <p:tavLst>
                                        <p:tav tm="0">
                                          <p:val>
                                            <p:strVal val="#ppt_x"/>
                                          </p:val>
                                        </p:tav>
                                        <p:tav tm="100000">
                                          <p:val>
                                            <p:strVal val="#ppt_x"/>
                                          </p:val>
                                        </p:tav>
                                      </p:tavLst>
                                    </p:anim>
                                    <p:anim calcmode="lin" valueType="num">
                                      <p:cBhvr additive="base">
                                        <p:cTn dur="500" fill="hold" id="33"/>
                                        <p:tgtEl>
                                          <p:spTgt spid="12"/>
                                        </p:tgtEl>
                                        <p:attrNameLst>
                                          <p:attrName>ppt_y</p:attrName>
                                        </p:attrNameLst>
                                      </p:cBhvr>
                                      <p:tavLst>
                                        <p:tav tm="0">
                                          <p:val>
                                            <p:strVal val="1+#ppt_h/2"/>
                                          </p:val>
                                        </p:tav>
                                        <p:tav tm="100000">
                                          <p:val>
                                            <p:strVal val="#ppt_y"/>
                                          </p:val>
                                        </p:tav>
                                      </p:tavLst>
                                    </p:anim>
                                  </p:childTnLst>
                                </p:cTn>
                              </p:par>
                              <p:par>
                                <p:cTn fill="hold" id="34" nodeType="withEffect" presetClass="entr" presetID="2" presetSubtype="1">
                                  <p:stCondLst>
                                    <p:cond delay="0"/>
                                  </p:stCondLst>
                                  <p:childTnLst>
                                    <p:set>
                                      <p:cBhvr>
                                        <p:cTn dur="1" fill="hold" id="35">
                                          <p:stCondLst>
                                            <p:cond delay="0"/>
                                          </p:stCondLst>
                                        </p:cTn>
                                        <p:tgtEl>
                                          <p:spTgt spid="9"/>
                                        </p:tgtEl>
                                        <p:attrNameLst>
                                          <p:attrName>style.visibility</p:attrName>
                                        </p:attrNameLst>
                                      </p:cBhvr>
                                      <p:to>
                                        <p:strVal val="visible"/>
                                      </p:to>
                                    </p:set>
                                    <p:anim calcmode="lin" valueType="num">
                                      <p:cBhvr additive="base">
                                        <p:cTn dur="500" fill="hold" id="36"/>
                                        <p:tgtEl>
                                          <p:spTgt spid="9"/>
                                        </p:tgtEl>
                                        <p:attrNameLst>
                                          <p:attrName>ppt_x</p:attrName>
                                        </p:attrNameLst>
                                      </p:cBhvr>
                                      <p:tavLst>
                                        <p:tav tm="0">
                                          <p:val>
                                            <p:strVal val="#ppt_x"/>
                                          </p:val>
                                        </p:tav>
                                        <p:tav tm="100000">
                                          <p:val>
                                            <p:strVal val="#ppt_x"/>
                                          </p:val>
                                        </p:tav>
                                      </p:tavLst>
                                    </p:anim>
                                    <p:anim calcmode="lin" valueType="num">
                                      <p:cBhvr additive="base">
                                        <p:cTn dur="500" fill="hold" id="37"/>
                                        <p:tgtEl>
                                          <p:spTgt spid="9"/>
                                        </p:tgtEl>
                                        <p:attrNameLst>
                                          <p:attrName>ppt_y</p:attrName>
                                        </p:attrNameLst>
                                      </p:cBhvr>
                                      <p:tavLst>
                                        <p:tav tm="0">
                                          <p:val>
                                            <p:strVal val="0-#ppt_h/2"/>
                                          </p:val>
                                        </p:tav>
                                        <p:tav tm="100000">
                                          <p:val>
                                            <p:strVal val="#ppt_y"/>
                                          </p:val>
                                        </p:tav>
                                      </p:tavLst>
                                    </p:anim>
                                  </p:childTnLst>
                                </p:cTn>
                              </p:par>
                              <p:par>
                                <p:cTn fill="hold" id="38" nodeType="withEffect" presetClass="entr" presetID="2" presetSubtype="4">
                                  <p:stCondLst>
                                    <p:cond delay="0"/>
                                  </p:stCondLst>
                                  <p:childTnLst>
                                    <p:set>
                                      <p:cBhvr>
                                        <p:cTn dur="1" fill="hold" id="39">
                                          <p:stCondLst>
                                            <p:cond delay="0"/>
                                          </p:stCondLst>
                                        </p:cTn>
                                        <p:tgtEl>
                                          <p:spTgt spid="6"/>
                                        </p:tgtEl>
                                        <p:attrNameLst>
                                          <p:attrName>style.visibility</p:attrName>
                                        </p:attrNameLst>
                                      </p:cBhvr>
                                      <p:to>
                                        <p:strVal val="visible"/>
                                      </p:to>
                                    </p:set>
                                    <p:anim calcmode="lin" valueType="num">
                                      <p:cBhvr additive="base">
                                        <p:cTn dur="500" fill="hold" id="40"/>
                                        <p:tgtEl>
                                          <p:spTgt spid="6"/>
                                        </p:tgtEl>
                                        <p:attrNameLst>
                                          <p:attrName>ppt_x</p:attrName>
                                        </p:attrNameLst>
                                      </p:cBhvr>
                                      <p:tavLst>
                                        <p:tav tm="0">
                                          <p:val>
                                            <p:strVal val="#ppt_x"/>
                                          </p:val>
                                        </p:tav>
                                        <p:tav tm="100000">
                                          <p:val>
                                            <p:strVal val="#ppt_x"/>
                                          </p:val>
                                        </p:tav>
                                      </p:tavLst>
                                    </p:anim>
                                    <p:anim calcmode="lin" valueType="num">
                                      <p:cBhvr additive="base">
                                        <p:cTn dur="500" fill="hold" id="41"/>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178</Paragraphs>
  <Slides>25</Slides>
  <Notes>0</Notes>
  <TotalTime>54</TotalTime>
  <HiddenSlides>0</HiddenSlides>
  <MMClips>0</MMClips>
  <ScaleCrop>0</ScaleCrop>
  <HeadingPairs>
    <vt:vector baseType="variant" size="6">
      <vt:variant>
        <vt:lpstr>Fonts used</vt:lpstr>
      </vt:variant>
      <vt:variant>
        <vt:i4>16</vt:i4>
      </vt:variant>
      <vt:variant>
        <vt:lpstr>Theme</vt:lpstr>
      </vt:variant>
      <vt:variant>
        <vt:i4>1</vt:i4>
      </vt:variant>
      <vt:variant>
        <vt:lpstr>Slide Titles</vt:lpstr>
      </vt:variant>
      <vt:variant>
        <vt:i4>25</vt:i4>
      </vt:variant>
    </vt:vector>
  </HeadingPairs>
  <TitlesOfParts>
    <vt:vector baseType="lpstr" size="42">
      <vt:lpstr>Arial</vt:lpstr>
      <vt:lpstr>等线 Light</vt:lpstr>
      <vt:lpstr>等线</vt:lpstr>
      <vt:lpstr>微软雅黑</vt:lpstr>
      <vt:lpstr>Calibri Light</vt:lpstr>
      <vt:lpstr>Calibri</vt:lpstr>
      <vt:lpstr>幼圆</vt:lpstr>
      <vt:lpstr>宋体</vt:lpstr>
      <vt:lpstr>Open Sans</vt:lpstr>
      <vt:lpstr>Gill Sans</vt:lpstr>
      <vt:lpstr>微软雅黑 Light</vt:lpstr>
      <vt:lpstr>方正宋刻本秀楷简体</vt:lpstr>
      <vt:lpstr>Lato Regular</vt:lpstr>
      <vt:lpstr>FontAwesome</vt:lpstr>
      <vt:lpstr>Kontrapunkt Bob Bold</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2017-07-27T03:12:57Z</dcterms:created>
  <cp:lastModifiedBy>优品PPT</cp:lastModifiedBy>
  <dcterms:modified xsi:type="dcterms:W3CDTF">2021-08-20T10:52:37Z</dcterms:modified>
  <cp:revision>15</cp:revision>
  <dc:title>PowerPoint 演示文稿</dc:title>
</cp:coreProperties>
</file>