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3"/>
  </p:notesMasterIdLst>
  <p:sldIdLst>
    <p:sldId id="464" r:id="rId4"/>
    <p:sldId id="465" r:id="rId5"/>
    <p:sldId id="467" r:id="rId6"/>
    <p:sldId id="448" r:id="rId7"/>
    <p:sldId id="453" r:id="rId8"/>
    <p:sldId id="454" r:id="rId9"/>
    <p:sldId id="468" r:id="rId10"/>
    <p:sldId id="447" r:id="rId11"/>
    <p:sldId id="451" r:id="rId12"/>
    <p:sldId id="449" r:id="rId13"/>
    <p:sldId id="446" r:id="rId14"/>
    <p:sldId id="450" r:id="rId15"/>
    <p:sldId id="469" r:id="rId16"/>
    <p:sldId id="463" r:id="rId17"/>
    <p:sldId id="456" r:id="rId18"/>
    <p:sldId id="452" r:id="rId19"/>
    <p:sldId id="457" r:id="rId20"/>
    <p:sldId id="458" r:id="rId21"/>
    <p:sldId id="455" r:id="rId22"/>
    <p:sldId id="470" r:id="rId23"/>
    <p:sldId id="459" r:id="rId24"/>
    <p:sldId id="460" r:id="rId25"/>
    <p:sldId id="461" r:id="rId26"/>
    <p:sldId id="462" r:id="rId27"/>
    <p:sldId id="471" r:id="rId28"/>
  </p:sldIdLst>
  <p:sldSz cx="9144000" cy="5143500" type="screen16x9"/>
  <p:notesSz cx="6858000" cy="9144000"/>
  <p:custDataLst>
    <p:tags r:id="rId2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5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6" autoAdjust="0"/>
    <p:restoredTop sz="94660"/>
  </p:normalViewPr>
  <p:slideViewPr>
    <p:cSldViewPr>
      <p:cViewPr varScale="1">
        <p:scale>
          <a:sx n="111" d="100"/>
          <a:sy n="111" d="100"/>
        </p:scale>
        <p:origin x="558" y="96"/>
      </p:cViewPr>
      <p:guideLst>
        <p:guide orient="horz" pos="1620"/>
        <p:guide pos="2517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tags/tag1.xml" Type="http://schemas.openxmlformats.org/officeDocument/2006/relationships/tags"/><Relationship Id="rId3" Target="notesMasters/notesMaster1.xml" Type="http://schemas.openxmlformats.org/officeDocument/2006/relationships/notesMaster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  <a:t>2018/12/26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9411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07656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76883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38463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77631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40511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10888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730810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808845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629154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20584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86569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11420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79045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31927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69379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98337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1596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90411913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bg>
      <p:bgPr>
        <a:blipFill dpi="0"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67021280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09022139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2009704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2025076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56251336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26923852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381875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09210182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30300140"/>
      </p:ext>
    </p:extLst>
  </p:cSld>
  <p:clrMapOvr>
    <a:masterClrMapping/>
  </p:clrMapOvr>
  <p:transition/>
  <p:timing/>
  <p:extLst mod="1">
    <p:ext uri="{DCECCB84-F9BA-43D5-87BE-67443E8EF086}">
      <p15:sldGuideLst>
        <p15:guide id="1" orient="horz" pos="1620">
          <p15:clr>
            <a:srgbClr val="FBAE40"/>
          </p15:clr>
        </p15:guide>
        <p15:guide id="2" pos="4967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662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val="2033521475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4878882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36464897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87047591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6641600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07489727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10" Target="../slideLayouts/slideLayout14.xml" Type="http://schemas.openxmlformats.org/officeDocument/2006/relationships/slideLayout"/><Relationship Id="rId11" Target="../slideLayouts/slideLayout15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6.xml" Type="http://schemas.openxmlformats.org/officeDocument/2006/relationships/slideLayout"/><Relationship Id="rId3" Target="../slideLayouts/slideLayout7.xml" Type="http://schemas.openxmlformats.org/officeDocument/2006/relationships/slideLayout"/><Relationship Id="rId4" Target="../slideLayouts/slideLayout8.xml" Type="http://schemas.openxmlformats.org/officeDocument/2006/relationships/slideLayout"/><Relationship Id="rId5" Target="../slideLayouts/slideLayout9.xml" Type="http://schemas.openxmlformats.org/officeDocument/2006/relationships/slideLayout"/><Relationship Id="rId6" Target="../slideLayouts/slideLayout10.xml" Type="http://schemas.openxmlformats.org/officeDocument/2006/relationships/slideLayout"/><Relationship Id="rId7" Target="../slideLayouts/slideLayout11.xml" Type="http://schemas.openxmlformats.org/officeDocument/2006/relationships/slideLayout"/><Relationship Id="rId8" Target="../slideLayouts/slideLayout12.xml" Type="http://schemas.openxmlformats.org/officeDocument/2006/relationships/slideLayout"/><Relationship Id="rId9" Target="../slideLayouts/slideLayout13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95DF45C-3474-4E86-94E4-B4FF1828C470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7" r:id="rId3"/>
    <p:sldLayoutId id="2147483658" r:id="rId4"/>
  </p:sldLayoutIdLst>
  <mc:AlternateContent>
    <mc:Choice Requires="p14">
      <p:transition p14:dur="10"/>
    </mc:Choice>
    <mc:Fallback>
      <p:transition/>
    </mc:Fallback>
  </mc:AlternateContent>
  <p:timing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/>
        <a:buChar char="•"/>
        <a:defRPr sz="32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/>
        <a:buChar char="–"/>
        <a:defRPr sz="28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/>
        <a:buChar char="»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2018/12/26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val="522555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7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8.jpeg" Type="http://schemas.openxmlformats.org/officeDocument/2006/relationships/image"/><Relationship Id="rId4" Target="../media/image9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0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5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6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8.xml" Type="http://schemas.openxmlformats.org/officeDocument/2006/relationships/notesSlide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4.jpeg" Type="http://schemas.openxmlformats.org/officeDocument/2006/relationships/image"/><Relationship Id="rId4" Target="../media/image5.jpeg" Type="http://schemas.openxmlformats.org/officeDocument/2006/relationships/image"/><Relationship Id="rId5" Target="../media/image6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031D9CE8-17B0-4F8B-9B77-648F021BB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9144000" cy="2571750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1D5F35D6-1E72-4C4F-A492-0C10C53547F1}"/>
              </a:ext>
            </a:extLst>
          </p:cNvPr>
          <p:cNvSpPr/>
          <p:nvPr/>
        </p:nvSpPr>
        <p:spPr>
          <a:xfrm>
            <a:off x="467544" y="411510"/>
            <a:ext cx="8208912" cy="4320480"/>
          </a:xfrm>
          <a:prstGeom prst="roundRect">
            <a:avLst>
              <a:gd fmla="val 3113" name="adj"/>
            </a:avLst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algn="ctr" blurRad="114300" rotWithShape="0" sx="102000" sy="10200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163816B0-01B2-4BD4-BCE1-123E15F266FA}"/>
              </a:ext>
            </a:extLst>
          </p:cNvPr>
          <p:cNvGrpSpPr/>
          <p:nvPr/>
        </p:nvGrpSpPr>
        <p:grpSpPr>
          <a:xfrm>
            <a:off x="7884368" y="627534"/>
            <a:ext cx="504056" cy="360040"/>
            <a:chOff x="7596336" y="740307"/>
            <a:chExt cx="504056" cy="360040"/>
          </a:xfrm>
        </p:grpSpPr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41187E59-9576-4D61-9C23-7079E8325C25}"/>
                </a:ext>
              </a:extLst>
            </p:cNvPr>
            <p:cNvCxnSpPr/>
            <p:nvPr/>
          </p:nvCxnSpPr>
          <p:spPr>
            <a:xfrm>
              <a:off x="7596336" y="915566"/>
              <a:ext cx="50405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4DD233BD-3DE3-4306-A347-6E1DA41C8334}"/>
                </a:ext>
              </a:extLst>
            </p:cNvPr>
            <p:cNvCxnSpPr/>
            <p:nvPr/>
          </p:nvCxnSpPr>
          <p:spPr>
            <a:xfrm flipH="1" flipV="1">
              <a:off x="7956376" y="740307"/>
              <a:ext cx="0" cy="36004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C1B5743-FF2D-4195-B38A-2CF6AB4EAB8A}"/>
              </a:ext>
            </a:extLst>
          </p:cNvPr>
          <p:cNvSpPr txBox="1"/>
          <p:nvPr/>
        </p:nvSpPr>
        <p:spPr>
          <a:xfrm>
            <a:off x="683568" y="3170723"/>
            <a:ext cx="243840" cy="1789931"/>
          </a:xfrm>
          <a:prstGeom prst="rect">
            <a:avLst/>
          </a:prstGeom>
          <a:noFill/>
        </p:spPr>
        <p:txBody>
          <a:bodyPr bIns="0" lIns="0" rIns="0" rtlCol="0" tIns="0" vert="eaVert" wrap="square">
            <a:spAutoFit/>
          </a:bodyPr>
          <a:lstStyle/>
          <a:p>
            <a:r>
              <a:rPr altLang="zh-CN" lang="en-US" sz="1600">
                <a:solidFill>
                  <a:schemeClr val="tx1">
                    <a:lumMod val="50000"/>
                    <a:lumOff val="50000"/>
                  </a:schemeClr>
                </a:solidFill>
                <a:latin charset="0" panose="020f0302020204030204" pitchFamily="34" typeface="Calibri Light"/>
                <a:ea charset="-122" pitchFamily="34" typeface="微软雅黑"/>
                <a:cs charset="0" panose="020f0302020204030204" pitchFamily="34" typeface="Calibri Light"/>
              </a:rPr>
              <a:t>LIVE AND LEARN</a:t>
            </a: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BE471C66-78B9-4A13-9735-886800838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1890779"/>
            <a:ext cx="6552728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>
              <a:defRPr/>
            </a:pPr>
            <a:r>
              <a:rPr altLang="en-US" b="1" lang="zh-CN" spc="300" sz="3600">
                <a:solidFill>
                  <a:srgbClr val="000000"/>
                </a:solidFill>
                <a:latin charset="-122" panose="020b0503020204020204" pitchFamily="34" typeface="微软雅黑"/>
                <a:ea charset="-122" pitchFamily="34" typeface="微软雅黑"/>
                <a:cs typeface="+mn-ea"/>
                <a:sym typeface="+mn-lt"/>
              </a:rPr>
              <a:t>简约大气工作总结模板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B01D04B-4F78-4592-99D5-00B3B375D18C}"/>
              </a:ext>
            </a:extLst>
          </p:cNvPr>
          <p:cNvSpPr txBox="1"/>
          <p:nvPr/>
        </p:nvSpPr>
        <p:spPr>
          <a:xfrm>
            <a:off x="2843808" y="2571750"/>
            <a:ext cx="4824536" cy="2438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dist"/>
            <a:r>
              <a:rPr altLang="zh-CN" b="1" lang="en-US" sz="1600">
                <a:solidFill>
                  <a:schemeClr val="tx1">
                    <a:lumMod val="50000"/>
                    <a:lumOff val="50000"/>
                  </a:schemeClr>
                </a:solidFill>
                <a:ea charset="-122" pitchFamily="34" typeface="微软雅黑"/>
                <a:cs charset="0" panose="020f0502020204030204" pitchFamily="34" typeface="Calibri"/>
              </a:rPr>
              <a:t>BLACK CONCISE TEMPLATE</a:t>
            </a: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04CF0174-493E-4A26-88FE-130F5CCA5036}"/>
              </a:ext>
            </a:extLst>
          </p:cNvPr>
          <p:cNvCxnSpPr/>
          <p:nvPr/>
        </p:nvCxnSpPr>
        <p:spPr>
          <a:xfrm>
            <a:off x="6444208" y="3075806"/>
            <a:ext cx="12241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A1EB0E79-4D04-43AE-A098-A6CCD5943D82}"/>
              </a:ext>
            </a:extLst>
          </p:cNvPr>
          <p:cNvSpPr txBox="1"/>
          <p:nvPr/>
        </p:nvSpPr>
        <p:spPr>
          <a:xfrm>
            <a:off x="4788024" y="3302704"/>
            <a:ext cx="2880320" cy="64008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r"/>
            <a:r>
              <a:rPr altLang="zh-CN" b="1" lang="en-US" sz="1400">
                <a:solidFill>
                  <a:schemeClr val="bg1">
                    <a:lumMod val="75000"/>
                  </a:schemeClr>
                </a:solidFill>
                <a:ea charset="-122" pitchFamily="34" typeface="微软雅黑"/>
                <a:cs charset="0" panose="020f0502020204030204" pitchFamily="34" typeface="Calibri"/>
              </a:rPr>
              <a:t>Lorem ipsum dolor sit amet, consectetuer adipiscing elit. Maecenas porttitor congue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1429B25-FA58-49BD-A76E-E9B63AD3EB32}"/>
              </a:ext>
            </a:extLst>
          </p:cNvPr>
          <p:cNvSpPr txBox="1"/>
          <p:nvPr/>
        </p:nvSpPr>
        <p:spPr>
          <a:xfrm>
            <a:off x="6444208" y="1236117"/>
            <a:ext cx="2376256" cy="609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zh-CN" b="1" lang="en-US" smtClean="0" sz="4000">
                <a:solidFill>
                  <a:schemeClr val="accent6"/>
                </a:solidFill>
                <a:latin charset="-122" panose="020b0503020204020204" pitchFamily="34" typeface="微软雅黑"/>
                <a:ea charset="-122" pitchFamily="34" typeface="微软雅黑"/>
              </a:rPr>
              <a:t>2019</a:t>
            </a: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335C186D-EE9E-494A-9350-B5AB61928A45}"/>
              </a:ext>
            </a:extLst>
          </p:cNvPr>
          <p:cNvSpPr/>
          <p:nvPr/>
        </p:nvSpPr>
        <p:spPr>
          <a:xfrm>
            <a:off x="6876256" y="4011910"/>
            <a:ext cx="792088" cy="288032"/>
          </a:xfrm>
          <a:prstGeom prst="round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9AB3CD8-1382-4B0D-8681-FB8D3798B664}"/>
              </a:ext>
            </a:extLst>
          </p:cNvPr>
          <p:cNvSpPr txBox="1"/>
          <p:nvPr/>
        </p:nvSpPr>
        <p:spPr>
          <a:xfrm>
            <a:off x="6876256" y="4065688"/>
            <a:ext cx="792088" cy="18288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z="1200">
                <a:solidFill>
                  <a:schemeClr val="accent6"/>
                </a:solidFill>
                <a:latin charset="-122" panose="020b0503020204020204" pitchFamily="34" typeface="微软雅黑"/>
                <a:ea charset="-122" pitchFamily="34" typeface="微软雅黑"/>
              </a:rPr>
              <a:t>   优页PPT</a:t>
            </a:r>
          </a:p>
        </p:txBody>
      </p:sp>
    </p:spTree>
    <p:extLst>
      <p:ext uri="{BB962C8B-B14F-4D97-AF65-F5344CB8AC3E}">
        <p14:creationId val="3368727776"/>
      </p:ext>
    </p:extLst>
  </p:cSld>
  <p:clrMapOvr>
    <a:masterClrMapping/>
  </p:clrMapOvr>
  <p:transition spd="med">
    <p:pull/>
  </p:transition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2478115" y="938118"/>
            <a:ext cx="4187771" cy="3662858"/>
            <a:chOff x="5992254" y="1319230"/>
            <a:chExt cx="5583695" cy="4883810"/>
          </a:xfrm>
        </p:grpSpPr>
        <p:sp>
          <p:nvSpPr>
            <p:cNvPr id="32" name="任意多边形: 形状 31"/>
            <p:cNvSpPr/>
            <p:nvPr/>
          </p:nvSpPr>
          <p:spPr bwMode="auto">
            <a:xfrm>
              <a:off x="6813657" y="3698837"/>
              <a:ext cx="3940889" cy="902928"/>
            </a:xfrm>
            <a:custGeom>
              <a:gdLst>
                <a:gd fmla="*/ 2154 w 2562" name="T0"/>
                <a:gd fmla="*/ 0 h 587" name="T1"/>
                <a:gd fmla="*/ 408 w 2562" name="T2"/>
                <a:gd fmla="*/ 0 h 587" name="T3"/>
                <a:gd fmla="*/ 0 w 2562" name="T4"/>
                <a:gd fmla="*/ 587 h 587" name="T5"/>
                <a:gd fmla="*/ 2562 w 2562" name="T6"/>
                <a:gd fmla="*/ 587 h 587" name="T7"/>
                <a:gd fmla="*/ 2154 w 2562" name="T8"/>
                <a:gd fmla="*/ 0 h 58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87" w="2562">
                  <a:moveTo>
                    <a:pt x="2154" y="0"/>
                  </a:moveTo>
                  <a:lnTo>
                    <a:pt x="408" y="0"/>
                  </a:lnTo>
                  <a:lnTo>
                    <a:pt x="0" y="587"/>
                  </a:lnTo>
                  <a:lnTo>
                    <a:pt x="2562" y="587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任意多边形: 形状 32"/>
            <p:cNvSpPr/>
            <p:nvPr/>
          </p:nvSpPr>
          <p:spPr bwMode="auto">
            <a:xfrm>
              <a:off x="5992254" y="5518538"/>
              <a:ext cx="5583695" cy="684502"/>
            </a:xfrm>
            <a:custGeom>
              <a:gdLst>
                <a:gd fmla="*/ 306 w 3630" name="T0"/>
                <a:gd fmla="*/ 0 h 445" name="T1"/>
                <a:gd fmla="*/ 0 w 3630" name="T2"/>
                <a:gd fmla="*/ 445 h 445" name="T3"/>
                <a:gd fmla="*/ 3630 w 3630" name="T4"/>
                <a:gd fmla="*/ 445 h 445" name="T5"/>
                <a:gd fmla="*/ 3324 w 3630" name="T6"/>
                <a:gd fmla="*/ 0 h 445" name="T7"/>
                <a:gd fmla="*/ 306 w 3630" name="T8"/>
                <a:gd fmla="*/ 0 h 44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45" w="3630">
                  <a:moveTo>
                    <a:pt x="306" y="0"/>
                  </a:moveTo>
                  <a:lnTo>
                    <a:pt x="0" y="445"/>
                  </a:lnTo>
                  <a:lnTo>
                    <a:pt x="3630" y="445"/>
                  </a:lnTo>
                  <a:lnTo>
                    <a:pt x="3324" y="0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任意多边形: 形状 33"/>
            <p:cNvSpPr/>
            <p:nvPr/>
          </p:nvSpPr>
          <p:spPr bwMode="auto">
            <a:xfrm>
              <a:off x="7793496" y="1319230"/>
              <a:ext cx="1981212" cy="1444377"/>
            </a:xfrm>
            <a:custGeom>
              <a:gdLst>
                <a:gd fmla="*/ 1288 w 1288" name="T0"/>
                <a:gd fmla="*/ 939 h 939" name="T1"/>
                <a:gd fmla="*/ 644 w 1288" name="T2"/>
                <a:gd fmla="*/ 0 h 939" name="T3"/>
                <a:gd fmla="*/ 0 w 1288" name="T4"/>
                <a:gd fmla="*/ 939 h 939" name="T5"/>
                <a:gd fmla="*/ 1288 w 1288" name="T6"/>
                <a:gd fmla="*/ 939 h 93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39" w="1288">
                  <a:moveTo>
                    <a:pt x="1288" y="939"/>
                  </a:moveTo>
                  <a:lnTo>
                    <a:pt x="644" y="0"/>
                  </a:lnTo>
                  <a:lnTo>
                    <a:pt x="0" y="939"/>
                  </a:lnTo>
                  <a:lnTo>
                    <a:pt x="1288" y="93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6752123" y="4627910"/>
              <a:ext cx="4063940" cy="872162"/>
              <a:chOff x="3995738" y="4686300"/>
              <a:chExt cx="4194176" cy="900112"/>
            </a:xfrm>
            <a:solidFill>
              <a:schemeClr val="accent3"/>
            </a:solidFill>
          </p:grpSpPr>
          <p:sp>
            <p:nvSpPr>
              <p:cNvPr id="48" name="椭圆 47"/>
              <p:cNvSpPr/>
              <p:nvPr/>
            </p:nvSpPr>
            <p:spPr bwMode="auto">
              <a:xfrm>
                <a:off x="4719638" y="4724400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" name="任意多边形: 形状 48"/>
              <p:cNvSpPr/>
              <p:nvPr/>
            </p:nvSpPr>
            <p:spPr bwMode="auto">
              <a:xfrm>
                <a:off x="4513263" y="4686300"/>
                <a:ext cx="569913" cy="900112"/>
              </a:xfrm>
              <a:custGeom>
                <a:gdLst>
                  <a:gd fmla="*/ 86 w 88" name="T0"/>
                  <a:gd fmla="*/ 0 h 139" name="T1"/>
                  <a:gd fmla="*/ 83 w 88" name="T2"/>
                  <a:gd fmla="*/ 0 h 139" name="T3"/>
                  <a:gd fmla="*/ 80 w 88" name="T4"/>
                  <a:gd fmla="*/ 2 h 139" name="T5"/>
                  <a:gd fmla="*/ 80 w 88" name="T6"/>
                  <a:gd fmla="*/ 2 h 139" name="T7"/>
                  <a:gd fmla="*/ 58 w 88" name="T8"/>
                  <a:gd fmla="*/ 34 h 139" name="T9"/>
                  <a:gd fmla="*/ 30 w 88" name="T10"/>
                  <a:gd fmla="*/ 34 h 139" name="T11"/>
                  <a:gd fmla="*/ 9 w 88" name="T12"/>
                  <a:gd fmla="*/ 2 h 139" name="T13"/>
                  <a:gd fmla="*/ 9 w 88" name="T14"/>
                  <a:gd fmla="*/ 2 h 139" name="T15"/>
                  <a:gd fmla="*/ 5 w 88" name="T16"/>
                  <a:gd fmla="*/ 0 h 139" name="T17"/>
                  <a:gd fmla="*/ 3 w 88" name="T18"/>
                  <a:gd fmla="*/ 0 h 139" name="T19"/>
                  <a:gd fmla="*/ 1 w 88" name="T20"/>
                  <a:gd fmla="*/ 7 h 139" name="T21"/>
                  <a:gd fmla="*/ 24 w 88" name="T22"/>
                  <a:gd fmla="*/ 41 h 139" name="T23"/>
                  <a:gd fmla="*/ 28 w 88" name="T24"/>
                  <a:gd fmla="*/ 43 h 139" name="T25"/>
                  <a:gd fmla="*/ 29 w 88" name="T26"/>
                  <a:gd fmla="*/ 43 h 139" name="T27"/>
                  <a:gd fmla="*/ 29 w 88" name="T28"/>
                  <a:gd fmla="*/ 132 h 139" name="T29"/>
                  <a:gd fmla="*/ 36 w 88" name="T30"/>
                  <a:gd fmla="*/ 139 h 139" name="T31"/>
                  <a:gd fmla="*/ 43 w 88" name="T32"/>
                  <a:gd fmla="*/ 132 h 139" name="T33"/>
                  <a:gd fmla="*/ 43 w 88" name="T34"/>
                  <a:gd fmla="*/ 81 h 139" name="T35"/>
                  <a:gd fmla="*/ 45 w 88" name="T36"/>
                  <a:gd fmla="*/ 81 h 139" name="T37"/>
                  <a:gd fmla="*/ 45 w 88" name="T38"/>
                  <a:gd fmla="*/ 132 h 139" name="T39"/>
                  <a:gd fmla="*/ 52 w 88" name="T40"/>
                  <a:gd fmla="*/ 139 h 139" name="T41"/>
                  <a:gd fmla="*/ 59 w 88" name="T42"/>
                  <a:gd fmla="*/ 132 h 139" name="T43"/>
                  <a:gd fmla="*/ 59 w 88" name="T44"/>
                  <a:gd fmla="*/ 43 h 139" name="T45"/>
                  <a:gd fmla="*/ 61 w 88" name="T46"/>
                  <a:gd fmla="*/ 43 h 139" name="T47"/>
                  <a:gd fmla="*/ 64 w 88" name="T48"/>
                  <a:gd fmla="*/ 41 h 139" name="T49"/>
                  <a:gd fmla="*/ 87 w 88" name="T50"/>
                  <a:gd fmla="*/ 7 h 139" name="T51"/>
                  <a:gd fmla="*/ 86 w 88" name="T52"/>
                  <a:gd fmla="*/ 0 h 139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139" w="88">
                    <a:moveTo>
                      <a:pt x="86" y="0"/>
                    </a:moveTo>
                    <a:cubicBezTo>
                      <a:pt x="85" y="0"/>
                      <a:pt x="84" y="0"/>
                      <a:pt x="83" y="0"/>
                    </a:cubicBezTo>
                    <a:cubicBezTo>
                      <a:pt x="82" y="0"/>
                      <a:pt x="80" y="0"/>
                      <a:pt x="80" y="2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0" y="2"/>
                      <a:pt x="0" y="5"/>
                      <a:pt x="1" y="7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2"/>
                      <a:pt x="26" y="43"/>
                      <a:pt x="28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132"/>
                      <a:pt x="29" y="132"/>
                      <a:pt x="29" y="132"/>
                    </a:cubicBezTo>
                    <a:cubicBezTo>
                      <a:pt x="29" y="135"/>
                      <a:pt x="32" y="139"/>
                      <a:pt x="36" y="139"/>
                    </a:cubicBezTo>
                    <a:cubicBezTo>
                      <a:pt x="40" y="139"/>
                      <a:pt x="43" y="135"/>
                      <a:pt x="43" y="132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132"/>
                      <a:pt x="45" y="132"/>
                      <a:pt x="45" y="132"/>
                    </a:cubicBezTo>
                    <a:cubicBezTo>
                      <a:pt x="45" y="135"/>
                      <a:pt x="49" y="139"/>
                      <a:pt x="52" y="139"/>
                    </a:cubicBezTo>
                    <a:cubicBezTo>
                      <a:pt x="56" y="139"/>
                      <a:pt x="59" y="135"/>
                      <a:pt x="59" y="132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2" y="43"/>
                      <a:pt x="63" y="42"/>
                      <a:pt x="64" y="41"/>
                    </a:cubicBezTo>
                    <a:cubicBezTo>
                      <a:pt x="87" y="7"/>
                      <a:pt x="87" y="7"/>
                      <a:pt x="87" y="7"/>
                    </a:cubicBezTo>
                    <a:cubicBezTo>
                      <a:pt x="88" y="5"/>
                      <a:pt x="88" y="2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 bwMode="auto">
              <a:xfrm>
                <a:off x="4202113" y="4724400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" name="任意多边形: 形状 50"/>
              <p:cNvSpPr/>
              <p:nvPr/>
            </p:nvSpPr>
            <p:spPr bwMode="auto">
              <a:xfrm>
                <a:off x="3995738" y="4686300"/>
                <a:ext cx="568325" cy="900112"/>
              </a:xfrm>
              <a:custGeom>
                <a:gdLst>
                  <a:gd fmla="*/ 86 w 88" name="T0"/>
                  <a:gd fmla="*/ 0 h 139" name="T1"/>
                  <a:gd fmla="*/ 83 w 88" name="T2"/>
                  <a:gd fmla="*/ 0 h 139" name="T3"/>
                  <a:gd fmla="*/ 80 w 88" name="T4"/>
                  <a:gd fmla="*/ 2 h 139" name="T5"/>
                  <a:gd fmla="*/ 80 w 88" name="T6"/>
                  <a:gd fmla="*/ 2 h 139" name="T7"/>
                  <a:gd fmla="*/ 58 w 88" name="T8"/>
                  <a:gd fmla="*/ 34 h 139" name="T9"/>
                  <a:gd fmla="*/ 30 w 88" name="T10"/>
                  <a:gd fmla="*/ 34 h 139" name="T11"/>
                  <a:gd fmla="*/ 9 w 88" name="T12"/>
                  <a:gd fmla="*/ 2 h 139" name="T13"/>
                  <a:gd fmla="*/ 9 w 88" name="T14"/>
                  <a:gd fmla="*/ 2 h 139" name="T15"/>
                  <a:gd fmla="*/ 5 w 88" name="T16"/>
                  <a:gd fmla="*/ 0 h 139" name="T17"/>
                  <a:gd fmla="*/ 3 w 88" name="T18"/>
                  <a:gd fmla="*/ 0 h 139" name="T19"/>
                  <a:gd fmla="*/ 1 w 88" name="T20"/>
                  <a:gd fmla="*/ 7 h 139" name="T21"/>
                  <a:gd fmla="*/ 24 w 88" name="T22"/>
                  <a:gd fmla="*/ 41 h 139" name="T23"/>
                  <a:gd fmla="*/ 28 w 88" name="T24"/>
                  <a:gd fmla="*/ 43 h 139" name="T25"/>
                  <a:gd fmla="*/ 29 w 88" name="T26"/>
                  <a:gd fmla="*/ 43 h 139" name="T27"/>
                  <a:gd fmla="*/ 29 w 88" name="T28"/>
                  <a:gd fmla="*/ 132 h 139" name="T29"/>
                  <a:gd fmla="*/ 36 w 88" name="T30"/>
                  <a:gd fmla="*/ 139 h 139" name="T31"/>
                  <a:gd fmla="*/ 43 w 88" name="T32"/>
                  <a:gd fmla="*/ 132 h 139" name="T33"/>
                  <a:gd fmla="*/ 43 w 88" name="T34"/>
                  <a:gd fmla="*/ 81 h 139" name="T35"/>
                  <a:gd fmla="*/ 45 w 88" name="T36"/>
                  <a:gd fmla="*/ 81 h 139" name="T37"/>
                  <a:gd fmla="*/ 45 w 88" name="T38"/>
                  <a:gd fmla="*/ 132 h 139" name="T39"/>
                  <a:gd fmla="*/ 52 w 88" name="T40"/>
                  <a:gd fmla="*/ 139 h 139" name="T41"/>
                  <a:gd fmla="*/ 59 w 88" name="T42"/>
                  <a:gd fmla="*/ 132 h 139" name="T43"/>
                  <a:gd fmla="*/ 59 w 88" name="T44"/>
                  <a:gd fmla="*/ 43 h 139" name="T45"/>
                  <a:gd fmla="*/ 61 w 88" name="T46"/>
                  <a:gd fmla="*/ 43 h 139" name="T47"/>
                  <a:gd fmla="*/ 64 w 88" name="T48"/>
                  <a:gd fmla="*/ 41 h 139" name="T49"/>
                  <a:gd fmla="*/ 87 w 88" name="T50"/>
                  <a:gd fmla="*/ 7 h 139" name="T51"/>
                  <a:gd fmla="*/ 86 w 88" name="T52"/>
                  <a:gd fmla="*/ 0 h 139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139" w="88">
                    <a:moveTo>
                      <a:pt x="86" y="0"/>
                    </a:moveTo>
                    <a:cubicBezTo>
                      <a:pt x="85" y="0"/>
                      <a:pt x="84" y="0"/>
                      <a:pt x="83" y="0"/>
                    </a:cubicBezTo>
                    <a:cubicBezTo>
                      <a:pt x="82" y="0"/>
                      <a:pt x="80" y="0"/>
                      <a:pt x="80" y="2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0" y="2"/>
                      <a:pt x="0" y="5"/>
                      <a:pt x="1" y="7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2"/>
                      <a:pt x="26" y="43"/>
                      <a:pt x="28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132"/>
                      <a:pt x="29" y="132"/>
                      <a:pt x="29" y="132"/>
                    </a:cubicBezTo>
                    <a:cubicBezTo>
                      <a:pt x="29" y="135"/>
                      <a:pt x="32" y="139"/>
                      <a:pt x="36" y="139"/>
                    </a:cubicBezTo>
                    <a:cubicBezTo>
                      <a:pt x="40" y="139"/>
                      <a:pt x="43" y="135"/>
                      <a:pt x="43" y="132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132"/>
                      <a:pt x="45" y="132"/>
                      <a:pt x="45" y="132"/>
                    </a:cubicBezTo>
                    <a:cubicBezTo>
                      <a:pt x="45" y="135"/>
                      <a:pt x="49" y="139"/>
                      <a:pt x="52" y="139"/>
                    </a:cubicBezTo>
                    <a:cubicBezTo>
                      <a:pt x="56" y="139"/>
                      <a:pt x="59" y="135"/>
                      <a:pt x="59" y="132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2" y="43"/>
                      <a:pt x="63" y="42"/>
                      <a:pt x="64" y="41"/>
                    </a:cubicBezTo>
                    <a:cubicBezTo>
                      <a:pt x="87" y="7"/>
                      <a:pt x="87" y="7"/>
                      <a:pt x="87" y="7"/>
                    </a:cubicBezTo>
                    <a:cubicBezTo>
                      <a:pt x="88" y="5"/>
                      <a:pt x="88" y="2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 bwMode="auto">
              <a:xfrm>
                <a:off x="5238751" y="4724400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" name="任意多边形: 形状 52"/>
              <p:cNvSpPr/>
              <p:nvPr/>
            </p:nvSpPr>
            <p:spPr bwMode="auto">
              <a:xfrm>
                <a:off x="5030788" y="4686300"/>
                <a:ext cx="569913" cy="900112"/>
              </a:xfrm>
              <a:custGeom>
                <a:gdLst>
                  <a:gd fmla="*/ 86 w 88" name="T0"/>
                  <a:gd fmla="*/ 0 h 139" name="T1"/>
                  <a:gd fmla="*/ 83 w 88" name="T2"/>
                  <a:gd fmla="*/ 0 h 139" name="T3"/>
                  <a:gd fmla="*/ 80 w 88" name="T4"/>
                  <a:gd fmla="*/ 2 h 139" name="T5"/>
                  <a:gd fmla="*/ 80 w 88" name="T6"/>
                  <a:gd fmla="*/ 2 h 139" name="T7"/>
                  <a:gd fmla="*/ 58 w 88" name="T8"/>
                  <a:gd fmla="*/ 34 h 139" name="T9"/>
                  <a:gd fmla="*/ 30 w 88" name="T10"/>
                  <a:gd fmla="*/ 34 h 139" name="T11"/>
                  <a:gd fmla="*/ 9 w 88" name="T12"/>
                  <a:gd fmla="*/ 2 h 139" name="T13"/>
                  <a:gd fmla="*/ 9 w 88" name="T14"/>
                  <a:gd fmla="*/ 2 h 139" name="T15"/>
                  <a:gd fmla="*/ 5 w 88" name="T16"/>
                  <a:gd fmla="*/ 0 h 139" name="T17"/>
                  <a:gd fmla="*/ 3 w 88" name="T18"/>
                  <a:gd fmla="*/ 0 h 139" name="T19"/>
                  <a:gd fmla="*/ 1 w 88" name="T20"/>
                  <a:gd fmla="*/ 7 h 139" name="T21"/>
                  <a:gd fmla="*/ 24 w 88" name="T22"/>
                  <a:gd fmla="*/ 41 h 139" name="T23"/>
                  <a:gd fmla="*/ 28 w 88" name="T24"/>
                  <a:gd fmla="*/ 43 h 139" name="T25"/>
                  <a:gd fmla="*/ 29 w 88" name="T26"/>
                  <a:gd fmla="*/ 43 h 139" name="T27"/>
                  <a:gd fmla="*/ 29 w 88" name="T28"/>
                  <a:gd fmla="*/ 132 h 139" name="T29"/>
                  <a:gd fmla="*/ 36 w 88" name="T30"/>
                  <a:gd fmla="*/ 139 h 139" name="T31"/>
                  <a:gd fmla="*/ 43 w 88" name="T32"/>
                  <a:gd fmla="*/ 132 h 139" name="T33"/>
                  <a:gd fmla="*/ 43 w 88" name="T34"/>
                  <a:gd fmla="*/ 81 h 139" name="T35"/>
                  <a:gd fmla="*/ 45 w 88" name="T36"/>
                  <a:gd fmla="*/ 81 h 139" name="T37"/>
                  <a:gd fmla="*/ 45 w 88" name="T38"/>
                  <a:gd fmla="*/ 132 h 139" name="T39"/>
                  <a:gd fmla="*/ 52 w 88" name="T40"/>
                  <a:gd fmla="*/ 139 h 139" name="T41"/>
                  <a:gd fmla="*/ 59 w 88" name="T42"/>
                  <a:gd fmla="*/ 132 h 139" name="T43"/>
                  <a:gd fmla="*/ 59 w 88" name="T44"/>
                  <a:gd fmla="*/ 43 h 139" name="T45"/>
                  <a:gd fmla="*/ 61 w 88" name="T46"/>
                  <a:gd fmla="*/ 43 h 139" name="T47"/>
                  <a:gd fmla="*/ 64 w 88" name="T48"/>
                  <a:gd fmla="*/ 41 h 139" name="T49"/>
                  <a:gd fmla="*/ 87 w 88" name="T50"/>
                  <a:gd fmla="*/ 7 h 139" name="T51"/>
                  <a:gd fmla="*/ 86 w 88" name="T52"/>
                  <a:gd fmla="*/ 0 h 139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139" w="88">
                    <a:moveTo>
                      <a:pt x="86" y="0"/>
                    </a:moveTo>
                    <a:cubicBezTo>
                      <a:pt x="85" y="0"/>
                      <a:pt x="84" y="0"/>
                      <a:pt x="83" y="0"/>
                    </a:cubicBezTo>
                    <a:cubicBezTo>
                      <a:pt x="82" y="0"/>
                      <a:pt x="80" y="0"/>
                      <a:pt x="80" y="2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0" y="2"/>
                      <a:pt x="0" y="5"/>
                      <a:pt x="1" y="7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2"/>
                      <a:pt x="26" y="43"/>
                      <a:pt x="28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132"/>
                      <a:pt x="29" y="132"/>
                      <a:pt x="29" y="132"/>
                    </a:cubicBezTo>
                    <a:cubicBezTo>
                      <a:pt x="29" y="135"/>
                      <a:pt x="32" y="139"/>
                      <a:pt x="36" y="139"/>
                    </a:cubicBezTo>
                    <a:cubicBezTo>
                      <a:pt x="40" y="139"/>
                      <a:pt x="43" y="135"/>
                      <a:pt x="43" y="132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132"/>
                      <a:pt x="45" y="132"/>
                      <a:pt x="45" y="132"/>
                    </a:cubicBezTo>
                    <a:cubicBezTo>
                      <a:pt x="45" y="135"/>
                      <a:pt x="49" y="139"/>
                      <a:pt x="52" y="139"/>
                    </a:cubicBezTo>
                    <a:cubicBezTo>
                      <a:pt x="56" y="139"/>
                      <a:pt x="59" y="135"/>
                      <a:pt x="59" y="132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2" y="43"/>
                      <a:pt x="63" y="42"/>
                      <a:pt x="64" y="41"/>
                    </a:cubicBezTo>
                    <a:cubicBezTo>
                      <a:pt x="87" y="7"/>
                      <a:pt x="87" y="7"/>
                      <a:pt x="87" y="7"/>
                    </a:cubicBezTo>
                    <a:cubicBezTo>
                      <a:pt x="88" y="5"/>
                      <a:pt x="88" y="2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 bwMode="auto">
              <a:xfrm>
                <a:off x="5756276" y="4724400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5" name="任意多边形: 形状 54"/>
              <p:cNvSpPr/>
              <p:nvPr/>
            </p:nvSpPr>
            <p:spPr bwMode="auto">
              <a:xfrm>
                <a:off x="5548313" y="4686300"/>
                <a:ext cx="569913" cy="900112"/>
              </a:xfrm>
              <a:custGeom>
                <a:gdLst>
                  <a:gd fmla="*/ 86 w 88" name="T0"/>
                  <a:gd fmla="*/ 0 h 139" name="T1"/>
                  <a:gd fmla="*/ 83 w 88" name="T2"/>
                  <a:gd fmla="*/ 0 h 139" name="T3"/>
                  <a:gd fmla="*/ 80 w 88" name="T4"/>
                  <a:gd fmla="*/ 2 h 139" name="T5"/>
                  <a:gd fmla="*/ 80 w 88" name="T6"/>
                  <a:gd fmla="*/ 2 h 139" name="T7"/>
                  <a:gd fmla="*/ 58 w 88" name="T8"/>
                  <a:gd fmla="*/ 34 h 139" name="T9"/>
                  <a:gd fmla="*/ 30 w 88" name="T10"/>
                  <a:gd fmla="*/ 34 h 139" name="T11"/>
                  <a:gd fmla="*/ 9 w 88" name="T12"/>
                  <a:gd fmla="*/ 2 h 139" name="T13"/>
                  <a:gd fmla="*/ 9 w 88" name="T14"/>
                  <a:gd fmla="*/ 2 h 139" name="T15"/>
                  <a:gd fmla="*/ 5 w 88" name="T16"/>
                  <a:gd fmla="*/ 0 h 139" name="T17"/>
                  <a:gd fmla="*/ 3 w 88" name="T18"/>
                  <a:gd fmla="*/ 0 h 139" name="T19"/>
                  <a:gd fmla="*/ 1 w 88" name="T20"/>
                  <a:gd fmla="*/ 7 h 139" name="T21"/>
                  <a:gd fmla="*/ 24 w 88" name="T22"/>
                  <a:gd fmla="*/ 41 h 139" name="T23"/>
                  <a:gd fmla="*/ 28 w 88" name="T24"/>
                  <a:gd fmla="*/ 43 h 139" name="T25"/>
                  <a:gd fmla="*/ 29 w 88" name="T26"/>
                  <a:gd fmla="*/ 43 h 139" name="T27"/>
                  <a:gd fmla="*/ 29 w 88" name="T28"/>
                  <a:gd fmla="*/ 132 h 139" name="T29"/>
                  <a:gd fmla="*/ 36 w 88" name="T30"/>
                  <a:gd fmla="*/ 139 h 139" name="T31"/>
                  <a:gd fmla="*/ 43 w 88" name="T32"/>
                  <a:gd fmla="*/ 132 h 139" name="T33"/>
                  <a:gd fmla="*/ 43 w 88" name="T34"/>
                  <a:gd fmla="*/ 81 h 139" name="T35"/>
                  <a:gd fmla="*/ 45 w 88" name="T36"/>
                  <a:gd fmla="*/ 81 h 139" name="T37"/>
                  <a:gd fmla="*/ 45 w 88" name="T38"/>
                  <a:gd fmla="*/ 132 h 139" name="T39"/>
                  <a:gd fmla="*/ 52 w 88" name="T40"/>
                  <a:gd fmla="*/ 139 h 139" name="T41"/>
                  <a:gd fmla="*/ 59 w 88" name="T42"/>
                  <a:gd fmla="*/ 132 h 139" name="T43"/>
                  <a:gd fmla="*/ 59 w 88" name="T44"/>
                  <a:gd fmla="*/ 43 h 139" name="T45"/>
                  <a:gd fmla="*/ 61 w 88" name="T46"/>
                  <a:gd fmla="*/ 43 h 139" name="T47"/>
                  <a:gd fmla="*/ 64 w 88" name="T48"/>
                  <a:gd fmla="*/ 41 h 139" name="T49"/>
                  <a:gd fmla="*/ 87 w 88" name="T50"/>
                  <a:gd fmla="*/ 7 h 139" name="T51"/>
                  <a:gd fmla="*/ 86 w 88" name="T52"/>
                  <a:gd fmla="*/ 0 h 139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139" w="88">
                    <a:moveTo>
                      <a:pt x="86" y="0"/>
                    </a:moveTo>
                    <a:cubicBezTo>
                      <a:pt x="85" y="0"/>
                      <a:pt x="84" y="0"/>
                      <a:pt x="83" y="0"/>
                    </a:cubicBezTo>
                    <a:cubicBezTo>
                      <a:pt x="82" y="0"/>
                      <a:pt x="80" y="0"/>
                      <a:pt x="80" y="2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0" y="2"/>
                      <a:pt x="0" y="5"/>
                      <a:pt x="1" y="7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2"/>
                      <a:pt x="26" y="43"/>
                      <a:pt x="28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132"/>
                      <a:pt x="29" y="132"/>
                      <a:pt x="29" y="132"/>
                    </a:cubicBezTo>
                    <a:cubicBezTo>
                      <a:pt x="29" y="135"/>
                      <a:pt x="32" y="139"/>
                      <a:pt x="36" y="139"/>
                    </a:cubicBezTo>
                    <a:cubicBezTo>
                      <a:pt x="40" y="139"/>
                      <a:pt x="43" y="135"/>
                      <a:pt x="43" y="132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132"/>
                      <a:pt x="45" y="132"/>
                      <a:pt x="45" y="132"/>
                    </a:cubicBezTo>
                    <a:cubicBezTo>
                      <a:pt x="45" y="135"/>
                      <a:pt x="49" y="139"/>
                      <a:pt x="52" y="139"/>
                    </a:cubicBezTo>
                    <a:cubicBezTo>
                      <a:pt x="56" y="139"/>
                      <a:pt x="59" y="135"/>
                      <a:pt x="59" y="132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2" y="43"/>
                      <a:pt x="63" y="42"/>
                      <a:pt x="64" y="41"/>
                    </a:cubicBezTo>
                    <a:cubicBezTo>
                      <a:pt x="87" y="7"/>
                      <a:pt x="87" y="7"/>
                      <a:pt x="87" y="7"/>
                    </a:cubicBezTo>
                    <a:cubicBezTo>
                      <a:pt x="88" y="5"/>
                      <a:pt x="88" y="2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6" name="椭圆 55"/>
              <p:cNvSpPr/>
              <p:nvPr/>
            </p:nvSpPr>
            <p:spPr bwMode="auto">
              <a:xfrm>
                <a:off x="6273801" y="4724400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7" name="任意多边形: 形状 56"/>
              <p:cNvSpPr/>
              <p:nvPr/>
            </p:nvSpPr>
            <p:spPr bwMode="auto">
              <a:xfrm>
                <a:off x="6067426" y="4686300"/>
                <a:ext cx="569913" cy="900112"/>
              </a:xfrm>
              <a:custGeom>
                <a:gdLst>
                  <a:gd fmla="*/ 86 w 88" name="T0"/>
                  <a:gd fmla="*/ 0 h 139" name="T1"/>
                  <a:gd fmla="*/ 83 w 88" name="T2"/>
                  <a:gd fmla="*/ 0 h 139" name="T3"/>
                  <a:gd fmla="*/ 80 w 88" name="T4"/>
                  <a:gd fmla="*/ 2 h 139" name="T5"/>
                  <a:gd fmla="*/ 80 w 88" name="T6"/>
                  <a:gd fmla="*/ 2 h 139" name="T7"/>
                  <a:gd fmla="*/ 58 w 88" name="T8"/>
                  <a:gd fmla="*/ 34 h 139" name="T9"/>
                  <a:gd fmla="*/ 30 w 88" name="T10"/>
                  <a:gd fmla="*/ 34 h 139" name="T11"/>
                  <a:gd fmla="*/ 9 w 88" name="T12"/>
                  <a:gd fmla="*/ 2 h 139" name="T13"/>
                  <a:gd fmla="*/ 9 w 88" name="T14"/>
                  <a:gd fmla="*/ 2 h 139" name="T15"/>
                  <a:gd fmla="*/ 5 w 88" name="T16"/>
                  <a:gd fmla="*/ 0 h 139" name="T17"/>
                  <a:gd fmla="*/ 3 w 88" name="T18"/>
                  <a:gd fmla="*/ 0 h 139" name="T19"/>
                  <a:gd fmla="*/ 1 w 88" name="T20"/>
                  <a:gd fmla="*/ 7 h 139" name="T21"/>
                  <a:gd fmla="*/ 24 w 88" name="T22"/>
                  <a:gd fmla="*/ 41 h 139" name="T23"/>
                  <a:gd fmla="*/ 28 w 88" name="T24"/>
                  <a:gd fmla="*/ 43 h 139" name="T25"/>
                  <a:gd fmla="*/ 29 w 88" name="T26"/>
                  <a:gd fmla="*/ 43 h 139" name="T27"/>
                  <a:gd fmla="*/ 29 w 88" name="T28"/>
                  <a:gd fmla="*/ 132 h 139" name="T29"/>
                  <a:gd fmla="*/ 36 w 88" name="T30"/>
                  <a:gd fmla="*/ 139 h 139" name="T31"/>
                  <a:gd fmla="*/ 43 w 88" name="T32"/>
                  <a:gd fmla="*/ 132 h 139" name="T33"/>
                  <a:gd fmla="*/ 43 w 88" name="T34"/>
                  <a:gd fmla="*/ 81 h 139" name="T35"/>
                  <a:gd fmla="*/ 45 w 88" name="T36"/>
                  <a:gd fmla="*/ 81 h 139" name="T37"/>
                  <a:gd fmla="*/ 45 w 88" name="T38"/>
                  <a:gd fmla="*/ 132 h 139" name="T39"/>
                  <a:gd fmla="*/ 52 w 88" name="T40"/>
                  <a:gd fmla="*/ 139 h 139" name="T41"/>
                  <a:gd fmla="*/ 59 w 88" name="T42"/>
                  <a:gd fmla="*/ 132 h 139" name="T43"/>
                  <a:gd fmla="*/ 59 w 88" name="T44"/>
                  <a:gd fmla="*/ 43 h 139" name="T45"/>
                  <a:gd fmla="*/ 61 w 88" name="T46"/>
                  <a:gd fmla="*/ 43 h 139" name="T47"/>
                  <a:gd fmla="*/ 64 w 88" name="T48"/>
                  <a:gd fmla="*/ 41 h 139" name="T49"/>
                  <a:gd fmla="*/ 87 w 88" name="T50"/>
                  <a:gd fmla="*/ 7 h 139" name="T51"/>
                  <a:gd fmla="*/ 86 w 88" name="T52"/>
                  <a:gd fmla="*/ 0 h 139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139" w="88">
                    <a:moveTo>
                      <a:pt x="86" y="0"/>
                    </a:moveTo>
                    <a:cubicBezTo>
                      <a:pt x="85" y="0"/>
                      <a:pt x="84" y="0"/>
                      <a:pt x="83" y="0"/>
                    </a:cubicBezTo>
                    <a:cubicBezTo>
                      <a:pt x="82" y="0"/>
                      <a:pt x="80" y="0"/>
                      <a:pt x="80" y="2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0" y="2"/>
                      <a:pt x="0" y="5"/>
                      <a:pt x="1" y="7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2"/>
                      <a:pt x="26" y="43"/>
                      <a:pt x="28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132"/>
                      <a:pt x="29" y="132"/>
                      <a:pt x="29" y="132"/>
                    </a:cubicBezTo>
                    <a:cubicBezTo>
                      <a:pt x="29" y="135"/>
                      <a:pt x="32" y="139"/>
                      <a:pt x="36" y="139"/>
                    </a:cubicBezTo>
                    <a:cubicBezTo>
                      <a:pt x="40" y="139"/>
                      <a:pt x="43" y="135"/>
                      <a:pt x="43" y="132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132"/>
                      <a:pt x="45" y="132"/>
                      <a:pt x="45" y="132"/>
                    </a:cubicBezTo>
                    <a:cubicBezTo>
                      <a:pt x="45" y="135"/>
                      <a:pt x="49" y="139"/>
                      <a:pt x="52" y="139"/>
                    </a:cubicBezTo>
                    <a:cubicBezTo>
                      <a:pt x="56" y="139"/>
                      <a:pt x="59" y="135"/>
                      <a:pt x="59" y="132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2" y="43"/>
                      <a:pt x="63" y="42"/>
                      <a:pt x="64" y="41"/>
                    </a:cubicBezTo>
                    <a:cubicBezTo>
                      <a:pt x="87" y="7"/>
                      <a:pt x="87" y="7"/>
                      <a:pt x="87" y="7"/>
                    </a:cubicBezTo>
                    <a:cubicBezTo>
                      <a:pt x="88" y="5"/>
                      <a:pt x="88" y="2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 bwMode="auto">
              <a:xfrm>
                <a:off x="6791326" y="4724400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9" name="任意多边形: 形状 58"/>
              <p:cNvSpPr/>
              <p:nvPr/>
            </p:nvSpPr>
            <p:spPr bwMode="auto">
              <a:xfrm>
                <a:off x="6584951" y="4686300"/>
                <a:ext cx="569913" cy="900112"/>
              </a:xfrm>
              <a:custGeom>
                <a:gdLst>
                  <a:gd fmla="*/ 86 w 88" name="T0"/>
                  <a:gd fmla="*/ 0 h 139" name="T1"/>
                  <a:gd fmla="*/ 83 w 88" name="T2"/>
                  <a:gd fmla="*/ 0 h 139" name="T3"/>
                  <a:gd fmla="*/ 80 w 88" name="T4"/>
                  <a:gd fmla="*/ 2 h 139" name="T5"/>
                  <a:gd fmla="*/ 80 w 88" name="T6"/>
                  <a:gd fmla="*/ 2 h 139" name="T7"/>
                  <a:gd fmla="*/ 58 w 88" name="T8"/>
                  <a:gd fmla="*/ 34 h 139" name="T9"/>
                  <a:gd fmla="*/ 30 w 88" name="T10"/>
                  <a:gd fmla="*/ 34 h 139" name="T11"/>
                  <a:gd fmla="*/ 9 w 88" name="T12"/>
                  <a:gd fmla="*/ 2 h 139" name="T13"/>
                  <a:gd fmla="*/ 9 w 88" name="T14"/>
                  <a:gd fmla="*/ 2 h 139" name="T15"/>
                  <a:gd fmla="*/ 5 w 88" name="T16"/>
                  <a:gd fmla="*/ 0 h 139" name="T17"/>
                  <a:gd fmla="*/ 3 w 88" name="T18"/>
                  <a:gd fmla="*/ 0 h 139" name="T19"/>
                  <a:gd fmla="*/ 1 w 88" name="T20"/>
                  <a:gd fmla="*/ 7 h 139" name="T21"/>
                  <a:gd fmla="*/ 24 w 88" name="T22"/>
                  <a:gd fmla="*/ 41 h 139" name="T23"/>
                  <a:gd fmla="*/ 28 w 88" name="T24"/>
                  <a:gd fmla="*/ 43 h 139" name="T25"/>
                  <a:gd fmla="*/ 29 w 88" name="T26"/>
                  <a:gd fmla="*/ 43 h 139" name="T27"/>
                  <a:gd fmla="*/ 29 w 88" name="T28"/>
                  <a:gd fmla="*/ 132 h 139" name="T29"/>
                  <a:gd fmla="*/ 36 w 88" name="T30"/>
                  <a:gd fmla="*/ 139 h 139" name="T31"/>
                  <a:gd fmla="*/ 43 w 88" name="T32"/>
                  <a:gd fmla="*/ 132 h 139" name="T33"/>
                  <a:gd fmla="*/ 43 w 88" name="T34"/>
                  <a:gd fmla="*/ 81 h 139" name="T35"/>
                  <a:gd fmla="*/ 45 w 88" name="T36"/>
                  <a:gd fmla="*/ 81 h 139" name="T37"/>
                  <a:gd fmla="*/ 45 w 88" name="T38"/>
                  <a:gd fmla="*/ 132 h 139" name="T39"/>
                  <a:gd fmla="*/ 52 w 88" name="T40"/>
                  <a:gd fmla="*/ 139 h 139" name="T41"/>
                  <a:gd fmla="*/ 59 w 88" name="T42"/>
                  <a:gd fmla="*/ 132 h 139" name="T43"/>
                  <a:gd fmla="*/ 59 w 88" name="T44"/>
                  <a:gd fmla="*/ 43 h 139" name="T45"/>
                  <a:gd fmla="*/ 61 w 88" name="T46"/>
                  <a:gd fmla="*/ 43 h 139" name="T47"/>
                  <a:gd fmla="*/ 64 w 88" name="T48"/>
                  <a:gd fmla="*/ 41 h 139" name="T49"/>
                  <a:gd fmla="*/ 87 w 88" name="T50"/>
                  <a:gd fmla="*/ 7 h 139" name="T51"/>
                  <a:gd fmla="*/ 86 w 88" name="T52"/>
                  <a:gd fmla="*/ 0 h 139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139" w="88">
                    <a:moveTo>
                      <a:pt x="86" y="0"/>
                    </a:moveTo>
                    <a:cubicBezTo>
                      <a:pt x="85" y="0"/>
                      <a:pt x="84" y="0"/>
                      <a:pt x="83" y="0"/>
                    </a:cubicBezTo>
                    <a:cubicBezTo>
                      <a:pt x="82" y="0"/>
                      <a:pt x="80" y="0"/>
                      <a:pt x="80" y="2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0" y="2"/>
                      <a:pt x="0" y="5"/>
                      <a:pt x="1" y="7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2"/>
                      <a:pt x="26" y="43"/>
                      <a:pt x="28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132"/>
                      <a:pt x="29" y="132"/>
                      <a:pt x="29" y="132"/>
                    </a:cubicBezTo>
                    <a:cubicBezTo>
                      <a:pt x="29" y="135"/>
                      <a:pt x="32" y="139"/>
                      <a:pt x="36" y="139"/>
                    </a:cubicBezTo>
                    <a:cubicBezTo>
                      <a:pt x="40" y="139"/>
                      <a:pt x="43" y="135"/>
                      <a:pt x="43" y="132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132"/>
                      <a:pt x="45" y="132"/>
                      <a:pt x="45" y="132"/>
                    </a:cubicBezTo>
                    <a:cubicBezTo>
                      <a:pt x="45" y="135"/>
                      <a:pt x="49" y="139"/>
                      <a:pt x="52" y="139"/>
                    </a:cubicBezTo>
                    <a:cubicBezTo>
                      <a:pt x="56" y="139"/>
                      <a:pt x="59" y="135"/>
                      <a:pt x="59" y="132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2" y="43"/>
                      <a:pt x="63" y="42"/>
                      <a:pt x="64" y="41"/>
                    </a:cubicBezTo>
                    <a:cubicBezTo>
                      <a:pt x="87" y="7"/>
                      <a:pt x="87" y="7"/>
                      <a:pt x="87" y="7"/>
                    </a:cubicBezTo>
                    <a:cubicBezTo>
                      <a:pt x="88" y="5"/>
                      <a:pt x="88" y="2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 bwMode="auto">
              <a:xfrm>
                <a:off x="7310438" y="4724400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1" name="任意多边形: 形状 60"/>
              <p:cNvSpPr/>
              <p:nvPr/>
            </p:nvSpPr>
            <p:spPr bwMode="auto">
              <a:xfrm>
                <a:off x="7102476" y="4686300"/>
                <a:ext cx="569913" cy="900112"/>
              </a:xfrm>
              <a:custGeom>
                <a:gdLst>
                  <a:gd fmla="*/ 86 w 88" name="T0"/>
                  <a:gd fmla="*/ 0 h 139" name="T1"/>
                  <a:gd fmla="*/ 83 w 88" name="T2"/>
                  <a:gd fmla="*/ 0 h 139" name="T3"/>
                  <a:gd fmla="*/ 80 w 88" name="T4"/>
                  <a:gd fmla="*/ 2 h 139" name="T5"/>
                  <a:gd fmla="*/ 80 w 88" name="T6"/>
                  <a:gd fmla="*/ 2 h 139" name="T7"/>
                  <a:gd fmla="*/ 58 w 88" name="T8"/>
                  <a:gd fmla="*/ 34 h 139" name="T9"/>
                  <a:gd fmla="*/ 30 w 88" name="T10"/>
                  <a:gd fmla="*/ 34 h 139" name="T11"/>
                  <a:gd fmla="*/ 9 w 88" name="T12"/>
                  <a:gd fmla="*/ 2 h 139" name="T13"/>
                  <a:gd fmla="*/ 9 w 88" name="T14"/>
                  <a:gd fmla="*/ 2 h 139" name="T15"/>
                  <a:gd fmla="*/ 5 w 88" name="T16"/>
                  <a:gd fmla="*/ 0 h 139" name="T17"/>
                  <a:gd fmla="*/ 3 w 88" name="T18"/>
                  <a:gd fmla="*/ 0 h 139" name="T19"/>
                  <a:gd fmla="*/ 1 w 88" name="T20"/>
                  <a:gd fmla="*/ 7 h 139" name="T21"/>
                  <a:gd fmla="*/ 24 w 88" name="T22"/>
                  <a:gd fmla="*/ 41 h 139" name="T23"/>
                  <a:gd fmla="*/ 28 w 88" name="T24"/>
                  <a:gd fmla="*/ 43 h 139" name="T25"/>
                  <a:gd fmla="*/ 29 w 88" name="T26"/>
                  <a:gd fmla="*/ 43 h 139" name="T27"/>
                  <a:gd fmla="*/ 29 w 88" name="T28"/>
                  <a:gd fmla="*/ 132 h 139" name="T29"/>
                  <a:gd fmla="*/ 36 w 88" name="T30"/>
                  <a:gd fmla="*/ 139 h 139" name="T31"/>
                  <a:gd fmla="*/ 43 w 88" name="T32"/>
                  <a:gd fmla="*/ 132 h 139" name="T33"/>
                  <a:gd fmla="*/ 43 w 88" name="T34"/>
                  <a:gd fmla="*/ 81 h 139" name="T35"/>
                  <a:gd fmla="*/ 45 w 88" name="T36"/>
                  <a:gd fmla="*/ 81 h 139" name="T37"/>
                  <a:gd fmla="*/ 45 w 88" name="T38"/>
                  <a:gd fmla="*/ 132 h 139" name="T39"/>
                  <a:gd fmla="*/ 52 w 88" name="T40"/>
                  <a:gd fmla="*/ 139 h 139" name="T41"/>
                  <a:gd fmla="*/ 59 w 88" name="T42"/>
                  <a:gd fmla="*/ 132 h 139" name="T43"/>
                  <a:gd fmla="*/ 59 w 88" name="T44"/>
                  <a:gd fmla="*/ 43 h 139" name="T45"/>
                  <a:gd fmla="*/ 61 w 88" name="T46"/>
                  <a:gd fmla="*/ 43 h 139" name="T47"/>
                  <a:gd fmla="*/ 64 w 88" name="T48"/>
                  <a:gd fmla="*/ 41 h 139" name="T49"/>
                  <a:gd fmla="*/ 87 w 88" name="T50"/>
                  <a:gd fmla="*/ 7 h 139" name="T51"/>
                  <a:gd fmla="*/ 86 w 88" name="T52"/>
                  <a:gd fmla="*/ 0 h 139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139" w="88">
                    <a:moveTo>
                      <a:pt x="86" y="0"/>
                    </a:moveTo>
                    <a:cubicBezTo>
                      <a:pt x="85" y="0"/>
                      <a:pt x="84" y="0"/>
                      <a:pt x="83" y="0"/>
                    </a:cubicBezTo>
                    <a:cubicBezTo>
                      <a:pt x="82" y="0"/>
                      <a:pt x="80" y="0"/>
                      <a:pt x="80" y="2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0" y="2"/>
                      <a:pt x="0" y="5"/>
                      <a:pt x="1" y="7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2"/>
                      <a:pt x="26" y="43"/>
                      <a:pt x="28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132"/>
                      <a:pt x="29" y="132"/>
                      <a:pt x="29" y="132"/>
                    </a:cubicBezTo>
                    <a:cubicBezTo>
                      <a:pt x="29" y="135"/>
                      <a:pt x="32" y="139"/>
                      <a:pt x="36" y="139"/>
                    </a:cubicBezTo>
                    <a:cubicBezTo>
                      <a:pt x="40" y="139"/>
                      <a:pt x="43" y="135"/>
                      <a:pt x="43" y="132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132"/>
                      <a:pt x="45" y="132"/>
                      <a:pt x="45" y="132"/>
                    </a:cubicBezTo>
                    <a:cubicBezTo>
                      <a:pt x="45" y="135"/>
                      <a:pt x="49" y="139"/>
                      <a:pt x="52" y="139"/>
                    </a:cubicBezTo>
                    <a:cubicBezTo>
                      <a:pt x="56" y="139"/>
                      <a:pt x="59" y="135"/>
                      <a:pt x="59" y="132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2" y="43"/>
                      <a:pt x="63" y="42"/>
                      <a:pt x="64" y="41"/>
                    </a:cubicBezTo>
                    <a:cubicBezTo>
                      <a:pt x="87" y="7"/>
                      <a:pt x="87" y="7"/>
                      <a:pt x="87" y="7"/>
                    </a:cubicBezTo>
                    <a:cubicBezTo>
                      <a:pt x="88" y="5"/>
                      <a:pt x="88" y="2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" name="椭圆 61"/>
              <p:cNvSpPr/>
              <p:nvPr/>
            </p:nvSpPr>
            <p:spPr bwMode="auto">
              <a:xfrm>
                <a:off x="7827963" y="4724400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3" name="任意多边形: 形状 62"/>
              <p:cNvSpPr/>
              <p:nvPr/>
            </p:nvSpPr>
            <p:spPr bwMode="auto">
              <a:xfrm>
                <a:off x="7620001" y="4686300"/>
                <a:ext cx="569913" cy="900112"/>
              </a:xfrm>
              <a:custGeom>
                <a:gdLst>
                  <a:gd fmla="*/ 86 w 88" name="T0"/>
                  <a:gd fmla="*/ 0 h 139" name="T1"/>
                  <a:gd fmla="*/ 83 w 88" name="T2"/>
                  <a:gd fmla="*/ 0 h 139" name="T3"/>
                  <a:gd fmla="*/ 80 w 88" name="T4"/>
                  <a:gd fmla="*/ 2 h 139" name="T5"/>
                  <a:gd fmla="*/ 80 w 88" name="T6"/>
                  <a:gd fmla="*/ 2 h 139" name="T7"/>
                  <a:gd fmla="*/ 58 w 88" name="T8"/>
                  <a:gd fmla="*/ 34 h 139" name="T9"/>
                  <a:gd fmla="*/ 30 w 88" name="T10"/>
                  <a:gd fmla="*/ 34 h 139" name="T11"/>
                  <a:gd fmla="*/ 9 w 88" name="T12"/>
                  <a:gd fmla="*/ 2 h 139" name="T13"/>
                  <a:gd fmla="*/ 9 w 88" name="T14"/>
                  <a:gd fmla="*/ 2 h 139" name="T15"/>
                  <a:gd fmla="*/ 5 w 88" name="T16"/>
                  <a:gd fmla="*/ 0 h 139" name="T17"/>
                  <a:gd fmla="*/ 3 w 88" name="T18"/>
                  <a:gd fmla="*/ 0 h 139" name="T19"/>
                  <a:gd fmla="*/ 1 w 88" name="T20"/>
                  <a:gd fmla="*/ 7 h 139" name="T21"/>
                  <a:gd fmla="*/ 24 w 88" name="T22"/>
                  <a:gd fmla="*/ 41 h 139" name="T23"/>
                  <a:gd fmla="*/ 28 w 88" name="T24"/>
                  <a:gd fmla="*/ 43 h 139" name="T25"/>
                  <a:gd fmla="*/ 29 w 88" name="T26"/>
                  <a:gd fmla="*/ 43 h 139" name="T27"/>
                  <a:gd fmla="*/ 29 w 88" name="T28"/>
                  <a:gd fmla="*/ 132 h 139" name="T29"/>
                  <a:gd fmla="*/ 36 w 88" name="T30"/>
                  <a:gd fmla="*/ 139 h 139" name="T31"/>
                  <a:gd fmla="*/ 43 w 88" name="T32"/>
                  <a:gd fmla="*/ 132 h 139" name="T33"/>
                  <a:gd fmla="*/ 43 w 88" name="T34"/>
                  <a:gd fmla="*/ 81 h 139" name="T35"/>
                  <a:gd fmla="*/ 45 w 88" name="T36"/>
                  <a:gd fmla="*/ 81 h 139" name="T37"/>
                  <a:gd fmla="*/ 45 w 88" name="T38"/>
                  <a:gd fmla="*/ 132 h 139" name="T39"/>
                  <a:gd fmla="*/ 52 w 88" name="T40"/>
                  <a:gd fmla="*/ 139 h 139" name="T41"/>
                  <a:gd fmla="*/ 59 w 88" name="T42"/>
                  <a:gd fmla="*/ 132 h 139" name="T43"/>
                  <a:gd fmla="*/ 59 w 88" name="T44"/>
                  <a:gd fmla="*/ 43 h 139" name="T45"/>
                  <a:gd fmla="*/ 61 w 88" name="T46"/>
                  <a:gd fmla="*/ 43 h 139" name="T47"/>
                  <a:gd fmla="*/ 64 w 88" name="T48"/>
                  <a:gd fmla="*/ 41 h 139" name="T49"/>
                  <a:gd fmla="*/ 87 w 88" name="T50"/>
                  <a:gd fmla="*/ 7 h 139" name="T51"/>
                  <a:gd fmla="*/ 86 w 88" name="T52"/>
                  <a:gd fmla="*/ 0 h 139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139" w="88">
                    <a:moveTo>
                      <a:pt x="86" y="0"/>
                    </a:moveTo>
                    <a:cubicBezTo>
                      <a:pt x="85" y="0"/>
                      <a:pt x="84" y="0"/>
                      <a:pt x="83" y="0"/>
                    </a:cubicBezTo>
                    <a:cubicBezTo>
                      <a:pt x="82" y="0"/>
                      <a:pt x="80" y="0"/>
                      <a:pt x="80" y="2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0" y="2"/>
                      <a:pt x="0" y="5"/>
                      <a:pt x="1" y="7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2"/>
                      <a:pt x="26" y="43"/>
                      <a:pt x="28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132"/>
                      <a:pt x="29" y="132"/>
                      <a:pt x="29" y="132"/>
                    </a:cubicBezTo>
                    <a:cubicBezTo>
                      <a:pt x="29" y="135"/>
                      <a:pt x="32" y="139"/>
                      <a:pt x="36" y="139"/>
                    </a:cubicBezTo>
                    <a:cubicBezTo>
                      <a:pt x="40" y="139"/>
                      <a:pt x="43" y="135"/>
                      <a:pt x="43" y="132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132"/>
                      <a:pt x="45" y="132"/>
                      <a:pt x="45" y="132"/>
                    </a:cubicBezTo>
                    <a:cubicBezTo>
                      <a:pt x="45" y="135"/>
                      <a:pt x="49" y="139"/>
                      <a:pt x="52" y="139"/>
                    </a:cubicBezTo>
                    <a:cubicBezTo>
                      <a:pt x="56" y="139"/>
                      <a:pt x="59" y="135"/>
                      <a:pt x="59" y="132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2" y="43"/>
                      <a:pt x="63" y="42"/>
                      <a:pt x="64" y="41"/>
                    </a:cubicBezTo>
                    <a:cubicBezTo>
                      <a:pt x="87" y="7"/>
                      <a:pt x="87" y="7"/>
                      <a:pt x="87" y="7"/>
                    </a:cubicBezTo>
                    <a:cubicBezTo>
                      <a:pt x="88" y="5"/>
                      <a:pt x="88" y="2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7755032" y="2794368"/>
              <a:ext cx="2058120" cy="872162"/>
              <a:chOff x="5030788" y="2794000"/>
              <a:chExt cx="2124076" cy="900112"/>
            </a:xfrm>
            <a:solidFill>
              <a:schemeClr val="accent1"/>
            </a:solidFill>
          </p:grpSpPr>
          <p:sp>
            <p:nvSpPr>
              <p:cNvPr id="40" name="椭圆 39"/>
              <p:cNvSpPr/>
              <p:nvPr/>
            </p:nvSpPr>
            <p:spPr bwMode="auto">
              <a:xfrm>
                <a:off x="5238751" y="2833688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" name="任意多边形: 形状 40"/>
              <p:cNvSpPr/>
              <p:nvPr/>
            </p:nvSpPr>
            <p:spPr bwMode="auto">
              <a:xfrm>
                <a:off x="5030788" y="2794000"/>
                <a:ext cx="569913" cy="900112"/>
              </a:xfrm>
              <a:custGeom>
                <a:gdLst>
                  <a:gd fmla="*/ 86 w 88" name="T0"/>
                  <a:gd fmla="*/ 0 h 139" name="T1"/>
                  <a:gd fmla="*/ 83 w 88" name="T2"/>
                  <a:gd fmla="*/ 0 h 139" name="T3"/>
                  <a:gd fmla="*/ 80 w 88" name="T4"/>
                  <a:gd fmla="*/ 2 h 139" name="T5"/>
                  <a:gd fmla="*/ 80 w 88" name="T6"/>
                  <a:gd fmla="*/ 2 h 139" name="T7"/>
                  <a:gd fmla="*/ 58 w 88" name="T8"/>
                  <a:gd fmla="*/ 34 h 139" name="T9"/>
                  <a:gd fmla="*/ 30 w 88" name="T10"/>
                  <a:gd fmla="*/ 34 h 139" name="T11"/>
                  <a:gd fmla="*/ 9 w 88" name="T12"/>
                  <a:gd fmla="*/ 2 h 139" name="T13"/>
                  <a:gd fmla="*/ 9 w 88" name="T14"/>
                  <a:gd fmla="*/ 2 h 139" name="T15"/>
                  <a:gd fmla="*/ 5 w 88" name="T16"/>
                  <a:gd fmla="*/ 0 h 139" name="T17"/>
                  <a:gd fmla="*/ 3 w 88" name="T18"/>
                  <a:gd fmla="*/ 0 h 139" name="T19"/>
                  <a:gd fmla="*/ 1 w 88" name="T20"/>
                  <a:gd fmla="*/ 7 h 139" name="T21"/>
                  <a:gd fmla="*/ 24 w 88" name="T22"/>
                  <a:gd fmla="*/ 41 h 139" name="T23"/>
                  <a:gd fmla="*/ 28 w 88" name="T24"/>
                  <a:gd fmla="*/ 43 h 139" name="T25"/>
                  <a:gd fmla="*/ 29 w 88" name="T26"/>
                  <a:gd fmla="*/ 43 h 139" name="T27"/>
                  <a:gd fmla="*/ 29 w 88" name="T28"/>
                  <a:gd fmla="*/ 132 h 139" name="T29"/>
                  <a:gd fmla="*/ 36 w 88" name="T30"/>
                  <a:gd fmla="*/ 139 h 139" name="T31"/>
                  <a:gd fmla="*/ 43 w 88" name="T32"/>
                  <a:gd fmla="*/ 132 h 139" name="T33"/>
                  <a:gd fmla="*/ 43 w 88" name="T34"/>
                  <a:gd fmla="*/ 81 h 139" name="T35"/>
                  <a:gd fmla="*/ 45 w 88" name="T36"/>
                  <a:gd fmla="*/ 81 h 139" name="T37"/>
                  <a:gd fmla="*/ 45 w 88" name="T38"/>
                  <a:gd fmla="*/ 132 h 139" name="T39"/>
                  <a:gd fmla="*/ 52 w 88" name="T40"/>
                  <a:gd fmla="*/ 139 h 139" name="T41"/>
                  <a:gd fmla="*/ 59 w 88" name="T42"/>
                  <a:gd fmla="*/ 132 h 139" name="T43"/>
                  <a:gd fmla="*/ 59 w 88" name="T44"/>
                  <a:gd fmla="*/ 43 h 139" name="T45"/>
                  <a:gd fmla="*/ 61 w 88" name="T46"/>
                  <a:gd fmla="*/ 43 h 139" name="T47"/>
                  <a:gd fmla="*/ 64 w 88" name="T48"/>
                  <a:gd fmla="*/ 41 h 139" name="T49"/>
                  <a:gd fmla="*/ 87 w 88" name="T50"/>
                  <a:gd fmla="*/ 7 h 139" name="T51"/>
                  <a:gd fmla="*/ 86 w 88" name="T52"/>
                  <a:gd fmla="*/ 0 h 139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139" w="88">
                    <a:moveTo>
                      <a:pt x="86" y="0"/>
                    </a:moveTo>
                    <a:cubicBezTo>
                      <a:pt x="85" y="0"/>
                      <a:pt x="84" y="0"/>
                      <a:pt x="83" y="0"/>
                    </a:cubicBezTo>
                    <a:cubicBezTo>
                      <a:pt x="82" y="0"/>
                      <a:pt x="80" y="0"/>
                      <a:pt x="80" y="2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0" y="2"/>
                      <a:pt x="0" y="5"/>
                      <a:pt x="1" y="7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2"/>
                      <a:pt x="26" y="43"/>
                      <a:pt x="28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132"/>
                      <a:pt x="29" y="132"/>
                      <a:pt x="29" y="132"/>
                    </a:cubicBezTo>
                    <a:cubicBezTo>
                      <a:pt x="29" y="135"/>
                      <a:pt x="32" y="139"/>
                      <a:pt x="36" y="139"/>
                    </a:cubicBezTo>
                    <a:cubicBezTo>
                      <a:pt x="40" y="139"/>
                      <a:pt x="43" y="135"/>
                      <a:pt x="43" y="132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132"/>
                      <a:pt x="45" y="132"/>
                      <a:pt x="45" y="132"/>
                    </a:cubicBezTo>
                    <a:cubicBezTo>
                      <a:pt x="45" y="135"/>
                      <a:pt x="49" y="139"/>
                      <a:pt x="52" y="139"/>
                    </a:cubicBezTo>
                    <a:cubicBezTo>
                      <a:pt x="56" y="139"/>
                      <a:pt x="59" y="135"/>
                      <a:pt x="59" y="132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2" y="43"/>
                      <a:pt x="63" y="42"/>
                      <a:pt x="64" y="41"/>
                    </a:cubicBezTo>
                    <a:cubicBezTo>
                      <a:pt x="87" y="7"/>
                      <a:pt x="87" y="7"/>
                      <a:pt x="87" y="7"/>
                    </a:cubicBezTo>
                    <a:cubicBezTo>
                      <a:pt x="88" y="5"/>
                      <a:pt x="88" y="2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 bwMode="auto">
              <a:xfrm>
                <a:off x="5756276" y="2833688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3" name="任意多边形: 形状 42"/>
              <p:cNvSpPr/>
              <p:nvPr/>
            </p:nvSpPr>
            <p:spPr bwMode="auto">
              <a:xfrm>
                <a:off x="5548313" y="2794000"/>
                <a:ext cx="569913" cy="900112"/>
              </a:xfrm>
              <a:custGeom>
                <a:gdLst>
                  <a:gd fmla="*/ 86 w 88" name="T0"/>
                  <a:gd fmla="*/ 0 h 139" name="T1"/>
                  <a:gd fmla="*/ 83 w 88" name="T2"/>
                  <a:gd fmla="*/ 0 h 139" name="T3"/>
                  <a:gd fmla="*/ 80 w 88" name="T4"/>
                  <a:gd fmla="*/ 2 h 139" name="T5"/>
                  <a:gd fmla="*/ 80 w 88" name="T6"/>
                  <a:gd fmla="*/ 2 h 139" name="T7"/>
                  <a:gd fmla="*/ 58 w 88" name="T8"/>
                  <a:gd fmla="*/ 34 h 139" name="T9"/>
                  <a:gd fmla="*/ 30 w 88" name="T10"/>
                  <a:gd fmla="*/ 34 h 139" name="T11"/>
                  <a:gd fmla="*/ 9 w 88" name="T12"/>
                  <a:gd fmla="*/ 2 h 139" name="T13"/>
                  <a:gd fmla="*/ 9 w 88" name="T14"/>
                  <a:gd fmla="*/ 2 h 139" name="T15"/>
                  <a:gd fmla="*/ 5 w 88" name="T16"/>
                  <a:gd fmla="*/ 0 h 139" name="T17"/>
                  <a:gd fmla="*/ 3 w 88" name="T18"/>
                  <a:gd fmla="*/ 0 h 139" name="T19"/>
                  <a:gd fmla="*/ 1 w 88" name="T20"/>
                  <a:gd fmla="*/ 7 h 139" name="T21"/>
                  <a:gd fmla="*/ 24 w 88" name="T22"/>
                  <a:gd fmla="*/ 41 h 139" name="T23"/>
                  <a:gd fmla="*/ 28 w 88" name="T24"/>
                  <a:gd fmla="*/ 43 h 139" name="T25"/>
                  <a:gd fmla="*/ 29 w 88" name="T26"/>
                  <a:gd fmla="*/ 43 h 139" name="T27"/>
                  <a:gd fmla="*/ 29 w 88" name="T28"/>
                  <a:gd fmla="*/ 132 h 139" name="T29"/>
                  <a:gd fmla="*/ 36 w 88" name="T30"/>
                  <a:gd fmla="*/ 139 h 139" name="T31"/>
                  <a:gd fmla="*/ 43 w 88" name="T32"/>
                  <a:gd fmla="*/ 132 h 139" name="T33"/>
                  <a:gd fmla="*/ 43 w 88" name="T34"/>
                  <a:gd fmla="*/ 81 h 139" name="T35"/>
                  <a:gd fmla="*/ 45 w 88" name="T36"/>
                  <a:gd fmla="*/ 81 h 139" name="T37"/>
                  <a:gd fmla="*/ 45 w 88" name="T38"/>
                  <a:gd fmla="*/ 132 h 139" name="T39"/>
                  <a:gd fmla="*/ 52 w 88" name="T40"/>
                  <a:gd fmla="*/ 139 h 139" name="T41"/>
                  <a:gd fmla="*/ 59 w 88" name="T42"/>
                  <a:gd fmla="*/ 132 h 139" name="T43"/>
                  <a:gd fmla="*/ 59 w 88" name="T44"/>
                  <a:gd fmla="*/ 43 h 139" name="T45"/>
                  <a:gd fmla="*/ 61 w 88" name="T46"/>
                  <a:gd fmla="*/ 43 h 139" name="T47"/>
                  <a:gd fmla="*/ 64 w 88" name="T48"/>
                  <a:gd fmla="*/ 41 h 139" name="T49"/>
                  <a:gd fmla="*/ 87 w 88" name="T50"/>
                  <a:gd fmla="*/ 7 h 139" name="T51"/>
                  <a:gd fmla="*/ 86 w 88" name="T52"/>
                  <a:gd fmla="*/ 0 h 139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139" w="88">
                    <a:moveTo>
                      <a:pt x="86" y="0"/>
                    </a:moveTo>
                    <a:cubicBezTo>
                      <a:pt x="85" y="0"/>
                      <a:pt x="84" y="0"/>
                      <a:pt x="83" y="0"/>
                    </a:cubicBezTo>
                    <a:cubicBezTo>
                      <a:pt x="82" y="0"/>
                      <a:pt x="80" y="0"/>
                      <a:pt x="80" y="2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0" y="2"/>
                      <a:pt x="0" y="5"/>
                      <a:pt x="1" y="7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2"/>
                      <a:pt x="26" y="43"/>
                      <a:pt x="28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132"/>
                      <a:pt x="29" y="132"/>
                      <a:pt x="29" y="132"/>
                    </a:cubicBezTo>
                    <a:cubicBezTo>
                      <a:pt x="29" y="135"/>
                      <a:pt x="32" y="139"/>
                      <a:pt x="36" y="139"/>
                    </a:cubicBezTo>
                    <a:cubicBezTo>
                      <a:pt x="40" y="139"/>
                      <a:pt x="43" y="135"/>
                      <a:pt x="43" y="132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132"/>
                      <a:pt x="45" y="132"/>
                      <a:pt x="45" y="132"/>
                    </a:cubicBezTo>
                    <a:cubicBezTo>
                      <a:pt x="45" y="135"/>
                      <a:pt x="49" y="139"/>
                      <a:pt x="52" y="139"/>
                    </a:cubicBezTo>
                    <a:cubicBezTo>
                      <a:pt x="56" y="139"/>
                      <a:pt x="59" y="135"/>
                      <a:pt x="59" y="132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2" y="43"/>
                      <a:pt x="63" y="42"/>
                      <a:pt x="64" y="41"/>
                    </a:cubicBezTo>
                    <a:cubicBezTo>
                      <a:pt x="87" y="7"/>
                      <a:pt x="87" y="7"/>
                      <a:pt x="87" y="7"/>
                    </a:cubicBezTo>
                    <a:cubicBezTo>
                      <a:pt x="88" y="5"/>
                      <a:pt x="88" y="2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 bwMode="auto">
              <a:xfrm>
                <a:off x="6273801" y="2833688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" name="任意多边形: 形状 44"/>
              <p:cNvSpPr/>
              <p:nvPr/>
            </p:nvSpPr>
            <p:spPr bwMode="auto">
              <a:xfrm>
                <a:off x="6067426" y="2794000"/>
                <a:ext cx="569913" cy="900112"/>
              </a:xfrm>
              <a:custGeom>
                <a:gdLst>
                  <a:gd fmla="*/ 86 w 88" name="T0"/>
                  <a:gd fmla="*/ 0 h 139" name="T1"/>
                  <a:gd fmla="*/ 83 w 88" name="T2"/>
                  <a:gd fmla="*/ 0 h 139" name="T3"/>
                  <a:gd fmla="*/ 80 w 88" name="T4"/>
                  <a:gd fmla="*/ 2 h 139" name="T5"/>
                  <a:gd fmla="*/ 80 w 88" name="T6"/>
                  <a:gd fmla="*/ 2 h 139" name="T7"/>
                  <a:gd fmla="*/ 58 w 88" name="T8"/>
                  <a:gd fmla="*/ 34 h 139" name="T9"/>
                  <a:gd fmla="*/ 30 w 88" name="T10"/>
                  <a:gd fmla="*/ 34 h 139" name="T11"/>
                  <a:gd fmla="*/ 9 w 88" name="T12"/>
                  <a:gd fmla="*/ 2 h 139" name="T13"/>
                  <a:gd fmla="*/ 9 w 88" name="T14"/>
                  <a:gd fmla="*/ 2 h 139" name="T15"/>
                  <a:gd fmla="*/ 5 w 88" name="T16"/>
                  <a:gd fmla="*/ 0 h 139" name="T17"/>
                  <a:gd fmla="*/ 3 w 88" name="T18"/>
                  <a:gd fmla="*/ 0 h 139" name="T19"/>
                  <a:gd fmla="*/ 1 w 88" name="T20"/>
                  <a:gd fmla="*/ 7 h 139" name="T21"/>
                  <a:gd fmla="*/ 24 w 88" name="T22"/>
                  <a:gd fmla="*/ 41 h 139" name="T23"/>
                  <a:gd fmla="*/ 28 w 88" name="T24"/>
                  <a:gd fmla="*/ 43 h 139" name="T25"/>
                  <a:gd fmla="*/ 29 w 88" name="T26"/>
                  <a:gd fmla="*/ 43 h 139" name="T27"/>
                  <a:gd fmla="*/ 29 w 88" name="T28"/>
                  <a:gd fmla="*/ 132 h 139" name="T29"/>
                  <a:gd fmla="*/ 36 w 88" name="T30"/>
                  <a:gd fmla="*/ 139 h 139" name="T31"/>
                  <a:gd fmla="*/ 43 w 88" name="T32"/>
                  <a:gd fmla="*/ 132 h 139" name="T33"/>
                  <a:gd fmla="*/ 43 w 88" name="T34"/>
                  <a:gd fmla="*/ 81 h 139" name="T35"/>
                  <a:gd fmla="*/ 45 w 88" name="T36"/>
                  <a:gd fmla="*/ 81 h 139" name="T37"/>
                  <a:gd fmla="*/ 45 w 88" name="T38"/>
                  <a:gd fmla="*/ 132 h 139" name="T39"/>
                  <a:gd fmla="*/ 52 w 88" name="T40"/>
                  <a:gd fmla="*/ 139 h 139" name="T41"/>
                  <a:gd fmla="*/ 59 w 88" name="T42"/>
                  <a:gd fmla="*/ 132 h 139" name="T43"/>
                  <a:gd fmla="*/ 59 w 88" name="T44"/>
                  <a:gd fmla="*/ 43 h 139" name="T45"/>
                  <a:gd fmla="*/ 61 w 88" name="T46"/>
                  <a:gd fmla="*/ 43 h 139" name="T47"/>
                  <a:gd fmla="*/ 64 w 88" name="T48"/>
                  <a:gd fmla="*/ 41 h 139" name="T49"/>
                  <a:gd fmla="*/ 87 w 88" name="T50"/>
                  <a:gd fmla="*/ 7 h 139" name="T51"/>
                  <a:gd fmla="*/ 86 w 88" name="T52"/>
                  <a:gd fmla="*/ 0 h 139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139" w="88">
                    <a:moveTo>
                      <a:pt x="86" y="0"/>
                    </a:moveTo>
                    <a:cubicBezTo>
                      <a:pt x="85" y="0"/>
                      <a:pt x="84" y="0"/>
                      <a:pt x="83" y="0"/>
                    </a:cubicBezTo>
                    <a:cubicBezTo>
                      <a:pt x="82" y="0"/>
                      <a:pt x="80" y="0"/>
                      <a:pt x="80" y="2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0" y="2"/>
                      <a:pt x="0" y="5"/>
                      <a:pt x="1" y="7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2"/>
                      <a:pt x="26" y="43"/>
                      <a:pt x="28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132"/>
                      <a:pt x="29" y="132"/>
                      <a:pt x="29" y="132"/>
                    </a:cubicBezTo>
                    <a:cubicBezTo>
                      <a:pt x="29" y="135"/>
                      <a:pt x="32" y="139"/>
                      <a:pt x="36" y="139"/>
                    </a:cubicBezTo>
                    <a:cubicBezTo>
                      <a:pt x="40" y="139"/>
                      <a:pt x="43" y="135"/>
                      <a:pt x="43" y="132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132"/>
                      <a:pt x="45" y="132"/>
                      <a:pt x="45" y="132"/>
                    </a:cubicBezTo>
                    <a:cubicBezTo>
                      <a:pt x="45" y="135"/>
                      <a:pt x="49" y="139"/>
                      <a:pt x="52" y="139"/>
                    </a:cubicBezTo>
                    <a:cubicBezTo>
                      <a:pt x="56" y="139"/>
                      <a:pt x="59" y="135"/>
                      <a:pt x="59" y="132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2" y="43"/>
                      <a:pt x="63" y="42"/>
                      <a:pt x="64" y="41"/>
                    </a:cubicBezTo>
                    <a:cubicBezTo>
                      <a:pt x="87" y="7"/>
                      <a:pt x="87" y="7"/>
                      <a:pt x="87" y="7"/>
                    </a:cubicBezTo>
                    <a:cubicBezTo>
                      <a:pt x="88" y="5"/>
                      <a:pt x="88" y="2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 bwMode="auto">
              <a:xfrm>
                <a:off x="6791326" y="2833688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" name="任意多边形: 形状 46"/>
              <p:cNvSpPr/>
              <p:nvPr/>
            </p:nvSpPr>
            <p:spPr bwMode="auto">
              <a:xfrm>
                <a:off x="6584951" y="2794000"/>
                <a:ext cx="569913" cy="900112"/>
              </a:xfrm>
              <a:custGeom>
                <a:gdLst>
                  <a:gd fmla="*/ 86 w 88" name="T0"/>
                  <a:gd fmla="*/ 0 h 139" name="T1"/>
                  <a:gd fmla="*/ 83 w 88" name="T2"/>
                  <a:gd fmla="*/ 0 h 139" name="T3"/>
                  <a:gd fmla="*/ 80 w 88" name="T4"/>
                  <a:gd fmla="*/ 2 h 139" name="T5"/>
                  <a:gd fmla="*/ 80 w 88" name="T6"/>
                  <a:gd fmla="*/ 2 h 139" name="T7"/>
                  <a:gd fmla="*/ 58 w 88" name="T8"/>
                  <a:gd fmla="*/ 34 h 139" name="T9"/>
                  <a:gd fmla="*/ 30 w 88" name="T10"/>
                  <a:gd fmla="*/ 34 h 139" name="T11"/>
                  <a:gd fmla="*/ 9 w 88" name="T12"/>
                  <a:gd fmla="*/ 2 h 139" name="T13"/>
                  <a:gd fmla="*/ 9 w 88" name="T14"/>
                  <a:gd fmla="*/ 2 h 139" name="T15"/>
                  <a:gd fmla="*/ 5 w 88" name="T16"/>
                  <a:gd fmla="*/ 0 h 139" name="T17"/>
                  <a:gd fmla="*/ 3 w 88" name="T18"/>
                  <a:gd fmla="*/ 0 h 139" name="T19"/>
                  <a:gd fmla="*/ 1 w 88" name="T20"/>
                  <a:gd fmla="*/ 7 h 139" name="T21"/>
                  <a:gd fmla="*/ 24 w 88" name="T22"/>
                  <a:gd fmla="*/ 41 h 139" name="T23"/>
                  <a:gd fmla="*/ 28 w 88" name="T24"/>
                  <a:gd fmla="*/ 43 h 139" name="T25"/>
                  <a:gd fmla="*/ 29 w 88" name="T26"/>
                  <a:gd fmla="*/ 43 h 139" name="T27"/>
                  <a:gd fmla="*/ 29 w 88" name="T28"/>
                  <a:gd fmla="*/ 132 h 139" name="T29"/>
                  <a:gd fmla="*/ 36 w 88" name="T30"/>
                  <a:gd fmla="*/ 139 h 139" name="T31"/>
                  <a:gd fmla="*/ 43 w 88" name="T32"/>
                  <a:gd fmla="*/ 132 h 139" name="T33"/>
                  <a:gd fmla="*/ 43 w 88" name="T34"/>
                  <a:gd fmla="*/ 81 h 139" name="T35"/>
                  <a:gd fmla="*/ 45 w 88" name="T36"/>
                  <a:gd fmla="*/ 81 h 139" name="T37"/>
                  <a:gd fmla="*/ 45 w 88" name="T38"/>
                  <a:gd fmla="*/ 132 h 139" name="T39"/>
                  <a:gd fmla="*/ 52 w 88" name="T40"/>
                  <a:gd fmla="*/ 139 h 139" name="T41"/>
                  <a:gd fmla="*/ 59 w 88" name="T42"/>
                  <a:gd fmla="*/ 132 h 139" name="T43"/>
                  <a:gd fmla="*/ 59 w 88" name="T44"/>
                  <a:gd fmla="*/ 43 h 139" name="T45"/>
                  <a:gd fmla="*/ 61 w 88" name="T46"/>
                  <a:gd fmla="*/ 43 h 139" name="T47"/>
                  <a:gd fmla="*/ 64 w 88" name="T48"/>
                  <a:gd fmla="*/ 41 h 139" name="T49"/>
                  <a:gd fmla="*/ 87 w 88" name="T50"/>
                  <a:gd fmla="*/ 7 h 139" name="T51"/>
                  <a:gd fmla="*/ 86 w 88" name="T52"/>
                  <a:gd fmla="*/ 0 h 139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139" w="88">
                    <a:moveTo>
                      <a:pt x="86" y="0"/>
                    </a:moveTo>
                    <a:cubicBezTo>
                      <a:pt x="85" y="0"/>
                      <a:pt x="84" y="0"/>
                      <a:pt x="83" y="0"/>
                    </a:cubicBezTo>
                    <a:cubicBezTo>
                      <a:pt x="82" y="0"/>
                      <a:pt x="80" y="0"/>
                      <a:pt x="80" y="2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0" y="2"/>
                      <a:pt x="0" y="5"/>
                      <a:pt x="1" y="7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2"/>
                      <a:pt x="26" y="43"/>
                      <a:pt x="28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132"/>
                      <a:pt x="29" y="132"/>
                      <a:pt x="29" y="132"/>
                    </a:cubicBezTo>
                    <a:cubicBezTo>
                      <a:pt x="29" y="135"/>
                      <a:pt x="32" y="139"/>
                      <a:pt x="36" y="139"/>
                    </a:cubicBezTo>
                    <a:cubicBezTo>
                      <a:pt x="40" y="139"/>
                      <a:pt x="43" y="135"/>
                      <a:pt x="43" y="132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132"/>
                      <a:pt x="45" y="132"/>
                      <a:pt x="45" y="132"/>
                    </a:cubicBezTo>
                    <a:cubicBezTo>
                      <a:pt x="45" y="135"/>
                      <a:pt x="49" y="139"/>
                      <a:pt x="52" y="139"/>
                    </a:cubicBezTo>
                    <a:cubicBezTo>
                      <a:pt x="56" y="139"/>
                      <a:pt x="59" y="135"/>
                      <a:pt x="59" y="132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2" y="43"/>
                      <a:pt x="63" y="42"/>
                      <a:pt x="64" y="41"/>
                    </a:cubicBezTo>
                    <a:cubicBezTo>
                      <a:pt x="87" y="7"/>
                      <a:pt x="87" y="7"/>
                      <a:pt x="87" y="7"/>
                    </a:cubicBezTo>
                    <a:cubicBezTo>
                      <a:pt x="88" y="5"/>
                      <a:pt x="88" y="2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7" name="文本框 7"/>
            <p:cNvSpPr txBox="1"/>
            <p:nvPr/>
          </p:nvSpPr>
          <p:spPr>
            <a:xfrm>
              <a:off x="8002354" y="5681856"/>
              <a:ext cx="1569660" cy="369332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altLang="en-US" b="1" lang="zh-CN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8" name="文本框 8"/>
            <p:cNvSpPr txBox="1"/>
            <p:nvPr/>
          </p:nvSpPr>
          <p:spPr>
            <a:xfrm>
              <a:off x="8080930" y="3971369"/>
              <a:ext cx="1569660" cy="369332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altLang="en-US" b="1" lang="zh-CN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9" name="文本框 9"/>
            <p:cNvSpPr txBox="1"/>
            <p:nvPr/>
          </p:nvSpPr>
          <p:spPr>
            <a:xfrm>
              <a:off x="8230103" y="1996188"/>
              <a:ext cx="1107996" cy="646331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altLang="en-US" b="1" lang="zh-CN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  <a:br>
                <a:rPr altLang="en-US" b="1" lang="zh-CN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r>
                <a:rPr altLang="en-US" b="1" lang="zh-CN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文本预设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128111" y="1500406"/>
            <a:ext cx="2062292" cy="2597568"/>
            <a:chOff x="8170814" y="1912116"/>
            <a:chExt cx="2749722" cy="3463424"/>
          </a:xfrm>
        </p:grpSpPr>
        <p:grpSp>
          <p:nvGrpSpPr>
            <p:cNvPr id="20" name="组合 19"/>
            <p:cNvGrpSpPr/>
            <p:nvPr/>
          </p:nvGrpSpPr>
          <p:grpSpPr>
            <a:xfrm>
              <a:off x="8170814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0" name="文本框 45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bIns="0" lIns="0" rIns="0" tIns="0" wrap="square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bIns="0" lIns="0" rIns="0" tIns="0" wrap="none">
                  <a:normAutofit lnSpcReduction="10000"/>
                </a:bodyPr>
                <a:lstStyle/>
                <a:p>
                  <a:pPr algn="r"/>
                  <a:r>
                    <a:rPr altLang="en-US" b="1" lang="zh-CN" smtClean="0" sz="1600">
                      <a:solidFill>
                        <a:schemeClr val="accent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单击添加标题</a:t>
                  </a:r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8" name="文本框 43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bIns="0" lIns="0" rIns="0" tIns="0" wrap="square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29" name="矩形 2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bIns="0" lIns="0" rIns="0" tIns="0" wrap="none">
                  <a:normAutofit lnSpcReduction="10000"/>
                </a:bodyPr>
                <a:lstStyle/>
                <a:p>
                  <a:pPr algn="r"/>
                  <a:r>
                    <a:rPr altLang="en-US" b="1" lang="zh-CN" smtClean="0" sz="1600">
                      <a:solidFill>
                        <a:schemeClr val="accent2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单击添加标题</a:t>
                  </a:r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6" name="文本框 41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bIns="0" lIns="0" rIns="0" tIns="0" wrap="square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bIns="0" lIns="0" rIns="0" tIns="0" wrap="none">
                  <a:normAutofit lnSpcReduction="10000"/>
                </a:bodyPr>
                <a:lstStyle/>
                <a:p>
                  <a:pPr algn="r"/>
                  <a:r>
                    <a:rPr altLang="en-US" b="1" lang="zh-CN" smtClean="0" sz="1600">
                      <a:solidFill>
                        <a:schemeClr val="accent5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单击添加标题</a:t>
                  </a:r>
                </a:p>
              </p:txBody>
            </p:sp>
          </p:grpSp>
        </p:grpSp>
        <p:cxnSp>
          <p:nvCxnSpPr>
            <p:cNvPr id="21" name="直接连接符 20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980601" y="1500406"/>
            <a:ext cx="2035289" cy="2597568"/>
            <a:chOff x="1307468" y="1697288"/>
            <a:chExt cx="2713719" cy="3463424"/>
          </a:xfrm>
        </p:grpSpPr>
        <p:grpSp>
          <p:nvGrpSpPr>
            <p:cNvPr id="7" name="组合 6"/>
            <p:cNvGrpSpPr/>
            <p:nvPr/>
          </p:nvGrpSpPr>
          <p:grpSpPr>
            <a:xfrm>
              <a:off x="1410010" y="1697288"/>
              <a:ext cx="2611177" cy="3463424"/>
              <a:chOff x="1193500" y="1491637"/>
              <a:chExt cx="3761195" cy="3463424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8" name="文本框 59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bIns="0" lIns="0" rIns="0" tIns="0" wrap="square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19" name="矩形 1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bIns="0" lIns="0" rIns="0" tIns="0" wrap="none">
                  <a:normAutofit lnSpcReduction="10000"/>
                </a:bodyPr>
                <a:lstStyle/>
                <a:p>
                  <a:r>
                    <a:rPr altLang="en-US" b="1" lang="zh-CN" smtClean="0" sz="1600">
                      <a:solidFill>
                        <a:schemeClr val="accent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单击添加标题</a:t>
                  </a:r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6" name="文本框 5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bIns="0" lIns="0" rIns="0" tIns="0" wrap="square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17" name="矩形 1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bIns="0" lIns="0" rIns="0" tIns="0" wrap="none">
                  <a:normAutofit lnSpcReduction="10000"/>
                </a:bodyPr>
                <a:lstStyle/>
                <a:p>
                  <a:r>
                    <a:rPr altLang="en-US" b="1" lang="zh-CN" smtClean="0" sz="1600">
                      <a:solidFill>
                        <a:schemeClr val="accent2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单击添加标题</a:t>
                  </a: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4" name="文本框 55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bIns="0" lIns="0" rIns="0" tIns="0" wrap="square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15" name="矩形 14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bIns="0" lIns="0" rIns="0" tIns="0" wrap="none">
                  <a:normAutofit lnSpcReduction="10000"/>
                </a:bodyPr>
                <a:lstStyle/>
                <a:p>
                  <a:r>
                    <a:rPr altLang="en-US" b="1" lang="zh-CN" smtClean="0" sz="1600">
                      <a:solidFill>
                        <a:schemeClr val="accent5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单击添加标题</a:t>
                  </a:r>
                </a:p>
              </p:txBody>
            </p:sp>
          </p:grpSp>
        </p:grpSp>
        <p:grpSp>
          <p:nvGrpSpPr>
            <p:cNvPr id="8" name="组合 7"/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CD0A3A88-E7B9-475B-BD3A-0AD6A347F2D3}"/>
              </a:ext>
            </a:extLst>
          </p:cNvPr>
          <p:cNvGrpSpPr/>
          <p:nvPr/>
        </p:nvGrpSpPr>
        <p:grpSpPr>
          <a:xfrm>
            <a:off x="323528" y="0"/>
            <a:ext cx="2087905" cy="578162"/>
            <a:chOff x="323528" y="0"/>
            <a:chExt cx="2087905" cy="578162"/>
          </a:xfrm>
        </p:grpSpPr>
        <p:sp>
          <p:nvSpPr>
            <p:cNvPr id="66" name="TextBox 86">
              <a:extLst>
                <a:ext uri="{FF2B5EF4-FFF2-40B4-BE49-F238E27FC236}">
                  <a16:creationId xmlns:a16="http://schemas.microsoft.com/office/drawing/2014/main" id="{FEAF5623-4C9F-4923-96D3-4F6EB700DD12}"/>
                </a:ext>
              </a:extLst>
            </p:cNvPr>
            <p:cNvSpPr txBox="1"/>
            <p:nvPr/>
          </p:nvSpPr>
          <p:spPr>
            <a:xfrm>
              <a:off x="576196" y="58248"/>
              <a:ext cx="1835237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2400">
                  <a:latin typeface="+mn-lt"/>
                  <a:ea typeface="+mn-ea"/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F991CF9D-F61C-4BA7-A087-60DD15840900}"/>
                </a:ext>
              </a:extLst>
            </p:cNvPr>
            <p:cNvSpPr/>
            <p:nvPr/>
          </p:nvSpPr>
          <p:spPr>
            <a:xfrm>
              <a:off x="323528" y="0"/>
              <a:ext cx="216024" cy="5781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3233978031"/>
      </p:ext>
    </p:extLst>
  </p:cSld>
  <p:clrMapOvr>
    <a:masterClrMapping/>
  </p:clrMapOvr>
  <p:transition spd="med">
    <p:pull/>
  </p:transition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椭圆 3"/>
          <p:cNvSpPr/>
          <p:nvPr/>
        </p:nvSpPr>
        <p:spPr>
          <a:xfrm>
            <a:off x="3220498" y="1339132"/>
            <a:ext cx="2703006" cy="270300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algn="ctr" cap="flat" cmpd="sng" w="12700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207395" y="1275606"/>
            <a:ext cx="2729214" cy="2830058"/>
            <a:chOff x="3207395" y="1275606"/>
            <a:chExt cx="2729214" cy="2830058"/>
          </a:xfrm>
        </p:grpSpPr>
        <p:grpSp>
          <p:nvGrpSpPr>
            <p:cNvPr id="5" name="组合 4"/>
            <p:cNvGrpSpPr/>
            <p:nvPr/>
          </p:nvGrpSpPr>
          <p:grpSpPr>
            <a:xfrm>
              <a:off x="4162531" y="1275606"/>
              <a:ext cx="818941" cy="820169"/>
              <a:chOff x="5550040" y="1612401"/>
              <a:chExt cx="1091921" cy="1093558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5550040" y="1612401"/>
                <a:ext cx="1091921" cy="1093558"/>
              </a:xfrm>
              <a:prstGeom prst="ellipse">
                <a:avLst/>
              </a:prstGeom>
              <a:solidFill>
                <a:srgbClr val="272F43">
                  <a:alpha val="90000"/>
                </a:srgb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9" name="任意多边形 5"/>
              <p:cNvSpPr/>
              <p:nvPr/>
            </p:nvSpPr>
            <p:spPr bwMode="auto">
              <a:xfrm>
                <a:off x="5824741" y="1915898"/>
                <a:ext cx="560621" cy="524114"/>
              </a:xfrm>
              <a:custGeom>
                <a:gdLst>
                  <a:gd fmla="*/ 736 w 1492" name="T0"/>
                  <a:gd fmla="*/ 1230 h 1397" name="T1"/>
                  <a:gd fmla="*/ 830 w 1492" name="T2"/>
                  <a:gd fmla="*/ 903 h 1397" name="T3"/>
                  <a:gd fmla="*/ 950 w 1492" name="T4"/>
                  <a:gd fmla="*/ 791 h 1397" name="T5"/>
                  <a:gd fmla="*/ 1492 w 1492" name="T6"/>
                  <a:gd fmla="*/ 903 h 1397" name="T7"/>
                  <a:gd fmla="*/ 1492 w 1492" name="T8"/>
                  <a:gd fmla="*/ 1231 h 1397" name="T9"/>
                  <a:gd fmla="*/ 1371 w 1492" name="T10"/>
                  <a:gd fmla="*/ 1397 h 1397" name="T11"/>
                  <a:gd fmla="*/ 830 w 1492" name="T12"/>
                  <a:gd fmla="*/ 1286 h 1397" name="T13"/>
                  <a:gd fmla="*/ 120 w 1492" name="T14"/>
                  <a:gd fmla="*/ 0 h 1397" name="T15"/>
                  <a:gd fmla="*/ 625 w 1492" name="T16"/>
                  <a:gd fmla="*/ 30 h 1397" name="T17"/>
                  <a:gd fmla="*/ 661 w 1492" name="T18"/>
                  <a:gd fmla="*/ 438 h 1397" name="T19"/>
                  <a:gd fmla="*/ 625 w 1492" name="T20"/>
                  <a:gd fmla="*/ 573 h 1397" name="T21"/>
                  <a:gd fmla="*/ 366 w 1492" name="T22"/>
                  <a:gd fmla="*/ 644 h 1397" name="T23"/>
                  <a:gd fmla="*/ 295 w 1492" name="T24"/>
                  <a:gd fmla="*/ 605 h 1397" name="T25"/>
                  <a:gd fmla="*/ 0 w 1492" name="T26"/>
                  <a:gd fmla="*/ 493 h 1397" name="T27"/>
                  <a:gd fmla="*/ 0 w 1492" name="T28"/>
                  <a:gd fmla="*/ 437 h 1397" name="T29"/>
                  <a:gd fmla="*/ 36 w 1492" name="T30"/>
                  <a:gd fmla="*/ 30 h 1397" name="T31"/>
                  <a:gd fmla="*/ 541 w 1492" name="T32"/>
                  <a:gd fmla="*/ 71 h 1397" name="T33"/>
                  <a:gd fmla="*/ 85 w 1492" name="T34"/>
                  <a:gd fmla="*/ 84 h 1397" name="T35"/>
                  <a:gd fmla="*/ 71 w 1492" name="T36"/>
                  <a:gd fmla="*/ 110 h 1397" name="T37"/>
                  <a:gd fmla="*/ 589 w 1492" name="T38"/>
                  <a:gd fmla="*/ 110 h 1397" name="T39"/>
                  <a:gd fmla="*/ 541 w 1492" name="T40"/>
                  <a:gd fmla="*/ 71 h 1397" name="T41"/>
                  <a:gd fmla="*/ 71 w 1492" name="T42"/>
                  <a:gd fmla="*/ 493 h 1397" name="T43"/>
                  <a:gd fmla="*/ 541 w 1492" name="T44"/>
                  <a:gd fmla="*/ 533 h 1397" name="T45"/>
                  <a:gd fmla="*/ 589 w 1492" name="T46"/>
                  <a:gd fmla="*/ 474 h 1397" name="T47"/>
                  <a:gd fmla="*/ 902 w 1492" name="T48"/>
                  <a:gd fmla="*/ 1194 h 1397" name="T49"/>
                  <a:gd fmla="*/ 1420 w 1492" name="T50"/>
                  <a:gd fmla="*/ 903 h 1397" name="T51"/>
                  <a:gd fmla="*/ 950 w 1492" name="T52"/>
                  <a:gd fmla="*/ 863 h 1397" name="T53"/>
                  <a:gd fmla="*/ 902 w 1492" name="T54"/>
                  <a:gd fmla="*/ 903 h 1397" name="T55"/>
                  <a:gd fmla="*/ 1420 w 1492" name="T56"/>
                  <a:gd fmla="*/ 1266 h 1397" name="T57"/>
                  <a:gd fmla="*/ 902 w 1492" name="T58"/>
                  <a:gd fmla="*/ 1286 h 1397" name="T59"/>
                  <a:gd fmla="*/ 1371 w 1492" name="T60"/>
                  <a:gd fmla="*/ 1325 h 1397" name="T61"/>
                  <a:gd fmla="*/ 1420 w 1492" name="T62"/>
                  <a:gd fmla="*/ 1266 h 1397" name="T63"/>
                  <a:gd fmla="*/ 295 w 1492" name="T64"/>
                  <a:gd fmla="*/ 890 h 1397" name="T65"/>
                  <a:gd fmla="*/ 366 w 1492" name="T66"/>
                  <a:gd fmla="*/ 935 h 1397" name="T67"/>
                  <a:gd fmla="*/ 295 w 1492" name="T68"/>
                  <a:gd fmla="*/ 890 h 1397" name="T69"/>
                  <a:gd fmla="*/ 295 w 1492" name="T70"/>
                  <a:gd fmla="*/ 746 h 1397" name="T71"/>
                  <a:gd fmla="*/ 366 w 1492" name="T72"/>
                  <a:gd fmla="*/ 793 h 1397" name="T73"/>
                  <a:gd fmla="*/ 295 w 1492" name="T74"/>
                  <a:gd fmla="*/ 746 h 1397" name="T75"/>
                  <a:gd fmla="*/ 295 w 1492" name="T76"/>
                  <a:gd fmla="*/ 1031 h 1397" name="T77"/>
                  <a:gd fmla="*/ 366 w 1492" name="T78"/>
                  <a:gd fmla="*/ 1078 h 1397" name="T79"/>
                  <a:gd fmla="*/ 295 w 1492" name="T80"/>
                  <a:gd fmla="*/ 1031 h 1397" name="T81"/>
                  <a:gd fmla="*/ 536 w 1492" name="T82"/>
                  <a:gd fmla="*/ 1194 h 1397" name="T83"/>
                  <a:gd fmla="*/ 490 w 1492" name="T84"/>
                  <a:gd fmla="*/ 1266 h 1397" name="T85"/>
                  <a:gd fmla="*/ 536 w 1492" name="T86"/>
                  <a:gd fmla="*/ 1194 h 1397" name="T87"/>
                  <a:gd fmla="*/ 677 w 1492" name="T88"/>
                  <a:gd fmla="*/ 1194 h 1397" name="T89"/>
                  <a:gd fmla="*/ 630 w 1492" name="T90"/>
                  <a:gd fmla="*/ 1266 h 1397" name="T91"/>
                  <a:gd fmla="*/ 677 w 1492" name="T92"/>
                  <a:gd fmla="*/ 1194 h 1397" name="T93"/>
                  <a:gd fmla="*/ 295 w 1492" name="T94"/>
                  <a:gd fmla="*/ 1164 h 1397" name="T95"/>
                  <a:gd fmla="*/ 366 w 1492" name="T96"/>
                  <a:gd fmla="*/ 1194 h 1397" name="T97"/>
                  <a:gd fmla="*/ 396 w 1492" name="T98"/>
                  <a:gd fmla="*/ 1266 h 1397" name="T99"/>
                  <a:gd fmla="*/ 299 w 1492" name="T100"/>
                  <a:gd fmla="*/ 1249 h 1397" name="T101"/>
                  <a:gd fmla="*/ 299 w 1492" name="T102"/>
                  <a:gd fmla="*/ 1247 h 1397" name="T103"/>
                  <a:gd fmla="*/ 298 w 1492" name="T104"/>
                  <a:gd fmla="*/ 1246 h 1397" name="T105"/>
                  <a:gd fmla="*/ 297 w 1492" name="T106"/>
                  <a:gd fmla="*/ 1245 h 1397" name="T107"/>
                  <a:gd fmla="*/ 296 w 1492" name="T108"/>
                  <a:gd fmla="*/ 1242 h 1397" name="T109"/>
                  <a:gd fmla="*/ 295 w 1492" name="T110"/>
                  <a:gd fmla="*/ 1240 h 1397" name="T111"/>
                  <a:gd fmla="*/ 295 w 1492" name="T112"/>
                  <a:gd fmla="*/ 1237 h 1397" name="T113"/>
                  <a:gd fmla="*/ 295 w 1492" name="T114"/>
                  <a:gd fmla="*/ 1236 h 1397" name="T115"/>
                  <a:gd fmla="*/ 295 w 1492" name="T116"/>
                  <a:gd fmla="*/ 1233 h 1397" name="T117"/>
                  <a:gd fmla="*/ 295 w 1492" name="T118"/>
                  <a:gd fmla="*/ 1231 h 1397" name="T119"/>
                  <a:gd fmla="*/ 295 w 1492" name="T120"/>
                  <a:gd fmla="*/ 1230 h 1397" name="T1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b="b" l="0" r="r" t="0"/>
                <a:pathLst>
                  <a:path h="1397" w="1492">
                    <a:moveTo>
                      <a:pt x="830" y="1266"/>
                    </a:moveTo>
                    <a:cubicBezTo>
                      <a:pt x="772" y="1266"/>
                      <a:pt x="772" y="1266"/>
                      <a:pt x="772" y="1266"/>
                    </a:cubicBezTo>
                    <a:cubicBezTo>
                      <a:pt x="752" y="1266"/>
                      <a:pt x="736" y="1250"/>
                      <a:pt x="736" y="1230"/>
                    </a:cubicBezTo>
                    <a:cubicBezTo>
                      <a:pt x="736" y="1211"/>
                      <a:pt x="752" y="1194"/>
                      <a:pt x="772" y="1194"/>
                    </a:cubicBezTo>
                    <a:cubicBezTo>
                      <a:pt x="830" y="1194"/>
                      <a:pt x="830" y="1194"/>
                      <a:pt x="830" y="1194"/>
                    </a:cubicBezTo>
                    <a:cubicBezTo>
                      <a:pt x="830" y="903"/>
                      <a:pt x="830" y="903"/>
                      <a:pt x="830" y="903"/>
                    </a:cubicBezTo>
                    <a:cubicBezTo>
                      <a:pt x="830" y="872"/>
                      <a:pt x="844" y="843"/>
                      <a:pt x="866" y="823"/>
                    </a:cubicBezTo>
                    <a:cubicBezTo>
                      <a:pt x="869" y="821"/>
                      <a:pt x="869" y="821"/>
                      <a:pt x="869" y="821"/>
                    </a:cubicBezTo>
                    <a:cubicBezTo>
                      <a:pt x="891" y="802"/>
                      <a:pt x="920" y="791"/>
                      <a:pt x="950" y="791"/>
                    </a:cubicBezTo>
                    <a:cubicBezTo>
                      <a:pt x="1371" y="791"/>
                      <a:pt x="1371" y="791"/>
                      <a:pt x="1371" y="791"/>
                    </a:cubicBezTo>
                    <a:cubicBezTo>
                      <a:pt x="1404" y="791"/>
                      <a:pt x="1434" y="803"/>
                      <a:pt x="1455" y="823"/>
                    </a:cubicBezTo>
                    <a:cubicBezTo>
                      <a:pt x="1478" y="843"/>
                      <a:pt x="1492" y="872"/>
                      <a:pt x="1492" y="903"/>
                    </a:cubicBezTo>
                    <a:cubicBezTo>
                      <a:pt x="1492" y="1230"/>
                      <a:pt x="1492" y="1230"/>
                      <a:pt x="1492" y="1230"/>
                    </a:cubicBezTo>
                    <a:cubicBezTo>
                      <a:pt x="1492" y="1230"/>
                      <a:pt x="1492" y="1230"/>
                      <a:pt x="1492" y="1230"/>
                    </a:cubicBezTo>
                    <a:cubicBezTo>
                      <a:pt x="1492" y="1231"/>
                      <a:pt x="1492" y="1231"/>
                      <a:pt x="1492" y="1231"/>
                    </a:cubicBezTo>
                    <a:cubicBezTo>
                      <a:pt x="1492" y="1286"/>
                      <a:pt x="1492" y="1286"/>
                      <a:pt x="1492" y="1286"/>
                    </a:cubicBezTo>
                    <a:cubicBezTo>
                      <a:pt x="1492" y="1317"/>
                      <a:pt x="1478" y="1345"/>
                      <a:pt x="1455" y="1366"/>
                    </a:cubicBezTo>
                    <a:cubicBezTo>
                      <a:pt x="1434" y="1385"/>
                      <a:pt x="1404" y="1397"/>
                      <a:pt x="1371" y="1397"/>
                    </a:cubicBezTo>
                    <a:cubicBezTo>
                      <a:pt x="950" y="1397"/>
                      <a:pt x="950" y="1397"/>
                      <a:pt x="950" y="1397"/>
                    </a:cubicBezTo>
                    <a:cubicBezTo>
                      <a:pt x="918" y="1397"/>
                      <a:pt x="888" y="1385"/>
                      <a:pt x="867" y="1366"/>
                    </a:cubicBezTo>
                    <a:cubicBezTo>
                      <a:pt x="844" y="1345"/>
                      <a:pt x="830" y="1317"/>
                      <a:pt x="830" y="1286"/>
                    </a:cubicBezTo>
                    <a:cubicBezTo>
                      <a:pt x="830" y="1266"/>
                      <a:pt x="830" y="1266"/>
                      <a:pt x="830" y="1266"/>
                    </a:cubicBezTo>
                    <a:cubicBezTo>
                      <a:pt x="830" y="1266"/>
                      <a:pt x="830" y="1266"/>
                      <a:pt x="830" y="1266"/>
                    </a:cubicBezTo>
                    <a:close/>
                    <a:moveTo>
                      <a:pt x="120" y="0"/>
                    </a:moveTo>
                    <a:cubicBezTo>
                      <a:pt x="120" y="0"/>
                      <a:pt x="120" y="0"/>
                      <a:pt x="120" y="0"/>
                    </a:cubicBezTo>
                    <a:cubicBezTo>
                      <a:pt x="541" y="0"/>
                      <a:pt x="541" y="0"/>
                      <a:pt x="541" y="0"/>
                    </a:cubicBezTo>
                    <a:cubicBezTo>
                      <a:pt x="573" y="0"/>
                      <a:pt x="603" y="11"/>
                      <a:pt x="625" y="30"/>
                    </a:cubicBezTo>
                    <a:cubicBezTo>
                      <a:pt x="648" y="52"/>
                      <a:pt x="661" y="79"/>
                      <a:pt x="661" y="110"/>
                    </a:cubicBezTo>
                    <a:cubicBezTo>
                      <a:pt x="661" y="437"/>
                      <a:pt x="661" y="437"/>
                      <a:pt x="661" y="437"/>
                    </a:cubicBezTo>
                    <a:cubicBezTo>
                      <a:pt x="661" y="438"/>
                      <a:pt x="661" y="438"/>
                      <a:pt x="661" y="438"/>
                    </a:cubicBezTo>
                    <a:cubicBezTo>
                      <a:pt x="661" y="439"/>
                      <a:pt x="661" y="439"/>
                      <a:pt x="661" y="439"/>
                    </a:cubicBezTo>
                    <a:cubicBezTo>
                      <a:pt x="661" y="493"/>
                      <a:pt x="661" y="493"/>
                      <a:pt x="661" y="493"/>
                    </a:cubicBezTo>
                    <a:cubicBezTo>
                      <a:pt x="661" y="524"/>
                      <a:pt x="648" y="553"/>
                      <a:pt x="625" y="573"/>
                    </a:cubicBezTo>
                    <a:cubicBezTo>
                      <a:pt x="603" y="593"/>
                      <a:pt x="573" y="605"/>
                      <a:pt x="541" y="605"/>
                    </a:cubicBezTo>
                    <a:cubicBezTo>
                      <a:pt x="366" y="605"/>
                      <a:pt x="366" y="605"/>
                      <a:pt x="366" y="605"/>
                    </a:cubicBezTo>
                    <a:cubicBezTo>
                      <a:pt x="366" y="644"/>
                      <a:pt x="366" y="644"/>
                      <a:pt x="366" y="644"/>
                    </a:cubicBezTo>
                    <a:cubicBezTo>
                      <a:pt x="366" y="664"/>
                      <a:pt x="350" y="680"/>
                      <a:pt x="330" y="680"/>
                    </a:cubicBezTo>
                    <a:cubicBezTo>
                      <a:pt x="311" y="680"/>
                      <a:pt x="295" y="664"/>
                      <a:pt x="295" y="644"/>
                    </a:cubicBezTo>
                    <a:cubicBezTo>
                      <a:pt x="295" y="605"/>
                      <a:pt x="295" y="605"/>
                      <a:pt x="295" y="605"/>
                    </a:cubicBezTo>
                    <a:cubicBezTo>
                      <a:pt x="120" y="605"/>
                      <a:pt x="120" y="605"/>
                      <a:pt x="120" y="605"/>
                    </a:cubicBezTo>
                    <a:cubicBezTo>
                      <a:pt x="88" y="605"/>
                      <a:pt x="58" y="593"/>
                      <a:pt x="36" y="573"/>
                    </a:cubicBezTo>
                    <a:cubicBezTo>
                      <a:pt x="14" y="553"/>
                      <a:pt x="0" y="524"/>
                      <a:pt x="0" y="493"/>
                    </a:cubicBezTo>
                    <a:cubicBezTo>
                      <a:pt x="0" y="439"/>
                      <a:pt x="0" y="439"/>
                      <a:pt x="0" y="439"/>
                    </a:cubicBezTo>
                    <a:cubicBezTo>
                      <a:pt x="0" y="438"/>
                      <a:pt x="0" y="438"/>
                      <a:pt x="0" y="438"/>
                    </a:cubicBezTo>
                    <a:cubicBezTo>
                      <a:pt x="0" y="437"/>
                      <a:pt x="0" y="437"/>
                      <a:pt x="0" y="437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79"/>
                      <a:pt x="14" y="52"/>
                      <a:pt x="36" y="31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58" y="11"/>
                      <a:pt x="87" y="0"/>
                      <a:pt x="120" y="0"/>
                    </a:cubicBezTo>
                    <a:cubicBezTo>
                      <a:pt x="120" y="0"/>
                      <a:pt x="120" y="0"/>
                      <a:pt x="120" y="0"/>
                    </a:cubicBezTo>
                    <a:close/>
                    <a:moveTo>
                      <a:pt x="541" y="71"/>
                    </a:moveTo>
                    <a:cubicBezTo>
                      <a:pt x="541" y="71"/>
                      <a:pt x="541" y="71"/>
                      <a:pt x="541" y="71"/>
                    </a:cubicBezTo>
                    <a:cubicBezTo>
                      <a:pt x="120" y="71"/>
                      <a:pt x="120" y="71"/>
                      <a:pt x="120" y="71"/>
                    </a:cubicBezTo>
                    <a:cubicBezTo>
                      <a:pt x="106" y="71"/>
                      <a:pt x="93" y="76"/>
                      <a:pt x="85" y="84"/>
                    </a:cubicBezTo>
                    <a:cubicBezTo>
                      <a:pt x="85" y="84"/>
                      <a:pt x="85" y="84"/>
                      <a:pt x="85" y="84"/>
                    </a:cubicBezTo>
                    <a:cubicBezTo>
                      <a:pt x="85" y="84"/>
                      <a:pt x="85" y="84"/>
                      <a:pt x="85" y="84"/>
                    </a:cubicBezTo>
                    <a:cubicBezTo>
                      <a:pt x="76" y="91"/>
                      <a:pt x="71" y="100"/>
                      <a:pt x="71" y="110"/>
                    </a:cubicBezTo>
                    <a:cubicBezTo>
                      <a:pt x="71" y="402"/>
                      <a:pt x="71" y="402"/>
                      <a:pt x="71" y="402"/>
                    </a:cubicBezTo>
                    <a:cubicBezTo>
                      <a:pt x="589" y="402"/>
                      <a:pt x="589" y="402"/>
                      <a:pt x="589" y="402"/>
                    </a:cubicBezTo>
                    <a:cubicBezTo>
                      <a:pt x="589" y="110"/>
                      <a:pt x="589" y="110"/>
                      <a:pt x="589" y="110"/>
                    </a:cubicBezTo>
                    <a:cubicBezTo>
                      <a:pt x="589" y="100"/>
                      <a:pt x="584" y="91"/>
                      <a:pt x="577" y="84"/>
                    </a:cubicBezTo>
                    <a:cubicBezTo>
                      <a:pt x="567" y="76"/>
                      <a:pt x="555" y="71"/>
                      <a:pt x="541" y="71"/>
                    </a:cubicBezTo>
                    <a:cubicBezTo>
                      <a:pt x="541" y="71"/>
                      <a:pt x="541" y="71"/>
                      <a:pt x="541" y="71"/>
                    </a:cubicBezTo>
                    <a:close/>
                    <a:moveTo>
                      <a:pt x="71" y="474"/>
                    </a:moveTo>
                    <a:cubicBezTo>
                      <a:pt x="71" y="474"/>
                      <a:pt x="71" y="474"/>
                      <a:pt x="71" y="474"/>
                    </a:cubicBezTo>
                    <a:cubicBezTo>
                      <a:pt x="71" y="493"/>
                      <a:pt x="71" y="493"/>
                      <a:pt x="71" y="493"/>
                    </a:cubicBezTo>
                    <a:cubicBezTo>
                      <a:pt x="71" y="503"/>
                      <a:pt x="76" y="513"/>
                      <a:pt x="85" y="520"/>
                    </a:cubicBezTo>
                    <a:cubicBezTo>
                      <a:pt x="93" y="528"/>
                      <a:pt x="106" y="533"/>
                      <a:pt x="120" y="533"/>
                    </a:cubicBezTo>
                    <a:cubicBezTo>
                      <a:pt x="541" y="533"/>
                      <a:pt x="541" y="533"/>
                      <a:pt x="541" y="533"/>
                    </a:cubicBezTo>
                    <a:cubicBezTo>
                      <a:pt x="555" y="533"/>
                      <a:pt x="567" y="528"/>
                      <a:pt x="577" y="520"/>
                    </a:cubicBezTo>
                    <a:cubicBezTo>
                      <a:pt x="584" y="513"/>
                      <a:pt x="589" y="503"/>
                      <a:pt x="589" y="493"/>
                    </a:cubicBezTo>
                    <a:cubicBezTo>
                      <a:pt x="589" y="474"/>
                      <a:pt x="589" y="474"/>
                      <a:pt x="589" y="474"/>
                    </a:cubicBezTo>
                    <a:cubicBezTo>
                      <a:pt x="71" y="474"/>
                      <a:pt x="71" y="474"/>
                      <a:pt x="71" y="474"/>
                    </a:cubicBezTo>
                    <a:cubicBezTo>
                      <a:pt x="71" y="474"/>
                      <a:pt x="71" y="474"/>
                      <a:pt x="71" y="474"/>
                    </a:cubicBezTo>
                    <a:close/>
                    <a:moveTo>
                      <a:pt x="902" y="1194"/>
                    </a:moveTo>
                    <a:cubicBezTo>
                      <a:pt x="902" y="1194"/>
                      <a:pt x="902" y="1194"/>
                      <a:pt x="902" y="1194"/>
                    </a:cubicBezTo>
                    <a:cubicBezTo>
                      <a:pt x="1420" y="1194"/>
                      <a:pt x="1420" y="1194"/>
                      <a:pt x="1420" y="1194"/>
                    </a:cubicBezTo>
                    <a:cubicBezTo>
                      <a:pt x="1420" y="903"/>
                      <a:pt x="1420" y="903"/>
                      <a:pt x="1420" y="903"/>
                    </a:cubicBezTo>
                    <a:cubicBezTo>
                      <a:pt x="1420" y="893"/>
                      <a:pt x="1416" y="883"/>
                      <a:pt x="1407" y="876"/>
                    </a:cubicBezTo>
                    <a:cubicBezTo>
                      <a:pt x="1398" y="869"/>
                      <a:pt x="1386" y="863"/>
                      <a:pt x="1371" y="863"/>
                    </a:cubicBezTo>
                    <a:cubicBezTo>
                      <a:pt x="950" y="863"/>
                      <a:pt x="950" y="863"/>
                      <a:pt x="950" y="863"/>
                    </a:cubicBezTo>
                    <a:cubicBezTo>
                      <a:pt x="937" y="863"/>
                      <a:pt x="925" y="867"/>
                      <a:pt x="916" y="875"/>
                    </a:cubicBezTo>
                    <a:cubicBezTo>
                      <a:pt x="915" y="876"/>
                      <a:pt x="915" y="876"/>
                      <a:pt x="915" y="876"/>
                    </a:cubicBezTo>
                    <a:cubicBezTo>
                      <a:pt x="907" y="883"/>
                      <a:pt x="902" y="893"/>
                      <a:pt x="902" y="903"/>
                    </a:cubicBezTo>
                    <a:cubicBezTo>
                      <a:pt x="902" y="1194"/>
                      <a:pt x="902" y="1194"/>
                      <a:pt x="902" y="1194"/>
                    </a:cubicBezTo>
                    <a:cubicBezTo>
                      <a:pt x="902" y="1194"/>
                      <a:pt x="902" y="1194"/>
                      <a:pt x="902" y="1194"/>
                    </a:cubicBezTo>
                    <a:close/>
                    <a:moveTo>
                      <a:pt x="1420" y="1266"/>
                    </a:moveTo>
                    <a:cubicBezTo>
                      <a:pt x="1420" y="1266"/>
                      <a:pt x="1420" y="1266"/>
                      <a:pt x="1420" y="1266"/>
                    </a:cubicBezTo>
                    <a:cubicBezTo>
                      <a:pt x="902" y="1266"/>
                      <a:pt x="902" y="1266"/>
                      <a:pt x="902" y="1266"/>
                    </a:cubicBezTo>
                    <a:cubicBezTo>
                      <a:pt x="902" y="1286"/>
                      <a:pt x="902" y="1286"/>
                      <a:pt x="902" y="1286"/>
                    </a:cubicBezTo>
                    <a:cubicBezTo>
                      <a:pt x="902" y="1296"/>
                      <a:pt x="907" y="1305"/>
                      <a:pt x="915" y="1312"/>
                    </a:cubicBezTo>
                    <a:cubicBezTo>
                      <a:pt x="924" y="1320"/>
                      <a:pt x="936" y="1325"/>
                      <a:pt x="950" y="1325"/>
                    </a:cubicBezTo>
                    <a:cubicBezTo>
                      <a:pt x="1371" y="1325"/>
                      <a:pt x="1371" y="1325"/>
                      <a:pt x="1371" y="1325"/>
                    </a:cubicBezTo>
                    <a:cubicBezTo>
                      <a:pt x="1386" y="1325"/>
                      <a:pt x="1398" y="1320"/>
                      <a:pt x="1407" y="1312"/>
                    </a:cubicBezTo>
                    <a:cubicBezTo>
                      <a:pt x="1416" y="1305"/>
                      <a:pt x="1420" y="1296"/>
                      <a:pt x="1420" y="1286"/>
                    </a:cubicBezTo>
                    <a:cubicBezTo>
                      <a:pt x="1420" y="1266"/>
                      <a:pt x="1420" y="1266"/>
                      <a:pt x="1420" y="1266"/>
                    </a:cubicBezTo>
                    <a:cubicBezTo>
                      <a:pt x="1420" y="1266"/>
                      <a:pt x="1420" y="1266"/>
                      <a:pt x="1420" y="1266"/>
                    </a:cubicBezTo>
                    <a:close/>
                    <a:moveTo>
                      <a:pt x="295" y="890"/>
                    </a:moveTo>
                    <a:cubicBezTo>
                      <a:pt x="295" y="890"/>
                      <a:pt x="295" y="890"/>
                      <a:pt x="295" y="890"/>
                    </a:cubicBezTo>
                    <a:cubicBezTo>
                      <a:pt x="295" y="869"/>
                      <a:pt x="311" y="853"/>
                      <a:pt x="330" y="853"/>
                    </a:cubicBezTo>
                    <a:cubicBezTo>
                      <a:pt x="350" y="853"/>
                      <a:pt x="366" y="869"/>
                      <a:pt x="366" y="890"/>
                    </a:cubicBezTo>
                    <a:cubicBezTo>
                      <a:pt x="366" y="935"/>
                      <a:pt x="366" y="935"/>
                      <a:pt x="366" y="935"/>
                    </a:cubicBezTo>
                    <a:cubicBezTo>
                      <a:pt x="366" y="955"/>
                      <a:pt x="350" y="971"/>
                      <a:pt x="330" y="971"/>
                    </a:cubicBezTo>
                    <a:cubicBezTo>
                      <a:pt x="311" y="971"/>
                      <a:pt x="295" y="955"/>
                      <a:pt x="295" y="935"/>
                    </a:cubicBezTo>
                    <a:cubicBezTo>
                      <a:pt x="295" y="890"/>
                      <a:pt x="295" y="890"/>
                      <a:pt x="295" y="890"/>
                    </a:cubicBezTo>
                    <a:cubicBezTo>
                      <a:pt x="295" y="890"/>
                      <a:pt x="295" y="890"/>
                      <a:pt x="295" y="890"/>
                    </a:cubicBezTo>
                    <a:close/>
                    <a:moveTo>
                      <a:pt x="295" y="746"/>
                    </a:moveTo>
                    <a:cubicBezTo>
                      <a:pt x="295" y="746"/>
                      <a:pt x="295" y="746"/>
                      <a:pt x="295" y="746"/>
                    </a:cubicBezTo>
                    <a:cubicBezTo>
                      <a:pt x="295" y="727"/>
                      <a:pt x="311" y="710"/>
                      <a:pt x="330" y="710"/>
                    </a:cubicBezTo>
                    <a:cubicBezTo>
                      <a:pt x="350" y="710"/>
                      <a:pt x="366" y="727"/>
                      <a:pt x="366" y="746"/>
                    </a:cubicBezTo>
                    <a:cubicBezTo>
                      <a:pt x="366" y="793"/>
                      <a:pt x="366" y="793"/>
                      <a:pt x="366" y="793"/>
                    </a:cubicBezTo>
                    <a:cubicBezTo>
                      <a:pt x="366" y="812"/>
                      <a:pt x="350" y="829"/>
                      <a:pt x="330" y="829"/>
                    </a:cubicBezTo>
                    <a:cubicBezTo>
                      <a:pt x="311" y="829"/>
                      <a:pt x="295" y="812"/>
                      <a:pt x="295" y="793"/>
                    </a:cubicBezTo>
                    <a:cubicBezTo>
                      <a:pt x="295" y="746"/>
                      <a:pt x="295" y="746"/>
                      <a:pt x="295" y="746"/>
                    </a:cubicBezTo>
                    <a:cubicBezTo>
                      <a:pt x="295" y="746"/>
                      <a:pt x="295" y="746"/>
                      <a:pt x="295" y="746"/>
                    </a:cubicBezTo>
                    <a:close/>
                    <a:moveTo>
                      <a:pt x="295" y="1031"/>
                    </a:moveTo>
                    <a:cubicBezTo>
                      <a:pt x="295" y="1031"/>
                      <a:pt x="295" y="1031"/>
                      <a:pt x="295" y="1031"/>
                    </a:cubicBezTo>
                    <a:cubicBezTo>
                      <a:pt x="295" y="1012"/>
                      <a:pt x="311" y="996"/>
                      <a:pt x="330" y="996"/>
                    </a:cubicBezTo>
                    <a:cubicBezTo>
                      <a:pt x="350" y="996"/>
                      <a:pt x="366" y="1012"/>
                      <a:pt x="366" y="1031"/>
                    </a:cubicBezTo>
                    <a:cubicBezTo>
                      <a:pt x="366" y="1078"/>
                      <a:pt x="366" y="1078"/>
                      <a:pt x="366" y="1078"/>
                    </a:cubicBezTo>
                    <a:cubicBezTo>
                      <a:pt x="366" y="1098"/>
                      <a:pt x="350" y="1114"/>
                      <a:pt x="330" y="1114"/>
                    </a:cubicBezTo>
                    <a:cubicBezTo>
                      <a:pt x="311" y="1114"/>
                      <a:pt x="295" y="1098"/>
                      <a:pt x="295" y="1078"/>
                    </a:cubicBezTo>
                    <a:cubicBezTo>
                      <a:pt x="295" y="1031"/>
                      <a:pt x="295" y="1031"/>
                      <a:pt x="295" y="1031"/>
                    </a:cubicBezTo>
                    <a:cubicBezTo>
                      <a:pt x="295" y="1031"/>
                      <a:pt x="295" y="1031"/>
                      <a:pt x="295" y="1031"/>
                    </a:cubicBezTo>
                    <a:close/>
                    <a:moveTo>
                      <a:pt x="536" y="1194"/>
                    </a:moveTo>
                    <a:cubicBezTo>
                      <a:pt x="536" y="1194"/>
                      <a:pt x="536" y="1194"/>
                      <a:pt x="536" y="1194"/>
                    </a:cubicBezTo>
                    <a:cubicBezTo>
                      <a:pt x="556" y="1194"/>
                      <a:pt x="573" y="1211"/>
                      <a:pt x="573" y="1230"/>
                    </a:cubicBezTo>
                    <a:cubicBezTo>
                      <a:pt x="573" y="1250"/>
                      <a:pt x="556" y="1266"/>
                      <a:pt x="536" y="1266"/>
                    </a:cubicBezTo>
                    <a:cubicBezTo>
                      <a:pt x="490" y="1266"/>
                      <a:pt x="490" y="1266"/>
                      <a:pt x="490" y="1266"/>
                    </a:cubicBezTo>
                    <a:cubicBezTo>
                      <a:pt x="470" y="1266"/>
                      <a:pt x="454" y="1250"/>
                      <a:pt x="454" y="1230"/>
                    </a:cubicBezTo>
                    <a:cubicBezTo>
                      <a:pt x="454" y="1211"/>
                      <a:pt x="470" y="1194"/>
                      <a:pt x="490" y="1194"/>
                    </a:cubicBezTo>
                    <a:cubicBezTo>
                      <a:pt x="536" y="1194"/>
                      <a:pt x="536" y="1194"/>
                      <a:pt x="536" y="1194"/>
                    </a:cubicBezTo>
                    <a:cubicBezTo>
                      <a:pt x="536" y="1194"/>
                      <a:pt x="536" y="1194"/>
                      <a:pt x="536" y="1194"/>
                    </a:cubicBezTo>
                    <a:close/>
                    <a:moveTo>
                      <a:pt x="677" y="1194"/>
                    </a:moveTo>
                    <a:cubicBezTo>
                      <a:pt x="677" y="1194"/>
                      <a:pt x="677" y="1194"/>
                      <a:pt x="677" y="1194"/>
                    </a:cubicBezTo>
                    <a:cubicBezTo>
                      <a:pt x="696" y="1194"/>
                      <a:pt x="712" y="1211"/>
                      <a:pt x="712" y="1230"/>
                    </a:cubicBezTo>
                    <a:cubicBezTo>
                      <a:pt x="712" y="1250"/>
                      <a:pt x="696" y="1266"/>
                      <a:pt x="677" y="1266"/>
                    </a:cubicBezTo>
                    <a:cubicBezTo>
                      <a:pt x="630" y="1266"/>
                      <a:pt x="630" y="1266"/>
                      <a:pt x="630" y="1266"/>
                    </a:cubicBezTo>
                    <a:cubicBezTo>
                      <a:pt x="610" y="1266"/>
                      <a:pt x="595" y="1250"/>
                      <a:pt x="595" y="1230"/>
                    </a:cubicBezTo>
                    <a:cubicBezTo>
                      <a:pt x="595" y="1211"/>
                      <a:pt x="610" y="1194"/>
                      <a:pt x="630" y="1194"/>
                    </a:cubicBezTo>
                    <a:cubicBezTo>
                      <a:pt x="677" y="1194"/>
                      <a:pt x="677" y="1194"/>
                      <a:pt x="677" y="1194"/>
                    </a:cubicBezTo>
                    <a:cubicBezTo>
                      <a:pt x="677" y="1194"/>
                      <a:pt x="677" y="1194"/>
                      <a:pt x="677" y="1194"/>
                    </a:cubicBezTo>
                    <a:close/>
                    <a:moveTo>
                      <a:pt x="295" y="1164"/>
                    </a:moveTo>
                    <a:cubicBezTo>
                      <a:pt x="295" y="1164"/>
                      <a:pt x="295" y="1164"/>
                      <a:pt x="295" y="1164"/>
                    </a:cubicBezTo>
                    <a:cubicBezTo>
                      <a:pt x="295" y="1144"/>
                      <a:pt x="311" y="1129"/>
                      <a:pt x="330" y="1129"/>
                    </a:cubicBezTo>
                    <a:cubicBezTo>
                      <a:pt x="350" y="1129"/>
                      <a:pt x="366" y="1144"/>
                      <a:pt x="366" y="1164"/>
                    </a:cubicBezTo>
                    <a:cubicBezTo>
                      <a:pt x="366" y="1194"/>
                      <a:pt x="366" y="1194"/>
                      <a:pt x="366" y="1194"/>
                    </a:cubicBezTo>
                    <a:cubicBezTo>
                      <a:pt x="396" y="1194"/>
                      <a:pt x="396" y="1194"/>
                      <a:pt x="396" y="1194"/>
                    </a:cubicBezTo>
                    <a:cubicBezTo>
                      <a:pt x="416" y="1194"/>
                      <a:pt x="433" y="1211"/>
                      <a:pt x="433" y="1230"/>
                    </a:cubicBezTo>
                    <a:cubicBezTo>
                      <a:pt x="433" y="1250"/>
                      <a:pt x="416" y="1266"/>
                      <a:pt x="396" y="1266"/>
                    </a:cubicBezTo>
                    <a:cubicBezTo>
                      <a:pt x="333" y="1266"/>
                      <a:pt x="333" y="1266"/>
                      <a:pt x="333" y="1266"/>
                    </a:cubicBezTo>
                    <a:cubicBezTo>
                      <a:pt x="330" y="1266"/>
                      <a:pt x="330" y="1266"/>
                      <a:pt x="330" y="1266"/>
                    </a:cubicBezTo>
                    <a:cubicBezTo>
                      <a:pt x="317" y="1266"/>
                      <a:pt x="305" y="1260"/>
                      <a:pt x="299" y="1249"/>
                    </a:cubicBezTo>
                    <a:cubicBezTo>
                      <a:pt x="299" y="1248"/>
                      <a:pt x="299" y="1248"/>
                      <a:pt x="299" y="1248"/>
                    </a:cubicBezTo>
                    <a:cubicBezTo>
                      <a:pt x="299" y="1248"/>
                      <a:pt x="299" y="1248"/>
                      <a:pt x="299" y="1248"/>
                    </a:cubicBezTo>
                    <a:cubicBezTo>
                      <a:pt x="299" y="1247"/>
                      <a:pt x="299" y="1247"/>
                      <a:pt x="299" y="1247"/>
                    </a:cubicBezTo>
                    <a:cubicBezTo>
                      <a:pt x="299" y="1246"/>
                      <a:pt x="299" y="1246"/>
                      <a:pt x="299" y="1246"/>
                    </a:cubicBezTo>
                    <a:cubicBezTo>
                      <a:pt x="298" y="1246"/>
                      <a:pt x="298" y="1246"/>
                      <a:pt x="298" y="1246"/>
                    </a:cubicBezTo>
                    <a:cubicBezTo>
                      <a:pt x="298" y="1246"/>
                      <a:pt x="298" y="1246"/>
                      <a:pt x="298" y="1246"/>
                    </a:cubicBezTo>
                    <a:cubicBezTo>
                      <a:pt x="298" y="1245"/>
                      <a:pt x="298" y="1245"/>
                      <a:pt x="298" y="1245"/>
                    </a:cubicBezTo>
                    <a:cubicBezTo>
                      <a:pt x="298" y="1245"/>
                      <a:pt x="298" y="1245"/>
                      <a:pt x="298" y="1245"/>
                    </a:cubicBezTo>
                    <a:cubicBezTo>
                      <a:pt x="297" y="1245"/>
                      <a:pt x="297" y="1245"/>
                      <a:pt x="297" y="1245"/>
                    </a:cubicBezTo>
                    <a:cubicBezTo>
                      <a:pt x="297" y="1244"/>
                      <a:pt x="297" y="1244"/>
                      <a:pt x="297" y="1244"/>
                    </a:cubicBezTo>
                    <a:cubicBezTo>
                      <a:pt x="296" y="1243"/>
                      <a:pt x="296" y="1243"/>
                      <a:pt x="296" y="1243"/>
                    </a:cubicBezTo>
                    <a:cubicBezTo>
                      <a:pt x="296" y="1242"/>
                      <a:pt x="296" y="1242"/>
                      <a:pt x="296" y="1242"/>
                    </a:cubicBezTo>
                    <a:cubicBezTo>
                      <a:pt x="296" y="1241"/>
                      <a:pt x="296" y="1241"/>
                      <a:pt x="296" y="1241"/>
                    </a:cubicBezTo>
                    <a:cubicBezTo>
                      <a:pt x="295" y="1240"/>
                      <a:pt x="295" y="1240"/>
                      <a:pt x="295" y="1240"/>
                    </a:cubicBezTo>
                    <a:cubicBezTo>
                      <a:pt x="295" y="1240"/>
                      <a:pt x="295" y="1240"/>
                      <a:pt x="295" y="1240"/>
                    </a:cubicBezTo>
                    <a:cubicBezTo>
                      <a:pt x="295" y="1239"/>
                      <a:pt x="295" y="1239"/>
                      <a:pt x="295" y="1239"/>
                    </a:cubicBezTo>
                    <a:cubicBezTo>
                      <a:pt x="295" y="1238"/>
                      <a:pt x="295" y="1238"/>
                      <a:pt x="295" y="1238"/>
                    </a:cubicBezTo>
                    <a:cubicBezTo>
                      <a:pt x="295" y="1237"/>
                      <a:pt x="295" y="1237"/>
                      <a:pt x="295" y="1237"/>
                    </a:cubicBezTo>
                    <a:cubicBezTo>
                      <a:pt x="295" y="1237"/>
                      <a:pt x="295" y="1237"/>
                      <a:pt x="295" y="1237"/>
                    </a:cubicBezTo>
                    <a:cubicBezTo>
                      <a:pt x="295" y="1236"/>
                      <a:pt x="295" y="1236"/>
                      <a:pt x="295" y="1236"/>
                    </a:cubicBezTo>
                    <a:cubicBezTo>
                      <a:pt x="295" y="1236"/>
                      <a:pt x="295" y="1236"/>
                      <a:pt x="295" y="1236"/>
                    </a:cubicBezTo>
                    <a:cubicBezTo>
                      <a:pt x="295" y="1235"/>
                      <a:pt x="295" y="1235"/>
                      <a:pt x="295" y="1235"/>
                    </a:cubicBezTo>
                    <a:cubicBezTo>
                      <a:pt x="295" y="1234"/>
                      <a:pt x="295" y="1234"/>
                      <a:pt x="295" y="1234"/>
                    </a:cubicBezTo>
                    <a:cubicBezTo>
                      <a:pt x="295" y="1233"/>
                      <a:pt x="295" y="1233"/>
                      <a:pt x="295" y="1233"/>
                    </a:cubicBezTo>
                    <a:cubicBezTo>
                      <a:pt x="295" y="1232"/>
                      <a:pt x="295" y="1232"/>
                      <a:pt x="295" y="1232"/>
                    </a:cubicBezTo>
                    <a:cubicBezTo>
                      <a:pt x="295" y="1232"/>
                      <a:pt x="295" y="1232"/>
                      <a:pt x="295" y="1232"/>
                    </a:cubicBezTo>
                    <a:cubicBezTo>
                      <a:pt x="295" y="1231"/>
                      <a:pt x="295" y="1231"/>
                      <a:pt x="295" y="1231"/>
                    </a:cubicBezTo>
                    <a:cubicBezTo>
                      <a:pt x="295" y="1231"/>
                      <a:pt x="295" y="1231"/>
                      <a:pt x="295" y="1231"/>
                    </a:cubicBezTo>
                    <a:cubicBezTo>
                      <a:pt x="295" y="1230"/>
                      <a:pt x="295" y="1230"/>
                      <a:pt x="295" y="1230"/>
                    </a:cubicBezTo>
                    <a:cubicBezTo>
                      <a:pt x="295" y="1230"/>
                      <a:pt x="295" y="1230"/>
                      <a:pt x="295" y="1230"/>
                    </a:cubicBezTo>
                    <a:cubicBezTo>
                      <a:pt x="295" y="1164"/>
                      <a:pt x="295" y="1164"/>
                      <a:pt x="295" y="1164"/>
                    </a:cubicBezTo>
                    <a:cubicBezTo>
                      <a:pt x="295" y="1164"/>
                      <a:pt x="295" y="1164"/>
                      <a:pt x="295" y="116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3207395" y="1763703"/>
              <a:ext cx="818941" cy="820169"/>
              <a:chOff x="4276526" y="2263197"/>
              <a:chExt cx="1091921" cy="1093558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4276526" y="2263197"/>
                <a:ext cx="1091921" cy="1093558"/>
              </a:xfrm>
              <a:prstGeom prst="ellipse">
                <a:avLst/>
              </a:prstGeom>
              <a:solidFill>
                <a:schemeClr val="accent1">
                  <a:alpha val="9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39" name="组合 38"/>
              <p:cNvGrpSpPr/>
              <p:nvPr/>
            </p:nvGrpSpPr>
            <p:grpSpPr>
              <a:xfrm>
                <a:off x="4557639" y="2538688"/>
                <a:ext cx="529695" cy="528485"/>
                <a:chOff x="1855787" y="2568158"/>
                <a:chExt cx="1139825" cy="1137224"/>
              </a:xfrm>
              <a:solidFill>
                <a:schemeClr val="bg1"/>
              </a:solidFill>
            </p:grpSpPr>
            <p:sp>
              <p:nvSpPr>
                <p:cNvPr id="40" name="任意多边形 9"/>
                <p:cNvSpPr/>
                <p:nvPr/>
              </p:nvSpPr>
              <p:spPr bwMode="auto">
                <a:xfrm>
                  <a:off x="2022261" y="2573360"/>
                  <a:ext cx="333468" cy="274682"/>
                </a:xfrm>
                <a:custGeom>
                  <a:gdLst>
                    <a:gd fmla="*/ 0 w 308" name="T0"/>
                    <a:gd fmla="*/ 254 h 254" name="T1"/>
                    <a:gd fmla="*/ 308 w 308" name="T2"/>
                    <a:gd fmla="*/ 0 h 254" name="T3"/>
                    <a:gd fmla="*/ 237 w 308" name="T4"/>
                    <a:gd fmla="*/ 136 h 254" name="T5"/>
                    <a:gd fmla="*/ 146 w 308" name="T6"/>
                    <a:gd fmla="*/ 203 h 254" name="T7"/>
                    <a:gd fmla="*/ 0 w 308" name="T8"/>
                    <a:gd fmla="*/ 254 h 254" name="T9"/>
                    <a:gd fmla="*/ 0 w 308" name="T10"/>
                    <a:gd fmla="*/ 254 h 254" name="T11"/>
                    <a:gd fmla="*/ 0 w 308" name="T12"/>
                    <a:gd fmla="*/ 254 h 254" name="T13"/>
                    <a:gd fmla="*/ 0 w 308" name="T14"/>
                    <a:gd fmla="*/ 254 h 254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54" w="308">
                      <a:moveTo>
                        <a:pt x="0" y="254"/>
                      </a:moveTo>
                      <a:cubicBezTo>
                        <a:pt x="0" y="254"/>
                        <a:pt x="69" y="40"/>
                        <a:pt x="308" y="0"/>
                      </a:cubicBezTo>
                      <a:cubicBezTo>
                        <a:pt x="308" y="0"/>
                        <a:pt x="272" y="53"/>
                        <a:pt x="237" y="136"/>
                      </a:cubicBezTo>
                      <a:cubicBezTo>
                        <a:pt x="237" y="136"/>
                        <a:pt x="163" y="128"/>
                        <a:pt x="146" y="203"/>
                      </a:cubicBezTo>
                      <a:cubicBezTo>
                        <a:pt x="146" y="203"/>
                        <a:pt x="68" y="217"/>
                        <a:pt x="0" y="254"/>
                      </a:cubicBezTo>
                      <a:cubicBezTo>
                        <a:pt x="0" y="254"/>
                        <a:pt x="0" y="254"/>
                        <a:pt x="0" y="254"/>
                      </a:cubicBezTo>
                      <a:moveTo>
                        <a:pt x="0" y="254"/>
                      </a:moveTo>
                      <a:cubicBezTo>
                        <a:pt x="0" y="254"/>
                        <a:pt x="0" y="254"/>
                        <a:pt x="0" y="25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任意多边形 10"/>
                <p:cNvSpPr/>
                <p:nvPr/>
              </p:nvSpPr>
              <p:spPr bwMode="auto">
                <a:xfrm>
                  <a:off x="1967116" y="2839718"/>
                  <a:ext cx="306416" cy="390173"/>
                </a:xfrm>
                <a:custGeom>
                  <a:gdLst>
                    <a:gd fmla="*/ 199 w 283" name="T0"/>
                    <a:gd fmla="*/ 0 h 361" name="T1"/>
                    <a:gd fmla="*/ 34 w 283" name="T2"/>
                    <a:gd fmla="*/ 69 h 361" name="T3"/>
                    <a:gd fmla="*/ 81 w 283" name="T4"/>
                    <a:gd fmla="*/ 343 h 361" name="T5"/>
                    <a:gd fmla="*/ 249 w 283" name="T6"/>
                    <a:gd fmla="*/ 353 h 361" name="T7"/>
                    <a:gd fmla="*/ 283 w 283" name="T8"/>
                    <a:gd fmla="*/ 274 h 361" name="T9"/>
                    <a:gd fmla="*/ 252 w 283" name="T10"/>
                    <a:gd fmla="*/ 53 h 361" name="T11"/>
                    <a:gd fmla="*/ 199 w 283" name="T12"/>
                    <a:gd fmla="*/ 0 h 361" name="T13"/>
                    <a:gd fmla="*/ 199 w 283" name="T14"/>
                    <a:gd fmla="*/ 0 h 361" name="T15"/>
                    <a:gd fmla="*/ 199 w 283" name="T16"/>
                    <a:gd fmla="*/ 0 h 361" name="T17"/>
                    <a:gd fmla="*/ 199 w 283" name="T18"/>
                    <a:gd fmla="*/ 0 h 361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361" w="283">
                      <a:moveTo>
                        <a:pt x="199" y="0"/>
                      </a:moveTo>
                      <a:cubicBezTo>
                        <a:pt x="199" y="0"/>
                        <a:pt x="98" y="21"/>
                        <a:pt x="34" y="69"/>
                      </a:cubicBezTo>
                      <a:cubicBezTo>
                        <a:pt x="34" y="69"/>
                        <a:pt x="0" y="210"/>
                        <a:pt x="81" y="343"/>
                      </a:cubicBezTo>
                      <a:cubicBezTo>
                        <a:pt x="81" y="343"/>
                        <a:pt x="165" y="361"/>
                        <a:pt x="249" y="353"/>
                      </a:cubicBezTo>
                      <a:cubicBezTo>
                        <a:pt x="249" y="353"/>
                        <a:pt x="249" y="300"/>
                        <a:pt x="283" y="274"/>
                      </a:cubicBezTo>
                      <a:cubicBezTo>
                        <a:pt x="283" y="274"/>
                        <a:pt x="241" y="167"/>
                        <a:pt x="252" y="53"/>
                      </a:cubicBezTo>
                      <a:cubicBezTo>
                        <a:pt x="252" y="53"/>
                        <a:pt x="209" y="43"/>
                        <a:pt x="199" y="0"/>
                      </a:cubicBezTo>
                      <a:cubicBezTo>
                        <a:pt x="199" y="0"/>
                        <a:pt x="199" y="0"/>
                        <a:pt x="199" y="0"/>
                      </a:cubicBezTo>
                      <a:moveTo>
                        <a:pt x="199" y="0"/>
                      </a:moveTo>
                      <a:cubicBezTo>
                        <a:pt x="199" y="0"/>
                        <a:pt x="199" y="0"/>
                        <a:pt x="19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任意多边形 11"/>
                <p:cNvSpPr/>
                <p:nvPr/>
              </p:nvSpPr>
              <p:spPr bwMode="auto">
                <a:xfrm>
                  <a:off x="2091972" y="3263186"/>
                  <a:ext cx="383930" cy="178439"/>
                </a:xfrm>
                <a:custGeom>
                  <a:gdLst>
                    <a:gd fmla="*/ 0 w 355" name="T0"/>
                    <a:gd fmla="*/ 0 h 165" name="T1"/>
                    <a:gd fmla="*/ 355 w 355" name="T2"/>
                    <a:gd fmla="*/ 142 h 165" name="T3"/>
                    <a:gd fmla="*/ 248 w 355" name="T4"/>
                    <a:gd fmla="*/ 32 h 165" name="T5"/>
                    <a:gd fmla="*/ 156 w 355" name="T6"/>
                    <a:gd fmla="*/ 0 h 165" name="T7"/>
                    <a:gd fmla="*/ 0 w 355" name="T8"/>
                    <a:gd fmla="*/ 0 h 165" name="T9"/>
                    <a:gd fmla="*/ 0 w 355" name="T10"/>
                    <a:gd fmla="*/ 0 h 165" name="T11"/>
                    <a:gd fmla="*/ 0 w 355" name="T12"/>
                    <a:gd fmla="*/ 0 h 165" name="T13"/>
                    <a:gd fmla="*/ 0 w 355" name="T14"/>
                    <a:gd fmla="*/ 0 h 165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165" w="355">
                      <a:moveTo>
                        <a:pt x="0" y="0"/>
                      </a:moveTo>
                      <a:cubicBezTo>
                        <a:pt x="0" y="0"/>
                        <a:pt x="107" y="165"/>
                        <a:pt x="355" y="142"/>
                      </a:cubicBezTo>
                      <a:cubicBezTo>
                        <a:pt x="355" y="142"/>
                        <a:pt x="267" y="59"/>
                        <a:pt x="248" y="32"/>
                      </a:cubicBezTo>
                      <a:cubicBezTo>
                        <a:pt x="248" y="32"/>
                        <a:pt x="179" y="49"/>
                        <a:pt x="156" y="0"/>
                      </a:cubicBezTo>
                      <a:cubicBezTo>
                        <a:pt x="156" y="0"/>
                        <a:pt x="66" y="14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任意多边形 12"/>
                <p:cNvSpPr/>
                <p:nvPr/>
              </p:nvSpPr>
              <p:spPr bwMode="auto">
                <a:xfrm>
                  <a:off x="2397867" y="3011394"/>
                  <a:ext cx="419306" cy="393294"/>
                </a:xfrm>
                <a:custGeom>
                  <a:gdLst>
                    <a:gd fmla="*/ 0 w 387" name="T0"/>
                    <a:gd fmla="*/ 239 h 364" name="T1"/>
                    <a:gd fmla="*/ 24 w 387" name="T2"/>
                    <a:gd fmla="*/ 190 h 364" name="T3"/>
                    <a:gd fmla="*/ 246 w 387" name="T4"/>
                    <a:gd fmla="*/ 13 h 364" name="T5"/>
                    <a:gd fmla="*/ 292 w 387" name="T6"/>
                    <a:gd fmla="*/ 0 h 364" name="T7"/>
                    <a:gd fmla="*/ 387 w 387" name="T8"/>
                    <a:gd fmla="*/ 138 h 364" name="T9"/>
                    <a:gd fmla="*/ 133 w 387" name="T10"/>
                    <a:gd fmla="*/ 364 h 364" name="T11"/>
                    <a:gd fmla="*/ 0 w 387" name="T12"/>
                    <a:gd fmla="*/ 239 h 364" name="T13"/>
                    <a:gd fmla="*/ 0 w 387" name="T14"/>
                    <a:gd fmla="*/ 239 h 364" name="T15"/>
                    <a:gd fmla="*/ 0 w 387" name="T16"/>
                    <a:gd fmla="*/ 239 h 364" name="T17"/>
                    <a:gd fmla="*/ 0 w 387" name="T18"/>
                    <a:gd fmla="*/ 239 h 364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364" w="387">
                      <a:moveTo>
                        <a:pt x="0" y="239"/>
                      </a:moveTo>
                      <a:cubicBezTo>
                        <a:pt x="0" y="239"/>
                        <a:pt x="17" y="232"/>
                        <a:pt x="24" y="190"/>
                      </a:cubicBezTo>
                      <a:cubicBezTo>
                        <a:pt x="24" y="190"/>
                        <a:pt x="161" y="142"/>
                        <a:pt x="246" y="13"/>
                      </a:cubicBezTo>
                      <a:cubicBezTo>
                        <a:pt x="246" y="13"/>
                        <a:pt x="273" y="15"/>
                        <a:pt x="292" y="0"/>
                      </a:cubicBezTo>
                      <a:cubicBezTo>
                        <a:pt x="292" y="0"/>
                        <a:pt x="356" y="60"/>
                        <a:pt x="387" y="138"/>
                      </a:cubicBezTo>
                      <a:cubicBezTo>
                        <a:pt x="387" y="138"/>
                        <a:pt x="327" y="309"/>
                        <a:pt x="133" y="364"/>
                      </a:cubicBezTo>
                      <a:cubicBezTo>
                        <a:pt x="133" y="364"/>
                        <a:pt x="45" y="307"/>
                        <a:pt x="0" y="239"/>
                      </a:cubicBezTo>
                      <a:cubicBezTo>
                        <a:pt x="0" y="239"/>
                        <a:pt x="0" y="239"/>
                        <a:pt x="0" y="239"/>
                      </a:cubicBezTo>
                      <a:moveTo>
                        <a:pt x="0" y="239"/>
                      </a:moveTo>
                      <a:cubicBezTo>
                        <a:pt x="0" y="239"/>
                        <a:pt x="0" y="239"/>
                        <a:pt x="0" y="239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任意多边形 13"/>
                <p:cNvSpPr/>
                <p:nvPr/>
              </p:nvSpPr>
              <p:spPr bwMode="auto">
                <a:xfrm>
                  <a:off x="2745381" y="2762724"/>
                  <a:ext cx="143063" cy="333988"/>
                </a:xfrm>
                <a:custGeom>
                  <a:gdLst>
                    <a:gd fmla="*/ 31 w 132" name="T0"/>
                    <a:gd fmla="*/ 0 h 309" name="T1"/>
                    <a:gd fmla="*/ 86 w 132" name="T2"/>
                    <a:gd fmla="*/ 309 h 309" name="T3"/>
                    <a:gd fmla="*/ 3 w 132" name="T4"/>
                    <a:gd fmla="*/ 199 h 309" name="T5"/>
                    <a:gd fmla="*/ 0 w 132" name="T6"/>
                    <a:gd fmla="*/ 116 h 309" name="T7"/>
                    <a:gd fmla="*/ 31 w 132" name="T8"/>
                    <a:gd fmla="*/ 0 h 309" name="T9"/>
                    <a:gd fmla="*/ 31 w 132" name="T10"/>
                    <a:gd fmla="*/ 0 h 309" name="T11"/>
                    <a:gd fmla="*/ 31 w 132" name="T12"/>
                    <a:gd fmla="*/ 0 h 309" name="T13"/>
                    <a:gd fmla="*/ 31 w 132" name="T14"/>
                    <a:gd fmla="*/ 0 h 309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309" w="132">
                      <a:moveTo>
                        <a:pt x="31" y="0"/>
                      </a:moveTo>
                      <a:cubicBezTo>
                        <a:pt x="31" y="0"/>
                        <a:pt x="132" y="115"/>
                        <a:pt x="86" y="309"/>
                      </a:cubicBezTo>
                      <a:cubicBezTo>
                        <a:pt x="86" y="309"/>
                        <a:pt x="31" y="220"/>
                        <a:pt x="3" y="199"/>
                      </a:cubicBezTo>
                      <a:cubicBezTo>
                        <a:pt x="3" y="199"/>
                        <a:pt x="28" y="151"/>
                        <a:pt x="0" y="116"/>
                      </a:cubicBezTo>
                      <a:cubicBezTo>
                        <a:pt x="0" y="116"/>
                        <a:pt x="26" y="64"/>
                        <a:pt x="31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moveTo>
                        <a:pt x="31" y="0"/>
                      </a:moveTo>
                      <a:cubicBezTo>
                        <a:pt x="31" y="0"/>
                        <a:pt x="31" y="0"/>
                        <a:pt x="3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任意多边形 14"/>
                <p:cNvSpPr/>
                <p:nvPr/>
              </p:nvSpPr>
              <p:spPr bwMode="auto">
                <a:xfrm>
                  <a:off x="2323474" y="2568158"/>
                  <a:ext cx="418786" cy="297052"/>
                </a:xfrm>
                <a:custGeom>
                  <a:gdLst>
                    <a:gd fmla="*/ 0 w 387" name="T0"/>
                    <a:gd fmla="*/ 154 h 275" name="T1"/>
                    <a:gd fmla="*/ 30 w 387" name="T2"/>
                    <a:gd fmla="*/ 200 h 275" name="T3"/>
                    <a:gd fmla="*/ 262 w 387" name="T4"/>
                    <a:gd fmla="*/ 275 h 275" name="T5"/>
                    <a:gd fmla="*/ 356 w 387" name="T6"/>
                    <a:gd fmla="*/ 265 h 275" name="T7"/>
                    <a:gd fmla="*/ 387 w 387" name="T8"/>
                    <a:gd fmla="*/ 131 h 275" name="T9"/>
                    <a:gd fmla="*/ 91 w 387" name="T10"/>
                    <a:gd fmla="*/ 0 h 275" name="T11"/>
                    <a:gd fmla="*/ 0 w 387" name="T12"/>
                    <a:gd fmla="*/ 154 h 275" name="T13"/>
                    <a:gd fmla="*/ 0 w 387" name="T14"/>
                    <a:gd fmla="*/ 154 h 275" name="T15"/>
                    <a:gd fmla="*/ 0 w 387" name="T16"/>
                    <a:gd fmla="*/ 154 h 275" name="T17"/>
                    <a:gd fmla="*/ 0 w 387" name="T18"/>
                    <a:gd fmla="*/ 154 h 275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275" w="387">
                      <a:moveTo>
                        <a:pt x="0" y="154"/>
                      </a:moveTo>
                      <a:cubicBezTo>
                        <a:pt x="0" y="154"/>
                        <a:pt x="29" y="178"/>
                        <a:pt x="30" y="200"/>
                      </a:cubicBezTo>
                      <a:cubicBezTo>
                        <a:pt x="30" y="200"/>
                        <a:pt x="154" y="207"/>
                        <a:pt x="262" y="275"/>
                      </a:cubicBezTo>
                      <a:cubicBezTo>
                        <a:pt x="262" y="275"/>
                        <a:pt x="310" y="235"/>
                        <a:pt x="356" y="265"/>
                      </a:cubicBezTo>
                      <a:cubicBezTo>
                        <a:pt x="356" y="265"/>
                        <a:pt x="382" y="217"/>
                        <a:pt x="387" y="131"/>
                      </a:cubicBezTo>
                      <a:cubicBezTo>
                        <a:pt x="387" y="131"/>
                        <a:pt x="291" y="4"/>
                        <a:pt x="91" y="0"/>
                      </a:cubicBezTo>
                      <a:cubicBezTo>
                        <a:pt x="91" y="0"/>
                        <a:pt x="13" y="106"/>
                        <a:pt x="0" y="154"/>
                      </a:cubicBezTo>
                      <a:cubicBezTo>
                        <a:pt x="0" y="154"/>
                        <a:pt x="0" y="154"/>
                        <a:pt x="0" y="154"/>
                      </a:cubicBezTo>
                      <a:moveTo>
                        <a:pt x="0" y="154"/>
                      </a:moveTo>
                      <a:cubicBezTo>
                        <a:pt x="0" y="154"/>
                        <a:pt x="0" y="154"/>
                        <a:pt x="0" y="15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任意多边形 15"/>
                <p:cNvSpPr/>
                <p:nvPr/>
              </p:nvSpPr>
              <p:spPr bwMode="auto">
                <a:xfrm>
                  <a:off x="2285497" y="2829834"/>
                  <a:ext cx="333468" cy="340231"/>
                </a:xfrm>
                <a:custGeom>
                  <a:gdLst>
                    <a:gd fmla="*/ 0 w 308" name="T0"/>
                    <a:gd fmla="*/ 65 h 315" name="T1"/>
                    <a:gd fmla="*/ 68 w 308" name="T2"/>
                    <a:gd fmla="*/ 0 h 315" name="T3"/>
                    <a:gd fmla="*/ 274 w 308" name="T4"/>
                    <a:gd fmla="*/ 65 h 315" name="T5"/>
                    <a:gd fmla="*/ 308 w 308" name="T6"/>
                    <a:gd fmla="*/ 168 h 315" name="T7"/>
                    <a:gd fmla="*/ 121 w 308" name="T8"/>
                    <a:gd fmla="*/ 315 h 315" name="T9"/>
                    <a:gd fmla="*/ 28 w 308" name="T10"/>
                    <a:gd fmla="*/ 267 h 315" name="T11"/>
                    <a:gd fmla="*/ 0 w 308" name="T12"/>
                    <a:gd fmla="*/ 65 h 315" name="T13"/>
                    <a:gd fmla="*/ 0 w 308" name="T14"/>
                    <a:gd fmla="*/ 65 h 315" name="T15"/>
                    <a:gd fmla="*/ 0 w 308" name="T16"/>
                    <a:gd fmla="*/ 65 h 315" name="T17"/>
                    <a:gd fmla="*/ 0 w 308" name="T18"/>
                    <a:gd fmla="*/ 65 h 315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315" w="308">
                      <a:moveTo>
                        <a:pt x="0" y="65"/>
                      </a:moveTo>
                      <a:cubicBezTo>
                        <a:pt x="0" y="65"/>
                        <a:pt x="58" y="69"/>
                        <a:pt x="68" y="0"/>
                      </a:cubicBezTo>
                      <a:cubicBezTo>
                        <a:pt x="68" y="0"/>
                        <a:pt x="182" y="11"/>
                        <a:pt x="274" y="65"/>
                      </a:cubicBezTo>
                      <a:cubicBezTo>
                        <a:pt x="274" y="65"/>
                        <a:pt x="252" y="134"/>
                        <a:pt x="308" y="168"/>
                      </a:cubicBezTo>
                      <a:cubicBezTo>
                        <a:pt x="308" y="168"/>
                        <a:pt x="251" y="254"/>
                        <a:pt x="121" y="315"/>
                      </a:cubicBezTo>
                      <a:cubicBezTo>
                        <a:pt x="121" y="315"/>
                        <a:pt x="96" y="256"/>
                        <a:pt x="28" y="267"/>
                      </a:cubicBezTo>
                      <a:cubicBezTo>
                        <a:pt x="29" y="267"/>
                        <a:pt x="1" y="214"/>
                        <a:pt x="0" y="65"/>
                      </a:cubicBezTo>
                      <a:cubicBezTo>
                        <a:pt x="0" y="65"/>
                        <a:pt x="0" y="65"/>
                        <a:pt x="0" y="65"/>
                      </a:cubicBezTo>
                      <a:moveTo>
                        <a:pt x="0" y="65"/>
                      </a:moveTo>
                      <a:cubicBezTo>
                        <a:pt x="0" y="65"/>
                        <a:pt x="0" y="65"/>
                        <a:pt x="0" y="6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任意多边形 16"/>
                <p:cNvSpPr/>
                <p:nvPr/>
              </p:nvSpPr>
              <p:spPr bwMode="auto">
                <a:xfrm>
                  <a:off x="1855787" y="3448908"/>
                  <a:ext cx="1139825" cy="256474"/>
                </a:xfrm>
                <a:custGeom>
                  <a:gdLst>
                    <a:gd fmla="*/ 999 w 1053" name="T0"/>
                    <a:gd fmla="*/ 90 h 237" name="T1"/>
                    <a:gd fmla="*/ 603 w 1053" name="T2"/>
                    <a:gd fmla="*/ 90 h 237" name="T3"/>
                    <a:gd fmla="*/ 572 w 1053" name="T4"/>
                    <a:gd fmla="*/ 58 h 237" name="T5"/>
                    <a:gd fmla="*/ 572 w 1053" name="T6"/>
                    <a:gd fmla="*/ 0 h 237" name="T7"/>
                    <a:gd fmla="*/ 469 w 1053" name="T8"/>
                    <a:gd fmla="*/ 0 h 237" name="T9"/>
                    <a:gd fmla="*/ 469 w 1053" name="T10"/>
                    <a:gd fmla="*/ 58 h 237" name="T11"/>
                    <a:gd fmla="*/ 438 w 1053" name="T12"/>
                    <a:gd fmla="*/ 90 h 237" name="T13"/>
                    <a:gd fmla="*/ 54 w 1053" name="T14"/>
                    <a:gd fmla="*/ 90 h 237" name="T15"/>
                    <a:gd fmla="*/ 0 w 1053" name="T16"/>
                    <a:gd fmla="*/ 144 h 237" name="T17"/>
                    <a:gd fmla="*/ 0 w 1053" name="T18"/>
                    <a:gd fmla="*/ 144 h 237" name="T19"/>
                    <a:gd fmla="*/ 54 w 1053" name="T20"/>
                    <a:gd fmla="*/ 198 h 237" name="T21"/>
                    <a:gd fmla="*/ 443 w 1053" name="T22"/>
                    <a:gd fmla="*/ 198 h 237" name="T23"/>
                    <a:gd fmla="*/ 520 w 1053" name="T24"/>
                    <a:gd fmla="*/ 237 h 237" name="T25"/>
                    <a:gd fmla="*/ 598 w 1053" name="T26"/>
                    <a:gd fmla="*/ 198 h 237" name="T27"/>
                    <a:gd fmla="*/ 999 w 1053" name="T28"/>
                    <a:gd fmla="*/ 198 h 237" name="T29"/>
                    <a:gd fmla="*/ 1053 w 1053" name="T30"/>
                    <a:gd fmla="*/ 144 h 237" name="T31"/>
                    <a:gd fmla="*/ 1053 w 1053" name="T32"/>
                    <a:gd fmla="*/ 144 h 237" name="T33"/>
                    <a:gd fmla="*/ 999 w 1053" name="T34"/>
                    <a:gd fmla="*/ 90 h 237" name="T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b="b" l="0" r="r" t="0"/>
                  <a:pathLst>
                    <a:path h="236" w="1053">
                      <a:moveTo>
                        <a:pt x="999" y="90"/>
                      </a:moveTo>
                      <a:cubicBezTo>
                        <a:pt x="603" y="90"/>
                        <a:pt x="603" y="90"/>
                        <a:pt x="603" y="90"/>
                      </a:cubicBezTo>
                      <a:cubicBezTo>
                        <a:pt x="595" y="77"/>
                        <a:pt x="585" y="66"/>
                        <a:pt x="572" y="58"/>
                      </a:cubicBezTo>
                      <a:cubicBezTo>
                        <a:pt x="572" y="0"/>
                        <a:pt x="572" y="0"/>
                        <a:pt x="572" y="0"/>
                      </a:cubicBezTo>
                      <a:cubicBezTo>
                        <a:pt x="469" y="0"/>
                        <a:pt x="469" y="0"/>
                        <a:pt x="469" y="0"/>
                      </a:cubicBezTo>
                      <a:cubicBezTo>
                        <a:pt x="469" y="58"/>
                        <a:pt x="469" y="58"/>
                        <a:pt x="469" y="58"/>
                      </a:cubicBezTo>
                      <a:cubicBezTo>
                        <a:pt x="456" y="66"/>
                        <a:pt x="446" y="77"/>
                        <a:pt x="438" y="90"/>
                      </a:cubicBezTo>
                      <a:cubicBezTo>
                        <a:pt x="54" y="90"/>
                        <a:pt x="54" y="90"/>
                        <a:pt x="54" y="90"/>
                      </a:cubicBezTo>
                      <a:cubicBezTo>
                        <a:pt x="24" y="90"/>
                        <a:pt x="0" y="114"/>
                        <a:pt x="0" y="144"/>
                      </a:cubicBezTo>
                      <a:cubicBezTo>
                        <a:pt x="0" y="144"/>
                        <a:pt x="0" y="144"/>
                        <a:pt x="0" y="144"/>
                      </a:cubicBezTo>
                      <a:cubicBezTo>
                        <a:pt x="0" y="174"/>
                        <a:pt x="24" y="198"/>
                        <a:pt x="54" y="198"/>
                      </a:cubicBezTo>
                      <a:cubicBezTo>
                        <a:pt x="443" y="198"/>
                        <a:pt x="443" y="198"/>
                        <a:pt x="443" y="198"/>
                      </a:cubicBezTo>
                      <a:cubicBezTo>
                        <a:pt x="461" y="222"/>
                        <a:pt x="489" y="237"/>
                        <a:pt x="520" y="237"/>
                      </a:cubicBezTo>
                      <a:cubicBezTo>
                        <a:pt x="552" y="237"/>
                        <a:pt x="580" y="222"/>
                        <a:pt x="598" y="198"/>
                      </a:cubicBezTo>
                      <a:cubicBezTo>
                        <a:pt x="999" y="198"/>
                        <a:pt x="999" y="198"/>
                        <a:pt x="999" y="198"/>
                      </a:cubicBezTo>
                      <a:cubicBezTo>
                        <a:pt x="1029" y="198"/>
                        <a:pt x="1053" y="174"/>
                        <a:pt x="1053" y="144"/>
                      </a:cubicBezTo>
                      <a:cubicBezTo>
                        <a:pt x="1053" y="144"/>
                        <a:pt x="1053" y="144"/>
                        <a:pt x="1053" y="144"/>
                      </a:cubicBezTo>
                      <a:cubicBezTo>
                        <a:pt x="1053" y="114"/>
                        <a:pt x="1029" y="90"/>
                        <a:pt x="999" y="9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7" name="组合 6"/>
            <p:cNvGrpSpPr/>
            <p:nvPr/>
          </p:nvGrpSpPr>
          <p:grpSpPr>
            <a:xfrm>
              <a:off x="4162531" y="3285494"/>
              <a:ext cx="818941" cy="820170"/>
              <a:chOff x="5550040" y="4292251"/>
              <a:chExt cx="1091921" cy="1093560"/>
            </a:xfrm>
          </p:grpSpPr>
          <p:sp>
            <p:nvSpPr>
              <p:cNvPr id="36" name="椭圆 35"/>
              <p:cNvSpPr/>
              <p:nvPr/>
            </p:nvSpPr>
            <p:spPr>
              <a:xfrm flipV="1">
                <a:off x="5550040" y="4292251"/>
                <a:ext cx="1091921" cy="1093560"/>
              </a:xfrm>
              <a:prstGeom prst="ellipse">
                <a:avLst/>
              </a:prstGeom>
              <a:solidFill>
                <a:schemeClr val="accent1">
                  <a:alpha val="9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任意多边形 19"/>
              <p:cNvSpPr/>
              <p:nvPr/>
            </p:nvSpPr>
            <p:spPr bwMode="auto">
              <a:xfrm>
                <a:off x="5853186" y="4560300"/>
                <a:ext cx="485628" cy="509319"/>
              </a:xfrm>
              <a:custGeom>
                <a:gdLst>
                  <a:gd fmla="*/ 994 w 1104" name="T0"/>
                  <a:gd fmla="*/ 355 h 1159" name="T1"/>
                  <a:gd fmla="*/ 994 w 1104" name="T2"/>
                  <a:gd fmla="*/ 607 h 1159" name="T3"/>
                  <a:gd fmla="*/ 735 w 1104" name="T4"/>
                  <a:gd fmla="*/ 607 h 1159" name="T5"/>
                  <a:gd fmla="*/ 552 w 1104" name="T6"/>
                  <a:gd fmla="*/ 746 h 1159" name="T7"/>
                  <a:gd fmla="*/ 369 w 1104" name="T8"/>
                  <a:gd fmla="*/ 607 h 1159" name="T9"/>
                  <a:gd fmla="*/ 221 w 1104" name="T10"/>
                  <a:gd fmla="*/ 607 h 1159" name="T11"/>
                  <a:gd fmla="*/ 221 w 1104" name="T12"/>
                  <a:gd fmla="*/ 775 h 1159" name="T13"/>
                  <a:gd fmla="*/ 386 w 1104" name="T14"/>
                  <a:gd fmla="*/ 966 h 1159" name="T15"/>
                  <a:gd fmla="*/ 193 w 1104" name="T16"/>
                  <a:gd fmla="*/ 1159 h 1159" name="T17"/>
                  <a:gd fmla="*/ 0 w 1104" name="T18"/>
                  <a:gd fmla="*/ 966 h 1159" name="T19"/>
                  <a:gd fmla="*/ 110 w 1104" name="T20"/>
                  <a:gd fmla="*/ 792 h 1159" name="T21"/>
                  <a:gd fmla="*/ 110 w 1104" name="T22"/>
                  <a:gd fmla="*/ 497 h 1159" name="T23"/>
                  <a:gd fmla="*/ 374 w 1104" name="T24"/>
                  <a:gd fmla="*/ 497 h 1159" name="T25"/>
                  <a:gd fmla="*/ 552 w 1104" name="T26"/>
                  <a:gd fmla="*/ 374 h 1159" name="T27"/>
                  <a:gd fmla="*/ 730 w 1104" name="T28"/>
                  <a:gd fmla="*/ 497 h 1159" name="T29"/>
                  <a:gd fmla="*/ 883 w 1104" name="T30"/>
                  <a:gd fmla="*/ 497 h 1159" name="T31"/>
                  <a:gd fmla="*/ 879 w 1104" name="T32"/>
                  <a:gd fmla="*/ 369 h 1159" name="T33"/>
                  <a:gd fmla="*/ 724 w 1104" name="T34"/>
                  <a:gd fmla="*/ 186 h 1159" name="T35"/>
                  <a:gd fmla="*/ 914 w 1104" name="T36"/>
                  <a:gd fmla="*/ 0 h 1159" name="T37"/>
                  <a:gd fmla="*/ 1104 w 1104" name="T38"/>
                  <a:gd fmla="*/ 186 h 1159" name="T39"/>
                  <a:gd fmla="*/ 994 w 1104" name="T40"/>
                  <a:gd fmla="*/ 355 h 1159" name="T41"/>
                  <a:gd fmla="*/ 76 w 1104" name="T42"/>
                  <a:gd fmla="*/ 973 h 1159" name="T43"/>
                  <a:gd fmla="*/ 191 w 1104" name="T44"/>
                  <a:gd fmla="*/ 1087 h 1159" name="T45"/>
                  <a:gd fmla="*/ 305 w 1104" name="T46"/>
                  <a:gd fmla="*/ 973 h 1159" name="T47"/>
                  <a:gd fmla="*/ 191 w 1104" name="T48"/>
                  <a:gd fmla="*/ 860 h 1159" name="T49"/>
                  <a:gd fmla="*/ 76 w 1104" name="T50"/>
                  <a:gd fmla="*/ 973 h 1159" name="T51"/>
                  <a:gd fmla="*/ 552 w 1104" name="T52"/>
                  <a:gd fmla="*/ 447 h 1159" name="T53"/>
                  <a:gd fmla="*/ 438 w 1104" name="T54"/>
                  <a:gd fmla="*/ 561 h 1159" name="T55"/>
                  <a:gd fmla="*/ 552 w 1104" name="T56"/>
                  <a:gd fmla="*/ 674 h 1159" name="T57"/>
                  <a:gd fmla="*/ 667 w 1104" name="T58"/>
                  <a:gd fmla="*/ 561 h 1159" name="T59"/>
                  <a:gd fmla="*/ 552 w 1104" name="T60"/>
                  <a:gd fmla="*/ 447 h 1159" name="T61"/>
                  <a:gd fmla="*/ 914 w 1104" name="T62"/>
                  <a:gd fmla="*/ 73 h 1159" name="T63"/>
                  <a:gd fmla="*/ 799 w 1104" name="T64"/>
                  <a:gd fmla="*/ 187 h 1159" name="T65"/>
                  <a:gd fmla="*/ 914 w 1104" name="T66"/>
                  <a:gd fmla="*/ 300 h 1159" name="T67"/>
                  <a:gd fmla="*/ 1029 w 1104" name="T68"/>
                  <a:gd fmla="*/ 187 h 1159" name="T69"/>
                  <a:gd fmla="*/ 914 w 1104" name="T70"/>
                  <a:gd fmla="*/ 73 h 1159" name="T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1159" w="1104">
                    <a:moveTo>
                      <a:pt x="994" y="355"/>
                    </a:moveTo>
                    <a:cubicBezTo>
                      <a:pt x="994" y="607"/>
                      <a:pt x="994" y="607"/>
                      <a:pt x="994" y="607"/>
                    </a:cubicBezTo>
                    <a:cubicBezTo>
                      <a:pt x="735" y="607"/>
                      <a:pt x="735" y="607"/>
                      <a:pt x="735" y="607"/>
                    </a:cubicBezTo>
                    <a:cubicBezTo>
                      <a:pt x="714" y="687"/>
                      <a:pt x="640" y="746"/>
                      <a:pt x="552" y="746"/>
                    </a:cubicBezTo>
                    <a:cubicBezTo>
                      <a:pt x="464" y="746"/>
                      <a:pt x="390" y="687"/>
                      <a:pt x="369" y="607"/>
                    </a:cubicBezTo>
                    <a:cubicBezTo>
                      <a:pt x="221" y="607"/>
                      <a:pt x="221" y="607"/>
                      <a:pt x="221" y="607"/>
                    </a:cubicBezTo>
                    <a:cubicBezTo>
                      <a:pt x="221" y="775"/>
                      <a:pt x="221" y="775"/>
                      <a:pt x="221" y="775"/>
                    </a:cubicBezTo>
                    <a:cubicBezTo>
                      <a:pt x="314" y="789"/>
                      <a:pt x="386" y="869"/>
                      <a:pt x="386" y="966"/>
                    </a:cubicBezTo>
                    <a:cubicBezTo>
                      <a:pt x="386" y="1072"/>
                      <a:pt x="300" y="1159"/>
                      <a:pt x="193" y="1159"/>
                    </a:cubicBezTo>
                    <a:cubicBezTo>
                      <a:pt x="87" y="1159"/>
                      <a:pt x="0" y="1072"/>
                      <a:pt x="0" y="966"/>
                    </a:cubicBezTo>
                    <a:cubicBezTo>
                      <a:pt x="0" y="889"/>
                      <a:pt x="45" y="823"/>
                      <a:pt x="110" y="792"/>
                    </a:cubicBezTo>
                    <a:cubicBezTo>
                      <a:pt x="110" y="497"/>
                      <a:pt x="110" y="497"/>
                      <a:pt x="110" y="497"/>
                    </a:cubicBezTo>
                    <a:cubicBezTo>
                      <a:pt x="374" y="497"/>
                      <a:pt x="374" y="497"/>
                      <a:pt x="374" y="497"/>
                    </a:cubicBezTo>
                    <a:cubicBezTo>
                      <a:pt x="400" y="425"/>
                      <a:pt x="470" y="374"/>
                      <a:pt x="552" y="374"/>
                    </a:cubicBezTo>
                    <a:cubicBezTo>
                      <a:pt x="634" y="374"/>
                      <a:pt x="704" y="425"/>
                      <a:pt x="730" y="497"/>
                    </a:cubicBezTo>
                    <a:cubicBezTo>
                      <a:pt x="883" y="497"/>
                      <a:pt x="883" y="497"/>
                      <a:pt x="883" y="497"/>
                    </a:cubicBezTo>
                    <a:cubicBezTo>
                      <a:pt x="879" y="369"/>
                      <a:pt x="879" y="369"/>
                      <a:pt x="879" y="369"/>
                    </a:cubicBezTo>
                    <a:cubicBezTo>
                      <a:pt x="790" y="353"/>
                      <a:pt x="724" y="277"/>
                      <a:pt x="724" y="186"/>
                    </a:cubicBezTo>
                    <a:cubicBezTo>
                      <a:pt x="724" y="83"/>
                      <a:pt x="809" y="0"/>
                      <a:pt x="914" y="0"/>
                    </a:cubicBezTo>
                    <a:cubicBezTo>
                      <a:pt x="1019" y="0"/>
                      <a:pt x="1104" y="83"/>
                      <a:pt x="1104" y="186"/>
                    </a:cubicBezTo>
                    <a:cubicBezTo>
                      <a:pt x="1104" y="261"/>
                      <a:pt x="1059" y="325"/>
                      <a:pt x="994" y="355"/>
                    </a:cubicBezTo>
                    <a:close/>
                    <a:moveTo>
                      <a:pt x="76" y="973"/>
                    </a:moveTo>
                    <a:cubicBezTo>
                      <a:pt x="76" y="1036"/>
                      <a:pt x="127" y="1087"/>
                      <a:pt x="191" y="1087"/>
                    </a:cubicBezTo>
                    <a:cubicBezTo>
                      <a:pt x="254" y="1087"/>
                      <a:pt x="305" y="1036"/>
                      <a:pt x="305" y="973"/>
                    </a:cubicBezTo>
                    <a:cubicBezTo>
                      <a:pt x="305" y="911"/>
                      <a:pt x="254" y="860"/>
                      <a:pt x="191" y="860"/>
                    </a:cubicBezTo>
                    <a:cubicBezTo>
                      <a:pt x="127" y="860"/>
                      <a:pt x="76" y="911"/>
                      <a:pt x="76" y="973"/>
                    </a:cubicBezTo>
                    <a:close/>
                    <a:moveTo>
                      <a:pt x="552" y="447"/>
                    </a:moveTo>
                    <a:cubicBezTo>
                      <a:pt x="489" y="447"/>
                      <a:pt x="438" y="498"/>
                      <a:pt x="438" y="561"/>
                    </a:cubicBezTo>
                    <a:cubicBezTo>
                      <a:pt x="438" y="623"/>
                      <a:pt x="489" y="674"/>
                      <a:pt x="552" y="674"/>
                    </a:cubicBezTo>
                    <a:cubicBezTo>
                      <a:pt x="616" y="674"/>
                      <a:pt x="667" y="623"/>
                      <a:pt x="667" y="561"/>
                    </a:cubicBezTo>
                    <a:cubicBezTo>
                      <a:pt x="667" y="498"/>
                      <a:pt x="616" y="447"/>
                      <a:pt x="552" y="447"/>
                    </a:cubicBezTo>
                    <a:close/>
                    <a:moveTo>
                      <a:pt x="914" y="73"/>
                    </a:moveTo>
                    <a:cubicBezTo>
                      <a:pt x="851" y="73"/>
                      <a:pt x="799" y="124"/>
                      <a:pt x="799" y="187"/>
                    </a:cubicBezTo>
                    <a:cubicBezTo>
                      <a:pt x="799" y="249"/>
                      <a:pt x="851" y="300"/>
                      <a:pt x="914" y="300"/>
                    </a:cubicBezTo>
                    <a:cubicBezTo>
                      <a:pt x="977" y="300"/>
                      <a:pt x="1029" y="249"/>
                      <a:pt x="1029" y="187"/>
                    </a:cubicBezTo>
                    <a:cubicBezTo>
                      <a:pt x="1029" y="124"/>
                      <a:pt x="977" y="73"/>
                      <a:pt x="914" y="7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5117668" y="2797396"/>
              <a:ext cx="818941" cy="820170"/>
              <a:chOff x="6823556" y="3641454"/>
              <a:chExt cx="1091921" cy="1093560"/>
            </a:xfrm>
          </p:grpSpPr>
          <p:sp>
            <p:nvSpPr>
              <p:cNvPr id="29" name="椭圆 28"/>
              <p:cNvSpPr/>
              <p:nvPr/>
            </p:nvSpPr>
            <p:spPr>
              <a:xfrm flipV="1">
                <a:off x="6823556" y="3641454"/>
                <a:ext cx="1091921" cy="1093560"/>
              </a:xfrm>
              <a:prstGeom prst="ellipse">
                <a:avLst/>
              </a:prstGeom>
              <a:solidFill>
                <a:srgbClr val="272F43">
                  <a:alpha val="90000"/>
                </a:srgb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30" name="组合 29"/>
              <p:cNvGrpSpPr/>
              <p:nvPr/>
            </p:nvGrpSpPr>
            <p:grpSpPr>
              <a:xfrm>
                <a:off x="7167926" y="3879957"/>
                <a:ext cx="529194" cy="526452"/>
                <a:chOff x="6689328" y="3781703"/>
                <a:chExt cx="508205" cy="505574"/>
              </a:xfrm>
            </p:grpSpPr>
            <p:sp>
              <p:nvSpPr>
                <p:cNvPr id="31" name="任意多边形 23"/>
                <p:cNvSpPr/>
                <p:nvPr/>
              </p:nvSpPr>
              <p:spPr bwMode="auto">
                <a:xfrm>
                  <a:off x="6689328" y="4032649"/>
                  <a:ext cx="341171" cy="254628"/>
                </a:xfrm>
                <a:custGeom>
                  <a:gdLst>
                    <a:gd fmla="*/ 623 w 623" name="T0"/>
                    <a:gd fmla="*/ 427 h 466" name="T1"/>
                    <a:gd fmla="*/ 618 w 623" name="T2"/>
                    <a:gd fmla="*/ 428 h 466" name="T3"/>
                    <a:gd fmla="*/ 607 w 623" name="T4"/>
                    <a:gd fmla="*/ 425 h 466" name="T5"/>
                    <a:gd fmla="*/ 541 w 623" name="T6"/>
                    <a:gd fmla="*/ 390 h 466" name="T7"/>
                    <a:gd fmla="*/ 475 w 623" name="T8"/>
                    <a:gd fmla="*/ 425 h 466" name="T9"/>
                    <a:gd fmla="*/ 464 w 623" name="T10"/>
                    <a:gd fmla="*/ 428 h 466" name="T11"/>
                    <a:gd fmla="*/ 449 w 623" name="T12"/>
                    <a:gd fmla="*/ 423 h 466" name="T13"/>
                    <a:gd fmla="*/ 440 w 623" name="T14"/>
                    <a:gd fmla="*/ 399 h 466" name="T15"/>
                    <a:gd fmla="*/ 452 w 623" name="T16"/>
                    <a:gd fmla="*/ 326 h 466" name="T17"/>
                    <a:gd fmla="*/ 399 w 623" name="T18"/>
                    <a:gd fmla="*/ 273 h 466" name="T19"/>
                    <a:gd fmla="*/ 392 w 623" name="T20"/>
                    <a:gd fmla="*/ 249 h 466" name="T21"/>
                    <a:gd fmla="*/ 412 w 623" name="T22"/>
                    <a:gd fmla="*/ 232 h 466" name="T23"/>
                    <a:gd fmla="*/ 486 w 623" name="T24"/>
                    <a:gd fmla="*/ 221 h 466" name="T25"/>
                    <a:gd fmla="*/ 519 w 623" name="T26"/>
                    <a:gd fmla="*/ 154 h 466" name="T27"/>
                    <a:gd fmla="*/ 541 w 623" name="T28"/>
                    <a:gd fmla="*/ 141 h 466" name="T29"/>
                    <a:gd fmla="*/ 563 w 623" name="T30"/>
                    <a:gd fmla="*/ 154 h 466" name="T31"/>
                    <a:gd fmla="*/ 582 w 623" name="T32"/>
                    <a:gd fmla="*/ 192 h 466" name="T33"/>
                    <a:gd fmla="*/ 529 w 623" name="T34"/>
                    <a:gd fmla="*/ 78 h 466" name="T35"/>
                    <a:gd fmla="*/ 407 w 623" name="T36"/>
                    <a:gd fmla="*/ 1 h 466" name="T37"/>
                    <a:gd fmla="*/ 391 w 623" name="T38"/>
                    <a:gd fmla="*/ 7 h 466" name="T39"/>
                    <a:gd fmla="*/ 351 w 623" name="T40"/>
                    <a:gd fmla="*/ 63 h 466" name="T41"/>
                    <a:gd fmla="*/ 307 w 623" name="T42"/>
                    <a:gd fmla="*/ 3 h 466" name="T43"/>
                    <a:gd fmla="*/ 338 w 623" name="T44"/>
                    <a:gd fmla="*/ 107 h 466" name="T45"/>
                    <a:gd fmla="*/ 338 w 623" name="T46"/>
                    <a:gd fmla="*/ 115 h 466" name="T47"/>
                    <a:gd fmla="*/ 306 w 623" name="T48"/>
                    <a:gd fmla="*/ 262 h 466" name="T49"/>
                    <a:gd fmla="*/ 306 w 623" name="T50"/>
                    <a:gd fmla="*/ 264 h 466" name="T51"/>
                    <a:gd fmla="*/ 306 w 623" name="T52"/>
                    <a:gd fmla="*/ 265 h 466" name="T53"/>
                    <a:gd fmla="*/ 306 w 623" name="T54"/>
                    <a:gd fmla="*/ 264 h 466" name="T55"/>
                    <a:gd fmla="*/ 306 w 623" name="T56"/>
                    <a:gd fmla="*/ 263 h 466" name="T57"/>
                    <a:gd fmla="*/ 271 w 623" name="T58"/>
                    <a:gd fmla="*/ 115 h 466" name="T59"/>
                    <a:gd fmla="*/ 272 w 623" name="T60"/>
                    <a:gd fmla="*/ 107 h 466" name="T61"/>
                    <a:gd fmla="*/ 305 w 623" name="T62"/>
                    <a:gd fmla="*/ 1 h 466" name="T63"/>
                    <a:gd fmla="*/ 259 w 623" name="T64"/>
                    <a:gd fmla="*/ 65 h 466" name="T65"/>
                    <a:gd fmla="*/ 219 w 623" name="T66"/>
                    <a:gd fmla="*/ 11 h 466" name="T67"/>
                    <a:gd fmla="*/ 202 w 623" name="T68"/>
                    <a:gd fmla="*/ 5 h 466" name="T69"/>
                    <a:gd fmla="*/ 98 w 623" name="T70"/>
                    <a:gd fmla="*/ 74 h 466" name="T71"/>
                    <a:gd fmla="*/ 95 w 623" name="T72"/>
                    <a:gd fmla="*/ 78 h 466" name="T73"/>
                    <a:gd fmla="*/ 93 w 623" name="T74"/>
                    <a:gd fmla="*/ 80 h 466" name="T75"/>
                    <a:gd fmla="*/ 87 w 623" name="T76"/>
                    <a:gd fmla="*/ 91 h 466" name="T77"/>
                    <a:gd fmla="*/ 88 w 623" name="T78"/>
                    <a:gd fmla="*/ 91 h 466" name="T79"/>
                    <a:gd fmla="*/ 75 w 623" name="T80"/>
                    <a:gd fmla="*/ 119 h 466" name="T81"/>
                    <a:gd fmla="*/ 74 w 623" name="T82"/>
                    <a:gd fmla="*/ 118 h 466" name="T83"/>
                    <a:gd fmla="*/ 0 w 623" name="T84"/>
                    <a:gd fmla="*/ 411 h 466" name="T85"/>
                    <a:gd fmla="*/ 2 w 623" name="T86"/>
                    <a:gd fmla="*/ 411 h 466" name="T87"/>
                    <a:gd fmla="*/ 66 w 623" name="T88"/>
                    <a:gd fmla="*/ 465 h 466" name="T89"/>
                    <a:gd fmla="*/ 556 w 623" name="T90"/>
                    <a:gd fmla="*/ 465 h 466" name="T91"/>
                    <a:gd fmla="*/ 623 w 623" name="T92"/>
                    <a:gd fmla="*/ 427 h 466" name="T9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b="b" l="0" r="r" t="0"/>
                  <a:pathLst>
                    <a:path h="466" w="623">
                      <a:moveTo>
                        <a:pt x="623" y="427"/>
                      </a:moveTo>
                      <a:cubicBezTo>
                        <a:pt x="622" y="428"/>
                        <a:pt x="620" y="428"/>
                        <a:pt x="618" y="428"/>
                      </a:cubicBezTo>
                      <a:cubicBezTo>
                        <a:pt x="614" y="428"/>
                        <a:pt x="611" y="427"/>
                        <a:pt x="607" y="425"/>
                      </a:cubicBezTo>
                      <a:cubicBezTo>
                        <a:pt x="541" y="390"/>
                        <a:pt x="541" y="390"/>
                        <a:pt x="541" y="390"/>
                      </a:cubicBezTo>
                      <a:cubicBezTo>
                        <a:pt x="475" y="425"/>
                        <a:pt x="475" y="425"/>
                        <a:pt x="475" y="425"/>
                      </a:cubicBezTo>
                      <a:cubicBezTo>
                        <a:pt x="471" y="427"/>
                        <a:pt x="468" y="428"/>
                        <a:pt x="464" y="428"/>
                      </a:cubicBezTo>
                      <a:cubicBezTo>
                        <a:pt x="458" y="428"/>
                        <a:pt x="453" y="426"/>
                        <a:pt x="449" y="423"/>
                      </a:cubicBezTo>
                      <a:cubicBezTo>
                        <a:pt x="442" y="418"/>
                        <a:pt x="438" y="408"/>
                        <a:pt x="440" y="399"/>
                      </a:cubicBezTo>
                      <a:cubicBezTo>
                        <a:pt x="452" y="326"/>
                        <a:pt x="452" y="326"/>
                        <a:pt x="452" y="326"/>
                      </a:cubicBezTo>
                      <a:cubicBezTo>
                        <a:pt x="399" y="273"/>
                        <a:pt x="399" y="273"/>
                        <a:pt x="399" y="273"/>
                      </a:cubicBezTo>
                      <a:cubicBezTo>
                        <a:pt x="392" y="267"/>
                        <a:pt x="390" y="257"/>
                        <a:pt x="392" y="249"/>
                      </a:cubicBezTo>
                      <a:cubicBezTo>
                        <a:pt x="395" y="240"/>
                        <a:pt x="403" y="233"/>
                        <a:pt x="412" y="232"/>
                      </a:cubicBezTo>
                      <a:cubicBezTo>
                        <a:pt x="486" y="221"/>
                        <a:pt x="486" y="221"/>
                        <a:pt x="486" y="221"/>
                      </a:cubicBezTo>
                      <a:cubicBezTo>
                        <a:pt x="519" y="154"/>
                        <a:pt x="519" y="154"/>
                        <a:pt x="519" y="154"/>
                      </a:cubicBezTo>
                      <a:cubicBezTo>
                        <a:pt x="523" y="146"/>
                        <a:pt x="532" y="141"/>
                        <a:pt x="541" y="141"/>
                      </a:cubicBezTo>
                      <a:cubicBezTo>
                        <a:pt x="550" y="141"/>
                        <a:pt x="559" y="146"/>
                        <a:pt x="563" y="154"/>
                      </a:cubicBezTo>
                      <a:cubicBezTo>
                        <a:pt x="582" y="192"/>
                        <a:pt x="582" y="192"/>
                        <a:pt x="582" y="192"/>
                      </a:cubicBezTo>
                      <a:cubicBezTo>
                        <a:pt x="567" y="147"/>
                        <a:pt x="550" y="104"/>
                        <a:pt x="529" y="78"/>
                      </a:cubicBezTo>
                      <a:cubicBezTo>
                        <a:pt x="498" y="26"/>
                        <a:pt x="447" y="7"/>
                        <a:pt x="407" y="1"/>
                      </a:cubicBezTo>
                      <a:cubicBezTo>
                        <a:pt x="401" y="0"/>
                        <a:pt x="395" y="2"/>
                        <a:pt x="391" y="7"/>
                      </a:cubicBezTo>
                      <a:cubicBezTo>
                        <a:pt x="351" y="63"/>
                        <a:pt x="351" y="63"/>
                        <a:pt x="351" y="63"/>
                      </a:cubicBezTo>
                      <a:cubicBezTo>
                        <a:pt x="307" y="3"/>
                        <a:pt x="307" y="3"/>
                        <a:pt x="307" y="3"/>
                      </a:cubicBezTo>
                      <a:cubicBezTo>
                        <a:pt x="338" y="107"/>
                        <a:pt x="338" y="107"/>
                        <a:pt x="338" y="107"/>
                      </a:cubicBezTo>
                      <a:cubicBezTo>
                        <a:pt x="338" y="110"/>
                        <a:pt x="338" y="112"/>
                        <a:pt x="338" y="115"/>
                      </a:cubicBezTo>
                      <a:cubicBezTo>
                        <a:pt x="306" y="262"/>
                        <a:pt x="306" y="262"/>
                        <a:pt x="306" y="262"/>
                      </a:cubicBezTo>
                      <a:cubicBezTo>
                        <a:pt x="306" y="263"/>
                        <a:pt x="306" y="263"/>
                        <a:pt x="306" y="264"/>
                      </a:cubicBezTo>
                      <a:cubicBezTo>
                        <a:pt x="306" y="265"/>
                        <a:pt x="306" y="265"/>
                        <a:pt x="306" y="265"/>
                      </a:cubicBezTo>
                      <a:cubicBezTo>
                        <a:pt x="306" y="264"/>
                        <a:pt x="306" y="264"/>
                        <a:pt x="306" y="264"/>
                      </a:cubicBezTo>
                      <a:cubicBezTo>
                        <a:pt x="306" y="263"/>
                        <a:pt x="306" y="263"/>
                        <a:pt x="306" y="263"/>
                      </a:cubicBezTo>
                      <a:cubicBezTo>
                        <a:pt x="271" y="115"/>
                        <a:pt x="271" y="115"/>
                        <a:pt x="271" y="115"/>
                      </a:cubicBezTo>
                      <a:cubicBezTo>
                        <a:pt x="271" y="112"/>
                        <a:pt x="271" y="109"/>
                        <a:pt x="272" y="107"/>
                      </a:cubicBezTo>
                      <a:cubicBezTo>
                        <a:pt x="305" y="1"/>
                        <a:pt x="305" y="1"/>
                        <a:pt x="305" y="1"/>
                      </a:cubicBezTo>
                      <a:cubicBezTo>
                        <a:pt x="259" y="65"/>
                        <a:pt x="259" y="65"/>
                        <a:pt x="259" y="65"/>
                      </a:cubicBezTo>
                      <a:cubicBezTo>
                        <a:pt x="219" y="11"/>
                        <a:pt x="219" y="11"/>
                        <a:pt x="219" y="11"/>
                      </a:cubicBezTo>
                      <a:cubicBezTo>
                        <a:pt x="215" y="6"/>
                        <a:pt x="208" y="3"/>
                        <a:pt x="202" y="5"/>
                      </a:cubicBezTo>
                      <a:cubicBezTo>
                        <a:pt x="170" y="13"/>
                        <a:pt x="128" y="32"/>
                        <a:pt x="98" y="74"/>
                      </a:cubicBezTo>
                      <a:cubicBezTo>
                        <a:pt x="97" y="76"/>
                        <a:pt x="96" y="77"/>
                        <a:pt x="95" y="78"/>
                      </a:cubicBezTo>
                      <a:cubicBezTo>
                        <a:pt x="95" y="79"/>
                        <a:pt x="94" y="80"/>
                        <a:pt x="93" y="80"/>
                      </a:cubicBezTo>
                      <a:cubicBezTo>
                        <a:pt x="91" y="84"/>
                        <a:pt x="89" y="87"/>
                        <a:pt x="87" y="91"/>
                      </a:cubicBezTo>
                      <a:cubicBezTo>
                        <a:pt x="87" y="91"/>
                        <a:pt x="88" y="91"/>
                        <a:pt x="88" y="91"/>
                      </a:cubicBezTo>
                      <a:cubicBezTo>
                        <a:pt x="84" y="99"/>
                        <a:pt x="79" y="109"/>
                        <a:pt x="75" y="119"/>
                      </a:cubicBezTo>
                      <a:cubicBezTo>
                        <a:pt x="75" y="118"/>
                        <a:pt x="74" y="118"/>
                        <a:pt x="74" y="118"/>
                      </a:cubicBezTo>
                      <a:cubicBezTo>
                        <a:pt x="35" y="210"/>
                        <a:pt x="0" y="394"/>
                        <a:pt x="0" y="411"/>
                      </a:cubicBezTo>
                      <a:cubicBezTo>
                        <a:pt x="2" y="411"/>
                        <a:pt x="2" y="411"/>
                        <a:pt x="2" y="411"/>
                      </a:cubicBezTo>
                      <a:cubicBezTo>
                        <a:pt x="2" y="429"/>
                        <a:pt x="9" y="466"/>
                        <a:pt x="66" y="465"/>
                      </a:cubicBezTo>
                      <a:cubicBezTo>
                        <a:pt x="556" y="465"/>
                        <a:pt x="556" y="465"/>
                        <a:pt x="556" y="465"/>
                      </a:cubicBezTo>
                      <a:cubicBezTo>
                        <a:pt x="556" y="465"/>
                        <a:pt x="607" y="466"/>
                        <a:pt x="623" y="42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椭圆 31"/>
                <p:cNvSpPr/>
                <p:nvPr/>
              </p:nvSpPr>
              <p:spPr bwMode="auto">
                <a:xfrm>
                  <a:off x="6737992" y="3781703"/>
                  <a:ext cx="235163" cy="2338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任意多边形 25"/>
                <p:cNvSpPr/>
                <p:nvPr/>
              </p:nvSpPr>
              <p:spPr bwMode="auto">
                <a:xfrm>
                  <a:off x="6922124" y="4128397"/>
                  <a:ext cx="125999" cy="119686"/>
                </a:xfrm>
                <a:custGeom>
                  <a:gdLst>
                    <a:gd fmla="*/ 107 w 230" name="T0"/>
                    <a:gd fmla="*/ 5 h 219" name="T1"/>
                    <a:gd fmla="*/ 115 w 230" name="T2"/>
                    <a:gd fmla="*/ 0 h 219" name="T3"/>
                    <a:gd fmla="*/ 123 w 230" name="T4"/>
                    <a:gd fmla="*/ 5 h 219" name="T5"/>
                    <a:gd fmla="*/ 154 w 230" name="T6"/>
                    <a:gd fmla="*/ 67 h 219" name="T7"/>
                    <a:gd fmla="*/ 222 w 230" name="T8"/>
                    <a:gd fmla="*/ 77 h 219" name="T9"/>
                    <a:gd fmla="*/ 229 w 230" name="T10"/>
                    <a:gd fmla="*/ 83 h 219" name="T11"/>
                    <a:gd fmla="*/ 227 w 230" name="T12"/>
                    <a:gd fmla="*/ 92 h 219" name="T13"/>
                    <a:gd fmla="*/ 178 w 230" name="T14"/>
                    <a:gd fmla="*/ 140 h 219" name="T15"/>
                    <a:gd fmla="*/ 189 w 230" name="T16"/>
                    <a:gd fmla="*/ 208 h 219" name="T17"/>
                    <a:gd fmla="*/ 186 w 230" name="T18"/>
                    <a:gd fmla="*/ 217 h 219" name="T19"/>
                    <a:gd fmla="*/ 176 w 230" name="T20"/>
                    <a:gd fmla="*/ 218 h 219" name="T21"/>
                    <a:gd fmla="*/ 115 w 230" name="T22"/>
                    <a:gd fmla="*/ 186 h 219" name="T23"/>
                    <a:gd fmla="*/ 54 w 230" name="T24"/>
                    <a:gd fmla="*/ 218 h 219" name="T25"/>
                    <a:gd fmla="*/ 44 w 230" name="T26"/>
                    <a:gd fmla="*/ 217 h 219" name="T27"/>
                    <a:gd fmla="*/ 41 w 230" name="T28"/>
                    <a:gd fmla="*/ 208 h 219" name="T29"/>
                    <a:gd fmla="*/ 52 w 230" name="T30"/>
                    <a:gd fmla="*/ 140 h 219" name="T31"/>
                    <a:gd fmla="*/ 3 w 230" name="T32"/>
                    <a:gd fmla="*/ 92 h 219" name="T33"/>
                    <a:gd fmla="*/ 1 w 230" name="T34"/>
                    <a:gd fmla="*/ 83 h 219" name="T35"/>
                    <a:gd fmla="*/ 8 w 230" name="T36"/>
                    <a:gd fmla="*/ 77 h 219" name="T37"/>
                    <a:gd fmla="*/ 76 w 230" name="T38"/>
                    <a:gd fmla="*/ 67 h 219" name="T39"/>
                    <a:gd fmla="*/ 107 w 230" name="T40"/>
                    <a:gd fmla="*/ 5 h 219" name="T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b="b" l="0" r="r" t="0"/>
                  <a:pathLst>
                    <a:path h="219" w="230">
                      <a:moveTo>
                        <a:pt x="107" y="5"/>
                      </a:moveTo>
                      <a:cubicBezTo>
                        <a:pt x="108" y="2"/>
                        <a:pt x="112" y="0"/>
                        <a:pt x="115" y="0"/>
                      </a:cubicBezTo>
                      <a:cubicBezTo>
                        <a:pt x="119" y="0"/>
                        <a:pt x="122" y="2"/>
                        <a:pt x="123" y="5"/>
                      </a:cubicBezTo>
                      <a:cubicBezTo>
                        <a:pt x="154" y="67"/>
                        <a:pt x="154" y="67"/>
                        <a:pt x="154" y="67"/>
                      </a:cubicBezTo>
                      <a:cubicBezTo>
                        <a:pt x="222" y="77"/>
                        <a:pt x="222" y="77"/>
                        <a:pt x="222" y="77"/>
                      </a:cubicBezTo>
                      <a:cubicBezTo>
                        <a:pt x="225" y="77"/>
                        <a:pt x="228" y="80"/>
                        <a:pt x="229" y="83"/>
                      </a:cubicBezTo>
                      <a:cubicBezTo>
                        <a:pt x="230" y="86"/>
                        <a:pt x="229" y="90"/>
                        <a:pt x="227" y="92"/>
                      </a:cubicBezTo>
                      <a:cubicBezTo>
                        <a:pt x="178" y="140"/>
                        <a:pt x="178" y="140"/>
                        <a:pt x="178" y="140"/>
                      </a:cubicBezTo>
                      <a:cubicBezTo>
                        <a:pt x="189" y="208"/>
                        <a:pt x="189" y="208"/>
                        <a:pt x="189" y="208"/>
                      </a:cubicBezTo>
                      <a:cubicBezTo>
                        <a:pt x="190" y="211"/>
                        <a:pt x="188" y="215"/>
                        <a:pt x="186" y="217"/>
                      </a:cubicBezTo>
                      <a:cubicBezTo>
                        <a:pt x="183" y="219"/>
                        <a:pt x="179" y="219"/>
                        <a:pt x="176" y="218"/>
                      </a:cubicBezTo>
                      <a:cubicBezTo>
                        <a:pt x="115" y="186"/>
                        <a:pt x="115" y="186"/>
                        <a:pt x="115" y="186"/>
                      </a:cubicBezTo>
                      <a:cubicBezTo>
                        <a:pt x="54" y="218"/>
                        <a:pt x="54" y="218"/>
                        <a:pt x="54" y="218"/>
                      </a:cubicBezTo>
                      <a:cubicBezTo>
                        <a:pt x="51" y="219"/>
                        <a:pt x="47" y="219"/>
                        <a:pt x="44" y="217"/>
                      </a:cubicBezTo>
                      <a:cubicBezTo>
                        <a:pt x="42" y="215"/>
                        <a:pt x="40" y="212"/>
                        <a:pt x="41" y="208"/>
                      </a:cubicBezTo>
                      <a:cubicBezTo>
                        <a:pt x="52" y="140"/>
                        <a:pt x="52" y="140"/>
                        <a:pt x="52" y="140"/>
                      </a:cubicBezTo>
                      <a:cubicBezTo>
                        <a:pt x="3" y="92"/>
                        <a:pt x="3" y="92"/>
                        <a:pt x="3" y="92"/>
                      </a:cubicBezTo>
                      <a:cubicBezTo>
                        <a:pt x="1" y="90"/>
                        <a:pt x="0" y="86"/>
                        <a:pt x="1" y="83"/>
                      </a:cubicBezTo>
                      <a:cubicBezTo>
                        <a:pt x="2" y="80"/>
                        <a:pt x="5" y="77"/>
                        <a:pt x="8" y="77"/>
                      </a:cubicBezTo>
                      <a:cubicBezTo>
                        <a:pt x="76" y="67"/>
                        <a:pt x="76" y="67"/>
                        <a:pt x="76" y="67"/>
                      </a:cubicBezTo>
                      <a:cubicBezTo>
                        <a:pt x="107" y="5"/>
                        <a:pt x="107" y="5"/>
                        <a:pt x="107" y="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任意多边形 26"/>
                <p:cNvSpPr/>
                <p:nvPr/>
              </p:nvSpPr>
              <p:spPr bwMode="auto">
                <a:xfrm>
                  <a:off x="7071008" y="4128397"/>
                  <a:ext cx="126525" cy="119686"/>
                </a:xfrm>
                <a:custGeom>
                  <a:gdLst>
                    <a:gd fmla="*/ 107 w 231" name="T0"/>
                    <a:gd fmla="*/ 5 h 219" name="T1"/>
                    <a:gd fmla="*/ 116 w 231" name="T2"/>
                    <a:gd fmla="*/ 0 h 219" name="T3"/>
                    <a:gd fmla="*/ 124 w 231" name="T4"/>
                    <a:gd fmla="*/ 5 h 219" name="T5"/>
                    <a:gd fmla="*/ 154 w 231" name="T6"/>
                    <a:gd fmla="*/ 67 h 219" name="T7"/>
                    <a:gd fmla="*/ 222 w 231" name="T8"/>
                    <a:gd fmla="*/ 77 h 219" name="T9"/>
                    <a:gd fmla="*/ 230 w 231" name="T10"/>
                    <a:gd fmla="*/ 83 h 219" name="T11"/>
                    <a:gd fmla="*/ 227 w 231" name="T12"/>
                    <a:gd fmla="*/ 92 h 219" name="T13"/>
                    <a:gd fmla="*/ 178 w 231" name="T14"/>
                    <a:gd fmla="*/ 140 h 219" name="T15"/>
                    <a:gd fmla="*/ 190 w 231" name="T16"/>
                    <a:gd fmla="*/ 208 h 219" name="T17"/>
                    <a:gd fmla="*/ 186 w 231" name="T18"/>
                    <a:gd fmla="*/ 217 h 219" name="T19"/>
                    <a:gd fmla="*/ 176 w 231" name="T20"/>
                    <a:gd fmla="*/ 218 h 219" name="T21"/>
                    <a:gd fmla="*/ 116 w 231" name="T22"/>
                    <a:gd fmla="*/ 186 h 219" name="T23"/>
                    <a:gd fmla="*/ 55 w 231" name="T24"/>
                    <a:gd fmla="*/ 218 h 219" name="T25"/>
                    <a:gd fmla="*/ 45 w 231" name="T26"/>
                    <a:gd fmla="*/ 217 h 219" name="T27"/>
                    <a:gd fmla="*/ 41 w 231" name="T28"/>
                    <a:gd fmla="*/ 208 h 219" name="T29"/>
                    <a:gd fmla="*/ 53 w 231" name="T30"/>
                    <a:gd fmla="*/ 140 h 219" name="T31"/>
                    <a:gd fmla="*/ 4 w 231" name="T32"/>
                    <a:gd fmla="*/ 92 h 219" name="T33"/>
                    <a:gd fmla="*/ 1 w 231" name="T34"/>
                    <a:gd fmla="*/ 83 h 219" name="T35"/>
                    <a:gd fmla="*/ 9 w 231" name="T36"/>
                    <a:gd fmla="*/ 77 h 219" name="T37"/>
                    <a:gd fmla="*/ 77 w 231" name="T38"/>
                    <a:gd fmla="*/ 67 h 219" name="T39"/>
                    <a:gd fmla="*/ 107 w 231" name="T40"/>
                    <a:gd fmla="*/ 5 h 219" name="T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b="b" l="0" r="r" t="0"/>
                  <a:pathLst>
                    <a:path h="219" w="231">
                      <a:moveTo>
                        <a:pt x="107" y="5"/>
                      </a:moveTo>
                      <a:cubicBezTo>
                        <a:pt x="109" y="2"/>
                        <a:pt x="112" y="0"/>
                        <a:pt x="116" y="0"/>
                      </a:cubicBezTo>
                      <a:cubicBezTo>
                        <a:pt x="119" y="0"/>
                        <a:pt x="122" y="2"/>
                        <a:pt x="124" y="5"/>
                      </a:cubicBezTo>
                      <a:cubicBezTo>
                        <a:pt x="154" y="67"/>
                        <a:pt x="154" y="67"/>
                        <a:pt x="154" y="67"/>
                      </a:cubicBezTo>
                      <a:cubicBezTo>
                        <a:pt x="222" y="77"/>
                        <a:pt x="222" y="77"/>
                        <a:pt x="222" y="77"/>
                      </a:cubicBezTo>
                      <a:cubicBezTo>
                        <a:pt x="226" y="77"/>
                        <a:pt x="229" y="79"/>
                        <a:pt x="230" y="83"/>
                      </a:cubicBezTo>
                      <a:cubicBezTo>
                        <a:pt x="231" y="86"/>
                        <a:pt x="230" y="90"/>
                        <a:pt x="227" y="92"/>
                      </a:cubicBezTo>
                      <a:cubicBezTo>
                        <a:pt x="178" y="140"/>
                        <a:pt x="178" y="140"/>
                        <a:pt x="178" y="140"/>
                      </a:cubicBezTo>
                      <a:cubicBezTo>
                        <a:pt x="190" y="208"/>
                        <a:pt x="190" y="208"/>
                        <a:pt x="190" y="208"/>
                      </a:cubicBezTo>
                      <a:cubicBezTo>
                        <a:pt x="190" y="211"/>
                        <a:pt x="189" y="215"/>
                        <a:pt x="186" y="217"/>
                      </a:cubicBezTo>
                      <a:cubicBezTo>
                        <a:pt x="183" y="219"/>
                        <a:pt x="180" y="219"/>
                        <a:pt x="176" y="218"/>
                      </a:cubicBezTo>
                      <a:cubicBezTo>
                        <a:pt x="116" y="186"/>
                        <a:pt x="116" y="186"/>
                        <a:pt x="116" y="186"/>
                      </a:cubicBezTo>
                      <a:cubicBezTo>
                        <a:pt x="55" y="218"/>
                        <a:pt x="55" y="218"/>
                        <a:pt x="55" y="218"/>
                      </a:cubicBezTo>
                      <a:cubicBezTo>
                        <a:pt x="52" y="219"/>
                        <a:pt x="48" y="219"/>
                        <a:pt x="45" y="217"/>
                      </a:cubicBezTo>
                      <a:cubicBezTo>
                        <a:pt x="42" y="215"/>
                        <a:pt x="41" y="211"/>
                        <a:pt x="41" y="208"/>
                      </a:cubicBezTo>
                      <a:cubicBezTo>
                        <a:pt x="53" y="140"/>
                        <a:pt x="53" y="140"/>
                        <a:pt x="53" y="140"/>
                      </a:cubicBezTo>
                      <a:cubicBezTo>
                        <a:pt x="4" y="92"/>
                        <a:pt x="4" y="92"/>
                        <a:pt x="4" y="92"/>
                      </a:cubicBezTo>
                      <a:cubicBezTo>
                        <a:pt x="1" y="90"/>
                        <a:pt x="0" y="86"/>
                        <a:pt x="1" y="83"/>
                      </a:cubicBezTo>
                      <a:cubicBezTo>
                        <a:pt x="2" y="79"/>
                        <a:pt x="5" y="77"/>
                        <a:pt x="9" y="77"/>
                      </a:cubicBezTo>
                      <a:cubicBezTo>
                        <a:pt x="77" y="67"/>
                        <a:pt x="77" y="67"/>
                        <a:pt x="77" y="67"/>
                      </a:cubicBezTo>
                      <a:cubicBezTo>
                        <a:pt x="107" y="5"/>
                        <a:pt x="107" y="5"/>
                        <a:pt x="107" y="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任意多边形 27"/>
                <p:cNvSpPr/>
                <p:nvPr/>
              </p:nvSpPr>
              <p:spPr bwMode="auto">
                <a:xfrm>
                  <a:off x="6992620" y="4000294"/>
                  <a:ext cx="125999" cy="120212"/>
                </a:xfrm>
                <a:custGeom>
                  <a:gdLst>
                    <a:gd fmla="*/ 107 w 230" name="T0"/>
                    <a:gd fmla="*/ 5 h 220" name="T1"/>
                    <a:gd fmla="*/ 115 w 230" name="T2"/>
                    <a:gd fmla="*/ 0 h 220" name="T3"/>
                    <a:gd fmla="*/ 123 w 230" name="T4"/>
                    <a:gd fmla="*/ 6 h 220" name="T5"/>
                    <a:gd fmla="*/ 154 w 230" name="T6"/>
                    <a:gd fmla="*/ 67 h 220" name="T7"/>
                    <a:gd fmla="*/ 222 w 230" name="T8"/>
                    <a:gd fmla="*/ 77 h 220" name="T9"/>
                    <a:gd fmla="*/ 229 w 230" name="T10"/>
                    <a:gd fmla="*/ 83 h 220" name="T11"/>
                    <a:gd fmla="*/ 227 w 230" name="T12"/>
                    <a:gd fmla="*/ 93 h 220" name="T13"/>
                    <a:gd fmla="*/ 178 w 230" name="T14"/>
                    <a:gd fmla="*/ 141 h 220" name="T15"/>
                    <a:gd fmla="*/ 189 w 230" name="T16"/>
                    <a:gd fmla="*/ 208 h 220" name="T17"/>
                    <a:gd fmla="*/ 186 w 230" name="T18"/>
                    <a:gd fmla="*/ 217 h 220" name="T19"/>
                    <a:gd fmla="*/ 176 w 230" name="T20"/>
                    <a:gd fmla="*/ 218 h 220" name="T21"/>
                    <a:gd fmla="*/ 115 w 230" name="T22"/>
                    <a:gd fmla="*/ 186 h 220" name="T23"/>
                    <a:gd fmla="*/ 54 w 230" name="T24"/>
                    <a:gd fmla="*/ 218 h 220" name="T25"/>
                    <a:gd fmla="*/ 45 w 230" name="T26"/>
                    <a:gd fmla="*/ 217 h 220" name="T27"/>
                    <a:gd fmla="*/ 41 w 230" name="T28"/>
                    <a:gd fmla="*/ 208 h 220" name="T29"/>
                    <a:gd fmla="*/ 52 w 230" name="T30"/>
                    <a:gd fmla="*/ 141 h 220" name="T31"/>
                    <a:gd fmla="*/ 3 w 230" name="T32"/>
                    <a:gd fmla="*/ 93 h 220" name="T33"/>
                    <a:gd fmla="*/ 1 w 230" name="T34"/>
                    <a:gd fmla="*/ 83 h 220" name="T35"/>
                    <a:gd fmla="*/ 8 w 230" name="T36"/>
                    <a:gd fmla="*/ 77 h 220" name="T37"/>
                    <a:gd fmla="*/ 76 w 230" name="T38"/>
                    <a:gd fmla="*/ 67 h 220" name="T39"/>
                    <a:gd fmla="*/ 107 w 230" name="T40"/>
                    <a:gd fmla="*/ 5 h 220" name="T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b="b" l="0" r="r" t="0"/>
                  <a:pathLst>
                    <a:path h="220" w="230">
                      <a:moveTo>
                        <a:pt x="107" y="5"/>
                      </a:moveTo>
                      <a:cubicBezTo>
                        <a:pt x="108" y="2"/>
                        <a:pt x="112" y="0"/>
                        <a:pt x="115" y="0"/>
                      </a:cubicBezTo>
                      <a:cubicBezTo>
                        <a:pt x="119" y="0"/>
                        <a:pt x="122" y="2"/>
                        <a:pt x="123" y="6"/>
                      </a:cubicBezTo>
                      <a:cubicBezTo>
                        <a:pt x="154" y="67"/>
                        <a:pt x="154" y="67"/>
                        <a:pt x="154" y="67"/>
                      </a:cubicBezTo>
                      <a:cubicBezTo>
                        <a:pt x="222" y="77"/>
                        <a:pt x="222" y="77"/>
                        <a:pt x="222" y="77"/>
                      </a:cubicBezTo>
                      <a:cubicBezTo>
                        <a:pt x="225" y="77"/>
                        <a:pt x="228" y="80"/>
                        <a:pt x="229" y="83"/>
                      </a:cubicBezTo>
                      <a:cubicBezTo>
                        <a:pt x="230" y="87"/>
                        <a:pt x="229" y="90"/>
                        <a:pt x="227" y="93"/>
                      </a:cubicBezTo>
                      <a:cubicBezTo>
                        <a:pt x="178" y="141"/>
                        <a:pt x="178" y="141"/>
                        <a:pt x="178" y="141"/>
                      </a:cubicBezTo>
                      <a:cubicBezTo>
                        <a:pt x="189" y="208"/>
                        <a:pt x="189" y="208"/>
                        <a:pt x="189" y="208"/>
                      </a:cubicBezTo>
                      <a:cubicBezTo>
                        <a:pt x="190" y="212"/>
                        <a:pt x="188" y="215"/>
                        <a:pt x="186" y="217"/>
                      </a:cubicBezTo>
                      <a:cubicBezTo>
                        <a:pt x="183" y="220"/>
                        <a:pt x="179" y="220"/>
                        <a:pt x="176" y="218"/>
                      </a:cubicBezTo>
                      <a:cubicBezTo>
                        <a:pt x="115" y="186"/>
                        <a:pt x="115" y="186"/>
                        <a:pt x="115" y="186"/>
                      </a:cubicBezTo>
                      <a:cubicBezTo>
                        <a:pt x="54" y="218"/>
                        <a:pt x="54" y="218"/>
                        <a:pt x="54" y="218"/>
                      </a:cubicBezTo>
                      <a:cubicBezTo>
                        <a:pt x="51" y="220"/>
                        <a:pt x="47" y="220"/>
                        <a:pt x="45" y="217"/>
                      </a:cubicBezTo>
                      <a:cubicBezTo>
                        <a:pt x="42" y="215"/>
                        <a:pt x="40" y="212"/>
                        <a:pt x="41" y="208"/>
                      </a:cubicBezTo>
                      <a:cubicBezTo>
                        <a:pt x="52" y="141"/>
                        <a:pt x="52" y="141"/>
                        <a:pt x="52" y="141"/>
                      </a:cubicBezTo>
                      <a:cubicBezTo>
                        <a:pt x="3" y="93"/>
                        <a:pt x="3" y="93"/>
                        <a:pt x="3" y="93"/>
                      </a:cubicBezTo>
                      <a:cubicBezTo>
                        <a:pt x="1" y="90"/>
                        <a:pt x="0" y="87"/>
                        <a:pt x="1" y="83"/>
                      </a:cubicBezTo>
                      <a:cubicBezTo>
                        <a:pt x="2" y="80"/>
                        <a:pt x="5" y="77"/>
                        <a:pt x="8" y="77"/>
                      </a:cubicBezTo>
                      <a:cubicBezTo>
                        <a:pt x="76" y="67"/>
                        <a:pt x="76" y="67"/>
                        <a:pt x="76" y="67"/>
                      </a:cubicBezTo>
                      <a:cubicBezTo>
                        <a:pt x="107" y="5"/>
                        <a:pt x="107" y="5"/>
                        <a:pt x="107" y="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3207395" y="2797396"/>
              <a:ext cx="818941" cy="820170"/>
              <a:chOff x="4276526" y="3641454"/>
              <a:chExt cx="1091921" cy="1093560"/>
            </a:xfrm>
          </p:grpSpPr>
          <p:sp>
            <p:nvSpPr>
              <p:cNvPr id="27" name="椭圆 26"/>
              <p:cNvSpPr/>
              <p:nvPr/>
            </p:nvSpPr>
            <p:spPr>
              <a:xfrm flipV="1">
                <a:off x="4276526" y="3641454"/>
                <a:ext cx="1091921" cy="1093560"/>
              </a:xfrm>
              <a:prstGeom prst="ellipse">
                <a:avLst/>
              </a:prstGeom>
              <a:solidFill>
                <a:srgbClr val="272F43">
                  <a:alpha val="90000"/>
                </a:srgb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任意多边形 30"/>
              <p:cNvSpPr/>
              <p:nvPr/>
            </p:nvSpPr>
            <p:spPr bwMode="auto">
              <a:xfrm>
                <a:off x="4549927" y="3922850"/>
                <a:ext cx="545119" cy="545119"/>
              </a:xfrm>
              <a:custGeom>
                <a:gdLst>
                  <a:gd fmla="*/ 1083 w 1083" name="T0"/>
                  <a:gd fmla="*/ 542 h 1084" name="T1"/>
                  <a:gd fmla="*/ 158 w 1083" name="T2"/>
                  <a:gd fmla="*/ 926 h 1084" name="T3"/>
                  <a:gd fmla="*/ 542 w 1083" name="T4"/>
                  <a:gd fmla="*/ 0 h 1084" name="T5"/>
                  <a:gd fmla="*/ 517 w 1083" name="T6"/>
                  <a:gd fmla="*/ 1000 h 1084" name="T7"/>
                  <a:gd fmla="*/ 357 w 1083" name="T8"/>
                  <a:gd fmla="*/ 861 h 1084" name="T9"/>
                  <a:gd fmla="*/ 517 w 1083" name="T10"/>
                  <a:gd fmla="*/ 1000 h 1084" name="T11"/>
                  <a:gd fmla="*/ 866 w 1083" name="T12"/>
                  <a:gd fmla="*/ 218 h 1084" name="T13"/>
                  <a:gd fmla="*/ 842 w 1083" name="T14"/>
                  <a:gd fmla="*/ 517 h 1084" name="T15"/>
                  <a:gd fmla="*/ 866 w 1083" name="T16"/>
                  <a:gd fmla="*/ 218 h 1084" name="T17"/>
                  <a:gd fmla="*/ 722 w 1083" name="T18"/>
                  <a:gd fmla="*/ 120 h 1084" name="T19"/>
                  <a:gd fmla="*/ 815 w 1083" name="T20"/>
                  <a:gd fmla="*/ 174 h 1084" name="T21"/>
                  <a:gd fmla="*/ 617 w 1083" name="T22"/>
                  <a:gd fmla="*/ 90 h 1084" name="T23"/>
                  <a:gd fmla="*/ 707 w 1083" name="T24"/>
                  <a:gd fmla="*/ 231 h 1084" name="T25"/>
                  <a:gd fmla="*/ 617 w 1083" name="T26"/>
                  <a:gd fmla="*/ 90 h 1084" name="T27"/>
                  <a:gd fmla="*/ 517 w 1083" name="T28"/>
                  <a:gd fmla="*/ 84 h 1084" name="T29"/>
                  <a:gd fmla="*/ 357 w 1083" name="T30"/>
                  <a:gd fmla="*/ 224 h 1084" name="T31"/>
                  <a:gd fmla="*/ 517 w 1083" name="T32"/>
                  <a:gd fmla="*/ 84 h 1084" name="T33"/>
                  <a:gd fmla="*/ 362 w 1083" name="T34"/>
                  <a:gd fmla="*/ 120 h 1084" name="T35"/>
                  <a:gd fmla="*/ 325 w 1083" name="T36"/>
                  <a:gd fmla="*/ 177 h 1084" name="T37"/>
                  <a:gd fmla="*/ 229 w 1083" name="T38"/>
                  <a:gd fmla="*/ 207 h 1084" name="T39"/>
                  <a:gd fmla="*/ 84 w 1083" name="T40"/>
                  <a:gd fmla="*/ 517 h 1084" name="T41"/>
                  <a:gd fmla="*/ 229 w 1083" name="T42"/>
                  <a:gd fmla="*/ 207 h 1084" name="T43"/>
                  <a:gd fmla="*/ 84 w 1083" name="T44"/>
                  <a:gd fmla="*/ 567 h 1084" name="T45"/>
                  <a:gd fmla="*/ 292 w 1083" name="T46"/>
                  <a:gd fmla="*/ 837 h 1084" name="T47"/>
                  <a:gd fmla="*/ 84 w 1083" name="T48"/>
                  <a:gd fmla="*/ 567 h 1084" name="T49"/>
                  <a:gd fmla="*/ 362 w 1083" name="T50"/>
                  <a:gd fmla="*/ 964 h 1084" name="T51"/>
                  <a:gd fmla="*/ 268 w 1083" name="T52"/>
                  <a:gd fmla="*/ 911 h 1084" name="T53"/>
                  <a:gd fmla="*/ 567 w 1083" name="T54"/>
                  <a:gd fmla="*/ 1000 h 1084" name="T55"/>
                  <a:gd fmla="*/ 726 w 1083" name="T56"/>
                  <a:gd fmla="*/ 861 h 1084" name="T57"/>
                  <a:gd fmla="*/ 566 w 1083" name="T58"/>
                  <a:gd fmla="*/ 1000 h 1084" name="T59"/>
                  <a:gd fmla="*/ 722 w 1083" name="T60"/>
                  <a:gd fmla="*/ 964 h 1084" name="T61"/>
                  <a:gd fmla="*/ 758 w 1083" name="T62"/>
                  <a:gd fmla="*/ 908 h 1084" name="T63"/>
                  <a:gd fmla="*/ 855 w 1083" name="T64"/>
                  <a:gd fmla="*/ 878 h 1084" name="T65"/>
                  <a:gd fmla="*/ 1000 w 1083" name="T66"/>
                  <a:gd fmla="*/ 567 h 1084" name="T67"/>
                  <a:gd fmla="*/ 855 w 1083" name="T68"/>
                  <a:gd fmla="*/ 878 h 1084" name="T69"/>
                  <a:gd fmla="*/ 746 w 1083" name="T70"/>
                  <a:gd fmla="*/ 269 h 1084" name="T71"/>
                  <a:gd fmla="*/ 567 w 1083" name="T72"/>
                  <a:gd fmla="*/ 517 h 1084" name="T73"/>
                  <a:gd fmla="*/ 746 w 1083" name="T74"/>
                  <a:gd fmla="*/ 269 h 1084" name="T75"/>
                  <a:gd fmla="*/ 358 w 1083" name="T76"/>
                  <a:gd fmla="*/ 278 h 1084" name="T77"/>
                  <a:gd fmla="*/ 517 w 1083" name="T78"/>
                  <a:gd fmla="*/ 517 h 1084" name="T79"/>
                  <a:gd fmla="*/ 517 w 1083" name="T80"/>
                  <a:gd fmla="*/ 775 h 1084" name="T81"/>
                  <a:gd fmla="*/ 292 w 1083" name="T82"/>
                  <a:gd fmla="*/ 567 h 1084" name="T83"/>
                  <a:gd fmla="*/ 517 w 1083" name="T84"/>
                  <a:gd fmla="*/ 775 h 1084" name="T85"/>
                  <a:gd fmla="*/ 567 w 1083" name="T86"/>
                  <a:gd fmla="*/ 775 h 1084" name="T87"/>
                  <a:gd fmla="*/ 792 w 1083" name="T88"/>
                  <a:gd fmla="*/ 567 h 1084" name="T89"/>
                  <a:gd fmla="*/ 567 w 1083" name="T90"/>
                  <a:gd fmla="*/ 775 h 1084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1084" w="1083">
                    <a:moveTo>
                      <a:pt x="542" y="0"/>
                    </a:moveTo>
                    <a:cubicBezTo>
                      <a:pt x="691" y="0"/>
                      <a:pt x="827" y="61"/>
                      <a:pt x="925" y="159"/>
                    </a:cubicBezTo>
                    <a:cubicBezTo>
                      <a:pt x="1023" y="258"/>
                      <a:pt x="1083" y="393"/>
                      <a:pt x="1083" y="542"/>
                    </a:cubicBezTo>
                    <a:cubicBezTo>
                      <a:pt x="1083" y="692"/>
                      <a:pt x="1023" y="827"/>
                      <a:pt x="925" y="926"/>
                    </a:cubicBezTo>
                    <a:cubicBezTo>
                      <a:pt x="827" y="1024"/>
                      <a:pt x="691" y="1084"/>
                      <a:pt x="542" y="1084"/>
                    </a:cubicBezTo>
                    <a:cubicBezTo>
                      <a:pt x="392" y="1084"/>
                      <a:pt x="257" y="1024"/>
                      <a:pt x="158" y="926"/>
                    </a:cubicBezTo>
                    <a:cubicBezTo>
                      <a:pt x="60" y="827"/>
                      <a:pt x="0" y="692"/>
                      <a:pt x="0" y="542"/>
                    </a:cubicBezTo>
                    <a:cubicBezTo>
                      <a:pt x="0" y="393"/>
                      <a:pt x="60" y="258"/>
                      <a:pt x="158" y="159"/>
                    </a:cubicBezTo>
                    <a:cubicBezTo>
                      <a:pt x="257" y="61"/>
                      <a:pt x="392" y="0"/>
                      <a:pt x="542" y="0"/>
                    </a:cubicBezTo>
                    <a:cubicBezTo>
                      <a:pt x="542" y="0"/>
                      <a:pt x="542" y="0"/>
                      <a:pt x="542" y="0"/>
                    </a:cubicBezTo>
                    <a:close/>
                    <a:moveTo>
                      <a:pt x="517" y="1000"/>
                    </a:moveTo>
                    <a:cubicBezTo>
                      <a:pt x="517" y="1000"/>
                      <a:pt x="517" y="1000"/>
                      <a:pt x="517" y="1000"/>
                    </a:cubicBezTo>
                    <a:cubicBezTo>
                      <a:pt x="517" y="825"/>
                      <a:pt x="517" y="825"/>
                      <a:pt x="517" y="825"/>
                    </a:cubicBezTo>
                    <a:cubicBezTo>
                      <a:pt x="468" y="827"/>
                      <a:pt x="420" y="837"/>
                      <a:pt x="376" y="854"/>
                    </a:cubicBezTo>
                    <a:cubicBezTo>
                      <a:pt x="370" y="856"/>
                      <a:pt x="363" y="859"/>
                      <a:pt x="357" y="861"/>
                    </a:cubicBezTo>
                    <a:cubicBezTo>
                      <a:pt x="361" y="869"/>
                      <a:pt x="365" y="877"/>
                      <a:pt x="369" y="884"/>
                    </a:cubicBezTo>
                    <a:cubicBezTo>
                      <a:pt x="396" y="934"/>
                      <a:pt x="430" y="972"/>
                      <a:pt x="466" y="995"/>
                    </a:cubicBezTo>
                    <a:cubicBezTo>
                      <a:pt x="483" y="998"/>
                      <a:pt x="500" y="1000"/>
                      <a:pt x="517" y="1000"/>
                    </a:cubicBezTo>
                    <a:cubicBezTo>
                      <a:pt x="517" y="1000"/>
                      <a:pt x="517" y="1000"/>
                      <a:pt x="517" y="1000"/>
                    </a:cubicBezTo>
                    <a:close/>
                    <a:moveTo>
                      <a:pt x="866" y="218"/>
                    </a:moveTo>
                    <a:cubicBezTo>
                      <a:pt x="866" y="218"/>
                      <a:pt x="866" y="218"/>
                      <a:pt x="866" y="218"/>
                    </a:cubicBezTo>
                    <a:cubicBezTo>
                      <a:pt x="862" y="214"/>
                      <a:pt x="858" y="211"/>
                      <a:pt x="855" y="207"/>
                    </a:cubicBezTo>
                    <a:cubicBezTo>
                      <a:pt x="835" y="223"/>
                      <a:pt x="813" y="236"/>
                      <a:pt x="791" y="248"/>
                    </a:cubicBezTo>
                    <a:cubicBezTo>
                      <a:pt x="820" y="325"/>
                      <a:pt x="839" y="418"/>
                      <a:pt x="842" y="517"/>
                    </a:cubicBezTo>
                    <a:cubicBezTo>
                      <a:pt x="1000" y="517"/>
                      <a:pt x="1000" y="517"/>
                      <a:pt x="1000" y="517"/>
                    </a:cubicBezTo>
                    <a:cubicBezTo>
                      <a:pt x="993" y="401"/>
                      <a:pt x="943" y="296"/>
                      <a:pt x="866" y="218"/>
                    </a:cubicBezTo>
                    <a:cubicBezTo>
                      <a:pt x="866" y="218"/>
                      <a:pt x="866" y="218"/>
                      <a:pt x="866" y="218"/>
                    </a:cubicBezTo>
                    <a:close/>
                    <a:moveTo>
                      <a:pt x="815" y="174"/>
                    </a:moveTo>
                    <a:cubicBezTo>
                      <a:pt x="815" y="174"/>
                      <a:pt x="815" y="174"/>
                      <a:pt x="815" y="174"/>
                    </a:cubicBezTo>
                    <a:cubicBezTo>
                      <a:pt x="787" y="153"/>
                      <a:pt x="755" y="135"/>
                      <a:pt x="722" y="120"/>
                    </a:cubicBezTo>
                    <a:cubicBezTo>
                      <a:pt x="735" y="138"/>
                      <a:pt x="747" y="156"/>
                      <a:pt x="758" y="177"/>
                    </a:cubicBezTo>
                    <a:cubicBezTo>
                      <a:pt x="763" y="185"/>
                      <a:pt x="767" y="193"/>
                      <a:pt x="771" y="202"/>
                    </a:cubicBezTo>
                    <a:cubicBezTo>
                      <a:pt x="787" y="194"/>
                      <a:pt x="801" y="184"/>
                      <a:pt x="815" y="174"/>
                    </a:cubicBezTo>
                    <a:cubicBezTo>
                      <a:pt x="815" y="174"/>
                      <a:pt x="815" y="174"/>
                      <a:pt x="815" y="174"/>
                    </a:cubicBezTo>
                    <a:close/>
                    <a:moveTo>
                      <a:pt x="617" y="90"/>
                    </a:moveTo>
                    <a:cubicBezTo>
                      <a:pt x="617" y="90"/>
                      <a:pt x="617" y="90"/>
                      <a:pt x="617" y="90"/>
                    </a:cubicBezTo>
                    <a:cubicBezTo>
                      <a:pt x="601" y="87"/>
                      <a:pt x="584" y="85"/>
                      <a:pt x="567" y="84"/>
                    </a:cubicBezTo>
                    <a:cubicBezTo>
                      <a:pt x="567" y="260"/>
                      <a:pt x="567" y="260"/>
                      <a:pt x="567" y="260"/>
                    </a:cubicBezTo>
                    <a:cubicBezTo>
                      <a:pt x="616" y="258"/>
                      <a:pt x="664" y="247"/>
                      <a:pt x="707" y="231"/>
                    </a:cubicBezTo>
                    <a:cubicBezTo>
                      <a:pt x="714" y="229"/>
                      <a:pt x="720" y="226"/>
                      <a:pt x="726" y="224"/>
                    </a:cubicBezTo>
                    <a:cubicBezTo>
                      <a:pt x="723" y="216"/>
                      <a:pt x="719" y="208"/>
                      <a:pt x="714" y="201"/>
                    </a:cubicBezTo>
                    <a:cubicBezTo>
                      <a:pt x="687" y="151"/>
                      <a:pt x="654" y="112"/>
                      <a:pt x="617" y="90"/>
                    </a:cubicBezTo>
                    <a:cubicBezTo>
                      <a:pt x="617" y="90"/>
                      <a:pt x="617" y="90"/>
                      <a:pt x="617" y="90"/>
                    </a:cubicBezTo>
                    <a:close/>
                    <a:moveTo>
                      <a:pt x="517" y="84"/>
                    </a:moveTo>
                    <a:cubicBezTo>
                      <a:pt x="517" y="84"/>
                      <a:pt x="517" y="84"/>
                      <a:pt x="517" y="84"/>
                    </a:cubicBezTo>
                    <a:cubicBezTo>
                      <a:pt x="500" y="85"/>
                      <a:pt x="483" y="88"/>
                      <a:pt x="466" y="90"/>
                    </a:cubicBezTo>
                    <a:cubicBezTo>
                      <a:pt x="430" y="112"/>
                      <a:pt x="396" y="151"/>
                      <a:pt x="369" y="201"/>
                    </a:cubicBezTo>
                    <a:cubicBezTo>
                      <a:pt x="365" y="208"/>
                      <a:pt x="361" y="216"/>
                      <a:pt x="357" y="224"/>
                    </a:cubicBezTo>
                    <a:cubicBezTo>
                      <a:pt x="363" y="226"/>
                      <a:pt x="370" y="229"/>
                      <a:pt x="376" y="231"/>
                    </a:cubicBezTo>
                    <a:cubicBezTo>
                      <a:pt x="420" y="247"/>
                      <a:pt x="467" y="258"/>
                      <a:pt x="517" y="260"/>
                    </a:cubicBezTo>
                    <a:cubicBezTo>
                      <a:pt x="517" y="84"/>
                      <a:pt x="517" y="84"/>
                      <a:pt x="517" y="84"/>
                    </a:cubicBezTo>
                    <a:cubicBezTo>
                      <a:pt x="517" y="84"/>
                      <a:pt x="517" y="84"/>
                      <a:pt x="517" y="84"/>
                    </a:cubicBezTo>
                    <a:close/>
                    <a:moveTo>
                      <a:pt x="362" y="120"/>
                    </a:moveTo>
                    <a:cubicBezTo>
                      <a:pt x="362" y="120"/>
                      <a:pt x="362" y="120"/>
                      <a:pt x="362" y="120"/>
                    </a:cubicBezTo>
                    <a:cubicBezTo>
                      <a:pt x="328" y="135"/>
                      <a:pt x="297" y="153"/>
                      <a:pt x="268" y="174"/>
                    </a:cubicBezTo>
                    <a:cubicBezTo>
                      <a:pt x="283" y="184"/>
                      <a:pt x="297" y="194"/>
                      <a:pt x="312" y="202"/>
                    </a:cubicBezTo>
                    <a:cubicBezTo>
                      <a:pt x="316" y="193"/>
                      <a:pt x="320" y="185"/>
                      <a:pt x="325" y="177"/>
                    </a:cubicBezTo>
                    <a:cubicBezTo>
                      <a:pt x="336" y="156"/>
                      <a:pt x="349" y="138"/>
                      <a:pt x="362" y="120"/>
                    </a:cubicBezTo>
                    <a:cubicBezTo>
                      <a:pt x="362" y="120"/>
                      <a:pt x="362" y="120"/>
                      <a:pt x="362" y="120"/>
                    </a:cubicBezTo>
                    <a:close/>
                    <a:moveTo>
                      <a:pt x="229" y="207"/>
                    </a:moveTo>
                    <a:cubicBezTo>
                      <a:pt x="229" y="207"/>
                      <a:pt x="229" y="207"/>
                      <a:pt x="229" y="207"/>
                    </a:cubicBezTo>
                    <a:cubicBezTo>
                      <a:pt x="225" y="211"/>
                      <a:pt x="221" y="214"/>
                      <a:pt x="218" y="218"/>
                    </a:cubicBezTo>
                    <a:cubicBezTo>
                      <a:pt x="140" y="296"/>
                      <a:pt x="90" y="401"/>
                      <a:pt x="84" y="517"/>
                    </a:cubicBezTo>
                    <a:cubicBezTo>
                      <a:pt x="242" y="517"/>
                      <a:pt x="242" y="517"/>
                      <a:pt x="242" y="517"/>
                    </a:cubicBezTo>
                    <a:cubicBezTo>
                      <a:pt x="245" y="418"/>
                      <a:pt x="263" y="325"/>
                      <a:pt x="292" y="248"/>
                    </a:cubicBezTo>
                    <a:cubicBezTo>
                      <a:pt x="270" y="236"/>
                      <a:pt x="249" y="223"/>
                      <a:pt x="229" y="207"/>
                    </a:cubicBezTo>
                    <a:cubicBezTo>
                      <a:pt x="229" y="207"/>
                      <a:pt x="229" y="207"/>
                      <a:pt x="229" y="207"/>
                    </a:cubicBezTo>
                    <a:close/>
                    <a:moveTo>
                      <a:pt x="84" y="567"/>
                    </a:moveTo>
                    <a:cubicBezTo>
                      <a:pt x="84" y="567"/>
                      <a:pt x="84" y="567"/>
                      <a:pt x="84" y="567"/>
                    </a:cubicBezTo>
                    <a:cubicBezTo>
                      <a:pt x="90" y="684"/>
                      <a:pt x="140" y="789"/>
                      <a:pt x="218" y="867"/>
                    </a:cubicBezTo>
                    <a:cubicBezTo>
                      <a:pt x="229" y="878"/>
                      <a:pt x="229" y="878"/>
                      <a:pt x="229" y="878"/>
                    </a:cubicBezTo>
                    <a:cubicBezTo>
                      <a:pt x="249" y="863"/>
                      <a:pt x="270" y="849"/>
                      <a:pt x="292" y="837"/>
                    </a:cubicBezTo>
                    <a:cubicBezTo>
                      <a:pt x="263" y="760"/>
                      <a:pt x="245" y="667"/>
                      <a:pt x="242" y="567"/>
                    </a:cubicBezTo>
                    <a:cubicBezTo>
                      <a:pt x="84" y="567"/>
                      <a:pt x="84" y="567"/>
                      <a:pt x="84" y="567"/>
                    </a:cubicBezTo>
                    <a:cubicBezTo>
                      <a:pt x="84" y="567"/>
                      <a:pt x="84" y="567"/>
                      <a:pt x="84" y="567"/>
                    </a:cubicBezTo>
                    <a:close/>
                    <a:moveTo>
                      <a:pt x="268" y="911"/>
                    </a:moveTo>
                    <a:cubicBezTo>
                      <a:pt x="268" y="911"/>
                      <a:pt x="268" y="911"/>
                      <a:pt x="268" y="911"/>
                    </a:cubicBezTo>
                    <a:cubicBezTo>
                      <a:pt x="297" y="932"/>
                      <a:pt x="328" y="950"/>
                      <a:pt x="362" y="964"/>
                    </a:cubicBezTo>
                    <a:cubicBezTo>
                      <a:pt x="349" y="948"/>
                      <a:pt x="336" y="929"/>
                      <a:pt x="325" y="908"/>
                    </a:cubicBezTo>
                    <a:cubicBezTo>
                      <a:pt x="320" y="900"/>
                      <a:pt x="316" y="892"/>
                      <a:pt x="312" y="883"/>
                    </a:cubicBezTo>
                    <a:cubicBezTo>
                      <a:pt x="297" y="891"/>
                      <a:pt x="283" y="900"/>
                      <a:pt x="268" y="911"/>
                    </a:cubicBezTo>
                    <a:cubicBezTo>
                      <a:pt x="268" y="911"/>
                      <a:pt x="268" y="911"/>
                      <a:pt x="268" y="911"/>
                    </a:cubicBezTo>
                    <a:close/>
                    <a:moveTo>
                      <a:pt x="567" y="1000"/>
                    </a:moveTo>
                    <a:cubicBezTo>
                      <a:pt x="567" y="1000"/>
                      <a:pt x="567" y="1000"/>
                      <a:pt x="567" y="1000"/>
                    </a:cubicBezTo>
                    <a:cubicBezTo>
                      <a:pt x="584" y="1000"/>
                      <a:pt x="601" y="998"/>
                      <a:pt x="617" y="995"/>
                    </a:cubicBezTo>
                    <a:cubicBezTo>
                      <a:pt x="654" y="972"/>
                      <a:pt x="687" y="934"/>
                      <a:pt x="714" y="884"/>
                    </a:cubicBezTo>
                    <a:cubicBezTo>
                      <a:pt x="719" y="877"/>
                      <a:pt x="723" y="869"/>
                      <a:pt x="726" y="861"/>
                    </a:cubicBezTo>
                    <a:cubicBezTo>
                      <a:pt x="720" y="859"/>
                      <a:pt x="714" y="856"/>
                      <a:pt x="707" y="854"/>
                    </a:cubicBezTo>
                    <a:cubicBezTo>
                      <a:pt x="664" y="837"/>
                      <a:pt x="616" y="828"/>
                      <a:pt x="566" y="825"/>
                    </a:cubicBezTo>
                    <a:cubicBezTo>
                      <a:pt x="566" y="1000"/>
                      <a:pt x="566" y="1000"/>
                      <a:pt x="566" y="1000"/>
                    </a:cubicBezTo>
                    <a:cubicBezTo>
                      <a:pt x="567" y="1000"/>
                      <a:pt x="567" y="1000"/>
                      <a:pt x="567" y="1000"/>
                    </a:cubicBezTo>
                    <a:close/>
                    <a:moveTo>
                      <a:pt x="722" y="964"/>
                    </a:moveTo>
                    <a:cubicBezTo>
                      <a:pt x="722" y="964"/>
                      <a:pt x="722" y="964"/>
                      <a:pt x="722" y="964"/>
                    </a:cubicBezTo>
                    <a:cubicBezTo>
                      <a:pt x="755" y="950"/>
                      <a:pt x="787" y="932"/>
                      <a:pt x="815" y="911"/>
                    </a:cubicBezTo>
                    <a:cubicBezTo>
                      <a:pt x="801" y="900"/>
                      <a:pt x="787" y="891"/>
                      <a:pt x="771" y="883"/>
                    </a:cubicBezTo>
                    <a:cubicBezTo>
                      <a:pt x="767" y="892"/>
                      <a:pt x="763" y="900"/>
                      <a:pt x="758" y="908"/>
                    </a:cubicBezTo>
                    <a:cubicBezTo>
                      <a:pt x="747" y="929"/>
                      <a:pt x="735" y="948"/>
                      <a:pt x="722" y="964"/>
                    </a:cubicBezTo>
                    <a:cubicBezTo>
                      <a:pt x="722" y="964"/>
                      <a:pt x="722" y="964"/>
                      <a:pt x="722" y="964"/>
                    </a:cubicBezTo>
                    <a:close/>
                    <a:moveTo>
                      <a:pt x="855" y="878"/>
                    </a:moveTo>
                    <a:cubicBezTo>
                      <a:pt x="855" y="878"/>
                      <a:pt x="855" y="878"/>
                      <a:pt x="855" y="878"/>
                    </a:cubicBezTo>
                    <a:cubicBezTo>
                      <a:pt x="866" y="867"/>
                      <a:pt x="866" y="867"/>
                      <a:pt x="866" y="867"/>
                    </a:cubicBezTo>
                    <a:cubicBezTo>
                      <a:pt x="943" y="789"/>
                      <a:pt x="993" y="684"/>
                      <a:pt x="1000" y="567"/>
                    </a:cubicBezTo>
                    <a:cubicBezTo>
                      <a:pt x="842" y="567"/>
                      <a:pt x="842" y="567"/>
                      <a:pt x="842" y="567"/>
                    </a:cubicBezTo>
                    <a:cubicBezTo>
                      <a:pt x="839" y="667"/>
                      <a:pt x="820" y="760"/>
                      <a:pt x="791" y="837"/>
                    </a:cubicBezTo>
                    <a:cubicBezTo>
                      <a:pt x="813" y="849"/>
                      <a:pt x="835" y="863"/>
                      <a:pt x="855" y="878"/>
                    </a:cubicBezTo>
                    <a:cubicBezTo>
                      <a:pt x="855" y="878"/>
                      <a:pt x="855" y="878"/>
                      <a:pt x="855" y="878"/>
                    </a:cubicBezTo>
                    <a:close/>
                    <a:moveTo>
                      <a:pt x="746" y="269"/>
                    </a:moveTo>
                    <a:cubicBezTo>
                      <a:pt x="746" y="269"/>
                      <a:pt x="746" y="269"/>
                      <a:pt x="746" y="269"/>
                    </a:cubicBezTo>
                    <a:cubicBezTo>
                      <a:pt x="739" y="272"/>
                      <a:pt x="732" y="275"/>
                      <a:pt x="725" y="278"/>
                    </a:cubicBezTo>
                    <a:cubicBezTo>
                      <a:pt x="675" y="296"/>
                      <a:pt x="622" y="308"/>
                      <a:pt x="567" y="310"/>
                    </a:cubicBezTo>
                    <a:cubicBezTo>
                      <a:pt x="567" y="517"/>
                      <a:pt x="567" y="517"/>
                      <a:pt x="567" y="517"/>
                    </a:cubicBezTo>
                    <a:cubicBezTo>
                      <a:pt x="792" y="517"/>
                      <a:pt x="792" y="517"/>
                      <a:pt x="792" y="517"/>
                    </a:cubicBezTo>
                    <a:cubicBezTo>
                      <a:pt x="789" y="425"/>
                      <a:pt x="772" y="340"/>
                      <a:pt x="746" y="269"/>
                    </a:cubicBezTo>
                    <a:cubicBezTo>
                      <a:pt x="746" y="269"/>
                      <a:pt x="746" y="269"/>
                      <a:pt x="746" y="269"/>
                    </a:cubicBezTo>
                    <a:close/>
                    <a:moveTo>
                      <a:pt x="517" y="310"/>
                    </a:moveTo>
                    <a:cubicBezTo>
                      <a:pt x="517" y="310"/>
                      <a:pt x="517" y="310"/>
                      <a:pt x="517" y="310"/>
                    </a:cubicBezTo>
                    <a:cubicBezTo>
                      <a:pt x="462" y="308"/>
                      <a:pt x="409" y="296"/>
                      <a:pt x="358" y="278"/>
                    </a:cubicBezTo>
                    <a:cubicBezTo>
                      <a:pt x="352" y="275"/>
                      <a:pt x="345" y="272"/>
                      <a:pt x="338" y="269"/>
                    </a:cubicBezTo>
                    <a:cubicBezTo>
                      <a:pt x="311" y="340"/>
                      <a:pt x="294" y="425"/>
                      <a:pt x="292" y="517"/>
                    </a:cubicBezTo>
                    <a:cubicBezTo>
                      <a:pt x="517" y="517"/>
                      <a:pt x="517" y="517"/>
                      <a:pt x="517" y="517"/>
                    </a:cubicBezTo>
                    <a:cubicBezTo>
                      <a:pt x="517" y="310"/>
                      <a:pt x="517" y="310"/>
                      <a:pt x="517" y="310"/>
                    </a:cubicBezTo>
                    <a:cubicBezTo>
                      <a:pt x="517" y="310"/>
                      <a:pt x="517" y="310"/>
                      <a:pt x="517" y="310"/>
                    </a:cubicBezTo>
                    <a:close/>
                    <a:moveTo>
                      <a:pt x="517" y="775"/>
                    </a:moveTo>
                    <a:cubicBezTo>
                      <a:pt x="517" y="775"/>
                      <a:pt x="517" y="775"/>
                      <a:pt x="517" y="775"/>
                    </a:cubicBezTo>
                    <a:cubicBezTo>
                      <a:pt x="517" y="567"/>
                      <a:pt x="517" y="567"/>
                      <a:pt x="517" y="567"/>
                    </a:cubicBezTo>
                    <a:cubicBezTo>
                      <a:pt x="292" y="567"/>
                      <a:pt x="292" y="567"/>
                      <a:pt x="292" y="567"/>
                    </a:cubicBezTo>
                    <a:cubicBezTo>
                      <a:pt x="294" y="659"/>
                      <a:pt x="311" y="744"/>
                      <a:pt x="338" y="815"/>
                    </a:cubicBezTo>
                    <a:cubicBezTo>
                      <a:pt x="345" y="813"/>
                      <a:pt x="352" y="810"/>
                      <a:pt x="359" y="807"/>
                    </a:cubicBezTo>
                    <a:cubicBezTo>
                      <a:pt x="409" y="789"/>
                      <a:pt x="462" y="777"/>
                      <a:pt x="517" y="775"/>
                    </a:cubicBezTo>
                    <a:cubicBezTo>
                      <a:pt x="517" y="775"/>
                      <a:pt x="517" y="775"/>
                      <a:pt x="517" y="775"/>
                    </a:cubicBezTo>
                    <a:close/>
                    <a:moveTo>
                      <a:pt x="567" y="775"/>
                    </a:moveTo>
                    <a:cubicBezTo>
                      <a:pt x="567" y="775"/>
                      <a:pt x="567" y="775"/>
                      <a:pt x="567" y="775"/>
                    </a:cubicBezTo>
                    <a:cubicBezTo>
                      <a:pt x="622" y="778"/>
                      <a:pt x="675" y="789"/>
                      <a:pt x="725" y="807"/>
                    </a:cubicBezTo>
                    <a:cubicBezTo>
                      <a:pt x="732" y="810"/>
                      <a:pt x="739" y="813"/>
                      <a:pt x="746" y="815"/>
                    </a:cubicBezTo>
                    <a:cubicBezTo>
                      <a:pt x="772" y="744"/>
                      <a:pt x="789" y="659"/>
                      <a:pt x="792" y="567"/>
                    </a:cubicBezTo>
                    <a:cubicBezTo>
                      <a:pt x="567" y="567"/>
                      <a:pt x="567" y="567"/>
                      <a:pt x="567" y="567"/>
                    </a:cubicBezTo>
                    <a:cubicBezTo>
                      <a:pt x="567" y="775"/>
                      <a:pt x="567" y="775"/>
                      <a:pt x="567" y="775"/>
                    </a:cubicBezTo>
                    <a:cubicBezTo>
                      <a:pt x="567" y="775"/>
                      <a:pt x="567" y="775"/>
                      <a:pt x="567" y="77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5117668" y="1763703"/>
              <a:ext cx="818941" cy="820169"/>
              <a:chOff x="6823556" y="2263197"/>
              <a:chExt cx="1091921" cy="1093558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6823556" y="2263197"/>
                <a:ext cx="1091921" cy="1093558"/>
              </a:xfrm>
              <a:prstGeom prst="ellipse">
                <a:avLst/>
              </a:prstGeom>
              <a:solidFill>
                <a:schemeClr val="accent1">
                  <a:alpha val="9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任意多边形 33"/>
              <p:cNvSpPr/>
              <p:nvPr/>
            </p:nvSpPr>
            <p:spPr bwMode="auto">
              <a:xfrm>
                <a:off x="7106175" y="2612943"/>
                <a:ext cx="526681" cy="394065"/>
              </a:xfrm>
              <a:custGeom>
                <a:gdLst>
                  <a:gd fmla="*/ 828 w 1296" name="T0"/>
                  <a:gd fmla="*/ 522 h 972" name="T1"/>
                  <a:gd fmla="*/ 504 w 1296" name="T2"/>
                  <a:gd fmla="*/ 288 h 972" name="T3"/>
                  <a:gd fmla="*/ 445 w 1296" name="T4"/>
                  <a:gd fmla="*/ 648 h 972" name="T5"/>
                  <a:gd fmla="*/ 1175 w 1296" name="T6"/>
                  <a:gd fmla="*/ 0 h 972" name="T7"/>
                  <a:gd fmla="*/ 0 w 1296" name="T8"/>
                  <a:gd fmla="*/ 122 h 972" name="T9"/>
                  <a:gd fmla="*/ 121 w 1296" name="T10"/>
                  <a:gd fmla="*/ 972 h 972" name="T11"/>
                  <a:gd fmla="*/ 1296 w 1296" name="T12"/>
                  <a:gd fmla="*/ 850 h 972" name="T13"/>
                  <a:gd fmla="*/ 1175 w 1296" name="T14"/>
                  <a:gd fmla="*/ 0 h 972" name="T15"/>
                  <a:gd fmla="*/ 202 w 1296" name="T16"/>
                  <a:gd fmla="*/ 891 h 972" name="T17"/>
                  <a:gd fmla="*/ 81 w 1296" name="T18"/>
                  <a:gd fmla="*/ 850 h 972" name="T19"/>
                  <a:gd fmla="*/ 122 w 1296" name="T20"/>
                  <a:gd fmla="*/ 729 h 972" name="T21"/>
                  <a:gd fmla="*/ 243 w 1296" name="T22"/>
                  <a:gd fmla="*/ 770 h 972" name="T23"/>
                  <a:gd fmla="*/ 243 w 1296" name="T24"/>
                  <a:gd fmla="*/ 526 h 972" name="T25"/>
                  <a:gd fmla="*/ 122 w 1296" name="T26"/>
                  <a:gd fmla="*/ 567 h 972" name="T27"/>
                  <a:gd fmla="*/ 81 w 1296" name="T28"/>
                  <a:gd fmla="*/ 446 h 972" name="T29"/>
                  <a:gd fmla="*/ 202 w 1296" name="T30"/>
                  <a:gd fmla="*/ 405 h 972" name="T31"/>
                  <a:gd fmla="*/ 243 w 1296" name="T32"/>
                  <a:gd fmla="*/ 526 h 972" name="T33"/>
                  <a:gd fmla="*/ 202 w 1296" name="T34"/>
                  <a:gd fmla="*/ 243 h 972" name="T35"/>
                  <a:gd fmla="*/ 81 w 1296" name="T36"/>
                  <a:gd fmla="*/ 202 h 972" name="T37"/>
                  <a:gd fmla="*/ 122 w 1296" name="T38"/>
                  <a:gd fmla="*/ 81 h 972" name="T39"/>
                  <a:gd fmla="*/ 243 w 1296" name="T40"/>
                  <a:gd fmla="*/ 122 h 972" name="T41"/>
                  <a:gd fmla="*/ 972 w 1296" name="T42"/>
                  <a:gd fmla="*/ 891 h 972" name="T43"/>
                  <a:gd fmla="*/ 324 w 1296" name="T44"/>
                  <a:gd fmla="*/ 81 h 972" name="T45"/>
                  <a:gd fmla="*/ 972 w 1296" name="T46"/>
                  <a:gd fmla="*/ 891 h 972" name="T47"/>
                  <a:gd fmla="*/ 1174 w 1296" name="T48"/>
                  <a:gd fmla="*/ 891 h 972" name="T49"/>
                  <a:gd fmla="*/ 1053 w 1296" name="T50"/>
                  <a:gd fmla="*/ 850 h 972" name="T51"/>
                  <a:gd fmla="*/ 1094 w 1296" name="T52"/>
                  <a:gd fmla="*/ 729 h 972" name="T53"/>
                  <a:gd fmla="*/ 1215 w 1296" name="T54"/>
                  <a:gd fmla="*/ 770 h 972" name="T55"/>
                  <a:gd fmla="*/ 1215 w 1296" name="T56"/>
                  <a:gd fmla="*/ 526 h 972" name="T57"/>
                  <a:gd fmla="*/ 1094 w 1296" name="T58"/>
                  <a:gd fmla="*/ 567 h 972" name="T59"/>
                  <a:gd fmla="*/ 1053 w 1296" name="T60"/>
                  <a:gd fmla="*/ 446 h 972" name="T61"/>
                  <a:gd fmla="*/ 1174 w 1296" name="T62"/>
                  <a:gd fmla="*/ 405 h 972" name="T63"/>
                  <a:gd fmla="*/ 1215 w 1296" name="T64"/>
                  <a:gd fmla="*/ 526 h 972" name="T65"/>
                  <a:gd fmla="*/ 1174 w 1296" name="T66"/>
                  <a:gd fmla="*/ 243 h 972" name="T67"/>
                  <a:gd fmla="*/ 1053 w 1296" name="T68"/>
                  <a:gd fmla="*/ 202 h 972" name="T69"/>
                  <a:gd fmla="*/ 1094 w 1296" name="T70"/>
                  <a:gd fmla="*/ 81 h 972" name="T71"/>
                  <a:gd fmla="*/ 1215 w 1296" name="T72"/>
                  <a:gd fmla="*/ 122 h 972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972" w="1296">
                    <a:moveTo>
                      <a:pt x="504" y="684"/>
                    </a:moveTo>
                    <a:cubicBezTo>
                      <a:pt x="828" y="522"/>
                      <a:pt x="828" y="522"/>
                      <a:pt x="828" y="522"/>
                    </a:cubicBezTo>
                    <a:cubicBezTo>
                      <a:pt x="858" y="507"/>
                      <a:pt x="858" y="465"/>
                      <a:pt x="828" y="450"/>
                    </a:cubicBezTo>
                    <a:cubicBezTo>
                      <a:pt x="504" y="288"/>
                      <a:pt x="504" y="288"/>
                      <a:pt x="504" y="288"/>
                    </a:cubicBezTo>
                    <a:cubicBezTo>
                      <a:pt x="477" y="274"/>
                      <a:pt x="445" y="294"/>
                      <a:pt x="445" y="324"/>
                    </a:cubicBezTo>
                    <a:cubicBezTo>
                      <a:pt x="445" y="648"/>
                      <a:pt x="445" y="648"/>
                      <a:pt x="445" y="648"/>
                    </a:cubicBezTo>
                    <a:cubicBezTo>
                      <a:pt x="445" y="678"/>
                      <a:pt x="477" y="698"/>
                      <a:pt x="504" y="684"/>
                    </a:cubicBezTo>
                    <a:close/>
                    <a:moveTo>
                      <a:pt x="1175" y="0"/>
                    </a:moveTo>
                    <a:cubicBezTo>
                      <a:pt x="121" y="0"/>
                      <a:pt x="121" y="0"/>
                      <a:pt x="121" y="0"/>
                    </a:cubicBezTo>
                    <a:cubicBezTo>
                      <a:pt x="54" y="0"/>
                      <a:pt x="0" y="55"/>
                      <a:pt x="0" y="122"/>
                    </a:cubicBezTo>
                    <a:cubicBezTo>
                      <a:pt x="0" y="850"/>
                      <a:pt x="0" y="850"/>
                      <a:pt x="0" y="850"/>
                    </a:cubicBezTo>
                    <a:cubicBezTo>
                      <a:pt x="0" y="917"/>
                      <a:pt x="54" y="972"/>
                      <a:pt x="121" y="972"/>
                    </a:cubicBezTo>
                    <a:cubicBezTo>
                      <a:pt x="1175" y="972"/>
                      <a:pt x="1175" y="972"/>
                      <a:pt x="1175" y="972"/>
                    </a:cubicBezTo>
                    <a:cubicBezTo>
                      <a:pt x="1242" y="972"/>
                      <a:pt x="1296" y="917"/>
                      <a:pt x="1296" y="850"/>
                    </a:cubicBezTo>
                    <a:cubicBezTo>
                      <a:pt x="1296" y="122"/>
                      <a:pt x="1296" y="122"/>
                      <a:pt x="1296" y="122"/>
                    </a:cubicBezTo>
                    <a:cubicBezTo>
                      <a:pt x="1296" y="55"/>
                      <a:pt x="1242" y="0"/>
                      <a:pt x="1175" y="0"/>
                    </a:cubicBezTo>
                    <a:close/>
                    <a:moveTo>
                      <a:pt x="243" y="850"/>
                    </a:moveTo>
                    <a:cubicBezTo>
                      <a:pt x="243" y="873"/>
                      <a:pt x="226" y="891"/>
                      <a:pt x="202" y="891"/>
                    </a:cubicBezTo>
                    <a:cubicBezTo>
                      <a:pt x="122" y="891"/>
                      <a:pt x="122" y="891"/>
                      <a:pt x="122" y="891"/>
                    </a:cubicBezTo>
                    <a:cubicBezTo>
                      <a:pt x="99" y="891"/>
                      <a:pt x="81" y="874"/>
                      <a:pt x="81" y="850"/>
                    </a:cubicBezTo>
                    <a:cubicBezTo>
                      <a:pt x="81" y="770"/>
                      <a:pt x="81" y="770"/>
                      <a:pt x="81" y="770"/>
                    </a:cubicBezTo>
                    <a:cubicBezTo>
                      <a:pt x="81" y="747"/>
                      <a:pt x="98" y="729"/>
                      <a:pt x="122" y="729"/>
                    </a:cubicBezTo>
                    <a:cubicBezTo>
                      <a:pt x="202" y="729"/>
                      <a:pt x="202" y="729"/>
                      <a:pt x="202" y="729"/>
                    </a:cubicBezTo>
                    <a:cubicBezTo>
                      <a:pt x="225" y="729"/>
                      <a:pt x="243" y="746"/>
                      <a:pt x="243" y="770"/>
                    </a:cubicBezTo>
                    <a:cubicBezTo>
                      <a:pt x="243" y="850"/>
                      <a:pt x="243" y="850"/>
                      <a:pt x="243" y="850"/>
                    </a:cubicBezTo>
                    <a:close/>
                    <a:moveTo>
                      <a:pt x="243" y="526"/>
                    </a:moveTo>
                    <a:cubicBezTo>
                      <a:pt x="243" y="549"/>
                      <a:pt x="226" y="567"/>
                      <a:pt x="202" y="567"/>
                    </a:cubicBezTo>
                    <a:cubicBezTo>
                      <a:pt x="122" y="567"/>
                      <a:pt x="122" y="567"/>
                      <a:pt x="122" y="567"/>
                    </a:cubicBezTo>
                    <a:cubicBezTo>
                      <a:pt x="99" y="567"/>
                      <a:pt x="81" y="550"/>
                      <a:pt x="81" y="526"/>
                    </a:cubicBezTo>
                    <a:cubicBezTo>
                      <a:pt x="81" y="446"/>
                      <a:pt x="81" y="446"/>
                      <a:pt x="81" y="446"/>
                    </a:cubicBezTo>
                    <a:cubicBezTo>
                      <a:pt x="81" y="423"/>
                      <a:pt x="98" y="405"/>
                      <a:pt x="122" y="405"/>
                    </a:cubicBezTo>
                    <a:cubicBezTo>
                      <a:pt x="202" y="405"/>
                      <a:pt x="202" y="405"/>
                      <a:pt x="202" y="405"/>
                    </a:cubicBezTo>
                    <a:cubicBezTo>
                      <a:pt x="225" y="405"/>
                      <a:pt x="243" y="422"/>
                      <a:pt x="243" y="446"/>
                    </a:cubicBezTo>
                    <a:cubicBezTo>
                      <a:pt x="243" y="526"/>
                      <a:pt x="243" y="526"/>
                      <a:pt x="243" y="526"/>
                    </a:cubicBezTo>
                    <a:close/>
                    <a:moveTo>
                      <a:pt x="243" y="202"/>
                    </a:moveTo>
                    <a:cubicBezTo>
                      <a:pt x="243" y="225"/>
                      <a:pt x="226" y="243"/>
                      <a:pt x="202" y="243"/>
                    </a:cubicBezTo>
                    <a:cubicBezTo>
                      <a:pt x="122" y="243"/>
                      <a:pt x="122" y="243"/>
                      <a:pt x="122" y="243"/>
                    </a:cubicBezTo>
                    <a:cubicBezTo>
                      <a:pt x="99" y="243"/>
                      <a:pt x="81" y="226"/>
                      <a:pt x="81" y="202"/>
                    </a:cubicBezTo>
                    <a:cubicBezTo>
                      <a:pt x="81" y="122"/>
                      <a:pt x="81" y="122"/>
                      <a:pt x="81" y="122"/>
                    </a:cubicBezTo>
                    <a:cubicBezTo>
                      <a:pt x="81" y="99"/>
                      <a:pt x="98" y="81"/>
                      <a:pt x="122" y="81"/>
                    </a:cubicBezTo>
                    <a:cubicBezTo>
                      <a:pt x="202" y="81"/>
                      <a:pt x="202" y="81"/>
                      <a:pt x="202" y="81"/>
                    </a:cubicBezTo>
                    <a:cubicBezTo>
                      <a:pt x="225" y="81"/>
                      <a:pt x="243" y="98"/>
                      <a:pt x="243" y="122"/>
                    </a:cubicBezTo>
                    <a:cubicBezTo>
                      <a:pt x="243" y="202"/>
                      <a:pt x="243" y="202"/>
                      <a:pt x="243" y="202"/>
                    </a:cubicBezTo>
                    <a:close/>
                    <a:moveTo>
                      <a:pt x="972" y="891"/>
                    </a:moveTo>
                    <a:cubicBezTo>
                      <a:pt x="324" y="891"/>
                      <a:pt x="324" y="891"/>
                      <a:pt x="324" y="891"/>
                    </a:cubicBezTo>
                    <a:cubicBezTo>
                      <a:pt x="324" y="81"/>
                      <a:pt x="324" y="81"/>
                      <a:pt x="324" y="81"/>
                    </a:cubicBezTo>
                    <a:cubicBezTo>
                      <a:pt x="972" y="81"/>
                      <a:pt x="972" y="81"/>
                      <a:pt x="972" y="81"/>
                    </a:cubicBezTo>
                    <a:cubicBezTo>
                      <a:pt x="972" y="891"/>
                      <a:pt x="972" y="891"/>
                      <a:pt x="972" y="891"/>
                    </a:cubicBezTo>
                    <a:close/>
                    <a:moveTo>
                      <a:pt x="1215" y="850"/>
                    </a:moveTo>
                    <a:cubicBezTo>
                      <a:pt x="1215" y="873"/>
                      <a:pt x="1198" y="891"/>
                      <a:pt x="1174" y="891"/>
                    </a:cubicBezTo>
                    <a:cubicBezTo>
                      <a:pt x="1094" y="891"/>
                      <a:pt x="1094" y="891"/>
                      <a:pt x="1094" y="891"/>
                    </a:cubicBezTo>
                    <a:cubicBezTo>
                      <a:pt x="1071" y="891"/>
                      <a:pt x="1053" y="874"/>
                      <a:pt x="1053" y="850"/>
                    </a:cubicBezTo>
                    <a:cubicBezTo>
                      <a:pt x="1053" y="770"/>
                      <a:pt x="1053" y="770"/>
                      <a:pt x="1053" y="770"/>
                    </a:cubicBezTo>
                    <a:cubicBezTo>
                      <a:pt x="1053" y="747"/>
                      <a:pt x="1070" y="729"/>
                      <a:pt x="1094" y="729"/>
                    </a:cubicBezTo>
                    <a:cubicBezTo>
                      <a:pt x="1174" y="729"/>
                      <a:pt x="1174" y="729"/>
                      <a:pt x="1174" y="729"/>
                    </a:cubicBezTo>
                    <a:cubicBezTo>
                      <a:pt x="1197" y="729"/>
                      <a:pt x="1215" y="746"/>
                      <a:pt x="1215" y="770"/>
                    </a:cubicBezTo>
                    <a:cubicBezTo>
                      <a:pt x="1215" y="850"/>
                      <a:pt x="1215" y="850"/>
                      <a:pt x="1215" y="850"/>
                    </a:cubicBezTo>
                    <a:close/>
                    <a:moveTo>
                      <a:pt x="1215" y="526"/>
                    </a:moveTo>
                    <a:cubicBezTo>
                      <a:pt x="1215" y="549"/>
                      <a:pt x="1198" y="567"/>
                      <a:pt x="1174" y="567"/>
                    </a:cubicBezTo>
                    <a:cubicBezTo>
                      <a:pt x="1094" y="567"/>
                      <a:pt x="1094" y="567"/>
                      <a:pt x="1094" y="567"/>
                    </a:cubicBezTo>
                    <a:cubicBezTo>
                      <a:pt x="1071" y="567"/>
                      <a:pt x="1053" y="550"/>
                      <a:pt x="1053" y="526"/>
                    </a:cubicBezTo>
                    <a:cubicBezTo>
                      <a:pt x="1053" y="446"/>
                      <a:pt x="1053" y="446"/>
                      <a:pt x="1053" y="446"/>
                    </a:cubicBezTo>
                    <a:cubicBezTo>
                      <a:pt x="1053" y="423"/>
                      <a:pt x="1070" y="405"/>
                      <a:pt x="1094" y="405"/>
                    </a:cubicBezTo>
                    <a:cubicBezTo>
                      <a:pt x="1174" y="405"/>
                      <a:pt x="1174" y="405"/>
                      <a:pt x="1174" y="405"/>
                    </a:cubicBezTo>
                    <a:cubicBezTo>
                      <a:pt x="1197" y="405"/>
                      <a:pt x="1215" y="422"/>
                      <a:pt x="1215" y="446"/>
                    </a:cubicBezTo>
                    <a:cubicBezTo>
                      <a:pt x="1215" y="526"/>
                      <a:pt x="1215" y="526"/>
                      <a:pt x="1215" y="526"/>
                    </a:cubicBezTo>
                    <a:close/>
                    <a:moveTo>
                      <a:pt x="1215" y="202"/>
                    </a:moveTo>
                    <a:cubicBezTo>
                      <a:pt x="1215" y="225"/>
                      <a:pt x="1198" y="243"/>
                      <a:pt x="1174" y="243"/>
                    </a:cubicBezTo>
                    <a:cubicBezTo>
                      <a:pt x="1094" y="243"/>
                      <a:pt x="1094" y="243"/>
                      <a:pt x="1094" y="243"/>
                    </a:cubicBezTo>
                    <a:cubicBezTo>
                      <a:pt x="1071" y="243"/>
                      <a:pt x="1053" y="226"/>
                      <a:pt x="1053" y="202"/>
                    </a:cubicBezTo>
                    <a:cubicBezTo>
                      <a:pt x="1053" y="122"/>
                      <a:pt x="1053" y="122"/>
                      <a:pt x="1053" y="122"/>
                    </a:cubicBezTo>
                    <a:cubicBezTo>
                      <a:pt x="1053" y="99"/>
                      <a:pt x="1070" y="81"/>
                      <a:pt x="1094" y="81"/>
                    </a:cubicBezTo>
                    <a:cubicBezTo>
                      <a:pt x="1174" y="81"/>
                      <a:pt x="1174" y="81"/>
                      <a:pt x="1174" y="81"/>
                    </a:cubicBezTo>
                    <a:cubicBezTo>
                      <a:pt x="1197" y="81"/>
                      <a:pt x="1215" y="98"/>
                      <a:pt x="1215" y="122"/>
                    </a:cubicBezTo>
                    <a:cubicBezTo>
                      <a:pt x="1215" y="202"/>
                      <a:pt x="1215" y="202"/>
                      <a:pt x="1215" y="20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786788" y="1463735"/>
            <a:ext cx="7570425" cy="2453798"/>
            <a:chOff x="1049050" y="2313863"/>
            <a:chExt cx="10093900" cy="3271730"/>
          </a:xfrm>
        </p:grpSpPr>
        <p:sp>
          <p:nvSpPr>
            <p:cNvPr id="13" name="文本框 68"/>
            <p:cNvSpPr txBox="1"/>
            <p:nvPr/>
          </p:nvSpPr>
          <p:spPr>
            <a:xfrm>
              <a:off x="1049050" y="2313863"/>
              <a:ext cx="2963331" cy="214664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0" lIns="0" rIns="0" tIns="0" wrap="none">
              <a:normAutofit fontScale="92500" lnSpcReduction="20000"/>
            </a:bodyPr>
            <a:lstStyle/>
            <a:p>
              <a:pPr algn="r" indent="0" lvl="0" marL="0" marR="0" rtl="0">
                <a:buSzPct val="25000"/>
                <a:buNone/>
              </a:pPr>
              <a:r>
                <a:rPr altLang="en-US" b="1" baseline="0" cap="none" i="0" lang="zh-CN" smtClean="0" strike="noStrike" sz="1400" u="none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单击添加标题</a:t>
              </a:r>
            </a:p>
          </p:txBody>
        </p:sp>
        <p:sp>
          <p:nvSpPr>
            <p:cNvPr id="14" name="文本框 69"/>
            <p:cNvSpPr txBox="1"/>
            <p:nvPr/>
          </p:nvSpPr>
          <p:spPr>
            <a:xfrm>
              <a:off x="1049050" y="2590226"/>
              <a:ext cx="2963331" cy="378263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0" lIns="0" rIns="0" tIns="0" wrap="square">
              <a:normAutofit fontScale="92500" lnSpcReduction="20000"/>
            </a:bodyPr>
            <a:lstStyle/>
            <a:p>
              <a:pPr algn="r" indent="0" lvl="0" marL="0" marR="0" rtl="0">
                <a:lnSpc>
                  <a:spcPct val="120000"/>
                </a:lnSpc>
                <a:buSzPct val="25000"/>
                <a:buNone/>
              </a:pPr>
              <a:r>
                <a:rPr altLang="en-US" b="0" baseline="0" cap="none" i="0" lang="zh-CN" strike="noStrike" sz="1000" u="none"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altLang="en-US" b="0" baseline="0" cap="none" i="0" lang="zh-CN" strike="noStrike" sz="1000" u="none">
                  <a:latin typeface="+mn-lt"/>
                  <a:ea typeface="+mn-ea"/>
                  <a:cs typeface="+mn-ea"/>
                  <a:sym typeface="+mn-lt"/>
                </a:rPr>
              </a:br>
              <a:r>
                <a:rPr altLang="en-US" b="0" baseline="0" cap="none" i="0" lang="zh-CN" strike="noStrike" sz="1000" u="none"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5" name="文本框 70"/>
            <p:cNvSpPr txBox="1"/>
            <p:nvPr/>
          </p:nvSpPr>
          <p:spPr>
            <a:xfrm>
              <a:off x="1049050" y="4930965"/>
              <a:ext cx="2963331" cy="214664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0" lIns="0" rIns="0" tIns="0" wrap="none">
              <a:normAutofit fontScale="92500" lnSpcReduction="20000"/>
            </a:bodyPr>
            <a:lstStyle/>
            <a:p>
              <a:pPr algn="r" indent="0" lvl="0" marL="0" marR="0" rtl="0">
                <a:buSzPct val="25000"/>
                <a:buNone/>
              </a:pPr>
              <a:r>
                <a:rPr altLang="en-US" b="1" baseline="0" cap="none" i="0" lang="zh-CN" smtClean="0" strike="noStrike" sz="1400" u="none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单击添加标题</a:t>
              </a:r>
            </a:p>
          </p:txBody>
        </p:sp>
        <p:sp>
          <p:nvSpPr>
            <p:cNvPr id="16" name="文本框 71"/>
            <p:cNvSpPr txBox="1"/>
            <p:nvPr/>
          </p:nvSpPr>
          <p:spPr>
            <a:xfrm>
              <a:off x="1049050" y="5207330"/>
              <a:ext cx="2963331" cy="378263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0" lIns="0" rIns="0" tIns="0" wrap="square">
              <a:normAutofit fontScale="92500" lnSpcReduction="20000"/>
            </a:bodyPr>
            <a:lstStyle/>
            <a:p>
              <a:pPr algn="r" indent="0" lvl="0" marL="0" marR="0" rtl="0">
                <a:lnSpc>
                  <a:spcPct val="120000"/>
                </a:lnSpc>
                <a:buSzPct val="25000"/>
                <a:buNone/>
              </a:pPr>
              <a:r>
                <a:rPr altLang="en-US" b="0" baseline="0" cap="none" i="0" lang="zh-CN" strike="noStrike" sz="1000" u="none"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altLang="en-US" b="0" baseline="0" cap="none" i="0" lang="zh-CN" strike="noStrike" sz="1000" u="none">
                  <a:latin typeface="+mn-lt"/>
                  <a:ea typeface="+mn-ea"/>
                  <a:cs typeface="+mn-ea"/>
                  <a:sym typeface="+mn-lt"/>
                </a:rPr>
              </a:br>
              <a:r>
                <a:rPr altLang="en-US" b="0" baseline="0" cap="none" i="0" lang="zh-CN" strike="noStrike" sz="1000" u="none"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7" name="文本框 72"/>
            <p:cNvSpPr txBox="1"/>
            <p:nvPr/>
          </p:nvSpPr>
          <p:spPr>
            <a:xfrm>
              <a:off x="1049050" y="3616372"/>
              <a:ext cx="2353362" cy="214664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0" lIns="0" rIns="0" tIns="0" wrap="none">
              <a:normAutofit fontScale="92500" lnSpcReduction="20000"/>
            </a:bodyPr>
            <a:lstStyle/>
            <a:p>
              <a:pPr algn="r" indent="0" lvl="0" marL="0" marR="0" rtl="0">
                <a:buSzPct val="25000"/>
                <a:buNone/>
              </a:pPr>
              <a:r>
                <a:rPr altLang="en-US" b="1" baseline="0" cap="none" i="0" lang="zh-CN" smtClean="0" strike="noStrike" sz="1400" u="none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单击添加标题</a:t>
              </a:r>
            </a:p>
          </p:txBody>
        </p:sp>
        <p:sp>
          <p:nvSpPr>
            <p:cNvPr id="18" name="文本框 73"/>
            <p:cNvSpPr txBox="1"/>
            <p:nvPr/>
          </p:nvSpPr>
          <p:spPr>
            <a:xfrm>
              <a:off x="1049050" y="3892735"/>
              <a:ext cx="2353362" cy="378263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0" lIns="0" rIns="0" tIns="0" wrap="square">
              <a:normAutofit fontScale="92500" lnSpcReduction="20000"/>
            </a:bodyPr>
            <a:lstStyle/>
            <a:p>
              <a:pPr algn="r" indent="0" lvl="0" marL="0" marR="0" rtl="0">
                <a:lnSpc>
                  <a:spcPct val="120000"/>
                </a:lnSpc>
                <a:buSzPct val="25000"/>
                <a:buNone/>
              </a:pPr>
              <a:r>
                <a:rPr altLang="en-US" b="0" baseline="0" cap="none" i="0" lang="zh-CN" strike="noStrike" sz="1000" u="none"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altLang="en-US" b="0" baseline="0" cap="none" i="0" lang="zh-CN" strike="noStrike" sz="1000" u="none">
                  <a:latin typeface="+mn-lt"/>
                  <a:ea typeface="+mn-ea"/>
                  <a:cs typeface="+mn-ea"/>
                  <a:sym typeface="+mn-lt"/>
                </a:rPr>
              </a:br>
              <a:r>
                <a:rPr altLang="en-US" b="0" baseline="0" cap="none" i="0" lang="zh-CN" strike="noStrike" sz="1000" u="none"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9" name="文本框 74"/>
            <p:cNvSpPr txBox="1"/>
            <p:nvPr/>
          </p:nvSpPr>
          <p:spPr>
            <a:xfrm>
              <a:off x="8179619" y="2313863"/>
              <a:ext cx="2963331" cy="214664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0" lIns="0" rIns="0" tIns="0" wrap="none">
              <a:normAutofit fontScale="92500" lnSpcReduction="20000"/>
            </a:bodyPr>
            <a:lstStyle/>
            <a:p>
              <a:pPr algn="l" indent="0" lvl="0" marL="0" marR="0" rtl="0">
                <a:buSzPct val="25000"/>
                <a:buNone/>
              </a:pPr>
              <a:r>
                <a:rPr altLang="en-US" b="1" baseline="0" cap="none" i="0" lang="zh-CN" smtClean="0" strike="noStrike" sz="1400" u="none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单击添加标题</a:t>
              </a:r>
            </a:p>
          </p:txBody>
        </p:sp>
        <p:sp>
          <p:nvSpPr>
            <p:cNvPr id="20" name="文本框 75"/>
            <p:cNvSpPr txBox="1"/>
            <p:nvPr/>
          </p:nvSpPr>
          <p:spPr>
            <a:xfrm>
              <a:off x="8179619" y="2590226"/>
              <a:ext cx="2963331" cy="378263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0" lIns="0" rIns="0" tIns="0" wrap="square">
              <a:normAutofit fontScale="92500" lnSpcReduction="20000"/>
            </a:bodyPr>
            <a:lstStyle/>
            <a:p>
              <a:pPr algn="l" indent="0" lvl="0" marL="0" marR="0" rtl="0">
                <a:lnSpc>
                  <a:spcPct val="120000"/>
                </a:lnSpc>
                <a:buSzPct val="25000"/>
                <a:buNone/>
              </a:pPr>
              <a:r>
                <a:rPr altLang="en-US" b="0" baseline="0" cap="none" i="0" lang="zh-CN" strike="noStrike" sz="1000" u="none"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altLang="en-US" b="0" baseline="0" cap="none" i="0" lang="zh-CN" strike="noStrike" sz="1000" u="none">
                  <a:latin typeface="+mn-lt"/>
                  <a:ea typeface="+mn-ea"/>
                  <a:cs typeface="+mn-ea"/>
                  <a:sym typeface="+mn-lt"/>
                </a:rPr>
              </a:br>
              <a:r>
                <a:rPr altLang="en-US" b="0" baseline="0" cap="none" i="0" lang="zh-CN" strike="noStrike" sz="1000" u="none"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21" name="文本框 76"/>
            <p:cNvSpPr txBox="1"/>
            <p:nvPr/>
          </p:nvSpPr>
          <p:spPr>
            <a:xfrm>
              <a:off x="8179619" y="4930965"/>
              <a:ext cx="2963331" cy="214664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0" lIns="0" rIns="0" tIns="0" wrap="none">
              <a:normAutofit fontScale="92500" lnSpcReduction="20000"/>
            </a:bodyPr>
            <a:lstStyle/>
            <a:p>
              <a:pPr algn="l" indent="0" lvl="0" marL="0" marR="0" rtl="0">
                <a:buSzPct val="25000"/>
                <a:buNone/>
              </a:pPr>
              <a:r>
                <a:rPr altLang="en-US" b="1" baseline="0" cap="none" i="0" lang="zh-CN" smtClean="0" strike="noStrike" sz="1400" u="none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单击添加标题</a:t>
              </a:r>
            </a:p>
          </p:txBody>
        </p:sp>
        <p:sp>
          <p:nvSpPr>
            <p:cNvPr id="22" name="文本框 77"/>
            <p:cNvSpPr txBox="1"/>
            <p:nvPr/>
          </p:nvSpPr>
          <p:spPr>
            <a:xfrm>
              <a:off x="8179619" y="5207330"/>
              <a:ext cx="2963331" cy="378263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0" lIns="0" rIns="0" tIns="0" wrap="square">
              <a:normAutofit fontScale="92500" lnSpcReduction="20000"/>
            </a:bodyPr>
            <a:lstStyle/>
            <a:p>
              <a:pPr algn="l" indent="0" lvl="0" marL="0" marR="0" rtl="0">
                <a:lnSpc>
                  <a:spcPct val="120000"/>
                </a:lnSpc>
                <a:buSzPct val="25000"/>
                <a:buNone/>
              </a:pPr>
              <a:r>
                <a:rPr altLang="en-US" b="0" baseline="0" cap="none" i="0" lang="zh-CN" strike="noStrike" sz="1000" u="none"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altLang="en-US" b="0" baseline="0" cap="none" i="0" lang="zh-CN" strike="noStrike" sz="1000" u="none">
                  <a:latin typeface="+mn-lt"/>
                  <a:ea typeface="+mn-ea"/>
                  <a:cs typeface="+mn-ea"/>
                  <a:sym typeface="+mn-lt"/>
                </a:rPr>
              </a:br>
              <a:r>
                <a:rPr altLang="en-US" b="0" baseline="0" cap="none" i="0" lang="zh-CN" strike="noStrike" sz="1000" u="none"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23" name="文本框 78"/>
            <p:cNvSpPr txBox="1"/>
            <p:nvPr/>
          </p:nvSpPr>
          <p:spPr>
            <a:xfrm>
              <a:off x="8789585" y="3616372"/>
              <a:ext cx="2353362" cy="214664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0" lIns="0" rIns="0" tIns="0" wrap="none">
              <a:normAutofit fontScale="92500" lnSpcReduction="20000"/>
            </a:bodyPr>
            <a:lstStyle/>
            <a:p>
              <a:pPr algn="l" indent="0" lvl="0" marL="0" marR="0" rtl="0">
                <a:buSzPct val="25000"/>
                <a:buNone/>
              </a:pPr>
              <a:r>
                <a:rPr altLang="en-US" b="1" baseline="0" cap="none" i="0" lang="zh-CN" smtClean="0" strike="noStrike" sz="1400" u="none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单击添加标题</a:t>
              </a:r>
            </a:p>
          </p:txBody>
        </p:sp>
        <p:sp>
          <p:nvSpPr>
            <p:cNvPr id="24" name="文本框 79"/>
            <p:cNvSpPr txBox="1"/>
            <p:nvPr/>
          </p:nvSpPr>
          <p:spPr>
            <a:xfrm>
              <a:off x="8789585" y="3892735"/>
              <a:ext cx="2353362" cy="378263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0" lIns="0" rIns="0" tIns="0" wrap="square">
              <a:normAutofit fontScale="92500" lnSpcReduction="20000"/>
            </a:bodyPr>
            <a:lstStyle/>
            <a:p>
              <a:pPr algn="l" indent="0" lvl="0" marL="0" marR="0" rtl="0">
                <a:lnSpc>
                  <a:spcPct val="120000"/>
                </a:lnSpc>
                <a:buSzPct val="25000"/>
                <a:buNone/>
              </a:pPr>
              <a:r>
                <a:rPr altLang="en-US" b="0" baseline="0" cap="none" i="0" lang="zh-CN" strike="noStrike" sz="1000" u="none"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altLang="en-US" b="0" baseline="0" cap="none" i="0" lang="zh-CN" strike="noStrike" sz="1000" u="none">
                  <a:latin typeface="+mn-lt"/>
                  <a:ea typeface="+mn-ea"/>
                  <a:cs typeface="+mn-ea"/>
                  <a:sym typeface="+mn-lt"/>
                </a:rPr>
              </a:br>
              <a:r>
                <a:rPr altLang="en-US" b="0" baseline="0" cap="none" i="0" lang="zh-CN" strike="noStrike" sz="1000" u="none"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19235A71-D38E-4F43-8F2D-2D27F22C9471}"/>
              </a:ext>
            </a:extLst>
          </p:cNvPr>
          <p:cNvGrpSpPr/>
          <p:nvPr/>
        </p:nvGrpSpPr>
        <p:grpSpPr>
          <a:xfrm>
            <a:off x="323528" y="0"/>
            <a:ext cx="2087905" cy="578162"/>
            <a:chOff x="323528" y="0"/>
            <a:chExt cx="2087905" cy="578162"/>
          </a:xfrm>
        </p:grpSpPr>
        <p:sp>
          <p:nvSpPr>
            <p:cNvPr id="52" name="TextBox 86">
              <a:extLst>
                <a:ext uri="{FF2B5EF4-FFF2-40B4-BE49-F238E27FC236}">
                  <a16:creationId xmlns:a16="http://schemas.microsoft.com/office/drawing/2014/main" id="{A92D715E-2EB7-443A-9DB4-B6ECECA52CDC}"/>
                </a:ext>
              </a:extLst>
            </p:cNvPr>
            <p:cNvSpPr txBox="1"/>
            <p:nvPr/>
          </p:nvSpPr>
          <p:spPr>
            <a:xfrm>
              <a:off x="576196" y="58248"/>
              <a:ext cx="1835237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2400">
                  <a:latin typeface="+mn-lt"/>
                  <a:ea typeface="+mn-ea"/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7B0C2857-EFF1-40A0-B5FC-B2F65C36EEF2}"/>
                </a:ext>
              </a:extLst>
            </p:cNvPr>
            <p:cNvSpPr/>
            <p:nvPr/>
          </p:nvSpPr>
          <p:spPr>
            <a:xfrm>
              <a:off x="323528" y="0"/>
              <a:ext cx="216024" cy="5781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2975525132"/>
      </p:ext>
    </p:extLst>
  </p:cSld>
  <p:clrMapOvr>
    <a:masterClrMapping/>
  </p:clrMapOvr>
  <p:transition spd="med">
    <p:pull/>
  </p:transition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3" name="组合 42"/>
          <p:cNvGrpSpPr/>
          <p:nvPr/>
        </p:nvGrpSpPr>
        <p:grpSpPr>
          <a:xfrm>
            <a:off x="844497" y="2174688"/>
            <a:ext cx="1107011" cy="964870"/>
            <a:chOff x="844497" y="2174688"/>
            <a:chExt cx="1107011" cy="964870"/>
          </a:xfrm>
        </p:grpSpPr>
        <p:sp>
          <p:nvSpPr>
            <p:cNvPr id="4" name="TextBox 5"/>
            <p:cNvSpPr txBox="1"/>
            <p:nvPr/>
          </p:nvSpPr>
          <p:spPr>
            <a:xfrm>
              <a:off x="844497" y="2885642"/>
              <a:ext cx="1061829" cy="253916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altLang="en-US" b="1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5" name="TextBox 6"/>
            <p:cNvSpPr txBox="1"/>
            <p:nvPr/>
          </p:nvSpPr>
          <p:spPr>
            <a:xfrm>
              <a:off x="887275" y="2174688"/>
              <a:ext cx="1064233" cy="830997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altLang="zh-CN" b="1" lang="en-US" sz="6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95%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128543" y="937699"/>
            <a:ext cx="6476104" cy="3551265"/>
            <a:chOff x="2128543" y="937699"/>
            <a:chExt cx="6476104" cy="3551265"/>
          </a:xfrm>
        </p:grpSpPr>
        <p:sp>
          <p:nvSpPr>
            <p:cNvPr id="6" name="TextBox 7"/>
            <p:cNvSpPr txBox="1"/>
            <p:nvPr/>
          </p:nvSpPr>
          <p:spPr>
            <a:xfrm flipH="1">
              <a:off x="6663890" y="1135557"/>
              <a:ext cx="1940757" cy="390780"/>
            </a:xfrm>
            <a:prstGeom prst="rect">
              <a:avLst/>
            </a:prstGeom>
            <a:noFill/>
          </p:spPr>
          <p:txBody>
            <a:bodyPr bIns="0" lIns="0" rIns="0" tIns="0"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</a:br>
              <a: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  <a:t>（建议使用主题字体） </a:t>
              </a:r>
            </a:p>
          </p:txBody>
        </p:sp>
        <p:grpSp>
          <p:nvGrpSpPr>
            <p:cNvPr id="7" name="Group 1"/>
            <p:cNvGrpSpPr/>
            <p:nvPr/>
          </p:nvGrpSpPr>
          <p:grpSpPr>
            <a:xfrm>
              <a:off x="2128543" y="937699"/>
              <a:ext cx="4439012" cy="3551265"/>
              <a:chOff x="2838056" y="1250264"/>
              <a:chExt cx="5918683" cy="4735020"/>
            </a:xfrm>
          </p:grpSpPr>
          <p:sp>
            <p:nvSpPr>
              <p:cNvPr id="11" name="Rectangle 49"/>
              <p:cNvSpPr/>
              <p:nvPr/>
            </p:nvSpPr>
            <p:spPr bwMode="auto">
              <a:xfrm>
                <a:off x="6349088" y="4836487"/>
                <a:ext cx="1819791" cy="114879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" name="Rectangle 50"/>
              <p:cNvSpPr/>
              <p:nvPr/>
            </p:nvSpPr>
            <p:spPr bwMode="auto">
              <a:xfrm>
                <a:off x="3868940" y="3816551"/>
                <a:ext cx="1380701" cy="17273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" name="Freeform: Shape 51"/>
              <p:cNvSpPr/>
              <p:nvPr/>
            </p:nvSpPr>
            <p:spPr bwMode="auto">
              <a:xfrm>
                <a:off x="5249642" y="3816551"/>
                <a:ext cx="1099447" cy="2168733"/>
              </a:xfrm>
              <a:custGeom>
                <a:gdLst>
                  <a:gd fmla="*/ 401 w 401" name="T0"/>
                  <a:gd fmla="*/ 791 h 791" name="T1"/>
                  <a:gd fmla="*/ 0 w 401" name="T2"/>
                  <a:gd fmla="*/ 63 h 791" name="T3"/>
                  <a:gd fmla="*/ 0 w 401" name="T4"/>
                  <a:gd fmla="*/ 0 h 791" name="T5"/>
                  <a:gd fmla="*/ 401 w 401" name="T6"/>
                  <a:gd fmla="*/ 372 h 791" name="T7"/>
                  <a:gd fmla="*/ 401 w 401" name="T8"/>
                  <a:gd fmla="*/ 791 h 79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91" w="401">
                    <a:moveTo>
                      <a:pt x="401" y="791"/>
                    </a:moveTo>
                    <a:lnTo>
                      <a:pt x="0" y="63"/>
                    </a:lnTo>
                    <a:lnTo>
                      <a:pt x="0" y="0"/>
                    </a:lnTo>
                    <a:lnTo>
                      <a:pt x="401" y="372"/>
                    </a:lnTo>
                    <a:lnTo>
                      <a:pt x="401" y="791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82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" name="Oval 52"/>
              <p:cNvSpPr/>
              <p:nvPr/>
            </p:nvSpPr>
            <p:spPr>
              <a:xfrm flipH="1">
                <a:off x="7607942" y="4836486"/>
                <a:ext cx="1148797" cy="1148797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" name="Oval 48"/>
              <p:cNvSpPr/>
              <p:nvPr/>
            </p:nvSpPr>
            <p:spPr>
              <a:xfrm flipH="1">
                <a:off x="7733289" y="4964175"/>
                <a:ext cx="898105" cy="8981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" name="Rectangle 43"/>
              <p:cNvSpPr/>
              <p:nvPr/>
            </p:nvSpPr>
            <p:spPr bwMode="auto">
              <a:xfrm>
                <a:off x="6349088" y="3643820"/>
                <a:ext cx="1819791" cy="114879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" name="Rectangle 44"/>
              <p:cNvSpPr/>
              <p:nvPr/>
            </p:nvSpPr>
            <p:spPr bwMode="auto">
              <a:xfrm>
                <a:off x="3868940" y="3624629"/>
                <a:ext cx="1380701" cy="17821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" name="Freeform: Shape 45"/>
              <p:cNvSpPr/>
              <p:nvPr/>
            </p:nvSpPr>
            <p:spPr bwMode="auto">
              <a:xfrm>
                <a:off x="5249642" y="3624629"/>
                <a:ext cx="1099447" cy="1167990"/>
              </a:xfrm>
              <a:custGeom>
                <a:gdLst>
                  <a:gd fmla="*/ 401 w 401" name="T0"/>
                  <a:gd fmla="*/ 426 h 426" name="T1"/>
                  <a:gd fmla="*/ 0 w 401" name="T2"/>
                  <a:gd fmla="*/ 65 h 426" name="T3"/>
                  <a:gd fmla="*/ 0 w 401" name="T4"/>
                  <a:gd fmla="*/ 0 h 426" name="T5"/>
                  <a:gd fmla="*/ 401 w 401" name="T6"/>
                  <a:gd fmla="*/ 7 h 426" name="T7"/>
                  <a:gd fmla="*/ 401 w 401" name="T8"/>
                  <a:gd fmla="*/ 426 h 42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26" w="401">
                    <a:moveTo>
                      <a:pt x="401" y="426"/>
                    </a:moveTo>
                    <a:lnTo>
                      <a:pt x="0" y="65"/>
                    </a:lnTo>
                    <a:lnTo>
                      <a:pt x="0" y="0"/>
                    </a:lnTo>
                    <a:lnTo>
                      <a:pt x="401" y="7"/>
                    </a:lnTo>
                    <a:lnTo>
                      <a:pt x="401" y="42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2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Oval 46"/>
              <p:cNvSpPr/>
              <p:nvPr/>
            </p:nvSpPr>
            <p:spPr>
              <a:xfrm flipH="1">
                <a:off x="7607942" y="3644301"/>
                <a:ext cx="1148797" cy="114879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" name="Oval 42"/>
              <p:cNvSpPr/>
              <p:nvPr/>
            </p:nvSpPr>
            <p:spPr>
              <a:xfrm flipH="1">
                <a:off x="7733289" y="3766345"/>
                <a:ext cx="898105" cy="8981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" name="Rectangle 37"/>
              <p:cNvSpPr/>
              <p:nvPr/>
            </p:nvSpPr>
            <p:spPr bwMode="auto">
              <a:xfrm>
                <a:off x="6349088" y="2448413"/>
                <a:ext cx="1819791" cy="114605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" name="Rectangle 38"/>
              <p:cNvSpPr/>
              <p:nvPr/>
            </p:nvSpPr>
            <p:spPr bwMode="auto">
              <a:xfrm>
                <a:off x="3868940" y="3438190"/>
                <a:ext cx="1380701" cy="17273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" name="Freeform: Shape 39"/>
              <p:cNvSpPr/>
              <p:nvPr/>
            </p:nvSpPr>
            <p:spPr bwMode="auto">
              <a:xfrm>
                <a:off x="5249642" y="2448413"/>
                <a:ext cx="1099447" cy="1162506"/>
              </a:xfrm>
              <a:custGeom>
                <a:gdLst>
                  <a:gd fmla="*/ 0 w 401" name="T0"/>
                  <a:gd fmla="*/ 361 h 424" name="T1"/>
                  <a:gd fmla="*/ 401 w 401" name="T2"/>
                  <a:gd fmla="*/ 0 h 424" name="T3"/>
                  <a:gd fmla="*/ 401 w 401" name="T4"/>
                  <a:gd fmla="*/ 418 h 424" name="T5"/>
                  <a:gd fmla="*/ 0 w 401" name="T6"/>
                  <a:gd fmla="*/ 424 h 424" name="T7"/>
                  <a:gd fmla="*/ 0 w 401" name="T8"/>
                  <a:gd fmla="*/ 361 h 42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23" w="401">
                    <a:moveTo>
                      <a:pt x="0" y="361"/>
                    </a:moveTo>
                    <a:lnTo>
                      <a:pt x="401" y="0"/>
                    </a:lnTo>
                    <a:lnTo>
                      <a:pt x="401" y="418"/>
                    </a:lnTo>
                    <a:lnTo>
                      <a:pt x="0" y="424"/>
                    </a:lnTo>
                    <a:lnTo>
                      <a:pt x="0" y="361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  <a:alpha val="82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" name="Oval 40"/>
              <p:cNvSpPr/>
              <p:nvPr/>
            </p:nvSpPr>
            <p:spPr>
              <a:xfrm flipH="1">
                <a:off x="7607942" y="2451998"/>
                <a:ext cx="1148797" cy="114879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Oval 36"/>
              <p:cNvSpPr/>
              <p:nvPr/>
            </p:nvSpPr>
            <p:spPr>
              <a:xfrm flipH="1">
                <a:off x="7733289" y="2570221"/>
                <a:ext cx="898105" cy="8981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Rectangle 31"/>
              <p:cNvSpPr/>
              <p:nvPr/>
            </p:nvSpPr>
            <p:spPr bwMode="auto">
              <a:xfrm>
                <a:off x="6349088" y="1250264"/>
                <a:ext cx="1819791" cy="114879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" name="Rectangle 32"/>
              <p:cNvSpPr/>
              <p:nvPr/>
            </p:nvSpPr>
            <p:spPr bwMode="auto">
              <a:xfrm>
                <a:off x="3868940" y="3251748"/>
                <a:ext cx="1380701" cy="17273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" name="Freeform: Shape 33"/>
              <p:cNvSpPr/>
              <p:nvPr/>
            </p:nvSpPr>
            <p:spPr bwMode="auto">
              <a:xfrm>
                <a:off x="5249642" y="1250264"/>
                <a:ext cx="1099447" cy="2174215"/>
              </a:xfrm>
              <a:custGeom>
                <a:gdLst>
                  <a:gd fmla="*/ 0 w 401" name="T0"/>
                  <a:gd fmla="*/ 730 h 793" name="T1"/>
                  <a:gd fmla="*/ 401 w 401" name="T2"/>
                  <a:gd fmla="*/ 0 h 793" name="T3"/>
                  <a:gd fmla="*/ 401 w 401" name="T4"/>
                  <a:gd fmla="*/ 419 h 793" name="T5"/>
                  <a:gd fmla="*/ 0 w 401" name="T6"/>
                  <a:gd fmla="*/ 793 h 793" name="T7"/>
                  <a:gd fmla="*/ 0 w 401" name="T8"/>
                  <a:gd fmla="*/ 730 h 79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93" w="401">
                    <a:moveTo>
                      <a:pt x="0" y="730"/>
                    </a:moveTo>
                    <a:lnTo>
                      <a:pt x="401" y="0"/>
                    </a:lnTo>
                    <a:lnTo>
                      <a:pt x="401" y="419"/>
                    </a:lnTo>
                    <a:lnTo>
                      <a:pt x="0" y="793"/>
                    </a:lnTo>
                    <a:lnTo>
                      <a:pt x="0" y="73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  <a:alpha val="82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" name="Oval 34"/>
              <p:cNvSpPr/>
              <p:nvPr/>
            </p:nvSpPr>
            <p:spPr>
              <a:xfrm flipH="1">
                <a:off x="7607942" y="1250264"/>
                <a:ext cx="1148797" cy="114879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Oval 30"/>
              <p:cNvSpPr/>
              <p:nvPr/>
            </p:nvSpPr>
            <p:spPr>
              <a:xfrm flipH="1">
                <a:off x="7733289" y="1372390"/>
                <a:ext cx="898105" cy="8981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TextBox 16"/>
              <p:cNvSpPr txBox="1"/>
              <p:nvPr/>
            </p:nvSpPr>
            <p:spPr>
              <a:xfrm flipH="1">
                <a:off x="6479712" y="1592796"/>
                <a:ext cx="1460604" cy="558289"/>
              </a:xfrm>
              <a:prstGeom prst="rect">
                <a:avLst/>
              </a:prstGeom>
            </p:spPr>
            <p:txBody>
              <a:bodyPr anchor="ctr" bIns="0" lIns="0" rIns="0" tIns="0" wrap="none">
                <a:normAutofit/>
              </a:bodyPr>
              <a:lstStyle/>
              <a:p>
                <a:pPr indent="0" marL="0">
                  <a:buNone/>
                </a:pPr>
                <a:r>
                  <a:rPr altLang="en-US" b="1" lang="zh-CN" sz="12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2" name="TextBox 17"/>
              <p:cNvSpPr txBox="1"/>
              <p:nvPr/>
            </p:nvSpPr>
            <p:spPr>
              <a:xfrm flipH="1">
                <a:off x="6479712" y="2772593"/>
                <a:ext cx="1440183" cy="558289"/>
              </a:xfrm>
              <a:prstGeom prst="rect">
                <a:avLst/>
              </a:prstGeom>
            </p:spPr>
            <p:txBody>
              <a:bodyPr anchor="ctr" bIns="0" lIns="0" rIns="0" tIns="0" wrap="none">
                <a:normAutofit/>
              </a:bodyPr>
              <a:lstStyle/>
              <a:p>
                <a:pPr indent="0" marL="0">
                  <a:buNone/>
                </a:pPr>
                <a:r>
                  <a:rPr altLang="en-US" b="1" lang="zh-CN" sz="12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3" name="TextBox 18"/>
              <p:cNvSpPr txBox="1"/>
              <p:nvPr/>
            </p:nvSpPr>
            <p:spPr>
              <a:xfrm flipH="1">
                <a:off x="6479712" y="3963864"/>
                <a:ext cx="1460604" cy="558289"/>
              </a:xfrm>
              <a:prstGeom prst="rect">
                <a:avLst/>
              </a:prstGeom>
            </p:spPr>
            <p:txBody>
              <a:bodyPr anchor="ctr" bIns="0" lIns="0" rIns="0" tIns="0" wrap="none">
                <a:normAutofit/>
              </a:bodyPr>
              <a:lstStyle/>
              <a:p>
                <a:pPr indent="0" marL="0">
                  <a:buNone/>
                </a:pPr>
                <a:r>
                  <a:rPr altLang="en-US" b="1" lang="zh-CN" sz="12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4" name="TextBox 19"/>
              <p:cNvSpPr txBox="1"/>
              <p:nvPr/>
            </p:nvSpPr>
            <p:spPr>
              <a:xfrm flipH="1">
                <a:off x="6479710" y="5143662"/>
                <a:ext cx="1600190" cy="558289"/>
              </a:xfrm>
              <a:prstGeom prst="rect">
                <a:avLst/>
              </a:prstGeom>
            </p:spPr>
            <p:txBody>
              <a:bodyPr anchor="ctr" bIns="0" lIns="0" rIns="0" tIns="0" wrap="none">
                <a:normAutofit/>
              </a:bodyPr>
              <a:lstStyle/>
              <a:p>
                <a:pPr indent="0" marL="0">
                  <a:buNone/>
                </a:pPr>
                <a:r>
                  <a:rPr altLang="en-US" b="1" lang="zh-CN" sz="12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5" name="Freeform: Shape 27"/>
              <p:cNvSpPr/>
              <p:nvPr/>
            </p:nvSpPr>
            <p:spPr bwMode="auto">
              <a:xfrm flipH="1" rot="5400000">
                <a:off x="2528593" y="3054971"/>
                <a:ext cx="1755662" cy="1136735"/>
              </a:xfrm>
              <a:custGeom>
                <a:gdLst>
                  <a:gd fmla="*/ 260 w 520" name="T0"/>
                  <a:gd fmla="*/ 261 h 261" name="T1"/>
                  <a:gd fmla="*/ 0 w 520" name="T2"/>
                  <a:gd fmla="*/ 0 h 261" name="T3"/>
                  <a:gd fmla="*/ 520 w 520" name="T4"/>
                  <a:gd fmla="*/ 0 h 261" name="T5"/>
                  <a:gd fmla="*/ 260 w 520" name="T6"/>
                  <a:gd fmla="*/ 261 h 26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61" w="520">
                    <a:moveTo>
                      <a:pt x="260" y="261"/>
                    </a:moveTo>
                    <a:lnTo>
                      <a:pt x="0" y="0"/>
                    </a:lnTo>
                    <a:lnTo>
                      <a:pt x="520" y="0"/>
                    </a:lnTo>
                    <a:lnTo>
                      <a:pt x="260" y="26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" name="Freeform: Shape 21"/>
              <p:cNvSpPr/>
              <p:nvPr/>
            </p:nvSpPr>
            <p:spPr bwMode="auto">
              <a:xfrm>
                <a:off x="7919897" y="2729947"/>
                <a:ext cx="542861" cy="566721"/>
              </a:xfrm>
              <a:custGeom>
                <a:gdLst>
                  <a:gd fmla="*/ 3 w 77" name="T0"/>
                  <a:gd fmla="*/ 30 h 77" name="T1"/>
                  <a:gd fmla="*/ 30 w 77" name="T2"/>
                  <a:gd fmla="*/ 5 h 77" name="T3"/>
                  <a:gd fmla="*/ 7 w 77" name="T4"/>
                  <a:gd fmla="*/ 31 h 77" name="T5"/>
                  <a:gd fmla="*/ 71 w 77" name="T6"/>
                  <a:gd fmla="*/ 31 h 77" name="T7"/>
                  <a:gd fmla="*/ 74 w 77" name="T8"/>
                  <a:gd fmla="*/ 30 h 77" name="T9"/>
                  <a:gd fmla="*/ 47 w 77" name="T10"/>
                  <a:gd fmla="*/ 5 h 77" name="T11"/>
                  <a:gd fmla="*/ 71 w 77" name="T12"/>
                  <a:gd fmla="*/ 31 h 77" name="T13"/>
                  <a:gd fmla="*/ 72 w 77" name="T14"/>
                  <a:gd fmla="*/ 43 h 77" name="T15"/>
                  <a:gd fmla="*/ 61 w 77" name="T16"/>
                  <a:gd fmla="*/ 40 h 77" name="T17"/>
                  <a:gd fmla="*/ 55 w 77" name="T18"/>
                  <a:gd fmla="*/ 61 h 77" name="T19"/>
                  <a:gd fmla="*/ 40 w 77" name="T20"/>
                  <a:gd fmla="*/ 68 h 77" name="T21"/>
                  <a:gd fmla="*/ 39 w 77" name="T22"/>
                  <a:gd fmla="*/ 77 h 77" name="T23"/>
                  <a:gd fmla="*/ 38 w 77" name="T24"/>
                  <a:gd fmla="*/ 68 h 77" name="T25"/>
                  <a:gd fmla="*/ 22 w 77" name="T26"/>
                  <a:gd fmla="*/ 61 h 77" name="T27"/>
                  <a:gd fmla="*/ 16 w 77" name="T28"/>
                  <a:gd fmla="*/ 40 h 77" name="T29"/>
                  <a:gd fmla="*/ 5 w 77" name="T30"/>
                  <a:gd fmla="*/ 43 h 77" name="T31"/>
                  <a:gd fmla="*/ 5 w 77" name="T32"/>
                  <a:gd fmla="*/ 34 h 77" name="T33"/>
                  <a:gd fmla="*/ 16 w 77" name="T34"/>
                  <a:gd fmla="*/ 38 h 77" name="T35"/>
                  <a:gd fmla="*/ 22 w 77" name="T36"/>
                  <a:gd fmla="*/ 16 h 77" name="T37"/>
                  <a:gd fmla="*/ 38 w 77" name="T38"/>
                  <a:gd fmla="*/ 9 h 77" name="T39"/>
                  <a:gd fmla="*/ 39 w 77" name="T40"/>
                  <a:gd fmla="*/ 0 h 77" name="T41"/>
                  <a:gd fmla="*/ 40 w 77" name="T42"/>
                  <a:gd fmla="*/ 9 h 77" name="T43"/>
                  <a:gd fmla="*/ 55 w 77" name="T44"/>
                  <a:gd fmla="*/ 16 h 77" name="T45"/>
                  <a:gd fmla="*/ 61 w 77" name="T46"/>
                  <a:gd fmla="*/ 38 h 77" name="T47"/>
                  <a:gd fmla="*/ 72 w 77" name="T48"/>
                  <a:gd fmla="*/ 34 h 77" name="T49"/>
                  <a:gd fmla="*/ 39 w 77" name="T50"/>
                  <a:gd fmla="*/ 8 h 77" name="T51"/>
                  <a:gd fmla="*/ 39 w 77" name="T52"/>
                  <a:gd fmla="*/ 2 h 77" name="T53"/>
                  <a:gd fmla="*/ 39 w 77" name="T54"/>
                  <a:gd fmla="*/ 8 h 77" name="T55"/>
                  <a:gd fmla="*/ 5 w 77" name="T56"/>
                  <a:gd fmla="*/ 36 h 77" name="T57"/>
                  <a:gd fmla="*/ 5 w 77" name="T58"/>
                  <a:gd fmla="*/ 41 h 77" name="T59"/>
                  <a:gd fmla="*/ 39 w 77" name="T60"/>
                  <a:gd fmla="*/ 70 h 77" name="T61"/>
                  <a:gd fmla="*/ 39 w 77" name="T62"/>
                  <a:gd fmla="*/ 75 h 77" name="T63"/>
                  <a:gd fmla="*/ 39 w 77" name="T64"/>
                  <a:gd fmla="*/ 70 h 77" name="T65"/>
                  <a:gd fmla="*/ 52 w 77" name="T66"/>
                  <a:gd fmla="*/ 47 h 77" name="T67"/>
                  <a:gd fmla="*/ 42 w 77" name="T68"/>
                  <a:gd fmla="*/ 39 h 77" name="T69"/>
                  <a:gd fmla="*/ 46 w 77" name="T70"/>
                  <a:gd fmla="*/ 33 h 77" name="T71"/>
                  <a:gd fmla="*/ 45 w 77" name="T72"/>
                  <a:gd fmla="*/ 30 h 77" name="T73"/>
                  <a:gd fmla="*/ 32 w 77" name="T74"/>
                  <a:gd fmla="*/ 30 h 77" name="T75"/>
                  <a:gd fmla="*/ 31 w 77" name="T76"/>
                  <a:gd fmla="*/ 33 h 77" name="T77"/>
                  <a:gd fmla="*/ 35 w 77" name="T78"/>
                  <a:gd fmla="*/ 39 h 77" name="T79"/>
                  <a:gd fmla="*/ 25 w 77" name="T80"/>
                  <a:gd fmla="*/ 47 h 77" name="T81"/>
                  <a:gd fmla="*/ 55 w 77" name="T82"/>
                  <a:gd fmla="*/ 54 h 77" name="T83"/>
                  <a:gd fmla="*/ 72 w 77" name="T84"/>
                  <a:gd fmla="*/ 36 h 77" name="T85"/>
                  <a:gd fmla="*/ 72 w 77" name="T86"/>
                  <a:gd fmla="*/ 41 h 77" name="T87"/>
                  <a:gd fmla="*/ 71 w 77" name="T88"/>
                  <a:gd fmla="*/ 47 h 77" name="T89"/>
                  <a:gd fmla="*/ 47 w 77" name="T90"/>
                  <a:gd fmla="*/ 73 h 77" name="T91"/>
                  <a:gd fmla="*/ 74 w 77" name="T92"/>
                  <a:gd fmla="*/ 47 h 77" name="T93"/>
                  <a:gd fmla="*/ 71 w 77" name="T94"/>
                  <a:gd fmla="*/ 47 h 77" name="T95"/>
                  <a:gd fmla="*/ 5 w 77" name="T96"/>
                  <a:gd fmla="*/ 47 h 77" name="T97"/>
                  <a:gd fmla="*/ 30 w 77" name="T98"/>
                  <a:gd fmla="*/ 74 h 77" name="T99"/>
                  <a:gd fmla="*/ 30 w 77" name="T100"/>
                  <a:gd fmla="*/ 71 h 77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77" w="77">
                    <a:moveTo>
                      <a:pt x="5" y="30"/>
                    </a:moveTo>
                    <a:cubicBezTo>
                      <a:pt x="4" y="30"/>
                      <a:pt x="4" y="30"/>
                      <a:pt x="3" y="30"/>
                    </a:cubicBezTo>
                    <a:cubicBezTo>
                      <a:pt x="7" y="17"/>
                      <a:pt x="17" y="7"/>
                      <a:pt x="30" y="4"/>
                    </a:cubicBezTo>
                    <a:cubicBezTo>
                      <a:pt x="30" y="4"/>
                      <a:pt x="30" y="4"/>
                      <a:pt x="30" y="5"/>
                    </a:cubicBezTo>
                    <a:cubicBezTo>
                      <a:pt x="30" y="5"/>
                      <a:pt x="30" y="6"/>
                      <a:pt x="30" y="7"/>
                    </a:cubicBezTo>
                    <a:cubicBezTo>
                      <a:pt x="19" y="10"/>
                      <a:pt x="9" y="19"/>
                      <a:pt x="7" y="31"/>
                    </a:cubicBezTo>
                    <a:cubicBezTo>
                      <a:pt x="6" y="30"/>
                      <a:pt x="5" y="30"/>
                      <a:pt x="5" y="30"/>
                    </a:cubicBezTo>
                    <a:close/>
                    <a:moveTo>
                      <a:pt x="71" y="31"/>
                    </a:moveTo>
                    <a:cubicBezTo>
                      <a:pt x="71" y="30"/>
                      <a:pt x="72" y="30"/>
                      <a:pt x="72" y="30"/>
                    </a:cubicBezTo>
                    <a:cubicBezTo>
                      <a:pt x="73" y="30"/>
                      <a:pt x="73" y="30"/>
                      <a:pt x="74" y="30"/>
                    </a:cubicBezTo>
                    <a:cubicBezTo>
                      <a:pt x="70" y="17"/>
                      <a:pt x="60" y="7"/>
                      <a:pt x="47" y="4"/>
                    </a:cubicBezTo>
                    <a:cubicBezTo>
                      <a:pt x="47" y="4"/>
                      <a:pt x="47" y="4"/>
                      <a:pt x="47" y="5"/>
                    </a:cubicBezTo>
                    <a:cubicBezTo>
                      <a:pt x="47" y="5"/>
                      <a:pt x="47" y="6"/>
                      <a:pt x="47" y="7"/>
                    </a:cubicBezTo>
                    <a:cubicBezTo>
                      <a:pt x="58" y="10"/>
                      <a:pt x="68" y="19"/>
                      <a:pt x="71" y="31"/>
                    </a:cubicBezTo>
                    <a:close/>
                    <a:moveTo>
                      <a:pt x="77" y="39"/>
                    </a:moveTo>
                    <a:cubicBezTo>
                      <a:pt x="77" y="41"/>
                      <a:pt x="75" y="43"/>
                      <a:pt x="72" y="43"/>
                    </a:cubicBezTo>
                    <a:cubicBezTo>
                      <a:pt x="70" y="43"/>
                      <a:pt x="68" y="42"/>
                      <a:pt x="68" y="40"/>
                    </a:cubicBezTo>
                    <a:cubicBezTo>
                      <a:pt x="61" y="40"/>
                      <a:pt x="61" y="40"/>
                      <a:pt x="61" y="40"/>
                    </a:cubicBezTo>
                    <a:cubicBezTo>
                      <a:pt x="61" y="55"/>
                      <a:pt x="61" y="55"/>
                      <a:pt x="61" y="55"/>
                    </a:cubicBezTo>
                    <a:cubicBezTo>
                      <a:pt x="61" y="58"/>
                      <a:pt x="58" y="61"/>
                      <a:pt x="55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2" y="68"/>
                      <a:pt x="43" y="70"/>
                      <a:pt x="43" y="73"/>
                    </a:cubicBezTo>
                    <a:cubicBezTo>
                      <a:pt x="43" y="75"/>
                      <a:pt x="41" y="77"/>
                      <a:pt x="39" y="77"/>
                    </a:cubicBezTo>
                    <a:cubicBezTo>
                      <a:pt x="36" y="77"/>
                      <a:pt x="34" y="75"/>
                      <a:pt x="34" y="73"/>
                    </a:cubicBezTo>
                    <a:cubicBezTo>
                      <a:pt x="34" y="70"/>
                      <a:pt x="35" y="68"/>
                      <a:pt x="38" y="68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19" y="61"/>
                      <a:pt x="16" y="58"/>
                      <a:pt x="16" y="55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9" y="42"/>
                      <a:pt x="7" y="43"/>
                      <a:pt x="5" y="43"/>
                    </a:cubicBezTo>
                    <a:cubicBezTo>
                      <a:pt x="2" y="43"/>
                      <a:pt x="0" y="41"/>
                      <a:pt x="0" y="39"/>
                    </a:cubicBezTo>
                    <a:cubicBezTo>
                      <a:pt x="0" y="36"/>
                      <a:pt x="2" y="34"/>
                      <a:pt x="5" y="34"/>
                    </a:cubicBezTo>
                    <a:cubicBezTo>
                      <a:pt x="7" y="34"/>
                      <a:pt x="9" y="36"/>
                      <a:pt x="9" y="38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19"/>
                      <a:pt x="19" y="16"/>
                      <a:pt x="22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5" y="9"/>
                      <a:pt x="34" y="7"/>
                      <a:pt x="34" y="5"/>
                    </a:cubicBezTo>
                    <a:cubicBezTo>
                      <a:pt x="34" y="2"/>
                      <a:pt x="36" y="0"/>
                      <a:pt x="39" y="0"/>
                    </a:cubicBezTo>
                    <a:cubicBezTo>
                      <a:pt x="41" y="0"/>
                      <a:pt x="43" y="2"/>
                      <a:pt x="43" y="5"/>
                    </a:cubicBezTo>
                    <a:cubicBezTo>
                      <a:pt x="43" y="7"/>
                      <a:pt x="42" y="9"/>
                      <a:pt x="40" y="9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8" y="16"/>
                      <a:pt x="61" y="19"/>
                      <a:pt x="61" y="22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68" y="38"/>
                      <a:pt x="68" y="38"/>
                      <a:pt x="68" y="38"/>
                    </a:cubicBezTo>
                    <a:cubicBezTo>
                      <a:pt x="68" y="36"/>
                      <a:pt x="70" y="34"/>
                      <a:pt x="72" y="34"/>
                    </a:cubicBezTo>
                    <a:cubicBezTo>
                      <a:pt x="75" y="34"/>
                      <a:pt x="77" y="36"/>
                      <a:pt x="77" y="39"/>
                    </a:cubicBezTo>
                    <a:close/>
                    <a:moveTo>
                      <a:pt x="39" y="8"/>
                    </a:moveTo>
                    <a:cubicBezTo>
                      <a:pt x="40" y="8"/>
                      <a:pt x="41" y="6"/>
                      <a:pt x="41" y="5"/>
                    </a:cubicBezTo>
                    <a:cubicBezTo>
                      <a:pt x="41" y="3"/>
                      <a:pt x="40" y="2"/>
                      <a:pt x="39" y="2"/>
                    </a:cubicBezTo>
                    <a:cubicBezTo>
                      <a:pt x="37" y="2"/>
                      <a:pt x="36" y="3"/>
                      <a:pt x="36" y="5"/>
                    </a:cubicBezTo>
                    <a:cubicBezTo>
                      <a:pt x="36" y="6"/>
                      <a:pt x="37" y="8"/>
                      <a:pt x="39" y="8"/>
                    </a:cubicBezTo>
                    <a:close/>
                    <a:moveTo>
                      <a:pt x="7" y="39"/>
                    </a:moveTo>
                    <a:cubicBezTo>
                      <a:pt x="7" y="37"/>
                      <a:pt x="6" y="36"/>
                      <a:pt x="5" y="36"/>
                    </a:cubicBezTo>
                    <a:cubicBezTo>
                      <a:pt x="3" y="36"/>
                      <a:pt x="2" y="37"/>
                      <a:pt x="2" y="39"/>
                    </a:cubicBezTo>
                    <a:cubicBezTo>
                      <a:pt x="2" y="40"/>
                      <a:pt x="3" y="41"/>
                      <a:pt x="5" y="41"/>
                    </a:cubicBezTo>
                    <a:cubicBezTo>
                      <a:pt x="6" y="41"/>
                      <a:pt x="7" y="40"/>
                      <a:pt x="7" y="39"/>
                    </a:cubicBezTo>
                    <a:close/>
                    <a:moveTo>
                      <a:pt x="39" y="70"/>
                    </a:moveTo>
                    <a:cubicBezTo>
                      <a:pt x="37" y="70"/>
                      <a:pt x="36" y="71"/>
                      <a:pt x="36" y="73"/>
                    </a:cubicBezTo>
                    <a:cubicBezTo>
                      <a:pt x="36" y="74"/>
                      <a:pt x="37" y="75"/>
                      <a:pt x="39" y="75"/>
                    </a:cubicBezTo>
                    <a:cubicBezTo>
                      <a:pt x="40" y="75"/>
                      <a:pt x="41" y="74"/>
                      <a:pt x="41" y="73"/>
                    </a:cubicBezTo>
                    <a:cubicBezTo>
                      <a:pt x="41" y="71"/>
                      <a:pt x="40" y="70"/>
                      <a:pt x="39" y="70"/>
                    </a:cubicBezTo>
                    <a:close/>
                    <a:moveTo>
                      <a:pt x="55" y="54"/>
                    </a:moveTo>
                    <a:cubicBezTo>
                      <a:pt x="55" y="54"/>
                      <a:pt x="54" y="49"/>
                      <a:pt x="52" y="47"/>
                    </a:cubicBezTo>
                    <a:cubicBezTo>
                      <a:pt x="51" y="45"/>
                      <a:pt x="44" y="44"/>
                      <a:pt x="43" y="43"/>
                    </a:cubicBezTo>
                    <a:cubicBezTo>
                      <a:pt x="42" y="42"/>
                      <a:pt x="42" y="40"/>
                      <a:pt x="42" y="39"/>
                    </a:cubicBezTo>
                    <a:cubicBezTo>
                      <a:pt x="43" y="38"/>
                      <a:pt x="44" y="37"/>
                      <a:pt x="44" y="35"/>
                    </a:cubicBezTo>
                    <a:cubicBezTo>
                      <a:pt x="45" y="35"/>
                      <a:pt x="45" y="34"/>
                      <a:pt x="46" y="33"/>
                    </a:cubicBezTo>
                    <a:cubicBezTo>
                      <a:pt x="46" y="32"/>
                      <a:pt x="45" y="32"/>
                      <a:pt x="45" y="31"/>
                    </a:cubicBezTo>
                    <a:cubicBezTo>
                      <a:pt x="45" y="31"/>
                      <a:pt x="45" y="31"/>
                      <a:pt x="45" y="30"/>
                    </a:cubicBezTo>
                    <a:cubicBezTo>
                      <a:pt x="45" y="26"/>
                      <a:pt x="42" y="23"/>
                      <a:pt x="39" y="23"/>
                    </a:cubicBezTo>
                    <a:cubicBezTo>
                      <a:pt x="35" y="23"/>
                      <a:pt x="32" y="26"/>
                      <a:pt x="32" y="30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32"/>
                      <a:pt x="31" y="32"/>
                      <a:pt x="31" y="33"/>
                    </a:cubicBezTo>
                    <a:cubicBezTo>
                      <a:pt x="32" y="34"/>
                      <a:pt x="32" y="35"/>
                      <a:pt x="33" y="35"/>
                    </a:cubicBezTo>
                    <a:cubicBezTo>
                      <a:pt x="33" y="37"/>
                      <a:pt x="34" y="38"/>
                      <a:pt x="35" y="39"/>
                    </a:cubicBezTo>
                    <a:cubicBezTo>
                      <a:pt x="35" y="40"/>
                      <a:pt x="35" y="42"/>
                      <a:pt x="34" y="43"/>
                    </a:cubicBezTo>
                    <a:cubicBezTo>
                      <a:pt x="34" y="44"/>
                      <a:pt x="26" y="45"/>
                      <a:pt x="25" y="47"/>
                    </a:cubicBezTo>
                    <a:cubicBezTo>
                      <a:pt x="24" y="49"/>
                      <a:pt x="22" y="54"/>
                      <a:pt x="22" y="54"/>
                    </a:cubicBezTo>
                    <a:lnTo>
                      <a:pt x="55" y="54"/>
                    </a:lnTo>
                    <a:close/>
                    <a:moveTo>
                      <a:pt x="75" y="39"/>
                    </a:moveTo>
                    <a:cubicBezTo>
                      <a:pt x="75" y="37"/>
                      <a:pt x="74" y="36"/>
                      <a:pt x="72" y="36"/>
                    </a:cubicBezTo>
                    <a:cubicBezTo>
                      <a:pt x="71" y="36"/>
                      <a:pt x="70" y="37"/>
                      <a:pt x="70" y="39"/>
                    </a:cubicBezTo>
                    <a:cubicBezTo>
                      <a:pt x="70" y="40"/>
                      <a:pt x="71" y="41"/>
                      <a:pt x="72" y="41"/>
                    </a:cubicBezTo>
                    <a:cubicBezTo>
                      <a:pt x="74" y="41"/>
                      <a:pt x="75" y="40"/>
                      <a:pt x="75" y="39"/>
                    </a:cubicBezTo>
                    <a:close/>
                    <a:moveTo>
                      <a:pt x="71" y="47"/>
                    </a:moveTo>
                    <a:cubicBezTo>
                      <a:pt x="68" y="58"/>
                      <a:pt x="58" y="68"/>
                      <a:pt x="47" y="71"/>
                    </a:cubicBezTo>
                    <a:cubicBezTo>
                      <a:pt x="47" y="71"/>
                      <a:pt x="47" y="72"/>
                      <a:pt x="47" y="73"/>
                    </a:cubicBezTo>
                    <a:cubicBezTo>
                      <a:pt x="47" y="73"/>
                      <a:pt x="47" y="73"/>
                      <a:pt x="47" y="74"/>
                    </a:cubicBezTo>
                    <a:cubicBezTo>
                      <a:pt x="60" y="71"/>
                      <a:pt x="70" y="60"/>
                      <a:pt x="74" y="47"/>
                    </a:cubicBezTo>
                    <a:cubicBezTo>
                      <a:pt x="73" y="47"/>
                      <a:pt x="73" y="47"/>
                      <a:pt x="72" y="47"/>
                    </a:cubicBezTo>
                    <a:cubicBezTo>
                      <a:pt x="72" y="47"/>
                      <a:pt x="71" y="47"/>
                      <a:pt x="71" y="47"/>
                    </a:cubicBezTo>
                    <a:close/>
                    <a:moveTo>
                      <a:pt x="7" y="47"/>
                    </a:moveTo>
                    <a:cubicBezTo>
                      <a:pt x="6" y="47"/>
                      <a:pt x="5" y="47"/>
                      <a:pt x="5" y="47"/>
                    </a:cubicBezTo>
                    <a:cubicBezTo>
                      <a:pt x="4" y="47"/>
                      <a:pt x="4" y="47"/>
                      <a:pt x="3" y="47"/>
                    </a:cubicBezTo>
                    <a:cubicBezTo>
                      <a:pt x="7" y="60"/>
                      <a:pt x="17" y="71"/>
                      <a:pt x="30" y="74"/>
                    </a:cubicBezTo>
                    <a:cubicBezTo>
                      <a:pt x="30" y="73"/>
                      <a:pt x="30" y="73"/>
                      <a:pt x="30" y="73"/>
                    </a:cubicBezTo>
                    <a:cubicBezTo>
                      <a:pt x="30" y="72"/>
                      <a:pt x="30" y="71"/>
                      <a:pt x="30" y="71"/>
                    </a:cubicBezTo>
                    <a:cubicBezTo>
                      <a:pt x="19" y="68"/>
                      <a:pt x="9" y="58"/>
                      <a:pt x="7" y="4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" name="Freeform: Shape 22"/>
              <p:cNvSpPr/>
              <p:nvPr/>
            </p:nvSpPr>
            <p:spPr bwMode="auto">
              <a:xfrm>
                <a:off x="7950031" y="5180796"/>
                <a:ext cx="498634" cy="495178"/>
              </a:xfrm>
              <a:custGeom>
                <a:gdLst>
                  <a:gd fmla="*/ 0 w 120" name="T0"/>
                  <a:gd fmla="*/ 60 h 120" name="T1"/>
                  <a:gd fmla="*/ 120 w 120" name="T2"/>
                  <a:gd fmla="*/ 60 h 120" name="T3"/>
                  <a:gd fmla="*/ 83 w 120" name="T4"/>
                  <a:gd fmla="*/ 24 h 120" name="T5"/>
                  <a:gd fmla="*/ 86 w 120" name="T6"/>
                  <a:gd fmla="*/ 14 h 120" name="T7"/>
                  <a:gd fmla="*/ 86 w 120" name="T8"/>
                  <a:gd fmla="*/ 28 h 120" name="T9"/>
                  <a:gd fmla="*/ 47 w 120" name="T10"/>
                  <a:gd fmla="*/ 77 h 120" name="T11"/>
                  <a:gd fmla="*/ 41 w 120" name="T12"/>
                  <a:gd fmla="*/ 88 h 120" name="T13"/>
                  <a:gd fmla="*/ 38 w 120" name="T14"/>
                  <a:gd fmla="*/ 95 h 120" name="T15"/>
                  <a:gd fmla="*/ 37 w 120" name="T16"/>
                  <a:gd fmla="*/ 110 h 120" name="T17"/>
                  <a:gd fmla="*/ 31 w 120" name="T18"/>
                  <a:gd fmla="*/ 99 h 120" name="T19"/>
                  <a:gd fmla="*/ 26 w 120" name="T20"/>
                  <a:gd fmla="*/ 89 h 120" name="T21"/>
                  <a:gd fmla="*/ 17 w 120" name="T22"/>
                  <a:gd fmla="*/ 82 h 120" name="T23"/>
                  <a:gd fmla="*/ 16 w 120" name="T24"/>
                  <a:gd fmla="*/ 68 h 120" name="T25"/>
                  <a:gd fmla="*/ 15 w 120" name="T26"/>
                  <a:gd fmla="*/ 60 h 120" name="T27"/>
                  <a:gd fmla="*/ 10 w 120" name="T28"/>
                  <a:gd fmla="*/ 54 h 120" name="T29"/>
                  <a:gd fmla="*/ 10 w 120" name="T30"/>
                  <a:gd fmla="*/ 45 h 120" name="T31"/>
                  <a:gd fmla="*/ 38 w 120" name="T32"/>
                  <a:gd fmla="*/ 20 h 120" name="T33"/>
                  <a:gd fmla="*/ 31 w 120" name="T34"/>
                  <a:gd fmla="*/ 20 h 120" name="T35"/>
                  <a:gd fmla="*/ 28 w 120" name="T36"/>
                  <a:gd fmla="*/ 26 h 120" name="T37"/>
                  <a:gd fmla="*/ 32 w 120" name="T38"/>
                  <a:gd fmla="*/ 28 h 120" name="T39"/>
                  <a:gd fmla="*/ 31 w 120" name="T40"/>
                  <a:gd fmla="*/ 24 h 120" name="T41"/>
                  <a:gd fmla="*/ 47 w 120" name="T42"/>
                  <a:gd fmla="*/ 30 h 120" name="T43"/>
                  <a:gd fmla="*/ 41 w 120" name="T44"/>
                  <a:gd fmla="*/ 34 h 120" name="T45"/>
                  <a:gd fmla="*/ 37 w 120" name="T46"/>
                  <a:gd fmla="*/ 36 h 120" name="T47"/>
                  <a:gd fmla="*/ 38 w 120" name="T48"/>
                  <a:gd fmla="*/ 43 h 120" name="T49"/>
                  <a:gd fmla="*/ 33 w 120" name="T50"/>
                  <a:gd fmla="*/ 49 h 120" name="T51"/>
                  <a:gd fmla="*/ 29 w 120" name="T52"/>
                  <a:gd fmla="*/ 51 h 120" name="T53"/>
                  <a:gd fmla="*/ 21 w 120" name="T54"/>
                  <a:gd fmla="*/ 49 h 120" name="T55"/>
                  <a:gd fmla="*/ 15 w 120" name="T56"/>
                  <a:gd fmla="*/ 54 h 120" name="T57"/>
                  <a:gd fmla="*/ 16 w 120" name="T58"/>
                  <a:gd fmla="*/ 58 h 120" name="T59"/>
                  <a:gd fmla="*/ 27 w 120" name="T60"/>
                  <a:gd fmla="*/ 62 h 120" name="T61"/>
                  <a:gd fmla="*/ 41 w 120" name="T62"/>
                  <a:gd fmla="*/ 66 h 120" name="T63"/>
                  <a:gd fmla="*/ 47 w 120" name="T64"/>
                  <a:gd fmla="*/ 77 h 120" name="T65"/>
                  <a:gd fmla="*/ 55 w 120" name="T66"/>
                  <a:gd fmla="*/ 21 h 120" name="T67"/>
                  <a:gd fmla="*/ 44 w 120" name="T68"/>
                  <a:gd fmla="*/ 15 h 120" name="T69"/>
                  <a:gd fmla="*/ 63 w 120" name="T70"/>
                  <a:gd fmla="*/ 10 h 120" name="T71"/>
                  <a:gd fmla="*/ 107 w 120" name="T72"/>
                  <a:gd fmla="*/ 62 h 120" name="T73"/>
                  <a:gd fmla="*/ 92 w 120" name="T74"/>
                  <a:gd fmla="*/ 102 h 120" name="T75"/>
                  <a:gd fmla="*/ 91 w 120" name="T76"/>
                  <a:gd fmla="*/ 92 h 120" name="T77"/>
                  <a:gd fmla="*/ 84 w 120" name="T78"/>
                  <a:gd fmla="*/ 81 h 120" name="T79"/>
                  <a:gd fmla="*/ 66 w 120" name="T80"/>
                  <a:gd fmla="*/ 67 h 120" name="T81"/>
                  <a:gd fmla="*/ 97 w 120" name="T82"/>
                  <a:gd fmla="*/ 56 h 120" name="T83"/>
                  <a:gd fmla="*/ 105 w 120" name="T84"/>
                  <a:gd fmla="*/ 49 h 120" name="T85"/>
                  <a:gd fmla="*/ 93 w 120" name="T86"/>
                  <a:gd fmla="*/ 39 h 120" name="T87"/>
                  <a:gd fmla="*/ 91 w 120" name="T88"/>
                  <a:gd fmla="*/ 52 h 120" name="T89"/>
                  <a:gd fmla="*/ 79 w 120" name="T90"/>
                  <a:gd fmla="*/ 49 h 120" name="T91"/>
                  <a:gd fmla="*/ 73 w 120" name="T92"/>
                  <a:gd fmla="*/ 44 h 120" name="T93"/>
                  <a:gd fmla="*/ 76 w 120" name="T94"/>
                  <a:gd fmla="*/ 35 h 120" name="T95"/>
                  <a:gd fmla="*/ 90 w 120" name="T96"/>
                  <a:gd fmla="*/ 36 h 120" name="T97"/>
                  <a:gd fmla="*/ 100 w 120" name="T98"/>
                  <a:gd fmla="*/ 36 h 120" name="T99"/>
                  <a:gd fmla="*/ 105 w 120" name="T100"/>
                  <a:gd fmla="*/ 32 h 120" name="T101"/>
                  <a:gd fmla="*/ 110 w 120" name="T102"/>
                  <a:gd fmla="*/ 57 h 120" name="T103"/>
                  <a:gd fmla="*/ 107 w 120" name="T104"/>
                  <a:gd fmla="*/ 62 h 120" name="T1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b="b" l="0" r="r" t="0"/>
                <a:pathLst>
                  <a:path h="120" w="120">
                    <a:moveTo>
                      <a:pt x="60" y="0"/>
                    </a:moveTo>
                    <a:cubicBezTo>
                      <a:pt x="27" y="0"/>
                      <a:pt x="0" y="27"/>
                      <a:pt x="0" y="60"/>
                    </a:cubicBezTo>
                    <a:cubicBezTo>
                      <a:pt x="0" y="93"/>
                      <a:pt x="27" y="120"/>
                      <a:pt x="60" y="120"/>
                    </a:cubicBezTo>
                    <a:cubicBezTo>
                      <a:pt x="93" y="120"/>
                      <a:pt x="120" y="93"/>
                      <a:pt x="120" y="60"/>
                    </a:cubicBezTo>
                    <a:cubicBezTo>
                      <a:pt x="120" y="27"/>
                      <a:pt x="93" y="0"/>
                      <a:pt x="60" y="0"/>
                    </a:cubicBezTo>
                    <a:close/>
                    <a:moveTo>
                      <a:pt x="83" y="24"/>
                    </a:moveTo>
                    <a:cubicBezTo>
                      <a:pt x="87" y="21"/>
                      <a:pt x="87" y="21"/>
                      <a:pt x="87" y="21"/>
                    </a:cubicBezTo>
                    <a:cubicBezTo>
                      <a:pt x="87" y="21"/>
                      <a:pt x="85" y="17"/>
                      <a:pt x="86" y="14"/>
                    </a:cubicBezTo>
                    <a:cubicBezTo>
                      <a:pt x="87" y="14"/>
                      <a:pt x="91" y="16"/>
                      <a:pt x="94" y="20"/>
                    </a:cubicBezTo>
                    <a:cubicBezTo>
                      <a:pt x="92" y="29"/>
                      <a:pt x="86" y="28"/>
                      <a:pt x="86" y="28"/>
                    </a:cubicBezTo>
                    <a:cubicBezTo>
                      <a:pt x="86" y="28"/>
                      <a:pt x="82" y="28"/>
                      <a:pt x="83" y="24"/>
                    </a:cubicBezTo>
                    <a:close/>
                    <a:moveTo>
                      <a:pt x="47" y="77"/>
                    </a:moveTo>
                    <a:cubicBezTo>
                      <a:pt x="46" y="78"/>
                      <a:pt x="45" y="81"/>
                      <a:pt x="44" y="84"/>
                    </a:cubicBezTo>
                    <a:cubicBezTo>
                      <a:pt x="43" y="86"/>
                      <a:pt x="42" y="87"/>
                      <a:pt x="41" y="88"/>
                    </a:cubicBezTo>
                    <a:cubicBezTo>
                      <a:pt x="39" y="89"/>
                      <a:pt x="39" y="91"/>
                      <a:pt x="39" y="91"/>
                    </a:cubicBez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95"/>
                      <a:pt x="39" y="99"/>
                      <a:pt x="40" y="100"/>
                    </a:cubicBezTo>
                    <a:cubicBezTo>
                      <a:pt x="40" y="102"/>
                      <a:pt x="37" y="110"/>
                      <a:pt x="37" y="110"/>
                    </a:cubicBezTo>
                    <a:cubicBezTo>
                      <a:pt x="34" y="109"/>
                      <a:pt x="33" y="106"/>
                      <a:pt x="32" y="104"/>
                    </a:cubicBezTo>
                    <a:cubicBezTo>
                      <a:pt x="32" y="102"/>
                      <a:pt x="30" y="101"/>
                      <a:pt x="31" y="99"/>
                    </a:cubicBezTo>
                    <a:cubicBezTo>
                      <a:pt x="31" y="96"/>
                      <a:pt x="29" y="95"/>
                      <a:pt x="28" y="94"/>
                    </a:cubicBezTo>
                    <a:cubicBezTo>
                      <a:pt x="27" y="92"/>
                      <a:pt x="26" y="90"/>
                      <a:pt x="26" y="89"/>
                    </a:cubicBezTo>
                    <a:cubicBezTo>
                      <a:pt x="26" y="88"/>
                      <a:pt x="23" y="86"/>
                      <a:pt x="23" y="86"/>
                    </a:cubicBezTo>
                    <a:cubicBezTo>
                      <a:pt x="23" y="86"/>
                      <a:pt x="18" y="83"/>
                      <a:pt x="17" y="82"/>
                    </a:cubicBezTo>
                    <a:cubicBezTo>
                      <a:pt x="16" y="81"/>
                      <a:pt x="15" y="77"/>
                      <a:pt x="15" y="75"/>
                    </a:cubicBezTo>
                    <a:cubicBezTo>
                      <a:pt x="15" y="73"/>
                      <a:pt x="16" y="68"/>
                      <a:pt x="16" y="68"/>
                    </a:cubicBezTo>
                    <a:cubicBezTo>
                      <a:pt x="16" y="68"/>
                      <a:pt x="18" y="66"/>
                      <a:pt x="17" y="65"/>
                    </a:cubicBezTo>
                    <a:cubicBezTo>
                      <a:pt x="15" y="64"/>
                      <a:pt x="15" y="60"/>
                      <a:pt x="15" y="60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1" y="55"/>
                      <a:pt x="10" y="54"/>
                    </a:cubicBezTo>
                    <a:cubicBezTo>
                      <a:pt x="10" y="52"/>
                      <a:pt x="10" y="51"/>
                      <a:pt x="11" y="50"/>
                    </a:cubicBezTo>
                    <a:cubicBezTo>
                      <a:pt x="11" y="49"/>
                      <a:pt x="10" y="46"/>
                      <a:pt x="10" y="45"/>
                    </a:cubicBezTo>
                    <a:cubicBezTo>
                      <a:pt x="20" y="20"/>
                      <a:pt x="37" y="15"/>
                      <a:pt x="37" y="15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8" y="20"/>
                      <a:pt x="35" y="21"/>
                      <a:pt x="34" y="21"/>
                    </a:cubicBezTo>
                    <a:cubicBezTo>
                      <a:pt x="32" y="20"/>
                      <a:pt x="31" y="20"/>
                      <a:pt x="31" y="20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9" y="23"/>
                      <a:pt x="28" y="25"/>
                      <a:pt x="28" y="26"/>
                    </a:cubicBezTo>
                    <a:cubicBezTo>
                      <a:pt x="28" y="27"/>
                      <a:pt x="29" y="29"/>
                      <a:pt x="29" y="29"/>
                    </a:cubicBezTo>
                    <a:cubicBezTo>
                      <a:pt x="29" y="29"/>
                      <a:pt x="32" y="29"/>
                      <a:pt x="32" y="28"/>
                    </a:cubicBezTo>
                    <a:cubicBezTo>
                      <a:pt x="32" y="27"/>
                      <a:pt x="32" y="26"/>
                      <a:pt x="32" y="26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1" y="24"/>
                      <a:pt x="34" y="23"/>
                      <a:pt x="40" y="24"/>
                    </a:cubicBezTo>
                    <a:cubicBezTo>
                      <a:pt x="47" y="24"/>
                      <a:pt x="44" y="29"/>
                      <a:pt x="47" y="30"/>
                    </a:cubicBezTo>
                    <a:cubicBezTo>
                      <a:pt x="50" y="31"/>
                      <a:pt x="45" y="35"/>
                      <a:pt x="44" y="37"/>
                    </a:cubicBezTo>
                    <a:cubicBezTo>
                      <a:pt x="43" y="39"/>
                      <a:pt x="41" y="34"/>
                      <a:pt x="41" y="34"/>
                    </a:cubicBezTo>
                    <a:cubicBezTo>
                      <a:pt x="41" y="34"/>
                      <a:pt x="43" y="32"/>
                      <a:pt x="40" y="32"/>
                    </a:cubicBezTo>
                    <a:cubicBezTo>
                      <a:pt x="37" y="31"/>
                      <a:pt x="35" y="36"/>
                      <a:pt x="37" y="36"/>
                    </a:cubicBezTo>
                    <a:cubicBezTo>
                      <a:pt x="38" y="36"/>
                      <a:pt x="40" y="38"/>
                      <a:pt x="39" y="39"/>
                    </a:cubicBezTo>
                    <a:cubicBezTo>
                      <a:pt x="39" y="40"/>
                      <a:pt x="39" y="40"/>
                      <a:pt x="38" y="43"/>
                    </a:cubicBezTo>
                    <a:cubicBezTo>
                      <a:pt x="36" y="46"/>
                      <a:pt x="34" y="48"/>
                      <a:pt x="34" y="48"/>
                    </a:cubicBezTo>
                    <a:cubicBezTo>
                      <a:pt x="34" y="48"/>
                      <a:pt x="32" y="47"/>
                      <a:pt x="33" y="49"/>
                    </a:cubicBezTo>
                    <a:cubicBezTo>
                      <a:pt x="34" y="51"/>
                      <a:pt x="33" y="54"/>
                      <a:pt x="33" y="55"/>
                    </a:cubicBezTo>
                    <a:cubicBezTo>
                      <a:pt x="33" y="57"/>
                      <a:pt x="29" y="54"/>
                      <a:pt x="29" y="51"/>
                    </a:cubicBezTo>
                    <a:cubicBezTo>
                      <a:pt x="28" y="48"/>
                      <a:pt x="25" y="51"/>
                      <a:pt x="24" y="51"/>
                    </a:cubicBezTo>
                    <a:cubicBezTo>
                      <a:pt x="23" y="51"/>
                      <a:pt x="21" y="50"/>
                      <a:pt x="21" y="49"/>
                    </a:cubicBezTo>
                    <a:cubicBezTo>
                      <a:pt x="20" y="48"/>
                      <a:pt x="15" y="52"/>
                      <a:pt x="14" y="52"/>
                    </a:cubicBezTo>
                    <a:cubicBezTo>
                      <a:pt x="13" y="53"/>
                      <a:pt x="13" y="55"/>
                      <a:pt x="15" y="54"/>
                    </a:cubicBezTo>
                    <a:cubicBezTo>
                      <a:pt x="17" y="53"/>
                      <a:pt x="19" y="54"/>
                      <a:pt x="19" y="56"/>
                    </a:cubicBezTo>
                    <a:cubicBezTo>
                      <a:pt x="18" y="58"/>
                      <a:pt x="16" y="57"/>
                      <a:pt x="16" y="58"/>
                    </a:cubicBezTo>
                    <a:cubicBezTo>
                      <a:pt x="17" y="60"/>
                      <a:pt x="19" y="61"/>
                      <a:pt x="19" y="63"/>
                    </a:cubicBezTo>
                    <a:cubicBezTo>
                      <a:pt x="20" y="65"/>
                      <a:pt x="25" y="63"/>
                      <a:pt x="27" y="62"/>
                    </a:cubicBezTo>
                    <a:cubicBezTo>
                      <a:pt x="28" y="62"/>
                      <a:pt x="33" y="61"/>
                      <a:pt x="33" y="63"/>
                    </a:cubicBezTo>
                    <a:cubicBezTo>
                      <a:pt x="34" y="65"/>
                      <a:pt x="39" y="66"/>
                      <a:pt x="41" y="66"/>
                    </a:cubicBezTo>
                    <a:cubicBezTo>
                      <a:pt x="43" y="67"/>
                      <a:pt x="46" y="67"/>
                      <a:pt x="49" y="69"/>
                    </a:cubicBezTo>
                    <a:cubicBezTo>
                      <a:pt x="51" y="72"/>
                      <a:pt x="47" y="76"/>
                      <a:pt x="47" y="77"/>
                    </a:cubicBezTo>
                    <a:close/>
                    <a:moveTo>
                      <a:pt x="59" y="14"/>
                    </a:moveTo>
                    <a:cubicBezTo>
                      <a:pt x="58" y="17"/>
                      <a:pt x="54" y="20"/>
                      <a:pt x="55" y="21"/>
                    </a:cubicBezTo>
                    <a:cubicBezTo>
                      <a:pt x="55" y="22"/>
                      <a:pt x="55" y="27"/>
                      <a:pt x="51" y="23"/>
                    </a:cubicBezTo>
                    <a:cubicBezTo>
                      <a:pt x="47" y="19"/>
                      <a:pt x="43" y="18"/>
                      <a:pt x="44" y="15"/>
                    </a:cubicBezTo>
                    <a:cubicBezTo>
                      <a:pt x="44" y="14"/>
                      <a:pt x="48" y="14"/>
                      <a:pt x="48" y="13"/>
                    </a:cubicBezTo>
                    <a:cubicBezTo>
                      <a:pt x="53" y="7"/>
                      <a:pt x="62" y="8"/>
                      <a:pt x="63" y="10"/>
                    </a:cubicBezTo>
                    <a:cubicBezTo>
                      <a:pt x="61" y="12"/>
                      <a:pt x="59" y="11"/>
                      <a:pt x="59" y="14"/>
                    </a:cubicBezTo>
                    <a:close/>
                    <a:moveTo>
                      <a:pt x="107" y="62"/>
                    </a:moveTo>
                    <a:cubicBezTo>
                      <a:pt x="107" y="62"/>
                      <a:pt x="109" y="65"/>
                      <a:pt x="112" y="65"/>
                    </a:cubicBezTo>
                    <a:cubicBezTo>
                      <a:pt x="110" y="87"/>
                      <a:pt x="92" y="102"/>
                      <a:pt x="92" y="102"/>
                    </a:cubicBezTo>
                    <a:cubicBezTo>
                      <a:pt x="89" y="99"/>
                      <a:pt x="90" y="96"/>
                      <a:pt x="90" y="96"/>
                    </a:cubicBezTo>
                    <a:cubicBezTo>
                      <a:pt x="91" y="92"/>
                      <a:pt x="91" y="92"/>
                      <a:pt x="91" y="92"/>
                    </a:cubicBezTo>
                    <a:cubicBezTo>
                      <a:pt x="91" y="85"/>
                      <a:pt x="91" y="85"/>
                      <a:pt x="91" y="85"/>
                    </a:cubicBezTo>
                    <a:cubicBezTo>
                      <a:pt x="91" y="85"/>
                      <a:pt x="91" y="77"/>
                      <a:pt x="84" y="81"/>
                    </a:cubicBezTo>
                    <a:cubicBezTo>
                      <a:pt x="77" y="83"/>
                      <a:pt x="80" y="83"/>
                      <a:pt x="72" y="83"/>
                    </a:cubicBezTo>
                    <a:cubicBezTo>
                      <a:pt x="64" y="84"/>
                      <a:pt x="66" y="67"/>
                      <a:pt x="66" y="67"/>
                    </a:cubicBezTo>
                    <a:cubicBezTo>
                      <a:pt x="66" y="43"/>
                      <a:pt x="84" y="61"/>
                      <a:pt x="84" y="61"/>
                    </a:cubicBezTo>
                    <a:cubicBezTo>
                      <a:pt x="95" y="69"/>
                      <a:pt x="97" y="56"/>
                      <a:pt x="97" y="56"/>
                    </a:cubicBezTo>
                    <a:cubicBezTo>
                      <a:pt x="104" y="53"/>
                      <a:pt x="104" y="53"/>
                      <a:pt x="104" y="53"/>
                    </a:cubicBezTo>
                    <a:cubicBezTo>
                      <a:pt x="105" y="49"/>
                      <a:pt x="105" y="49"/>
                      <a:pt x="105" y="49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93" y="39"/>
                      <a:pt x="93" y="39"/>
                      <a:pt x="93" y="39"/>
                    </a:cubicBezTo>
                    <a:cubicBezTo>
                      <a:pt x="93" y="39"/>
                      <a:pt x="91" y="43"/>
                      <a:pt x="94" y="48"/>
                    </a:cubicBezTo>
                    <a:cubicBezTo>
                      <a:pt x="94" y="48"/>
                      <a:pt x="93" y="53"/>
                      <a:pt x="91" y="52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4" y="48"/>
                      <a:pt x="82" y="47"/>
                      <a:pt x="79" y="49"/>
                    </a:cubicBezTo>
                    <a:cubicBezTo>
                      <a:pt x="75" y="52"/>
                      <a:pt x="69" y="49"/>
                      <a:pt x="69" y="49"/>
                    </a:cubicBezTo>
                    <a:cubicBezTo>
                      <a:pt x="69" y="49"/>
                      <a:pt x="69" y="46"/>
                      <a:pt x="73" y="44"/>
                    </a:cubicBezTo>
                    <a:cubicBezTo>
                      <a:pt x="76" y="42"/>
                      <a:pt x="76" y="42"/>
                      <a:pt x="76" y="42"/>
                    </a:cubicBezTo>
                    <a:cubicBezTo>
                      <a:pt x="76" y="42"/>
                      <a:pt x="75" y="38"/>
                      <a:pt x="76" y="35"/>
                    </a:cubicBezTo>
                    <a:cubicBezTo>
                      <a:pt x="77" y="32"/>
                      <a:pt x="78" y="35"/>
                      <a:pt x="81" y="33"/>
                    </a:cubicBezTo>
                    <a:cubicBezTo>
                      <a:pt x="84" y="31"/>
                      <a:pt x="86" y="37"/>
                      <a:pt x="90" y="36"/>
                    </a:cubicBezTo>
                    <a:cubicBezTo>
                      <a:pt x="94" y="36"/>
                      <a:pt x="92" y="35"/>
                      <a:pt x="95" y="33"/>
                    </a:cubicBezTo>
                    <a:cubicBezTo>
                      <a:pt x="98" y="32"/>
                      <a:pt x="100" y="36"/>
                      <a:pt x="100" y="36"/>
                    </a:cubicBezTo>
                    <a:cubicBezTo>
                      <a:pt x="106" y="37"/>
                      <a:pt x="106" y="37"/>
                      <a:pt x="106" y="37"/>
                    </a:cubicBezTo>
                    <a:cubicBezTo>
                      <a:pt x="106" y="37"/>
                      <a:pt x="105" y="30"/>
                      <a:pt x="105" y="32"/>
                    </a:cubicBezTo>
                    <a:cubicBezTo>
                      <a:pt x="109" y="38"/>
                      <a:pt x="114" y="55"/>
                      <a:pt x="112" y="58"/>
                    </a:cubicBezTo>
                    <a:cubicBezTo>
                      <a:pt x="111" y="57"/>
                      <a:pt x="110" y="57"/>
                      <a:pt x="110" y="57"/>
                    </a:cubicBezTo>
                    <a:cubicBezTo>
                      <a:pt x="103" y="57"/>
                      <a:pt x="103" y="57"/>
                      <a:pt x="103" y="57"/>
                    </a:cubicBezTo>
                    <a:lnTo>
                      <a:pt x="107" y="6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38" name="Group 23"/>
              <p:cNvGrpSpPr/>
              <p:nvPr/>
            </p:nvGrpSpPr>
            <p:grpSpPr>
              <a:xfrm>
                <a:off x="7957065" y="1628845"/>
                <a:ext cx="471871" cy="362798"/>
                <a:chOff x="2849564" y="3636963"/>
                <a:chExt cx="315912" cy="242888"/>
              </a:xfrm>
              <a:solidFill>
                <a:schemeClr val="accent3"/>
              </a:solidFill>
            </p:grpSpPr>
            <p:sp>
              <p:nvSpPr>
                <p:cNvPr id="40" name="Freeform: Shape 25"/>
                <p:cNvSpPr/>
                <p:nvPr/>
              </p:nvSpPr>
              <p:spPr bwMode="auto">
                <a:xfrm>
                  <a:off x="2849564" y="3671888"/>
                  <a:ext cx="298450" cy="207963"/>
                </a:xfrm>
                <a:custGeom>
                  <a:gdLst>
                    <a:gd fmla="*/ 103 w 112" name="T0"/>
                    <a:gd fmla="*/ 78 h 78" name="T1"/>
                    <a:gd fmla="*/ 9 w 112" name="T2"/>
                    <a:gd fmla="*/ 78 h 78" name="T3"/>
                    <a:gd fmla="*/ 0 w 112" name="T4"/>
                    <a:gd fmla="*/ 69 h 78" name="T5"/>
                    <a:gd fmla="*/ 0 w 112" name="T6"/>
                    <a:gd fmla="*/ 8 h 78" name="T7"/>
                    <a:gd fmla="*/ 9 w 112" name="T8"/>
                    <a:gd fmla="*/ 0 h 78" name="T9"/>
                    <a:gd fmla="*/ 42 w 112" name="T10"/>
                    <a:gd fmla="*/ 0 h 78" name="T11"/>
                    <a:gd fmla="*/ 46 w 112" name="T12"/>
                    <a:gd fmla="*/ 4 h 78" name="T13"/>
                    <a:gd fmla="*/ 42 w 112" name="T14"/>
                    <a:gd fmla="*/ 8 h 78" name="T15"/>
                    <a:gd fmla="*/ 9 w 112" name="T16"/>
                    <a:gd fmla="*/ 8 h 78" name="T17"/>
                    <a:gd fmla="*/ 8 w 112" name="T18"/>
                    <a:gd fmla="*/ 8 h 78" name="T19"/>
                    <a:gd fmla="*/ 8 w 112" name="T20"/>
                    <a:gd fmla="*/ 69 h 78" name="T21"/>
                    <a:gd fmla="*/ 9 w 112" name="T22"/>
                    <a:gd fmla="*/ 70 h 78" name="T23"/>
                    <a:gd fmla="*/ 103 w 112" name="T24"/>
                    <a:gd fmla="*/ 70 h 78" name="T25"/>
                    <a:gd fmla="*/ 104 w 112" name="T26"/>
                    <a:gd fmla="*/ 69 h 78" name="T27"/>
                    <a:gd fmla="*/ 104 w 112" name="T28"/>
                    <a:gd fmla="*/ 43 h 78" name="T29"/>
                    <a:gd fmla="*/ 108 w 112" name="T30"/>
                    <a:gd fmla="*/ 39 h 78" name="T31"/>
                    <a:gd fmla="*/ 112 w 112" name="T32"/>
                    <a:gd fmla="*/ 43 h 78" name="T33"/>
                    <a:gd fmla="*/ 112 w 112" name="T34"/>
                    <a:gd fmla="*/ 69 h 78" name="T35"/>
                    <a:gd fmla="*/ 103 w 112" name="T36"/>
                    <a:gd fmla="*/ 78 h 78" name="T3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b="b" l="0" r="r" t="0"/>
                  <a:pathLst>
                    <a:path h="78" w="112">
                      <a:moveTo>
                        <a:pt x="103" y="78"/>
                      </a:moveTo>
                      <a:cubicBezTo>
                        <a:pt x="9" y="78"/>
                        <a:pt x="9" y="78"/>
                        <a:pt x="9" y="78"/>
                      </a:cubicBezTo>
                      <a:cubicBezTo>
                        <a:pt x="4" y="78"/>
                        <a:pt x="0" y="74"/>
                        <a:pt x="0" y="69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4" y="0"/>
                        <a:pt x="9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44" y="0"/>
                        <a:pt x="46" y="1"/>
                        <a:pt x="46" y="4"/>
                      </a:cubicBezTo>
                      <a:cubicBezTo>
                        <a:pt x="46" y="6"/>
                        <a:pt x="44" y="8"/>
                        <a:pt x="42" y="8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69"/>
                        <a:pt x="8" y="69"/>
                        <a:pt x="8" y="69"/>
                      </a:cubicBezTo>
                      <a:cubicBezTo>
                        <a:pt x="8" y="70"/>
                        <a:pt x="8" y="70"/>
                        <a:pt x="9" y="70"/>
                      </a:cubicBezTo>
                      <a:cubicBezTo>
                        <a:pt x="103" y="70"/>
                        <a:pt x="103" y="70"/>
                        <a:pt x="103" y="70"/>
                      </a:cubicBezTo>
                      <a:cubicBezTo>
                        <a:pt x="103" y="70"/>
                        <a:pt x="104" y="70"/>
                        <a:pt x="104" y="69"/>
                      </a:cubicBezTo>
                      <a:cubicBezTo>
                        <a:pt x="104" y="43"/>
                        <a:pt x="104" y="43"/>
                        <a:pt x="104" y="43"/>
                      </a:cubicBezTo>
                      <a:cubicBezTo>
                        <a:pt x="104" y="41"/>
                        <a:pt x="105" y="39"/>
                        <a:pt x="108" y="39"/>
                      </a:cubicBezTo>
                      <a:cubicBezTo>
                        <a:pt x="110" y="39"/>
                        <a:pt x="112" y="41"/>
                        <a:pt x="112" y="43"/>
                      </a:cubicBezTo>
                      <a:cubicBezTo>
                        <a:pt x="112" y="69"/>
                        <a:pt x="112" y="69"/>
                        <a:pt x="112" y="69"/>
                      </a:cubicBezTo>
                      <a:cubicBezTo>
                        <a:pt x="112" y="74"/>
                        <a:pt x="108" y="78"/>
                        <a:pt x="103" y="7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xtLst/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: Shape 26"/>
                <p:cNvSpPr/>
                <p:nvPr/>
              </p:nvSpPr>
              <p:spPr bwMode="auto">
                <a:xfrm>
                  <a:off x="2943226" y="3636963"/>
                  <a:ext cx="222250" cy="200025"/>
                </a:xfrm>
                <a:custGeom>
                  <a:gdLst>
                    <a:gd fmla="*/ 46 w 83" name="T0"/>
                    <a:gd fmla="*/ 58 h 75" name="T1"/>
                    <a:gd fmla="*/ 83 w 83" name="T2"/>
                    <a:gd fmla="*/ 29 h 75" name="T3"/>
                    <a:gd fmla="*/ 46 w 83" name="T4"/>
                    <a:gd fmla="*/ 0 h 75" name="T5"/>
                    <a:gd fmla="*/ 46 w 83" name="T6"/>
                    <a:gd fmla="*/ 20 h 75" name="T7"/>
                    <a:gd fmla="*/ 0 w 83" name="T8"/>
                    <a:gd fmla="*/ 75 h 75" name="T9"/>
                    <a:gd fmla="*/ 46 w 83" name="T10"/>
                    <a:gd fmla="*/ 40 h 75" name="T11"/>
                    <a:gd fmla="*/ 46 w 83" name="T12"/>
                    <a:gd fmla="*/ 58 h 75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75" w="83">
                      <a:moveTo>
                        <a:pt x="46" y="58"/>
                      </a:moveTo>
                      <a:cubicBezTo>
                        <a:pt x="83" y="29"/>
                        <a:pt x="83" y="29"/>
                        <a:pt x="83" y="29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20"/>
                        <a:pt x="46" y="20"/>
                        <a:pt x="46" y="20"/>
                      </a:cubicBezTo>
                      <a:cubicBezTo>
                        <a:pt x="10" y="21"/>
                        <a:pt x="0" y="38"/>
                        <a:pt x="0" y="75"/>
                      </a:cubicBezTo>
                      <a:cubicBezTo>
                        <a:pt x="15" y="43"/>
                        <a:pt x="30" y="41"/>
                        <a:pt x="46" y="40"/>
                      </a:cubicBezTo>
                      <a:cubicBezTo>
                        <a:pt x="46" y="58"/>
                        <a:pt x="46" y="58"/>
                        <a:pt x="46" y="5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xtLst/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9" name="Freeform: Shape 24"/>
              <p:cNvSpPr/>
              <p:nvPr/>
            </p:nvSpPr>
            <p:spPr>
              <a:xfrm>
                <a:off x="7952754" y="3994423"/>
                <a:ext cx="478284" cy="44840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440" w="20993">
                    <a:moveTo>
                      <a:pt x="20097" y="14373"/>
                    </a:moveTo>
                    <a:lnTo>
                      <a:pt x="15990" y="12571"/>
                    </a:lnTo>
                    <a:lnTo>
                      <a:pt x="16463" y="14008"/>
                    </a:lnTo>
                    <a:cubicBezTo>
                      <a:pt x="16439" y="15532"/>
                      <a:pt x="13726" y="16745"/>
                      <a:pt x="10496" y="16745"/>
                    </a:cubicBezTo>
                    <a:cubicBezTo>
                      <a:pt x="7268" y="16745"/>
                      <a:pt x="4553" y="15532"/>
                      <a:pt x="4529" y="14008"/>
                    </a:cubicBezTo>
                    <a:lnTo>
                      <a:pt x="5002" y="12571"/>
                    </a:lnTo>
                    <a:lnTo>
                      <a:pt x="895" y="14373"/>
                    </a:lnTo>
                    <a:cubicBezTo>
                      <a:pt x="-255" y="14878"/>
                      <a:pt x="-304" y="15814"/>
                      <a:pt x="789" y="16451"/>
                    </a:cubicBezTo>
                    <a:lnTo>
                      <a:pt x="8511" y="20962"/>
                    </a:lnTo>
                    <a:cubicBezTo>
                      <a:pt x="9602" y="21600"/>
                      <a:pt x="11390" y="21600"/>
                      <a:pt x="12481" y="20962"/>
                    </a:cubicBezTo>
                    <a:lnTo>
                      <a:pt x="20205" y="16451"/>
                    </a:lnTo>
                    <a:cubicBezTo>
                      <a:pt x="21296" y="15814"/>
                      <a:pt x="21247" y="14878"/>
                      <a:pt x="20097" y="14373"/>
                    </a:cubicBezTo>
                    <a:close/>
                    <a:moveTo>
                      <a:pt x="10496" y="5209"/>
                    </a:moveTo>
                    <a:cubicBezTo>
                      <a:pt x="11724" y="5209"/>
                      <a:pt x="12866" y="4796"/>
                      <a:pt x="13199" y="4152"/>
                    </a:cubicBezTo>
                    <a:cubicBezTo>
                      <a:pt x="12739" y="2744"/>
                      <a:pt x="12343" y="1535"/>
                      <a:pt x="12094" y="773"/>
                    </a:cubicBezTo>
                    <a:cubicBezTo>
                      <a:pt x="11927" y="264"/>
                      <a:pt x="11175" y="0"/>
                      <a:pt x="10496" y="0"/>
                    </a:cubicBezTo>
                    <a:cubicBezTo>
                      <a:pt x="9817" y="0"/>
                      <a:pt x="9065" y="264"/>
                      <a:pt x="8898" y="773"/>
                    </a:cubicBezTo>
                    <a:cubicBezTo>
                      <a:pt x="8649" y="1535"/>
                      <a:pt x="8253" y="2744"/>
                      <a:pt x="7792" y="4152"/>
                    </a:cubicBezTo>
                    <a:cubicBezTo>
                      <a:pt x="8126" y="4796"/>
                      <a:pt x="9268" y="5209"/>
                      <a:pt x="10496" y="5209"/>
                    </a:cubicBezTo>
                    <a:close/>
                    <a:moveTo>
                      <a:pt x="10496" y="13197"/>
                    </a:moveTo>
                    <a:cubicBezTo>
                      <a:pt x="13109" y="13197"/>
                      <a:pt x="15296" y="12229"/>
                      <a:pt x="15429" y="10966"/>
                    </a:cubicBezTo>
                    <a:cubicBezTo>
                      <a:pt x="15041" y="9779"/>
                      <a:pt x="14617" y="8484"/>
                      <a:pt x="14201" y="7211"/>
                    </a:cubicBezTo>
                    <a:cubicBezTo>
                      <a:pt x="13911" y="8118"/>
                      <a:pt x="12316" y="8759"/>
                      <a:pt x="10496" y="8759"/>
                    </a:cubicBezTo>
                    <a:cubicBezTo>
                      <a:pt x="8678" y="8759"/>
                      <a:pt x="7081" y="8118"/>
                      <a:pt x="6791" y="7211"/>
                    </a:cubicBezTo>
                    <a:cubicBezTo>
                      <a:pt x="6375" y="8484"/>
                      <a:pt x="5951" y="9779"/>
                      <a:pt x="5563" y="10966"/>
                    </a:cubicBezTo>
                    <a:cubicBezTo>
                      <a:pt x="5696" y="12229"/>
                      <a:pt x="7883" y="13197"/>
                      <a:pt x="10496" y="131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8" name="TextBox 47"/>
            <p:cNvSpPr txBox="1"/>
            <p:nvPr/>
          </p:nvSpPr>
          <p:spPr>
            <a:xfrm flipH="1">
              <a:off x="6663890" y="2081721"/>
              <a:ext cx="1940757" cy="390780"/>
            </a:xfrm>
            <a:prstGeom prst="rect">
              <a:avLst/>
            </a:prstGeom>
            <a:noFill/>
          </p:spPr>
          <p:txBody>
            <a:bodyPr bIns="0" lIns="0" rIns="0" tIns="0"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</a:br>
              <a: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  <a:t>（建议使用主题字体） </a:t>
              </a:r>
            </a:p>
          </p:txBody>
        </p:sp>
        <p:sp>
          <p:nvSpPr>
            <p:cNvPr id="9" name="TextBox 53"/>
            <p:cNvSpPr txBox="1"/>
            <p:nvPr/>
          </p:nvSpPr>
          <p:spPr>
            <a:xfrm flipH="1">
              <a:off x="6663890" y="2976795"/>
              <a:ext cx="1940757" cy="390780"/>
            </a:xfrm>
            <a:prstGeom prst="rect">
              <a:avLst/>
            </a:prstGeom>
            <a:noFill/>
          </p:spPr>
          <p:txBody>
            <a:bodyPr bIns="0" lIns="0" rIns="0" tIns="0"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</a:br>
              <a: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  <a:t>（建议使用主题字体） </a:t>
              </a:r>
            </a:p>
          </p:txBody>
        </p:sp>
        <p:sp>
          <p:nvSpPr>
            <p:cNvPr id="10" name="TextBox 54"/>
            <p:cNvSpPr txBox="1"/>
            <p:nvPr/>
          </p:nvSpPr>
          <p:spPr>
            <a:xfrm flipH="1">
              <a:off x="6663890" y="3921900"/>
              <a:ext cx="1940757" cy="390780"/>
            </a:xfrm>
            <a:prstGeom prst="rect">
              <a:avLst/>
            </a:prstGeom>
            <a:noFill/>
          </p:spPr>
          <p:txBody>
            <a:bodyPr bIns="0" lIns="0" rIns="0" tIns="0"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</a:br>
              <a: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  <a:t>（建议使用主题字体） </a:t>
              </a: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905A3783-F767-48DC-B51C-DA234B1C0E8B}"/>
              </a:ext>
            </a:extLst>
          </p:cNvPr>
          <p:cNvGrpSpPr/>
          <p:nvPr/>
        </p:nvGrpSpPr>
        <p:grpSpPr>
          <a:xfrm>
            <a:off x="323528" y="0"/>
            <a:ext cx="2087905" cy="578162"/>
            <a:chOff x="323528" y="0"/>
            <a:chExt cx="2087905" cy="578162"/>
          </a:xfrm>
        </p:grpSpPr>
        <p:sp>
          <p:nvSpPr>
            <p:cNvPr id="45" name="TextBox 86">
              <a:extLst>
                <a:ext uri="{FF2B5EF4-FFF2-40B4-BE49-F238E27FC236}">
                  <a16:creationId xmlns:a16="http://schemas.microsoft.com/office/drawing/2014/main" id="{B290B216-E6EA-4A4F-85ED-CFB61BB78F32}"/>
                </a:ext>
              </a:extLst>
            </p:cNvPr>
            <p:cNvSpPr txBox="1"/>
            <p:nvPr/>
          </p:nvSpPr>
          <p:spPr>
            <a:xfrm>
              <a:off x="576196" y="58248"/>
              <a:ext cx="1835237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2400">
                  <a:latin typeface="+mn-lt"/>
                  <a:ea typeface="+mn-ea"/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2A19D373-E62D-4A03-ABA4-DC396E9DCE3D}"/>
                </a:ext>
              </a:extLst>
            </p:cNvPr>
            <p:cNvSpPr/>
            <p:nvPr/>
          </p:nvSpPr>
          <p:spPr>
            <a:xfrm>
              <a:off x="323528" y="0"/>
              <a:ext cx="216024" cy="5781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2404117082"/>
      </p:ext>
    </p:extLst>
  </p:cSld>
  <p:clrMapOvr>
    <a:masterClrMapping/>
  </p:clrMapOvr>
  <p:transition spd="med">
    <p:pull/>
  </p:transition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B8BFF9A-92E2-494C-8910-C5C9154E6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2571750"/>
            <a:ext cx="9144000" cy="257175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9D50067-3C16-4BC6-9C68-D8CCE919350A}"/>
              </a:ext>
            </a:extLst>
          </p:cNvPr>
          <p:cNvSpPr/>
          <p:nvPr/>
        </p:nvSpPr>
        <p:spPr>
          <a:xfrm>
            <a:off x="467544" y="411510"/>
            <a:ext cx="8208912" cy="4320480"/>
          </a:xfrm>
          <a:prstGeom prst="roundRect">
            <a:avLst>
              <a:gd fmla="val 3113" name="adj"/>
            </a:avLst>
          </a:prstGeom>
          <a:solidFill>
            <a:schemeClr val="bg1"/>
          </a:solidFill>
          <a:ln>
            <a:noFill/>
          </a:ln>
          <a:effectLst>
            <a:outerShdw algn="ctr" blurRad="114300" rotWithShape="0" sx="102000" sy="10200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5A1C8C7D-5549-4319-962D-C7ED832D2642}"/>
              </a:ext>
            </a:extLst>
          </p:cNvPr>
          <p:cNvGrpSpPr/>
          <p:nvPr/>
        </p:nvGrpSpPr>
        <p:grpSpPr>
          <a:xfrm>
            <a:off x="1727686" y="1420780"/>
            <a:ext cx="1188135" cy="2123657"/>
            <a:chOff x="4499992" y="1114046"/>
            <a:chExt cx="519809" cy="521600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3B592E88-3047-49E6-82A2-9B73D270B837}"/>
                </a:ext>
              </a:extLst>
            </p:cNvPr>
            <p:cNvSpPr/>
            <p:nvPr/>
          </p:nvSpPr>
          <p:spPr>
            <a:xfrm>
              <a:off x="4499992" y="1131590"/>
              <a:ext cx="504056" cy="504056"/>
            </a:xfrm>
            <a:prstGeom prst="roundRect">
              <a:avLst>
                <a:gd fmla="val 6274" name="adj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6DF5622F-CF77-4901-914C-F1B464E26CE6}"/>
                </a:ext>
              </a:extLst>
            </p:cNvPr>
            <p:cNvSpPr txBox="1"/>
            <p:nvPr/>
          </p:nvSpPr>
          <p:spPr>
            <a:xfrm>
              <a:off x="4549499" y="1114046"/>
              <a:ext cx="470302" cy="516556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r>
                <a:rPr altLang="zh-CN" lang="en-US" sz="13800">
                  <a:solidFill>
                    <a:schemeClr val="bg1"/>
                  </a:solidFill>
                  <a:ea charset="-122" pitchFamily="34" typeface="微软雅黑"/>
                  <a:cs charset="0" panose="020f0502020204030204" pitchFamily="34" typeface="Calibri"/>
                </a:rPr>
                <a:t>3</a:t>
              </a: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FE7FE15F-68A8-47E7-A726-FE68DA345626}"/>
              </a:ext>
            </a:extLst>
          </p:cNvPr>
          <p:cNvSpPr txBox="1"/>
          <p:nvPr/>
        </p:nvSpPr>
        <p:spPr>
          <a:xfrm>
            <a:off x="3388177" y="2179770"/>
            <a:ext cx="3564898" cy="6705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dist"/>
            <a:r>
              <a:rPr altLang="en-US" b="1" lang="zh-CN" sz="4400">
                <a:solidFill>
                  <a:schemeClr val="accent6"/>
                </a:solidFill>
                <a:latin charset="-122" panose="020b0503020204020204" pitchFamily="34" typeface="微软雅黑"/>
                <a:ea charset="-122" pitchFamily="34" typeface="微软雅黑"/>
              </a:rPr>
              <a:t>项目成功展示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FAB79C8-B4BB-4B3A-AFF9-6103838FABF0}"/>
              </a:ext>
            </a:extLst>
          </p:cNvPr>
          <p:cNvSpPr txBox="1"/>
          <p:nvPr/>
        </p:nvSpPr>
        <p:spPr>
          <a:xfrm>
            <a:off x="3383364" y="3003798"/>
            <a:ext cx="3564897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dist"/>
            <a:r>
              <a:rPr altLang="zh-CN" b="1" lang="en-US" sz="1400">
                <a:solidFill>
                  <a:schemeClr val="tx2">
                    <a:lumMod val="75000"/>
                  </a:schemeClr>
                </a:solidFill>
              </a:rPr>
              <a:t>ANNUAL WORK SUMMARY</a:t>
            </a:r>
          </a:p>
        </p:txBody>
      </p:sp>
    </p:spTree>
    <p:extLst>
      <p:ext uri="{BB962C8B-B14F-4D97-AF65-F5344CB8AC3E}">
        <p14:creationId val="2363836266"/>
      </p:ext>
    </p:extLst>
  </p:cSld>
  <p:clrMapOvr>
    <a:masterClrMapping/>
  </p:clrMapOvr>
  <p:transition spd="med">
    <p:pull/>
  </p:transition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2855206" y="1032604"/>
            <a:ext cx="3400318" cy="3163687"/>
            <a:chOff x="2855206" y="1032604"/>
            <a:chExt cx="3400318" cy="3163687"/>
          </a:xfrm>
        </p:grpSpPr>
        <p:grpSp>
          <p:nvGrpSpPr>
            <p:cNvPr id="4" name="Group 2"/>
            <p:cNvGrpSpPr/>
            <p:nvPr/>
          </p:nvGrpSpPr>
          <p:grpSpPr>
            <a:xfrm>
              <a:off x="4396483" y="1032604"/>
              <a:ext cx="1859041" cy="1635020"/>
              <a:chOff x="5782165" y="481983"/>
              <a:chExt cx="3480614" cy="3061191"/>
            </a:xfr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2"/>
                </a:gs>
              </a:gsLst>
              <a:lin ang="8100000" scaled="1"/>
            </a:gradFill>
          </p:grpSpPr>
          <p:sp>
            <p:nvSpPr>
              <p:cNvPr id="77" name="Arrow: Right 70"/>
              <p:cNvSpPr/>
              <p:nvPr/>
            </p:nvSpPr>
            <p:spPr>
              <a:xfrm flipH="1" rot="18900000">
                <a:off x="5782165" y="1651488"/>
                <a:ext cx="2291004" cy="1891686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78" name="Group 71"/>
              <p:cNvGrpSpPr/>
              <p:nvPr/>
            </p:nvGrpSpPr>
            <p:grpSpPr>
              <a:xfrm>
                <a:off x="7454801" y="481983"/>
                <a:ext cx="1807978" cy="1561534"/>
                <a:chOff x="7454801" y="481983"/>
                <a:chExt cx="1807978" cy="1561534"/>
              </a:xfrm>
              <a:grpFill/>
            </p:grpSpPr>
            <p:sp>
              <p:nvSpPr>
                <p:cNvPr id="79" name="Rectangle 72"/>
                <p:cNvSpPr/>
                <p:nvPr/>
              </p:nvSpPr>
              <p:spPr bwMode="auto">
                <a:xfrm rot="8100000">
                  <a:off x="7916863" y="1084979"/>
                  <a:ext cx="179916" cy="17604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Rectangle 73"/>
                <p:cNvSpPr/>
                <p:nvPr/>
              </p:nvSpPr>
              <p:spPr bwMode="auto">
                <a:xfrm rot="8100000">
                  <a:off x="7972437" y="1826848"/>
                  <a:ext cx="278579" cy="21666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Rectangle 74"/>
                <p:cNvSpPr/>
                <p:nvPr/>
              </p:nvSpPr>
              <p:spPr bwMode="auto">
                <a:xfrm rot="8100000">
                  <a:off x="7454801" y="1301229"/>
                  <a:ext cx="278579" cy="22053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Freeform: Shape 75"/>
                <p:cNvSpPr/>
                <p:nvPr/>
              </p:nvSpPr>
              <p:spPr bwMode="auto">
                <a:xfrm rot="8100000">
                  <a:off x="8213025" y="1221325"/>
                  <a:ext cx="315336" cy="319199"/>
                </a:xfrm>
                <a:custGeom>
                  <a:gdLst>
                    <a:gd fmla="*/ 40 w 163" name="T0"/>
                    <a:gd fmla="*/ 0 h 165" name="T1"/>
                    <a:gd fmla="*/ 163 w 163" name="T2"/>
                    <a:gd fmla="*/ 39 h 165" name="T3"/>
                    <a:gd fmla="*/ 125 w 163" name="T4"/>
                    <a:gd fmla="*/ 165 h 165" name="T5"/>
                    <a:gd fmla="*/ 0 w 163" name="T6"/>
                    <a:gd fmla="*/ 124 h 165" name="T7"/>
                    <a:gd fmla="*/ 40 w 163" name="T8"/>
                    <a:gd fmla="*/ 0 h 165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65" w="163">
                      <a:moveTo>
                        <a:pt x="40" y="0"/>
                      </a:moveTo>
                      <a:lnTo>
                        <a:pt x="163" y="39"/>
                      </a:lnTo>
                      <a:lnTo>
                        <a:pt x="125" y="165"/>
                      </a:lnTo>
                      <a:lnTo>
                        <a:pt x="0" y="124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Freeform: Shape 76"/>
                <p:cNvSpPr/>
                <p:nvPr/>
              </p:nvSpPr>
              <p:spPr bwMode="auto">
                <a:xfrm rot="8100000">
                  <a:off x="8449924" y="886025"/>
                  <a:ext cx="266972" cy="268901"/>
                </a:xfrm>
                <a:custGeom>
                  <a:gdLst>
                    <a:gd fmla="*/ 0 w 138" name="T0"/>
                    <a:gd fmla="*/ 38 h 139" name="T1"/>
                    <a:gd fmla="*/ 102 w 138" name="T2"/>
                    <a:gd fmla="*/ 0 h 139" name="T3"/>
                    <a:gd fmla="*/ 138 w 138" name="T4"/>
                    <a:gd fmla="*/ 103 h 139" name="T5"/>
                    <a:gd fmla="*/ 38 w 138" name="T6"/>
                    <a:gd fmla="*/ 139 h 139" name="T7"/>
                    <a:gd fmla="*/ 0 w 138" name="T8"/>
                    <a:gd fmla="*/ 38 h 13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39" w="138">
                      <a:moveTo>
                        <a:pt x="0" y="38"/>
                      </a:moveTo>
                      <a:lnTo>
                        <a:pt x="102" y="0"/>
                      </a:lnTo>
                      <a:lnTo>
                        <a:pt x="138" y="103"/>
                      </a:lnTo>
                      <a:lnTo>
                        <a:pt x="38" y="139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Freeform: Shape 77"/>
                <p:cNvSpPr/>
                <p:nvPr/>
              </p:nvSpPr>
              <p:spPr bwMode="auto">
                <a:xfrm rot="8100000">
                  <a:off x="8144899" y="973602"/>
                  <a:ext cx="234084" cy="236013"/>
                </a:xfrm>
                <a:custGeom>
                  <a:gdLst>
                    <a:gd fmla="*/ 0 w 121" name="T0"/>
                    <a:gd fmla="*/ 12 h 122" name="T1"/>
                    <a:gd fmla="*/ 109 w 121" name="T2"/>
                    <a:gd fmla="*/ 0 h 122" name="T3"/>
                    <a:gd fmla="*/ 121 w 121" name="T4"/>
                    <a:gd fmla="*/ 110 h 122" name="T5"/>
                    <a:gd fmla="*/ 12 w 121" name="T6"/>
                    <a:gd fmla="*/ 122 h 122" name="T7"/>
                    <a:gd fmla="*/ 0 w 121" name="T8"/>
                    <a:gd fmla="*/ 12 h 12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22" w="120">
                      <a:moveTo>
                        <a:pt x="0" y="12"/>
                      </a:moveTo>
                      <a:lnTo>
                        <a:pt x="109" y="0"/>
                      </a:lnTo>
                      <a:lnTo>
                        <a:pt x="121" y="110"/>
                      </a:lnTo>
                      <a:lnTo>
                        <a:pt x="12" y="12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Rectangle 78"/>
                <p:cNvSpPr/>
                <p:nvPr/>
              </p:nvSpPr>
              <p:spPr bwMode="auto">
                <a:xfrm rot="8100000">
                  <a:off x="8693291" y="721345"/>
                  <a:ext cx="183785" cy="18378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Rectangle 79"/>
                <p:cNvSpPr/>
                <p:nvPr/>
              </p:nvSpPr>
              <p:spPr bwMode="auto">
                <a:xfrm rot="8100000">
                  <a:off x="8812870" y="489930"/>
                  <a:ext cx="179916" cy="17604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Rectangle 80"/>
                <p:cNvSpPr/>
                <p:nvPr/>
              </p:nvSpPr>
              <p:spPr bwMode="auto">
                <a:xfrm rot="8100000">
                  <a:off x="7882439" y="1401644"/>
                  <a:ext cx="251496" cy="23214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Freeform: Shape 81"/>
                <p:cNvSpPr/>
                <p:nvPr/>
              </p:nvSpPr>
              <p:spPr bwMode="auto">
                <a:xfrm rot="8100000">
                  <a:off x="8429249" y="641976"/>
                  <a:ext cx="216673" cy="216669"/>
                </a:xfrm>
                <a:custGeom>
                  <a:gdLst>
                    <a:gd fmla="*/ 24 w 112" name="T0"/>
                    <a:gd fmla="*/ 0 h 112" name="T1"/>
                    <a:gd fmla="*/ 112 w 112" name="T2"/>
                    <a:gd fmla="*/ 24 h 112" name="T3"/>
                    <a:gd fmla="*/ 88 w 112" name="T4"/>
                    <a:gd fmla="*/ 112 h 112" name="T5"/>
                    <a:gd fmla="*/ 0 w 112" name="T6"/>
                    <a:gd fmla="*/ 88 h 112" name="T7"/>
                    <a:gd fmla="*/ 24 w 112" name="T8"/>
                    <a:gd fmla="*/ 0 h 11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12" w="112">
                      <a:moveTo>
                        <a:pt x="24" y="0"/>
                      </a:moveTo>
                      <a:lnTo>
                        <a:pt x="112" y="24"/>
                      </a:lnTo>
                      <a:lnTo>
                        <a:pt x="88" y="112"/>
                      </a:lnTo>
                      <a:lnTo>
                        <a:pt x="0" y="88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Freeform: Shape 82"/>
                <p:cNvSpPr/>
                <p:nvPr/>
              </p:nvSpPr>
              <p:spPr bwMode="auto">
                <a:xfrm rot="8100000">
                  <a:off x="9111882" y="481983"/>
                  <a:ext cx="150897" cy="150894"/>
                </a:xfrm>
                <a:custGeom>
                  <a:gdLst>
                    <a:gd fmla="*/ 0 w 78" name="T0"/>
                    <a:gd fmla="*/ 16 h 78" name="T1"/>
                    <a:gd fmla="*/ 59 w 78" name="T2"/>
                    <a:gd fmla="*/ 0 h 78" name="T3"/>
                    <a:gd fmla="*/ 78 w 78" name="T4"/>
                    <a:gd fmla="*/ 59 h 78" name="T5"/>
                    <a:gd fmla="*/ 19 w 78" name="T6"/>
                    <a:gd fmla="*/ 78 h 78" name="T7"/>
                    <a:gd fmla="*/ 0 w 78" name="T8"/>
                    <a:gd fmla="*/ 16 h 7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78" w="78">
                      <a:moveTo>
                        <a:pt x="0" y="16"/>
                      </a:moveTo>
                      <a:lnTo>
                        <a:pt x="59" y="0"/>
                      </a:lnTo>
                      <a:lnTo>
                        <a:pt x="78" y="59"/>
                      </a:lnTo>
                      <a:lnTo>
                        <a:pt x="19" y="78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Rectangle 83"/>
                <p:cNvSpPr/>
                <p:nvPr/>
              </p:nvSpPr>
              <p:spPr bwMode="auto">
                <a:xfrm rot="8100000">
                  <a:off x="7671010" y="1661502"/>
                  <a:ext cx="189641" cy="23214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" name="Group 3"/>
            <p:cNvGrpSpPr/>
            <p:nvPr/>
          </p:nvGrpSpPr>
          <p:grpSpPr>
            <a:xfrm flipH="1">
              <a:off x="2857122" y="1040978"/>
              <a:ext cx="1859041" cy="1635020"/>
              <a:chOff x="5782165" y="481983"/>
              <a:chExt cx="3480614" cy="3061191"/>
            </a:xfr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/>
                </a:gs>
              </a:gsLst>
              <a:lin ang="8100000" scaled="1"/>
            </a:gradFill>
          </p:grpSpPr>
          <p:sp>
            <p:nvSpPr>
              <p:cNvPr id="63" name="Arrow: Right 56"/>
              <p:cNvSpPr/>
              <p:nvPr/>
            </p:nvSpPr>
            <p:spPr>
              <a:xfrm flipH="1" rot="18900000">
                <a:off x="5782165" y="1651488"/>
                <a:ext cx="2291004" cy="1891686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64" name="Group 57"/>
              <p:cNvGrpSpPr/>
              <p:nvPr/>
            </p:nvGrpSpPr>
            <p:grpSpPr>
              <a:xfrm>
                <a:off x="7454801" y="481983"/>
                <a:ext cx="1807978" cy="1561534"/>
                <a:chOff x="7454801" y="481983"/>
                <a:chExt cx="1807978" cy="1561534"/>
              </a:xfrm>
              <a:grpFill/>
            </p:grpSpPr>
            <p:sp>
              <p:nvSpPr>
                <p:cNvPr id="65" name="Rectangle 58"/>
                <p:cNvSpPr/>
                <p:nvPr/>
              </p:nvSpPr>
              <p:spPr bwMode="auto">
                <a:xfrm rot="8100000">
                  <a:off x="7916863" y="1084979"/>
                  <a:ext cx="179916" cy="17604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Rectangle 59"/>
                <p:cNvSpPr/>
                <p:nvPr/>
              </p:nvSpPr>
              <p:spPr bwMode="auto">
                <a:xfrm rot="8100000">
                  <a:off x="7972437" y="1826848"/>
                  <a:ext cx="278579" cy="21666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Rectangle 60"/>
                <p:cNvSpPr/>
                <p:nvPr/>
              </p:nvSpPr>
              <p:spPr bwMode="auto">
                <a:xfrm rot="8100000">
                  <a:off x="7454801" y="1301229"/>
                  <a:ext cx="278579" cy="22053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Freeform: Shape 61"/>
                <p:cNvSpPr/>
                <p:nvPr/>
              </p:nvSpPr>
              <p:spPr bwMode="auto">
                <a:xfrm rot="8100000">
                  <a:off x="8213025" y="1221325"/>
                  <a:ext cx="315336" cy="319199"/>
                </a:xfrm>
                <a:custGeom>
                  <a:gdLst>
                    <a:gd fmla="*/ 40 w 163" name="T0"/>
                    <a:gd fmla="*/ 0 h 165" name="T1"/>
                    <a:gd fmla="*/ 163 w 163" name="T2"/>
                    <a:gd fmla="*/ 39 h 165" name="T3"/>
                    <a:gd fmla="*/ 125 w 163" name="T4"/>
                    <a:gd fmla="*/ 165 h 165" name="T5"/>
                    <a:gd fmla="*/ 0 w 163" name="T6"/>
                    <a:gd fmla="*/ 124 h 165" name="T7"/>
                    <a:gd fmla="*/ 40 w 163" name="T8"/>
                    <a:gd fmla="*/ 0 h 165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65" w="163">
                      <a:moveTo>
                        <a:pt x="40" y="0"/>
                      </a:moveTo>
                      <a:lnTo>
                        <a:pt x="163" y="39"/>
                      </a:lnTo>
                      <a:lnTo>
                        <a:pt x="125" y="165"/>
                      </a:lnTo>
                      <a:lnTo>
                        <a:pt x="0" y="124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: Shape 62"/>
                <p:cNvSpPr/>
                <p:nvPr/>
              </p:nvSpPr>
              <p:spPr bwMode="auto">
                <a:xfrm rot="8100000">
                  <a:off x="8449924" y="886025"/>
                  <a:ext cx="266972" cy="268901"/>
                </a:xfrm>
                <a:custGeom>
                  <a:gdLst>
                    <a:gd fmla="*/ 0 w 138" name="T0"/>
                    <a:gd fmla="*/ 38 h 139" name="T1"/>
                    <a:gd fmla="*/ 102 w 138" name="T2"/>
                    <a:gd fmla="*/ 0 h 139" name="T3"/>
                    <a:gd fmla="*/ 138 w 138" name="T4"/>
                    <a:gd fmla="*/ 103 h 139" name="T5"/>
                    <a:gd fmla="*/ 38 w 138" name="T6"/>
                    <a:gd fmla="*/ 139 h 139" name="T7"/>
                    <a:gd fmla="*/ 0 w 138" name="T8"/>
                    <a:gd fmla="*/ 38 h 13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39" w="138">
                      <a:moveTo>
                        <a:pt x="0" y="38"/>
                      </a:moveTo>
                      <a:lnTo>
                        <a:pt x="102" y="0"/>
                      </a:lnTo>
                      <a:lnTo>
                        <a:pt x="138" y="103"/>
                      </a:lnTo>
                      <a:lnTo>
                        <a:pt x="38" y="139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Freeform: Shape 63"/>
                <p:cNvSpPr/>
                <p:nvPr/>
              </p:nvSpPr>
              <p:spPr bwMode="auto">
                <a:xfrm rot="8100000">
                  <a:off x="8144899" y="973602"/>
                  <a:ext cx="234084" cy="236013"/>
                </a:xfrm>
                <a:custGeom>
                  <a:gdLst>
                    <a:gd fmla="*/ 0 w 121" name="T0"/>
                    <a:gd fmla="*/ 12 h 122" name="T1"/>
                    <a:gd fmla="*/ 109 w 121" name="T2"/>
                    <a:gd fmla="*/ 0 h 122" name="T3"/>
                    <a:gd fmla="*/ 121 w 121" name="T4"/>
                    <a:gd fmla="*/ 110 h 122" name="T5"/>
                    <a:gd fmla="*/ 12 w 121" name="T6"/>
                    <a:gd fmla="*/ 122 h 122" name="T7"/>
                    <a:gd fmla="*/ 0 w 121" name="T8"/>
                    <a:gd fmla="*/ 12 h 12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22" w="120">
                      <a:moveTo>
                        <a:pt x="0" y="12"/>
                      </a:moveTo>
                      <a:lnTo>
                        <a:pt x="109" y="0"/>
                      </a:lnTo>
                      <a:lnTo>
                        <a:pt x="121" y="110"/>
                      </a:lnTo>
                      <a:lnTo>
                        <a:pt x="12" y="12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Rectangle 64"/>
                <p:cNvSpPr/>
                <p:nvPr/>
              </p:nvSpPr>
              <p:spPr bwMode="auto">
                <a:xfrm rot="8100000">
                  <a:off x="8693291" y="721345"/>
                  <a:ext cx="183785" cy="18378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Rectangle 65"/>
                <p:cNvSpPr/>
                <p:nvPr/>
              </p:nvSpPr>
              <p:spPr bwMode="auto">
                <a:xfrm rot="8100000">
                  <a:off x="8812870" y="489930"/>
                  <a:ext cx="179916" cy="17604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Rectangle 66"/>
                <p:cNvSpPr/>
                <p:nvPr/>
              </p:nvSpPr>
              <p:spPr bwMode="auto">
                <a:xfrm rot="8100000">
                  <a:off x="7882439" y="1401644"/>
                  <a:ext cx="251496" cy="23214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Freeform: Shape 67"/>
                <p:cNvSpPr/>
                <p:nvPr/>
              </p:nvSpPr>
              <p:spPr bwMode="auto">
                <a:xfrm rot="8100000">
                  <a:off x="8429249" y="641976"/>
                  <a:ext cx="216673" cy="216669"/>
                </a:xfrm>
                <a:custGeom>
                  <a:gdLst>
                    <a:gd fmla="*/ 24 w 112" name="T0"/>
                    <a:gd fmla="*/ 0 h 112" name="T1"/>
                    <a:gd fmla="*/ 112 w 112" name="T2"/>
                    <a:gd fmla="*/ 24 h 112" name="T3"/>
                    <a:gd fmla="*/ 88 w 112" name="T4"/>
                    <a:gd fmla="*/ 112 h 112" name="T5"/>
                    <a:gd fmla="*/ 0 w 112" name="T6"/>
                    <a:gd fmla="*/ 88 h 112" name="T7"/>
                    <a:gd fmla="*/ 24 w 112" name="T8"/>
                    <a:gd fmla="*/ 0 h 11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12" w="112">
                      <a:moveTo>
                        <a:pt x="24" y="0"/>
                      </a:moveTo>
                      <a:lnTo>
                        <a:pt x="112" y="24"/>
                      </a:lnTo>
                      <a:lnTo>
                        <a:pt x="88" y="112"/>
                      </a:lnTo>
                      <a:lnTo>
                        <a:pt x="0" y="88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Freeform: Shape 68"/>
                <p:cNvSpPr/>
                <p:nvPr/>
              </p:nvSpPr>
              <p:spPr bwMode="auto">
                <a:xfrm rot="8100000">
                  <a:off x="9111882" y="481983"/>
                  <a:ext cx="150897" cy="150894"/>
                </a:xfrm>
                <a:custGeom>
                  <a:gdLst>
                    <a:gd fmla="*/ 0 w 78" name="T0"/>
                    <a:gd fmla="*/ 16 h 78" name="T1"/>
                    <a:gd fmla="*/ 59 w 78" name="T2"/>
                    <a:gd fmla="*/ 0 h 78" name="T3"/>
                    <a:gd fmla="*/ 78 w 78" name="T4"/>
                    <a:gd fmla="*/ 59 h 78" name="T5"/>
                    <a:gd fmla="*/ 19 w 78" name="T6"/>
                    <a:gd fmla="*/ 78 h 78" name="T7"/>
                    <a:gd fmla="*/ 0 w 78" name="T8"/>
                    <a:gd fmla="*/ 16 h 7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78" w="78">
                      <a:moveTo>
                        <a:pt x="0" y="16"/>
                      </a:moveTo>
                      <a:lnTo>
                        <a:pt x="59" y="0"/>
                      </a:lnTo>
                      <a:lnTo>
                        <a:pt x="78" y="59"/>
                      </a:lnTo>
                      <a:lnTo>
                        <a:pt x="19" y="78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Rectangle 69"/>
                <p:cNvSpPr/>
                <p:nvPr/>
              </p:nvSpPr>
              <p:spPr bwMode="auto">
                <a:xfrm rot="8100000">
                  <a:off x="7671010" y="1661502"/>
                  <a:ext cx="189641" cy="23214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" name="Group 4"/>
            <p:cNvGrpSpPr/>
            <p:nvPr/>
          </p:nvGrpSpPr>
          <p:grpSpPr>
            <a:xfrm flipV="1">
              <a:off x="4394392" y="2561271"/>
              <a:ext cx="1859041" cy="1635020"/>
              <a:chOff x="5782165" y="481983"/>
              <a:chExt cx="3480614" cy="3061191"/>
            </a:xfr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4"/>
                </a:gs>
              </a:gsLst>
              <a:lin ang="8100000" scaled="1"/>
            </a:gradFill>
          </p:grpSpPr>
          <p:sp>
            <p:nvSpPr>
              <p:cNvPr id="49" name="Arrow: Right 42"/>
              <p:cNvSpPr/>
              <p:nvPr/>
            </p:nvSpPr>
            <p:spPr>
              <a:xfrm flipH="1" rot="18900000">
                <a:off x="5782165" y="1651488"/>
                <a:ext cx="2291004" cy="1891686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50" name="Group 43"/>
              <p:cNvGrpSpPr/>
              <p:nvPr/>
            </p:nvGrpSpPr>
            <p:grpSpPr>
              <a:xfrm>
                <a:off x="7454801" y="481983"/>
                <a:ext cx="1807978" cy="1561534"/>
                <a:chOff x="7454801" y="481983"/>
                <a:chExt cx="1807978" cy="1561534"/>
              </a:xfrm>
              <a:grpFill/>
            </p:grpSpPr>
            <p:sp>
              <p:nvSpPr>
                <p:cNvPr id="51" name="Rectangle 44"/>
                <p:cNvSpPr/>
                <p:nvPr/>
              </p:nvSpPr>
              <p:spPr bwMode="auto">
                <a:xfrm rot="8100000">
                  <a:off x="7916863" y="1084979"/>
                  <a:ext cx="179916" cy="17604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Rectangle 45"/>
                <p:cNvSpPr/>
                <p:nvPr/>
              </p:nvSpPr>
              <p:spPr bwMode="auto">
                <a:xfrm rot="8100000">
                  <a:off x="7972437" y="1826848"/>
                  <a:ext cx="278579" cy="21666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Rectangle 46"/>
                <p:cNvSpPr/>
                <p:nvPr/>
              </p:nvSpPr>
              <p:spPr bwMode="auto">
                <a:xfrm rot="8100000">
                  <a:off x="7454801" y="1301229"/>
                  <a:ext cx="278579" cy="22053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: Shape 47"/>
                <p:cNvSpPr/>
                <p:nvPr/>
              </p:nvSpPr>
              <p:spPr bwMode="auto">
                <a:xfrm rot="8100000">
                  <a:off x="8213025" y="1221325"/>
                  <a:ext cx="315336" cy="319199"/>
                </a:xfrm>
                <a:custGeom>
                  <a:gdLst>
                    <a:gd fmla="*/ 40 w 163" name="T0"/>
                    <a:gd fmla="*/ 0 h 165" name="T1"/>
                    <a:gd fmla="*/ 163 w 163" name="T2"/>
                    <a:gd fmla="*/ 39 h 165" name="T3"/>
                    <a:gd fmla="*/ 125 w 163" name="T4"/>
                    <a:gd fmla="*/ 165 h 165" name="T5"/>
                    <a:gd fmla="*/ 0 w 163" name="T6"/>
                    <a:gd fmla="*/ 124 h 165" name="T7"/>
                    <a:gd fmla="*/ 40 w 163" name="T8"/>
                    <a:gd fmla="*/ 0 h 165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65" w="163">
                      <a:moveTo>
                        <a:pt x="40" y="0"/>
                      </a:moveTo>
                      <a:lnTo>
                        <a:pt x="163" y="39"/>
                      </a:lnTo>
                      <a:lnTo>
                        <a:pt x="125" y="165"/>
                      </a:lnTo>
                      <a:lnTo>
                        <a:pt x="0" y="124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: Shape 48"/>
                <p:cNvSpPr/>
                <p:nvPr/>
              </p:nvSpPr>
              <p:spPr bwMode="auto">
                <a:xfrm rot="8100000">
                  <a:off x="8449924" y="886025"/>
                  <a:ext cx="266972" cy="268901"/>
                </a:xfrm>
                <a:custGeom>
                  <a:gdLst>
                    <a:gd fmla="*/ 0 w 138" name="T0"/>
                    <a:gd fmla="*/ 38 h 139" name="T1"/>
                    <a:gd fmla="*/ 102 w 138" name="T2"/>
                    <a:gd fmla="*/ 0 h 139" name="T3"/>
                    <a:gd fmla="*/ 138 w 138" name="T4"/>
                    <a:gd fmla="*/ 103 h 139" name="T5"/>
                    <a:gd fmla="*/ 38 w 138" name="T6"/>
                    <a:gd fmla="*/ 139 h 139" name="T7"/>
                    <a:gd fmla="*/ 0 w 138" name="T8"/>
                    <a:gd fmla="*/ 38 h 13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39" w="138">
                      <a:moveTo>
                        <a:pt x="0" y="38"/>
                      </a:moveTo>
                      <a:lnTo>
                        <a:pt x="102" y="0"/>
                      </a:lnTo>
                      <a:lnTo>
                        <a:pt x="138" y="103"/>
                      </a:lnTo>
                      <a:lnTo>
                        <a:pt x="38" y="139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: Shape 49"/>
                <p:cNvSpPr/>
                <p:nvPr/>
              </p:nvSpPr>
              <p:spPr bwMode="auto">
                <a:xfrm rot="8100000">
                  <a:off x="8144899" y="973602"/>
                  <a:ext cx="234084" cy="236013"/>
                </a:xfrm>
                <a:custGeom>
                  <a:gdLst>
                    <a:gd fmla="*/ 0 w 121" name="T0"/>
                    <a:gd fmla="*/ 12 h 122" name="T1"/>
                    <a:gd fmla="*/ 109 w 121" name="T2"/>
                    <a:gd fmla="*/ 0 h 122" name="T3"/>
                    <a:gd fmla="*/ 121 w 121" name="T4"/>
                    <a:gd fmla="*/ 110 h 122" name="T5"/>
                    <a:gd fmla="*/ 12 w 121" name="T6"/>
                    <a:gd fmla="*/ 122 h 122" name="T7"/>
                    <a:gd fmla="*/ 0 w 121" name="T8"/>
                    <a:gd fmla="*/ 12 h 12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22" w="120">
                      <a:moveTo>
                        <a:pt x="0" y="12"/>
                      </a:moveTo>
                      <a:lnTo>
                        <a:pt x="109" y="0"/>
                      </a:lnTo>
                      <a:lnTo>
                        <a:pt x="121" y="110"/>
                      </a:lnTo>
                      <a:lnTo>
                        <a:pt x="12" y="12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Rectangle 50"/>
                <p:cNvSpPr/>
                <p:nvPr/>
              </p:nvSpPr>
              <p:spPr bwMode="auto">
                <a:xfrm rot="8100000">
                  <a:off x="8693291" y="721345"/>
                  <a:ext cx="183785" cy="18378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Rectangle 51"/>
                <p:cNvSpPr/>
                <p:nvPr/>
              </p:nvSpPr>
              <p:spPr bwMode="auto">
                <a:xfrm rot="8100000">
                  <a:off x="8812870" y="489930"/>
                  <a:ext cx="179916" cy="17604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Rectangle 52"/>
                <p:cNvSpPr/>
                <p:nvPr/>
              </p:nvSpPr>
              <p:spPr bwMode="auto">
                <a:xfrm rot="8100000">
                  <a:off x="7882439" y="1401644"/>
                  <a:ext cx="251496" cy="23214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: Shape 53"/>
                <p:cNvSpPr/>
                <p:nvPr/>
              </p:nvSpPr>
              <p:spPr bwMode="auto">
                <a:xfrm rot="8100000">
                  <a:off x="8429249" y="641976"/>
                  <a:ext cx="216673" cy="216669"/>
                </a:xfrm>
                <a:custGeom>
                  <a:gdLst>
                    <a:gd fmla="*/ 24 w 112" name="T0"/>
                    <a:gd fmla="*/ 0 h 112" name="T1"/>
                    <a:gd fmla="*/ 112 w 112" name="T2"/>
                    <a:gd fmla="*/ 24 h 112" name="T3"/>
                    <a:gd fmla="*/ 88 w 112" name="T4"/>
                    <a:gd fmla="*/ 112 h 112" name="T5"/>
                    <a:gd fmla="*/ 0 w 112" name="T6"/>
                    <a:gd fmla="*/ 88 h 112" name="T7"/>
                    <a:gd fmla="*/ 24 w 112" name="T8"/>
                    <a:gd fmla="*/ 0 h 11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12" w="112">
                      <a:moveTo>
                        <a:pt x="24" y="0"/>
                      </a:moveTo>
                      <a:lnTo>
                        <a:pt x="112" y="24"/>
                      </a:lnTo>
                      <a:lnTo>
                        <a:pt x="88" y="112"/>
                      </a:lnTo>
                      <a:lnTo>
                        <a:pt x="0" y="88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Freeform: Shape 54"/>
                <p:cNvSpPr/>
                <p:nvPr/>
              </p:nvSpPr>
              <p:spPr bwMode="auto">
                <a:xfrm rot="8100000">
                  <a:off x="9111882" y="481983"/>
                  <a:ext cx="150897" cy="150894"/>
                </a:xfrm>
                <a:custGeom>
                  <a:gdLst>
                    <a:gd fmla="*/ 0 w 78" name="T0"/>
                    <a:gd fmla="*/ 16 h 78" name="T1"/>
                    <a:gd fmla="*/ 59 w 78" name="T2"/>
                    <a:gd fmla="*/ 0 h 78" name="T3"/>
                    <a:gd fmla="*/ 78 w 78" name="T4"/>
                    <a:gd fmla="*/ 59 h 78" name="T5"/>
                    <a:gd fmla="*/ 19 w 78" name="T6"/>
                    <a:gd fmla="*/ 78 h 78" name="T7"/>
                    <a:gd fmla="*/ 0 w 78" name="T8"/>
                    <a:gd fmla="*/ 16 h 7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78" w="78">
                      <a:moveTo>
                        <a:pt x="0" y="16"/>
                      </a:moveTo>
                      <a:lnTo>
                        <a:pt x="59" y="0"/>
                      </a:lnTo>
                      <a:lnTo>
                        <a:pt x="78" y="59"/>
                      </a:lnTo>
                      <a:lnTo>
                        <a:pt x="19" y="78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Rectangle 55"/>
                <p:cNvSpPr/>
                <p:nvPr/>
              </p:nvSpPr>
              <p:spPr bwMode="auto">
                <a:xfrm rot="8100000">
                  <a:off x="7671010" y="1661502"/>
                  <a:ext cx="189641" cy="23214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7" name="Group 5"/>
            <p:cNvGrpSpPr/>
            <p:nvPr/>
          </p:nvGrpSpPr>
          <p:grpSpPr>
            <a:xfrm flipH="1" flipV="1">
              <a:off x="2855206" y="2560263"/>
              <a:ext cx="1859041" cy="1635020"/>
              <a:chOff x="5782165" y="481983"/>
              <a:chExt cx="3480614" cy="3061191"/>
            </a:xfr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3"/>
                </a:gs>
              </a:gsLst>
              <a:lin ang="8100000" scaled="1"/>
            </a:gradFill>
          </p:grpSpPr>
          <p:sp>
            <p:nvSpPr>
              <p:cNvPr id="35" name="Arrow: Right 28"/>
              <p:cNvSpPr/>
              <p:nvPr/>
            </p:nvSpPr>
            <p:spPr>
              <a:xfrm flipH="1" rot="18900000">
                <a:off x="5782165" y="1651488"/>
                <a:ext cx="2291004" cy="1891686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36" name="Group 29"/>
              <p:cNvGrpSpPr/>
              <p:nvPr/>
            </p:nvGrpSpPr>
            <p:grpSpPr>
              <a:xfrm>
                <a:off x="7454801" y="481983"/>
                <a:ext cx="1807978" cy="1561534"/>
                <a:chOff x="7454801" y="481983"/>
                <a:chExt cx="1807978" cy="1561534"/>
              </a:xfrm>
              <a:grpFill/>
            </p:grpSpPr>
            <p:sp>
              <p:nvSpPr>
                <p:cNvPr id="37" name="Rectangle 30"/>
                <p:cNvSpPr/>
                <p:nvPr/>
              </p:nvSpPr>
              <p:spPr bwMode="auto">
                <a:xfrm rot="8100000">
                  <a:off x="7916863" y="1084979"/>
                  <a:ext cx="179916" cy="17604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Rectangle 31"/>
                <p:cNvSpPr/>
                <p:nvPr/>
              </p:nvSpPr>
              <p:spPr bwMode="auto">
                <a:xfrm rot="8100000">
                  <a:off x="7972437" y="1826848"/>
                  <a:ext cx="278579" cy="21666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Rectangle 32"/>
                <p:cNvSpPr/>
                <p:nvPr/>
              </p:nvSpPr>
              <p:spPr bwMode="auto">
                <a:xfrm rot="8100000">
                  <a:off x="7454801" y="1301229"/>
                  <a:ext cx="278579" cy="22053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Freeform: Shape 33"/>
                <p:cNvSpPr/>
                <p:nvPr/>
              </p:nvSpPr>
              <p:spPr bwMode="auto">
                <a:xfrm rot="8100000">
                  <a:off x="8213025" y="1221325"/>
                  <a:ext cx="315336" cy="319199"/>
                </a:xfrm>
                <a:custGeom>
                  <a:gdLst>
                    <a:gd fmla="*/ 40 w 163" name="T0"/>
                    <a:gd fmla="*/ 0 h 165" name="T1"/>
                    <a:gd fmla="*/ 163 w 163" name="T2"/>
                    <a:gd fmla="*/ 39 h 165" name="T3"/>
                    <a:gd fmla="*/ 125 w 163" name="T4"/>
                    <a:gd fmla="*/ 165 h 165" name="T5"/>
                    <a:gd fmla="*/ 0 w 163" name="T6"/>
                    <a:gd fmla="*/ 124 h 165" name="T7"/>
                    <a:gd fmla="*/ 40 w 163" name="T8"/>
                    <a:gd fmla="*/ 0 h 165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65" w="163">
                      <a:moveTo>
                        <a:pt x="40" y="0"/>
                      </a:moveTo>
                      <a:lnTo>
                        <a:pt x="163" y="39"/>
                      </a:lnTo>
                      <a:lnTo>
                        <a:pt x="125" y="165"/>
                      </a:lnTo>
                      <a:lnTo>
                        <a:pt x="0" y="124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: Shape 34"/>
                <p:cNvSpPr/>
                <p:nvPr/>
              </p:nvSpPr>
              <p:spPr bwMode="auto">
                <a:xfrm rot="8100000">
                  <a:off x="8449924" y="886025"/>
                  <a:ext cx="266972" cy="268901"/>
                </a:xfrm>
                <a:custGeom>
                  <a:gdLst>
                    <a:gd fmla="*/ 0 w 138" name="T0"/>
                    <a:gd fmla="*/ 38 h 139" name="T1"/>
                    <a:gd fmla="*/ 102 w 138" name="T2"/>
                    <a:gd fmla="*/ 0 h 139" name="T3"/>
                    <a:gd fmla="*/ 138 w 138" name="T4"/>
                    <a:gd fmla="*/ 103 h 139" name="T5"/>
                    <a:gd fmla="*/ 38 w 138" name="T6"/>
                    <a:gd fmla="*/ 139 h 139" name="T7"/>
                    <a:gd fmla="*/ 0 w 138" name="T8"/>
                    <a:gd fmla="*/ 38 h 13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39" w="138">
                      <a:moveTo>
                        <a:pt x="0" y="38"/>
                      </a:moveTo>
                      <a:lnTo>
                        <a:pt x="102" y="0"/>
                      </a:lnTo>
                      <a:lnTo>
                        <a:pt x="138" y="103"/>
                      </a:lnTo>
                      <a:lnTo>
                        <a:pt x="38" y="139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: Shape 35"/>
                <p:cNvSpPr/>
                <p:nvPr/>
              </p:nvSpPr>
              <p:spPr bwMode="auto">
                <a:xfrm rot="8100000">
                  <a:off x="8144899" y="973602"/>
                  <a:ext cx="234084" cy="236013"/>
                </a:xfrm>
                <a:custGeom>
                  <a:gdLst>
                    <a:gd fmla="*/ 0 w 121" name="T0"/>
                    <a:gd fmla="*/ 12 h 122" name="T1"/>
                    <a:gd fmla="*/ 109 w 121" name="T2"/>
                    <a:gd fmla="*/ 0 h 122" name="T3"/>
                    <a:gd fmla="*/ 121 w 121" name="T4"/>
                    <a:gd fmla="*/ 110 h 122" name="T5"/>
                    <a:gd fmla="*/ 12 w 121" name="T6"/>
                    <a:gd fmla="*/ 122 h 122" name="T7"/>
                    <a:gd fmla="*/ 0 w 121" name="T8"/>
                    <a:gd fmla="*/ 12 h 12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22" w="120">
                      <a:moveTo>
                        <a:pt x="0" y="12"/>
                      </a:moveTo>
                      <a:lnTo>
                        <a:pt x="109" y="0"/>
                      </a:lnTo>
                      <a:lnTo>
                        <a:pt x="121" y="110"/>
                      </a:lnTo>
                      <a:lnTo>
                        <a:pt x="12" y="12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Rectangle 36"/>
                <p:cNvSpPr/>
                <p:nvPr/>
              </p:nvSpPr>
              <p:spPr bwMode="auto">
                <a:xfrm rot="8100000">
                  <a:off x="8693291" y="721345"/>
                  <a:ext cx="183785" cy="18378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Rectangle 37"/>
                <p:cNvSpPr/>
                <p:nvPr/>
              </p:nvSpPr>
              <p:spPr bwMode="auto">
                <a:xfrm rot="8100000">
                  <a:off x="8812870" y="489930"/>
                  <a:ext cx="179916" cy="17604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Rectangle 38"/>
                <p:cNvSpPr/>
                <p:nvPr/>
              </p:nvSpPr>
              <p:spPr bwMode="auto">
                <a:xfrm rot="8100000">
                  <a:off x="7882439" y="1401644"/>
                  <a:ext cx="251496" cy="23214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: Shape 39"/>
                <p:cNvSpPr/>
                <p:nvPr/>
              </p:nvSpPr>
              <p:spPr bwMode="auto">
                <a:xfrm rot="8100000">
                  <a:off x="8429249" y="641976"/>
                  <a:ext cx="216673" cy="216669"/>
                </a:xfrm>
                <a:custGeom>
                  <a:gdLst>
                    <a:gd fmla="*/ 24 w 112" name="T0"/>
                    <a:gd fmla="*/ 0 h 112" name="T1"/>
                    <a:gd fmla="*/ 112 w 112" name="T2"/>
                    <a:gd fmla="*/ 24 h 112" name="T3"/>
                    <a:gd fmla="*/ 88 w 112" name="T4"/>
                    <a:gd fmla="*/ 112 h 112" name="T5"/>
                    <a:gd fmla="*/ 0 w 112" name="T6"/>
                    <a:gd fmla="*/ 88 h 112" name="T7"/>
                    <a:gd fmla="*/ 24 w 112" name="T8"/>
                    <a:gd fmla="*/ 0 h 11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12" w="112">
                      <a:moveTo>
                        <a:pt x="24" y="0"/>
                      </a:moveTo>
                      <a:lnTo>
                        <a:pt x="112" y="24"/>
                      </a:lnTo>
                      <a:lnTo>
                        <a:pt x="88" y="112"/>
                      </a:lnTo>
                      <a:lnTo>
                        <a:pt x="0" y="88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: Shape 40"/>
                <p:cNvSpPr/>
                <p:nvPr/>
              </p:nvSpPr>
              <p:spPr bwMode="auto">
                <a:xfrm rot="8100000">
                  <a:off x="9111882" y="481983"/>
                  <a:ext cx="150897" cy="150894"/>
                </a:xfrm>
                <a:custGeom>
                  <a:gdLst>
                    <a:gd fmla="*/ 0 w 78" name="T0"/>
                    <a:gd fmla="*/ 16 h 78" name="T1"/>
                    <a:gd fmla="*/ 59 w 78" name="T2"/>
                    <a:gd fmla="*/ 0 h 78" name="T3"/>
                    <a:gd fmla="*/ 78 w 78" name="T4"/>
                    <a:gd fmla="*/ 59 h 78" name="T5"/>
                    <a:gd fmla="*/ 19 w 78" name="T6"/>
                    <a:gd fmla="*/ 78 h 78" name="T7"/>
                    <a:gd fmla="*/ 0 w 78" name="T8"/>
                    <a:gd fmla="*/ 16 h 7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78" w="78">
                      <a:moveTo>
                        <a:pt x="0" y="16"/>
                      </a:moveTo>
                      <a:lnTo>
                        <a:pt x="59" y="0"/>
                      </a:lnTo>
                      <a:lnTo>
                        <a:pt x="78" y="59"/>
                      </a:lnTo>
                      <a:lnTo>
                        <a:pt x="19" y="78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Rectangle 41"/>
                <p:cNvSpPr/>
                <p:nvPr/>
              </p:nvSpPr>
              <p:spPr bwMode="auto">
                <a:xfrm rot="8100000">
                  <a:off x="7671010" y="1661502"/>
                  <a:ext cx="189641" cy="23214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8" name="TextBox 10"/>
            <p:cNvSpPr txBox="1"/>
            <p:nvPr/>
          </p:nvSpPr>
          <p:spPr>
            <a:xfrm rot="2700000">
              <a:off x="3575747" y="1893001"/>
              <a:ext cx="744434" cy="1905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r"/>
              <a:r>
                <a:rPr altLang="en-US" lang="zh-CN" sz="105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9" name="TextBox 11"/>
            <p:cNvSpPr txBox="1"/>
            <p:nvPr/>
          </p:nvSpPr>
          <p:spPr>
            <a:xfrm rot="18900000">
              <a:off x="4828515" y="1887669"/>
              <a:ext cx="744434" cy="1905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altLang="en-US" lang="zh-CN" sz="105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0" name="TextBox 12"/>
            <p:cNvSpPr txBox="1"/>
            <p:nvPr/>
          </p:nvSpPr>
          <p:spPr>
            <a:xfrm flipH="1" rot="18900000">
              <a:off x="3559268" y="3138624"/>
              <a:ext cx="744434" cy="1905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r"/>
              <a:r>
                <a:rPr altLang="en-US" lang="zh-CN" sz="105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1" name="TextBox 13"/>
            <p:cNvSpPr txBox="1"/>
            <p:nvPr/>
          </p:nvSpPr>
          <p:spPr>
            <a:xfrm flipH="1" rot="2700000">
              <a:off x="4753788" y="3095154"/>
              <a:ext cx="744434" cy="1905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altLang="en-US" lang="zh-CN" sz="105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2" name="Freeform: Shape 84"/>
            <p:cNvSpPr/>
            <p:nvPr/>
          </p:nvSpPr>
          <p:spPr>
            <a:xfrm>
              <a:off x="4676922" y="2282687"/>
              <a:ext cx="241847" cy="24184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4896" y="15577"/>
                  </a:moveTo>
                  <a:cubicBezTo>
                    <a:pt x="12144" y="16865"/>
                    <a:pt x="9844" y="18851"/>
                    <a:pt x="8177" y="21278"/>
                  </a:cubicBezTo>
                  <a:cubicBezTo>
                    <a:pt x="9017" y="21487"/>
                    <a:pt x="9895" y="21600"/>
                    <a:pt x="10801" y="21600"/>
                  </a:cubicBezTo>
                  <a:cubicBezTo>
                    <a:pt x="12429" y="21600"/>
                    <a:pt x="13973" y="21237"/>
                    <a:pt x="15358" y="20591"/>
                  </a:cubicBezTo>
                  <a:cubicBezTo>
                    <a:pt x="15580" y="19502"/>
                    <a:pt x="15699" y="18376"/>
                    <a:pt x="15699" y="17222"/>
                  </a:cubicBezTo>
                  <a:cubicBezTo>
                    <a:pt x="15699" y="16807"/>
                    <a:pt x="15679" y="16394"/>
                    <a:pt x="15648" y="15985"/>
                  </a:cubicBezTo>
                  <a:cubicBezTo>
                    <a:pt x="15371" y="15896"/>
                    <a:pt x="15116" y="15757"/>
                    <a:pt x="14896" y="15577"/>
                  </a:cubicBezTo>
                  <a:close/>
                  <a:moveTo>
                    <a:pt x="18049" y="2796"/>
                  </a:moveTo>
                  <a:cubicBezTo>
                    <a:pt x="16319" y="2963"/>
                    <a:pt x="14667" y="3397"/>
                    <a:pt x="13127" y="4050"/>
                  </a:cubicBezTo>
                  <a:cubicBezTo>
                    <a:pt x="13136" y="4125"/>
                    <a:pt x="13139" y="4202"/>
                    <a:pt x="13139" y="4280"/>
                  </a:cubicBezTo>
                  <a:cubicBezTo>
                    <a:pt x="13139" y="4642"/>
                    <a:pt x="13052" y="4984"/>
                    <a:pt x="12904" y="5289"/>
                  </a:cubicBezTo>
                  <a:cubicBezTo>
                    <a:pt x="14441" y="7094"/>
                    <a:pt x="15635" y="9198"/>
                    <a:pt x="16388" y="11500"/>
                  </a:cubicBezTo>
                  <a:cubicBezTo>
                    <a:pt x="17323" y="11517"/>
                    <a:pt x="18121" y="12090"/>
                    <a:pt x="18465" y="12903"/>
                  </a:cubicBezTo>
                  <a:cubicBezTo>
                    <a:pt x="19505" y="12797"/>
                    <a:pt x="20517" y="12599"/>
                    <a:pt x="21493" y="12312"/>
                  </a:cubicBezTo>
                  <a:cubicBezTo>
                    <a:pt x="21562" y="11817"/>
                    <a:pt x="21600" y="11314"/>
                    <a:pt x="21600" y="10799"/>
                  </a:cubicBezTo>
                  <a:cubicBezTo>
                    <a:pt x="21600" y="7626"/>
                    <a:pt x="20230" y="4772"/>
                    <a:pt x="18049" y="2796"/>
                  </a:cubicBezTo>
                  <a:close/>
                  <a:moveTo>
                    <a:pt x="13739" y="14349"/>
                  </a:moveTo>
                  <a:cubicBezTo>
                    <a:pt x="11074" y="13908"/>
                    <a:pt x="8601" y="12890"/>
                    <a:pt x="6450" y="11433"/>
                  </a:cubicBezTo>
                  <a:cubicBezTo>
                    <a:pt x="6101" y="11646"/>
                    <a:pt x="5691" y="11773"/>
                    <a:pt x="5251" y="11773"/>
                  </a:cubicBezTo>
                  <a:cubicBezTo>
                    <a:pt x="5090" y="11773"/>
                    <a:pt x="4933" y="11755"/>
                    <a:pt x="4781" y="11724"/>
                  </a:cubicBezTo>
                  <a:cubicBezTo>
                    <a:pt x="3750" y="13677"/>
                    <a:pt x="3093" y="15854"/>
                    <a:pt x="2903" y="18164"/>
                  </a:cubicBezTo>
                  <a:cubicBezTo>
                    <a:pt x="3931" y="19266"/>
                    <a:pt x="5186" y="20154"/>
                    <a:pt x="6595" y="20750"/>
                  </a:cubicBezTo>
                  <a:cubicBezTo>
                    <a:pt x="8345" y="18059"/>
                    <a:pt x="10792" y="15833"/>
                    <a:pt x="13739" y="14349"/>
                  </a:cubicBezTo>
                  <a:close/>
                  <a:moveTo>
                    <a:pt x="17258" y="15906"/>
                  </a:moveTo>
                  <a:cubicBezTo>
                    <a:pt x="17290" y="16340"/>
                    <a:pt x="17306" y="16780"/>
                    <a:pt x="17306" y="17222"/>
                  </a:cubicBezTo>
                  <a:cubicBezTo>
                    <a:pt x="17306" y="18003"/>
                    <a:pt x="17256" y="18770"/>
                    <a:pt x="17163" y="19525"/>
                  </a:cubicBezTo>
                  <a:cubicBezTo>
                    <a:pt x="18993" y="18186"/>
                    <a:pt x="20389" y="16288"/>
                    <a:pt x="21091" y="14080"/>
                  </a:cubicBezTo>
                  <a:cubicBezTo>
                    <a:pt x="20259" y="14281"/>
                    <a:pt x="19403" y="14425"/>
                    <a:pt x="18531" y="14508"/>
                  </a:cubicBezTo>
                  <a:cubicBezTo>
                    <a:pt x="18326" y="15137"/>
                    <a:pt x="17860" y="15646"/>
                    <a:pt x="17258" y="15906"/>
                  </a:cubicBezTo>
                  <a:close/>
                  <a:moveTo>
                    <a:pt x="14278" y="12804"/>
                  </a:moveTo>
                  <a:cubicBezTo>
                    <a:pt x="14421" y="12507"/>
                    <a:pt x="14624" y="12244"/>
                    <a:pt x="14874" y="12035"/>
                  </a:cubicBezTo>
                  <a:cubicBezTo>
                    <a:pt x="14196" y="9947"/>
                    <a:pt x="13122" y="8037"/>
                    <a:pt x="11738" y="6396"/>
                  </a:cubicBezTo>
                  <a:cubicBezTo>
                    <a:pt x="11462" y="6512"/>
                    <a:pt x="11160" y="6577"/>
                    <a:pt x="10842" y="6577"/>
                  </a:cubicBezTo>
                  <a:cubicBezTo>
                    <a:pt x="10343" y="6577"/>
                    <a:pt x="9883" y="6417"/>
                    <a:pt x="9507" y="6147"/>
                  </a:cubicBezTo>
                  <a:cubicBezTo>
                    <a:pt x="8673" y="6781"/>
                    <a:pt x="7903" y="7490"/>
                    <a:pt x="7202" y="8265"/>
                  </a:cubicBezTo>
                  <a:cubicBezTo>
                    <a:pt x="7421" y="8615"/>
                    <a:pt x="7550" y="9030"/>
                    <a:pt x="7550" y="9475"/>
                  </a:cubicBezTo>
                  <a:cubicBezTo>
                    <a:pt x="7550" y="9715"/>
                    <a:pt x="7513" y="9946"/>
                    <a:pt x="7444" y="10163"/>
                  </a:cubicBezTo>
                  <a:cubicBezTo>
                    <a:pt x="9459" y="11510"/>
                    <a:pt x="11779" y="12433"/>
                    <a:pt x="14278" y="12804"/>
                  </a:cubicBezTo>
                  <a:close/>
                  <a:moveTo>
                    <a:pt x="10842" y="1982"/>
                  </a:moveTo>
                  <a:cubicBezTo>
                    <a:pt x="11448" y="1982"/>
                    <a:pt x="11999" y="2219"/>
                    <a:pt x="12409" y="2604"/>
                  </a:cubicBezTo>
                  <a:cubicBezTo>
                    <a:pt x="13608" y="2088"/>
                    <a:pt x="14870" y="1692"/>
                    <a:pt x="16183" y="1439"/>
                  </a:cubicBezTo>
                  <a:cubicBezTo>
                    <a:pt x="14599" y="526"/>
                    <a:pt x="12761" y="0"/>
                    <a:pt x="10801" y="0"/>
                  </a:cubicBezTo>
                  <a:cubicBezTo>
                    <a:pt x="9464" y="0"/>
                    <a:pt x="8183" y="245"/>
                    <a:pt x="7001" y="690"/>
                  </a:cubicBezTo>
                  <a:cubicBezTo>
                    <a:pt x="7940" y="1152"/>
                    <a:pt x="8833" y="1693"/>
                    <a:pt x="9674" y="2303"/>
                  </a:cubicBezTo>
                  <a:cubicBezTo>
                    <a:pt x="10018" y="2100"/>
                    <a:pt x="10415" y="1982"/>
                    <a:pt x="10842" y="1982"/>
                  </a:cubicBezTo>
                  <a:close/>
                  <a:moveTo>
                    <a:pt x="2954" y="9475"/>
                  </a:moveTo>
                  <a:cubicBezTo>
                    <a:pt x="2954" y="9153"/>
                    <a:pt x="3021" y="8844"/>
                    <a:pt x="3141" y="8566"/>
                  </a:cubicBezTo>
                  <a:cubicBezTo>
                    <a:pt x="2404" y="7757"/>
                    <a:pt x="1736" y="6884"/>
                    <a:pt x="1151" y="5952"/>
                  </a:cubicBezTo>
                  <a:cubicBezTo>
                    <a:pt x="417" y="7410"/>
                    <a:pt x="0" y="9056"/>
                    <a:pt x="0" y="10799"/>
                  </a:cubicBezTo>
                  <a:cubicBezTo>
                    <a:pt x="0" y="12819"/>
                    <a:pt x="556" y="14708"/>
                    <a:pt x="1521" y="16325"/>
                  </a:cubicBezTo>
                  <a:cubicBezTo>
                    <a:pt x="1866" y="14381"/>
                    <a:pt x="2520" y="12545"/>
                    <a:pt x="3424" y="10861"/>
                  </a:cubicBezTo>
                  <a:cubicBezTo>
                    <a:pt x="3130" y="10477"/>
                    <a:pt x="2954" y="9996"/>
                    <a:pt x="2954" y="9475"/>
                  </a:cubicBezTo>
                  <a:close/>
                  <a:moveTo>
                    <a:pt x="5251" y="7176"/>
                  </a:moveTo>
                  <a:cubicBezTo>
                    <a:pt x="5487" y="7176"/>
                    <a:pt x="5715" y="7213"/>
                    <a:pt x="5930" y="7278"/>
                  </a:cubicBezTo>
                  <a:cubicBezTo>
                    <a:pt x="6738" y="6372"/>
                    <a:pt x="7636" y="5547"/>
                    <a:pt x="8608" y="4813"/>
                  </a:cubicBezTo>
                  <a:cubicBezTo>
                    <a:pt x="8567" y="4642"/>
                    <a:pt x="8543" y="4464"/>
                    <a:pt x="8543" y="4280"/>
                  </a:cubicBezTo>
                  <a:cubicBezTo>
                    <a:pt x="8543" y="4026"/>
                    <a:pt x="8587" y="3781"/>
                    <a:pt x="8663" y="3552"/>
                  </a:cubicBezTo>
                  <a:cubicBezTo>
                    <a:pt x="7575" y="2771"/>
                    <a:pt x="6391" y="2115"/>
                    <a:pt x="5131" y="1609"/>
                  </a:cubicBezTo>
                  <a:cubicBezTo>
                    <a:pt x="3949" y="2338"/>
                    <a:pt x="2920" y="3289"/>
                    <a:pt x="2099" y="4405"/>
                  </a:cubicBezTo>
                  <a:cubicBezTo>
                    <a:pt x="2708" y="5484"/>
                    <a:pt x="3433" y="6491"/>
                    <a:pt x="4256" y="7407"/>
                  </a:cubicBezTo>
                  <a:cubicBezTo>
                    <a:pt x="4557" y="7261"/>
                    <a:pt x="4895" y="7176"/>
                    <a:pt x="5251" y="717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Freeform: Shape 85"/>
            <p:cNvSpPr>
              <a:spLocks noChangeAspect="1"/>
            </p:cNvSpPr>
            <p:nvPr/>
          </p:nvSpPr>
          <p:spPr bwMode="auto">
            <a:xfrm>
              <a:off x="4679276" y="2751228"/>
              <a:ext cx="241959" cy="206673"/>
            </a:xfrm>
            <a:custGeom>
              <a:gdLst>
                <a:gd fmla="*/ 48 w 48" name="T0"/>
                <a:gd fmla="*/ 38 h 41" name="T1"/>
                <a:gd fmla="*/ 45 w 48" name="T2"/>
                <a:gd fmla="*/ 41 h 41" name="T3"/>
                <a:gd fmla="*/ 37 w 48" name="T4"/>
                <a:gd fmla="*/ 41 h 41" name="T5"/>
                <a:gd fmla="*/ 34 w 48" name="T6"/>
                <a:gd fmla="*/ 38 h 41" name="T7"/>
                <a:gd fmla="*/ 34 w 48" name="T8"/>
                <a:gd fmla="*/ 30 h 41" name="T9"/>
                <a:gd fmla="*/ 37 w 48" name="T10"/>
                <a:gd fmla="*/ 27 h 41" name="T11"/>
                <a:gd fmla="*/ 39 w 48" name="T12"/>
                <a:gd fmla="*/ 27 h 41" name="T13"/>
                <a:gd fmla="*/ 39 w 48" name="T14"/>
                <a:gd fmla="*/ 22 h 41" name="T15"/>
                <a:gd fmla="*/ 25 w 48" name="T16"/>
                <a:gd fmla="*/ 22 h 41" name="T17"/>
                <a:gd fmla="*/ 25 w 48" name="T18"/>
                <a:gd fmla="*/ 27 h 41" name="T19"/>
                <a:gd fmla="*/ 28 w 48" name="T20"/>
                <a:gd fmla="*/ 27 h 41" name="T21"/>
                <a:gd fmla="*/ 31 w 48" name="T22"/>
                <a:gd fmla="*/ 30 h 41" name="T23"/>
                <a:gd fmla="*/ 31 w 48" name="T24"/>
                <a:gd fmla="*/ 38 h 41" name="T25"/>
                <a:gd fmla="*/ 28 w 48" name="T26"/>
                <a:gd fmla="*/ 41 h 41" name="T27"/>
                <a:gd fmla="*/ 19 w 48" name="T28"/>
                <a:gd fmla="*/ 41 h 41" name="T29"/>
                <a:gd fmla="*/ 17 w 48" name="T30"/>
                <a:gd fmla="*/ 38 h 41" name="T31"/>
                <a:gd fmla="*/ 17 w 48" name="T32"/>
                <a:gd fmla="*/ 30 h 41" name="T33"/>
                <a:gd fmla="*/ 19 w 48" name="T34"/>
                <a:gd fmla="*/ 27 h 41" name="T35"/>
                <a:gd fmla="*/ 22 w 48" name="T36"/>
                <a:gd fmla="*/ 27 h 41" name="T37"/>
                <a:gd fmla="*/ 22 w 48" name="T38"/>
                <a:gd fmla="*/ 22 h 41" name="T39"/>
                <a:gd fmla="*/ 8 w 48" name="T40"/>
                <a:gd fmla="*/ 22 h 41" name="T41"/>
                <a:gd fmla="*/ 8 w 48" name="T42"/>
                <a:gd fmla="*/ 27 h 41" name="T43"/>
                <a:gd fmla="*/ 11 w 48" name="T44"/>
                <a:gd fmla="*/ 27 h 41" name="T45"/>
                <a:gd fmla="*/ 13 w 48" name="T46"/>
                <a:gd fmla="*/ 30 h 41" name="T47"/>
                <a:gd fmla="*/ 13 w 48" name="T48"/>
                <a:gd fmla="*/ 38 h 41" name="T49"/>
                <a:gd fmla="*/ 11 w 48" name="T50"/>
                <a:gd fmla="*/ 41 h 41" name="T51"/>
                <a:gd fmla="*/ 2 w 48" name="T52"/>
                <a:gd fmla="*/ 41 h 41" name="T53"/>
                <a:gd fmla="*/ 0 w 48" name="T54"/>
                <a:gd fmla="*/ 38 h 41" name="T55"/>
                <a:gd fmla="*/ 0 w 48" name="T56"/>
                <a:gd fmla="*/ 30 h 41" name="T57"/>
                <a:gd fmla="*/ 2 w 48" name="T58"/>
                <a:gd fmla="*/ 27 h 41" name="T59"/>
                <a:gd fmla="*/ 5 w 48" name="T60"/>
                <a:gd fmla="*/ 27 h 41" name="T61"/>
                <a:gd fmla="*/ 5 w 48" name="T62"/>
                <a:gd fmla="*/ 22 h 41" name="T63"/>
                <a:gd fmla="*/ 8 w 48" name="T64"/>
                <a:gd fmla="*/ 19 h 41" name="T65"/>
                <a:gd fmla="*/ 22 w 48" name="T66"/>
                <a:gd fmla="*/ 19 h 41" name="T67"/>
                <a:gd fmla="*/ 22 w 48" name="T68"/>
                <a:gd fmla="*/ 13 h 41" name="T69"/>
                <a:gd fmla="*/ 19 w 48" name="T70"/>
                <a:gd fmla="*/ 13 h 41" name="T71"/>
                <a:gd fmla="*/ 17 w 48" name="T72"/>
                <a:gd fmla="*/ 11 h 41" name="T73"/>
                <a:gd fmla="*/ 17 w 48" name="T74"/>
                <a:gd fmla="*/ 2 h 41" name="T75"/>
                <a:gd fmla="*/ 19 w 48" name="T76"/>
                <a:gd fmla="*/ 0 h 41" name="T77"/>
                <a:gd fmla="*/ 28 w 48" name="T78"/>
                <a:gd fmla="*/ 0 h 41" name="T79"/>
                <a:gd fmla="*/ 31 w 48" name="T80"/>
                <a:gd fmla="*/ 2 h 41" name="T81"/>
                <a:gd fmla="*/ 31 w 48" name="T82"/>
                <a:gd fmla="*/ 11 h 41" name="T83"/>
                <a:gd fmla="*/ 28 w 48" name="T84"/>
                <a:gd fmla="*/ 13 h 41" name="T85"/>
                <a:gd fmla="*/ 25 w 48" name="T86"/>
                <a:gd fmla="*/ 13 h 41" name="T87"/>
                <a:gd fmla="*/ 25 w 48" name="T88"/>
                <a:gd fmla="*/ 19 h 41" name="T89"/>
                <a:gd fmla="*/ 39 w 48" name="T90"/>
                <a:gd fmla="*/ 19 h 41" name="T91"/>
                <a:gd fmla="*/ 43 w 48" name="T92"/>
                <a:gd fmla="*/ 22 h 41" name="T93"/>
                <a:gd fmla="*/ 43 w 48" name="T94"/>
                <a:gd fmla="*/ 27 h 41" name="T95"/>
                <a:gd fmla="*/ 45 w 48" name="T96"/>
                <a:gd fmla="*/ 27 h 41" name="T97"/>
                <a:gd fmla="*/ 48 w 48" name="T98"/>
                <a:gd fmla="*/ 30 h 41" name="T99"/>
                <a:gd fmla="*/ 48 w 48" name="T100"/>
                <a:gd fmla="*/ 38 h 4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41" w="48">
                  <a:moveTo>
                    <a:pt x="48" y="38"/>
                  </a:moveTo>
                  <a:cubicBezTo>
                    <a:pt x="48" y="40"/>
                    <a:pt x="47" y="41"/>
                    <a:pt x="45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5" y="41"/>
                    <a:pt x="34" y="40"/>
                    <a:pt x="34" y="38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8"/>
                    <a:pt x="35" y="27"/>
                    <a:pt x="37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9" y="27"/>
                    <a:pt x="31" y="28"/>
                    <a:pt x="31" y="30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40"/>
                    <a:pt x="29" y="41"/>
                    <a:pt x="28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8" y="41"/>
                    <a:pt x="17" y="40"/>
                    <a:pt x="17" y="3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8"/>
                    <a:pt x="18" y="27"/>
                    <a:pt x="19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27"/>
                    <a:pt x="13" y="28"/>
                    <a:pt x="13" y="30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40"/>
                    <a:pt x="12" y="41"/>
                    <a:pt x="11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1"/>
                    <a:pt x="0" y="40"/>
                    <a:pt x="0" y="3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2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0"/>
                    <a:pt x="6" y="19"/>
                    <a:pt x="8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8" y="13"/>
                    <a:pt x="17" y="12"/>
                    <a:pt x="17" y="1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1" y="1"/>
                    <a:pt x="31" y="2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2"/>
                    <a:pt x="29" y="13"/>
                    <a:pt x="28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9"/>
                    <a:pt x="43" y="20"/>
                    <a:pt x="43" y="22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7" y="27"/>
                    <a:pt x="48" y="28"/>
                    <a:pt x="48" y="30"/>
                  </a:cubicBezTo>
                  <a:lnTo>
                    <a:pt x="48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Freeform: Shape 86"/>
            <p:cNvSpPr/>
            <p:nvPr/>
          </p:nvSpPr>
          <p:spPr bwMode="auto">
            <a:xfrm>
              <a:off x="4161343" y="2737990"/>
              <a:ext cx="253157" cy="253157"/>
            </a:xfrm>
            <a:custGeom>
              <a:gdLst>
                <a:gd fmla="*/ 116 w 232" name="T0"/>
                <a:gd fmla="*/ 0 h 232" name="T1"/>
                <a:gd fmla="*/ 0 w 232" name="T2"/>
                <a:gd fmla="*/ 116 h 232" name="T3"/>
                <a:gd fmla="*/ 116 w 232" name="T4"/>
                <a:gd fmla="*/ 232 h 232" name="T5"/>
                <a:gd fmla="*/ 232 w 232" name="T6"/>
                <a:gd fmla="*/ 116 h 232" name="T7"/>
                <a:gd fmla="*/ 116 w 232" name="T8"/>
                <a:gd fmla="*/ 0 h 232" name="T9"/>
                <a:gd fmla="*/ 129 w 232" name="T10"/>
                <a:gd fmla="*/ 208 h 232" name="T11"/>
                <a:gd fmla="*/ 129 w 232" name="T12"/>
                <a:gd fmla="*/ 190 h 232" name="T13"/>
                <a:gd fmla="*/ 117 w 232" name="T14"/>
                <a:gd fmla="*/ 178 h 232" name="T15"/>
                <a:gd fmla="*/ 105 w 232" name="T16"/>
                <a:gd fmla="*/ 190 h 232" name="T17"/>
                <a:gd fmla="*/ 105 w 232" name="T18"/>
                <a:gd fmla="*/ 208 h 232" name="T19"/>
                <a:gd fmla="*/ 25 w 232" name="T20"/>
                <a:gd fmla="*/ 129 h 232" name="T21"/>
                <a:gd fmla="*/ 42 w 232" name="T22"/>
                <a:gd fmla="*/ 129 h 232" name="T23"/>
                <a:gd fmla="*/ 53 w 232" name="T24"/>
                <a:gd fmla="*/ 117 h 232" name="T25"/>
                <a:gd fmla="*/ 42 w 232" name="T26"/>
                <a:gd fmla="*/ 105 h 232" name="T27"/>
                <a:gd fmla="*/ 24 w 232" name="T28"/>
                <a:gd fmla="*/ 105 h 232" name="T29"/>
                <a:gd fmla="*/ 104 w 232" name="T30"/>
                <a:gd fmla="*/ 25 h 232" name="T31"/>
                <a:gd fmla="*/ 104 w 232" name="T32"/>
                <a:gd fmla="*/ 41 h 232" name="T33"/>
                <a:gd fmla="*/ 116 w 232" name="T34"/>
                <a:gd fmla="*/ 53 h 232" name="T35"/>
                <a:gd fmla="*/ 128 w 232" name="T36"/>
                <a:gd fmla="*/ 41 h 232" name="T37"/>
                <a:gd fmla="*/ 128 w 232" name="T38"/>
                <a:gd fmla="*/ 25 h 232" name="T39"/>
                <a:gd fmla="*/ 208 w 232" name="T40"/>
                <a:gd fmla="*/ 104 h 232" name="T41"/>
                <a:gd fmla="*/ 190 w 232" name="T42"/>
                <a:gd fmla="*/ 104 h 232" name="T43"/>
                <a:gd fmla="*/ 179 w 232" name="T44"/>
                <a:gd fmla="*/ 116 h 232" name="T45"/>
                <a:gd fmla="*/ 190 w 232" name="T46"/>
                <a:gd fmla="*/ 128 h 232" name="T47"/>
                <a:gd fmla="*/ 208 w 232" name="T48"/>
                <a:gd fmla="*/ 128 h 232" name="T49"/>
                <a:gd fmla="*/ 129 w 232" name="T50"/>
                <a:gd fmla="*/ 208 h 232" name="T51"/>
                <a:gd fmla="*/ 124 w 232" name="T52"/>
                <a:gd fmla="*/ 94 h 232" name="T53"/>
                <a:gd fmla="*/ 70 w 232" name="T54"/>
                <a:gd fmla="*/ 69 h 232" name="T55"/>
                <a:gd fmla="*/ 94 w 232" name="T56"/>
                <a:gd fmla="*/ 124 h 232" name="T57"/>
                <a:gd fmla="*/ 109 w 232" name="T58"/>
                <a:gd fmla="*/ 138 h 232" name="T59"/>
                <a:gd fmla="*/ 163 w 232" name="T60"/>
                <a:gd fmla="*/ 163 h 232" name="T61"/>
                <a:gd fmla="*/ 138 w 232" name="T62"/>
                <a:gd fmla="*/ 108 h 232" name="T63"/>
                <a:gd fmla="*/ 124 w 232" name="T64"/>
                <a:gd fmla="*/ 94 h 232" name="T65"/>
                <a:gd fmla="*/ 123 w 232" name="T66"/>
                <a:gd fmla="*/ 123 h 232" name="T67"/>
                <a:gd fmla="*/ 110 w 232" name="T68"/>
                <a:gd fmla="*/ 123 h 232" name="T69"/>
                <a:gd fmla="*/ 110 w 232" name="T70"/>
                <a:gd fmla="*/ 109 h 232" name="T71"/>
                <a:gd fmla="*/ 123 w 232" name="T72"/>
                <a:gd fmla="*/ 109 h 232" name="T73"/>
                <a:gd fmla="*/ 123 w 232" name="T74"/>
                <a:gd fmla="*/ 123 h 232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231" w="231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Freeform: Shape 87"/>
            <p:cNvSpPr>
              <a:spLocks noChangeAspect="1"/>
            </p:cNvSpPr>
            <p:nvPr/>
          </p:nvSpPr>
          <p:spPr bwMode="auto">
            <a:xfrm>
              <a:off x="4171249" y="2274342"/>
              <a:ext cx="226837" cy="241959"/>
            </a:xfrm>
            <a:custGeom>
              <a:gdLst>
                <a:gd fmla="*/ 41 w 45" name="T0"/>
                <a:gd fmla="*/ 48 h 48" name="T1"/>
                <a:gd fmla="*/ 0 w 45" name="T2"/>
                <a:gd fmla="*/ 44 h 48" name="T3"/>
                <a:gd fmla="*/ 3 w 45" name="T4"/>
                <a:gd fmla="*/ 7 h 48" name="T5"/>
                <a:gd fmla="*/ 7 w 45" name="T6"/>
                <a:gd fmla="*/ 4 h 48" name="T7"/>
                <a:gd fmla="*/ 13 w 45" name="T8"/>
                <a:gd fmla="*/ 0 h 48" name="T9"/>
                <a:gd fmla="*/ 17 w 45" name="T10"/>
                <a:gd fmla="*/ 7 h 48" name="T11"/>
                <a:gd fmla="*/ 27 w 45" name="T12"/>
                <a:gd fmla="*/ 4 h 48" name="T13"/>
                <a:gd fmla="*/ 33 w 45" name="T14"/>
                <a:gd fmla="*/ 0 h 48" name="T15"/>
                <a:gd fmla="*/ 38 w 45" name="T16"/>
                <a:gd fmla="*/ 7 h 48" name="T17"/>
                <a:gd fmla="*/ 45 w 45" name="T18"/>
                <a:gd fmla="*/ 10 h 48" name="T19"/>
                <a:gd fmla="*/ 11 w 45" name="T20"/>
                <a:gd fmla="*/ 25 h 48" name="T21"/>
                <a:gd fmla="*/ 3 w 45" name="T22"/>
                <a:gd fmla="*/ 17 h 48" name="T23"/>
                <a:gd fmla="*/ 11 w 45" name="T24"/>
                <a:gd fmla="*/ 25 h 48" name="T25"/>
                <a:gd fmla="*/ 11 w 45" name="T26"/>
                <a:gd fmla="*/ 26 h 48" name="T27"/>
                <a:gd fmla="*/ 3 w 45" name="T28"/>
                <a:gd fmla="*/ 35 h 48" name="T29"/>
                <a:gd fmla="*/ 11 w 45" name="T30"/>
                <a:gd fmla="*/ 44 h 48" name="T31"/>
                <a:gd fmla="*/ 3 w 45" name="T32"/>
                <a:gd fmla="*/ 37 h 48" name="T33"/>
                <a:gd fmla="*/ 11 w 45" name="T34"/>
                <a:gd fmla="*/ 44 h 48" name="T35"/>
                <a:gd fmla="*/ 13 w 45" name="T36"/>
                <a:gd fmla="*/ 3 h 48" name="T37"/>
                <a:gd fmla="*/ 10 w 45" name="T38"/>
                <a:gd fmla="*/ 4 h 48" name="T39"/>
                <a:gd fmla="*/ 11 w 45" name="T40"/>
                <a:gd fmla="*/ 13 h 48" name="T41"/>
                <a:gd fmla="*/ 14 w 45" name="T42"/>
                <a:gd fmla="*/ 12 h 48" name="T43"/>
                <a:gd fmla="*/ 21 w 45" name="T44"/>
                <a:gd fmla="*/ 25 h 48" name="T45"/>
                <a:gd fmla="*/ 13 w 45" name="T46"/>
                <a:gd fmla="*/ 17 h 48" name="T47"/>
                <a:gd fmla="*/ 21 w 45" name="T48"/>
                <a:gd fmla="*/ 25 h 48" name="T49"/>
                <a:gd fmla="*/ 21 w 45" name="T50"/>
                <a:gd fmla="*/ 26 h 48" name="T51"/>
                <a:gd fmla="*/ 13 w 45" name="T52"/>
                <a:gd fmla="*/ 35 h 48" name="T53"/>
                <a:gd fmla="*/ 21 w 45" name="T54"/>
                <a:gd fmla="*/ 44 h 48" name="T55"/>
                <a:gd fmla="*/ 13 w 45" name="T56"/>
                <a:gd fmla="*/ 37 h 48" name="T57"/>
                <a:gd fmla="*/ 21 w 45" name="T58"/>
                <a:gd fmla="*/ 44 h 48" name="T59"/>
                <a:gd fmla="*/ 32 w 45" name="T60"/>
                <a:gd fmla="*/ 17 h 48" name="T61"/>
                <a:gd fmla="*/ 23 w 45" name="T62"/>
                <a:gd fmla="*/ 25 h 48" name="T63"/>
                <a:gd fmla="*/ 32 w 45" name="T64"/>
                <a:gd fmla="*/ 35 h 48" name="T65"/>
                <a:gd fmla="*/ 23 w 45" name="T66"/>
                <a:gd fmla="*/ 26 h 48" name="T67"/>
                <a:gd fmla="*/ 32 w 45" name="T68"/>
                <a:gd fmla="*/ 35 h 48" name="T69"/>
                <a:gd fmla="*/ 32 w 45" name="T70"/>
                <a:gd fmla="*/ 37 h 48" name="T71"/>
                <a:gd fmla="*/ 23 w 45" name="T72"/>
                <a:gd fmla="*/ 44 h 48" name="T73"/>
                <a:gd fmla="*/ 34 w 45" name="T74"/>
                <a:gd fmla="*/ 4 h 48" name="T75"/>
                <a:gd fmla="*/ 32 w 45" name="T76"/>
                <a:gd fmla="*/ 3 h 48" name="T77"/>
                <a:gd fmla="*/ 31 w 45" name="T78"/>
                <a:gd fmla="*/ 12 h 48" name="T79"/>
                <a:gd fmla="*/ 33 w 45" name="T80"/>
                <a:gd fmla="*/ 13 h 48" name="T81"/>
                <a:gd fmla="*/ 34 w 45" name="T82"/>
                <a:gd fmla="*/ 4 h 48" name="T83"/>
                <a:gd fmla="*/ 41 w 45" name="T84"/>
                <a:gd fmla="*/ 17 h 48" name="T85"/>
                <a:gd fmla="*/ 33 w 45" name="T86"/>
                <a:gd fmla="*/ 25 h 48" name="T87"/>
                <a:gd fmla="*/ 41 w 45" name="T88"/>
                <a:gd fmla="*/ 35 h 48" name="T89"/>
                <a:gd fmla="*/ 33 w 45" name="T90"/>
                <a:gd fmla="*/ 26 h 48" name="T91"/>
                <a:gd fmla="*/ 41 w 45" name="T92"/>
                <a:gd fmla="*/ 35 h 48" name="T93"/>
                <a:gd fmla="*/ 41 w 45" name="T94"/>
                <a:gd fmla="*/ 37 h 48" name="T95"/>
                <a:gd fmla="*/ 33 w 45" name="T96"/>
                <a:gd fmla="*/ 44 h 48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48" w="45">
                  <a:moveTo>
                    <a:pt x="45" y="44"/>
                  </a:moveTo>
                  <a:cubicBezTo>
                    <a:pt x="45" y="46"/>
                    <a:pt x="43" y="48"/>
                    <a:pt x="41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1" y="48"/>
                    <a:pt x="0" y="46"/>
                    <a:pt x="0" y="4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3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9" y="0"/>
                    <a:pt x="1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2"/>
                    <a:pt x="17" y="4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9" y="0"/>
                    <a:pt x="3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0"/>
                    <a:pt x="38" y="2"/>
                    <a:pt x="38" y="4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3" y="7"/>
                    <a:pt x="45" y="8"/>
                    <a:pt x="45" y="10"/>
                  </a:cubicBezTo>
                  <a:lnTo>
                    <a:pt x="45" y="44"/>
                  </a:lnTo>
                  <a:close/>
                  <a:moveTo>
                    <a:pt x="11" y="25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25"/>
                    <a:pt x="3" y="25"/>
                    <a:pt x="3" y="25"/>
                  </a:cubicBezTo>
                  <a:lnTo>
                    <a:pt x="11" y="25"/>
                  </a:lnTo>
                  <a:close/>
                  <a:moveTo>
                    <a:pt x="11" y="35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35"/>
                    <a:pt x="3" y="35"/>
                    <a:pt x="3" y="35"/>
                  </a:cubicBezTo>
                  <a:lnTo>
                    <a:pt x="11" y="35"/>
                  </a:lnTo>
                  <a:close/>
                  <a:moveTo>
                    <a:pt x="11" y="44"/>
                  </a:moveTo>
                  <a:cubicBezTo>
                    <a:pt x="11" y="37"/>
                    <a:pt x="11" y="37"/>
                    <a:pt x="11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44"/>
                    <a:pt x="3" y="44"/>
                    <a:pt x="3" y="44"/>
                  </a:cubicBezTo>
                  <a:lnTo>
                    <a:pt x="11" y="44"/>
                  </a:lnTo>
                  <a:close/>
                  <a:moveTo>
                    <a:pt x="14" y="4"/>
                  </a:moveTo>
                  <a:cubicBezTo>
                    <a:pt x="14" y="4"/>
                    <a:pt x="13" y="3"/>
                    <a:pt x="13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1" y="13"/>
                    <a:pt x="11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4" y="12"/>
                    <a:pt x="14" y="12"/>
                  </a:cubicBezTo>
                  <a:lnTo>
                    <a:pt x="14" y="4"/>
                  </a:lnTo>
                  <a:close/>
                  <a:moveTo>
                    <a:pt x="21" y="25"/>
                  </a:moveTo>
                  <a:cubicBezTo>
                    <a:pt x="21" y="17"/>
                    <a:pt x="21" y="17"/>
                    <a:pt x="21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21" y="25"/>
                  </a:lnTo>
                  <a:close/>
                  <a:moveTo>
                    <a:pt x="21" y="35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35"/>
                    <a:pt x="13" y="35"/>
                    <a:pt x="13" y="35"/>
                  </a:cubicBezTo>
                  <a:lnTo>
                    <a:pt x="21" y="35"/>
                  </a:lnTo>
                  <a:close/>
                  <a:moveTo>
                    <a:pt x="21" y="44"/>
                  </a:moveTo>
                  <a:cubicBezTo>
                    <a:pt x="21" y="37"/>
                    <a:pt x="21" y="37"/>
                    <a:pt x="21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44"/>
                    <a:pt x="13" y="44"/>
                    <a:pt x="13" y="44"/>
                  </a:cubicBezTo>
                  <a:lnTo>
                    <a:pt x="21" y="44"/>
                  </a:lnTo>
                  <a:close/>
                  <a:moveTo>
                    <a:pt x="32" y="25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5"/>
                    <a:pt x="23" y="25"/>
                    <a:pt x="23" y="25"/>
                  </a:cubicBezTo>
                  <a:lnTo>
                    <a:pt x="32" y="25"/>
                  </a:lnTo>
                  <a:close/>
                  <a:moveTo>
                    <a:pt x="32" y="35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32" y="35"/>
                  </a:lnTo>
                  <a:close/>
                  <a:moveTo>
                    <a:pt x="32" y="44"/>
                  </a:moveTo>
                  <a:cubicBezTo>
                    <a:pt x="32" y="37"/>
                    <a:pt x="32" y="37"/>
                    <a:pt x="32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44"/>
                    <a:pt x="23" y="44"/>
                    <a:pt x="23" y="44"/>
                  </a:cubicBezTo>
                  <a:lnTo>
                    <a:pt x="32" y="44"/>
                  </a:lnTo>
                  <a:close/>
                  <a:moveTo>
                    <a:pt x="34" y="4"/>
                  </a:moveTo>
                  <a:cubicBezTo>
                    <a:pt x="34" y="4"/>
                    <a:pt x="34" y="3"/>
                    <a:pt x="33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3"/>
                    <a:pt x="31" y="4"/>
                    <a:pt x="31" y="4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3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4" y="12"/>
                    <a:pt x="34" y="12"/>
                  </a:cubicBezTo>
                  <a:lnTo>
                    <a:pt x="34" y="4"/>
                  </a:lnTo>
                  <a:close/>
                  <a:moveTo>
                    <a:pt x="41" y="25"/>
                  </a:moveTo>
                  <a:cubicBezTo>
                    <a:pt x="41" y="17"/>
                    <a:pt x="41" y="17"/>
                    <a:pt x="41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25"/>
                    <a:pt x="33" y="25"/>
                    <a:pt x="33" y="25"/>
                  </a:cubicBezTo>
                  <a:lnTo>
                    <a:pt x="41" y="25"/>
                  </a:lnTo>
                  <a:close/>
                  <a:moveTo>
                    <a:pt x="41" y="35"/>
                  </a:moveTo>
                  <a:cubicBezTo>
                    <a:pt x="41" y="26"/>
                    <a:pt x="41" y="26"/>
                    <a:pt x="41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35"/>
                    <a:pt x="33" y="35"/>
                    <a:pt x="33" y="35"/>
                  </a:cubicBezTo>
                  <a:lnTo>
                    <a:pt x="41" y="35"/>
                  </a:lnTo>
                  <a:close/>
                  <a:moveTo>
                    <a:pt x="41" y="44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44"/>
                    <a:pt x="33" y="44"/>
                    <a:pt x="33" y="44"/>
                  </a:cubicBezTo>
                  <a:lnTo>
                    <a:pt x="41" y="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6" name="Group 88"/>
          <p:cNvGrpSpPr/>
          <p:nvPr/>
        </p:nvGrpSpPr>
        <p:grpSpPr>
          <a:xfrm>
            <a:off x="980602" y="1968499"/>
            <a:ext cx="7209801" cy="1604637"/>
            <a:chOff x="1307468" y="2624665"/>
            <a:chExt cx="9613068" cy="2139516"/>
          </a:xfrm>
        </p:grpSpPr>
        <p:grpSp>
          <p:nvGrpSpPr>
            <p:cNvPr id="17" name="Group 89"/>
            <p:cNvGrpSpPr/>
            <p:nvPr/>
          </p:nvGrpSpPr>
          <p:grpSpPr>
            <a:xfrm>
              <a:off x="8170814" y="2624665"/>
              <a:ext cx="2749722" cy="2139516"/>
              <a:chOff x="8170814" y="1912116"/>
              <a:chExt cx="2749722" cy="2139516"/>
            </a:xfrm>
          </p:grpSpPr>
          <p:grpSp>
            <p:nvGrpSpPr>
              <p:cNvPr id="27" name="Group 99"/>
              <p:cNvGrpSpPr/>
              <p:nvPr/>
            </p:nvGrpSpPr>
            <p:grpSpPr>
              <a:xfrm>
                <a:off x="8170814" y="1912116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29" name="Group 101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33" name="TextBox 105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bIns="0" lIns="0" rIns="0" tIns="0" wrap="square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altLang="en-US" lang="zh-CN" sz="1000">
                        <a:latin typeface="+mn-lt"/>
                        <a:ea typeface="+mn-ea"/>
                        <a:cs typeface="+mn-ea"/>
                        <a:sym typeface="+mn-lt"/>
                      </a:rPr>
                      <a:t>此部分内容作为文字排版占位显示</a:t>
                    </a:r>
                    <a:br>
                      <a:rPr altLang="en-US" lang="zh-CN" sz="1000">
                        <a:latin typeface="+mn-lt"/>
                        <a:ea typeface="+mn-ea"/>
                        <a:cs typeface="+mn-ea"/>
                        <a:sym typeface="+mn-lt"/>
                      </a:rPr>
                    </a:br>
                    <a:r>
                      <a:rPr altLang="en-US" lang="zh-CN" sz="1000">
                        <a:latin typeface="+mn-lt"/>
                        <a:ea typeface="+mn-ea"/>
                        <a:cs typeface="+mn-ea"/>
                        <a:sym typeface="+mn-lt"/>
                      </a:rPr>
                      <a:t>（建议使用主题字体）</a:t>
                    </a:r>
                  </a:p>
                </p:txBody>
              </p:sp>
              <p:sp>
                <p:nvSpPr>
                  <p:cNvPr id="34" name="Rectangle 106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bIns="0" lIns="0" rIns="0" tIns="0" wrap="none">
                    <a:normAutofit lnSpcReduction="10000"/>
                  </a:bodyPr>
                  <a:lstStyle/>
                  <a:p>
                    <a:pPr algn="r"/>
                    <a:r>
                      <a:rPr altLang="en-US" b="1" lang="zh-CN" smtClean="0" sz="16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单击添加标题</a:t>
                    </a:r>
                  </a:p>
                </p:txBody>
              </p:sp>
            </p:grpSp>
            <p:grpSp>
              <p:nvGrpSpPr>
                <p:cNvPr id="30" name="Group 102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31" name="TextBox 103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bIns="0" lIns="0" rIns="0" tIns="0" wrap="square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altLang="en-US" lang="zh-CN" sz="1000">
                        <a:latin typeface="+mn-lt"/>
                        <a:ea typeface="+mn-ea"/>
                        <a:cs typeface="+mn-ea"/>
                        <a:sym typeface="+mn-lt"/>
                      </a:rPr>
                      <a:t>此部分内容作为文字排版占位显示</a:t>
                    </a:r>
                    <a:br>
                      <a:rPr altLang="en-US" lang="zh-CN" sz="1000">
                        <a:latin typeface="+mn-lt"/>
                        <a:ea typeface="+mn-ea"/>
                        <a:cs typeface="+mn-ea"/>
                        <a:sym typeface="+mn-lt"/>
                      </a:rPr>
                    </a:br>
                    <a:r>
                      <a:rPr altLang="en-US" lang="zh-CN" sz="1000">
                        <a:latin typeface="+mn-lt"/>
                        <a:ea typeface="+mn-ea"/>
                        <a:cs typeface="+mn-ea"/>
                        <a:sym typeface="+mn-lt"/>
                      </a:rPr>
                      <a:t>（建议使用主题字体）</a:t>
                    </a:r>
                  </a:p>
                </p:txBody>
              </p:sp>
              <p:sp>
                <p:nvSpPr>
                  <p:cNvPr id="32" name="Rectangle 104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bIns="0" lIns="0" rIns="0" tIns="0" wrap="none">
                    <a:normAutofit lnSpcReduction="10000"/>
                  </a:bodyPr>
                  <a:lstStyle/>
                  <a:p>
                    <a:pPr algn="r"/>
                    <a:r>
                      <a:rPr altLang="en-US" b="1" lang="zh-CN" smtClean="0" sz="160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单击添加标题</a:t>
                    </a:r>
                  </a:p>
                </p:txBody>
              </p:sp>
            </p:grpSp>
          </p:grpSp>
          <p:cxnSp>
            <p:nvCxnSpPr>
              <p:cNvPr id="28" name="Straight Connector 100"/>
              <p:cNvCxnSpPr/>
              <p:nvPr/>
            </p:nvCxnSpPr>
            <p:spPr>
              <a:xfrm>
                <a:off x="8472264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90"/>
            <p:cNvGrpSpPr/>
            <p:nvPr/>
          </p:nvGrpSpPr>
          <p:grpSpPr>
            <a:xfrm>
              <a:off x="1307468" y="2624665"/>
              <a:ext cx="2713719" cy="2139516"/>
              <a:chOff x="1307468" y="1697288"/>
              <a:chExt cx="2713719" cy="2139516"/>
            </a:xfrm>
          </p:grpSpPr>
          <p:grpSp>
            <p:nvGrpSpPr>
              <p:cNvPr id="19" name="Group 91"/>
              <p:cNvGrpSpPr/>
              <p:nvPr/>
            </p:nvGrpSpPr>
            <p:grpSpPr>
              <a:xfrm>
                <a:off x="1410010" y="1697288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21" name="Group 93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5" name="TextBox 97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bIns="0" lIns="0" rIns="0" tIns="0" wrap="square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altLang="en-US" lang="zh-CN" sz="1000">
                        <a:latin typeface="+mn-lt"/>
                        <a:ea typeface="+mn-ea"/>
                        <a:cs typeface="+mn-ea"/>
                        <a:sym typeface="+mn-lt"/>
                      </a:rPr>
                      <a:t>此部分内容作为文字排版占位显示</a:t>
                    </a:r>
                    <a:br>
                      <a:rPr altLang="en-US" lang="zh-CN" sz="1000">
                        <a:latin typeface="+mn-lt"/>
                        <a:ea typeface="+mn-ea"/>
                        <a:cs typeface="+mn-ea"/>
                        <a:sym typeface="+mn-lt"/>
                      </a:rPr>
                    </a:br>
                    <a:r>
                      <a:rPr altLang="en-US" lang="zh-CN" sz="1000">
                        <a:latin typeface="+mn-lt"/>
                        <a:ea typeface="+mn-ea"/>
                        <a:cs typeface="+mn-ea"/>
                        <a:sym typeface="+mn-lt"/>
                      </a:rPr>
                      <a:t>（建议使用主题字体）</a:t>
                    </a:r>
                  </a:p>
                </p:txBody>
              </p:sp>
              <p:sp>
                <p:nvSpPr>
                  <p:cNvPr id="26" name="Rectangle 98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bIns="0" lIns="0" rIns="0" tIns="0" wrap="none">
                    <a:normAutofit lnSpcReduction="10000"/>
                  </a:bodyPr>
                  <a:lstStyle/>
                  <a:p>
                    <a:r>
                      <a:rPr altLang="en-US" b="1" lang="zh-CN" smtClean="0" sz="16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单击添加标题</a:t>
                    </a:r>
                  </a:p>
                </p:txBody>
              </p:sp>
            </p:grpSp>
            <p:grpSp>
              <p:nvGrpSpPr>
                <p:cNvPr id="22" name="Group 94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3" name="TextBox 95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bIns="0" lIns="0" rIns="0" tIns="0" wrap="square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altLang="en-US" lang="zh-CN" sz="1000">
                        <a:latin typeface="+mn-lt"/>
                        <a:ea typeface="+mn-ea"/>
                        <a:cs typeface="+mn-ea"/>
                        <a:sym typeface="+mn-lt"/>
                      </a:rPr>
                      <a:t>此部分内容作为文字排版占位显示</a:t>
                    </a:r>
                    <a:br>
                      <a:rPr altLang="en-US" lang="zh-CN" sz="1000">
                        <a:latin typeface="+mn-lt"/>
                        <a:ea typeface="+mn-ea"/>
                        <a:cs typeface="+mn-ea"/>
                        <a:sym typeface="+mn-lt"/>
                      </a:rPr>
                    </a:br>
                    <a:r>
                      <a:rPr altLang="en-US" lang="zh-CN" sz="1000">
                        <a:latin typeface="+mn-lt"/>
                        <a:ea typeface="+mn-ea"/>
                        <a:cs typeface="+mn-ea"/>
                        <a:sym typeface="+mn-lt"/>
                      </a:rPr>
                      <a:t>（建议使用主题字体）</a:t>
                    </a:r>
                  </a:p>
                </p:txBody>
              </p:sp>
              <p:sp>
                <p:nvSpPr>
                  <p:cNvPr id="24" name="Rectangle 96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bIns="0" lIns="0" rIns="0" tIns="0" wrap="none">
                    <a:normAutofit lnSpcReduction="10000"/>
                  </a:bodyPr>
                  <a:lstStyle/>
                  <a:p>
                    <a:r>
                      <a:rPr altLang="en-US" b="1" lang="zh-CN" smtClean="0" sz="160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单击添加标题</a:t>
                    </a:r>
                  </a:p>
                </p:txBody>
              </p:sp>
            </p:grpSp>
          </p:grpSp>
          <p:cxnSp>
            <p:nvCxnSpPr>
              <p:cNvPr id="20" name="Straight Connector 92"/>
              <p:cNvCxnSpPr/>
              <p:nvPr/>
            </p:nvCxnSpPr>
            <p:spPr>
              <a:xfrm>
                <a:off x="1307468" y="2710116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DA649260-5BF7-4633-A817-64A5BE4D3CDF}"/>
              </a:ext>
            </a:extLst>
          </p:cNvPr>
          <p:cNvGrpSpPr/>
          <p:nvPr/>
        </p:nvGrpSpPr>
        <p:grpSpPr>
          <a:xfrm>
            <a:off x="323528" y="0"/>
            <a:ext cx="2087905" cy="578162"/>
            <a:chOff x="323528" y="0"/>
            <a:chExt cx="2087905" cy="578162"/>
          </a:xfrm>
        </p:grpSpPr>
        <p:sp>
          <p:nvSpPr>
            <p:cNvPr id="93" name="TextBox 86">
              <a:extLst>
                <a:ext uri="{FF2B5EF4-FFF2-40B4-BE49-F238E27FC236}">
                  <a16:creationId xmlns:a16="http://schemas.microsoft.com/office/drawing/2014/main" id="{6F37F691-6C7A-4C60-B8E5-DE6375D10D50}"/>
                </a:ext>
              </a:extLst>
            </p:cNvPr>
            <p:cNvSpPr txBox="1"/>
            <p:nvPr/>
          </p:nvSpPr>
          <p:spPr>
            <a:xfrm>
              <a:off x="576196" y="58248"/>
              <a:ext cx="1835237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2400">
                  <a:latin typeface="+mn-lt"/>
                  <a:ea typeface="+mn-ea"/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94" name="矩形 93">
              <a:extLst>
                <a:ext uri="{FF2B5EF4-FFF2-40B4-BE49-F238E27FC236}">
                  <a16:creationId xmlns:a16="http://schemas.microsoft.com/office/drawing/2014/main" id="{33B8BCB8-957E-4569-8A96-284CA500D553}"/>
                </a:ext>
              </a:extLst>
            </p:cNvPr>
            <p:cNvSpPr/>
            <p:nvPr/>
          </p:nvSpPr>
          <p:spPr>
            <a:xfrm>
              <a:off x="323528" y="0"/>
              <a:ext cx="216024" cy="5781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345735022"/>
      </p:ext>
    </p:extLst>
  </p:cSld>
  <p:clrMapOvr>
    <a:masterClrMapping/>
  </p:clrMapOvr>
  <p:transition spd="med">
    <p:pull/>
  </p:transition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Straight Connector 10"/>
          <p:cNvSpPr/>
          <p:nvPr/>
        </p:nvSpPr>
        <p:spPr bwMode="auto">
          <a:xfrm>
            <a:off x="542170" y="4441643"/>
            <a:ext cx="8076377" cy="0"/>
          </a:xfrm>
          <a:prstGeom prst="line">
            <a:avLst/>
          </a:prstGeom>
          <a:noFill/>
          <a:ln cap="flat" w="12700">
            <a:solidFill>
              <a:srgbClr val="B3B3B3"/>
            </a:solidFill>
            <a:prstDash val="solid"/>
            <a:miter lim="800000"/>
            <a:headEnd len="med" type="none" w="med"/>
            <a:tailEnd len="med" type="none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525452" y="702113"/>
            <a:ext cx="4033863" cy="24093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TextBox 14"/>
          <p:cNvSpPr txBox="1"/>
          <p:nvPr/>
        </p:nvSpPr>
        <p:spPr>
          <a:xfrm>
            <a:off x="525452" y="3127343"/>
            <a:ext cx="4033863" cy="1188781"/>
          </a:xfrm>
          <a:prstGeom prst="rect">
            <a:avLst/>
          </a:prstGeom>
          <a:solidFill>
            <a:schemeClr val="accent2"/>
          </a:solidFill>
        </p:spPr>
        <p:txBody>
          <a:bodyPr anchor="ctr" bIns="45720" lIns="91440" rIns="91440" tIns="45720" vert="horz" wrap="none">
            <a:normAutofit/>
          </a:bodyPr>
          <a:lstStyle/>
          <a:p>
            <a:pPr algn="ctr"/>
            <a:endParaRPr altLang="en-US" lang="zh-CN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4584684" y="701857"/>
            <a:ext cx="4033863" cy="1188781"/>
          </a:xfrm>
          <a:prstGeom prst="rect">
            <a:avLst/>
          </a:prstGeom>
          <a:solidFill>
            <a:schemeClr val="accent1"/>
          </a:solidFill>
        </p:spPr>
        <p:txBody>
          <a:bodyPr anchor="ctr" bIns="45720" lIns="91440" rIns="91440" tIns="45720" vert="horz" wrap="none">
            <a:normAutofit/>
          </a:bodyPr>
          <a:lstStyle/>
          <a:p>
            <a:pPr algn="ctr"/>
            <a:endParaRPr altLang="en-US" lang="zh-CN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Rectangle 1"/>
          <p:cNvSpPr/>
          <p:nvPr/>
        </p:nvSpPr>
        <p:spPr>
          <a:xfrm>
            <a:off x="525452" y="701858"/>
            <a:ext cx="4033863" cy="240959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algn="ctr" cap="flat" cmpd="sng" w="12700">
            <a:noFill/>
            <a:prstDash val="solid"/>
            <a:miter lim="800000"/>
          </a:ln>
          <a:effectLst/>
          <a:extLst>
            <a:ext uri="{91240B29-F687-4F45-9708-019B960494DF}">
              <a14:hiddenLine algn="ctr" cap="flat" cmpd="sng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Rectangle 2"/>
          <p:cNvSpPr/>
          <p:nvPr/>
        </p:nvSpPr>
        <p:spPr>
          <a:xfrm>
            <a:off x="4579691" y="1912404"/>
            <a:ext cx="4033863" cy="240372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algn="ctr" cap="flat" cmpd="sng" w="12700">
            <a:noFill/>
            <a:prstDash val="solid"/>
            <a:miter lim="800000"/>
          </a:ln>
          <a:effectLst/>
          <a:extLst>
            <a:ext uri="{91240B29-F687-4F45-9708-019B960494DF}">
              <a14:hiddenLine algn="ctr" cap="flat" cmpd="sng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266925" y="888786"/>
            <a:ext cx="2669381" cy="822960"/>
          </a:xfrm>
          <a:prstGeom prst="rect">
            <a:avLst/>
          </a:prstGeom>
        </p:spPr>
        <p:txBody>
          <a:bodyPr anchor="b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00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此部分内容作为文字排版占位显示（建议使用主题字体）</a:t>
            </a:r>
            <a:br>
              <a:rPr altLang="en-US" lang="zh-CN" sz="100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altLang="en-US" lang="zh-CN" sz="100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如需更改请在（设置形状格式）菜单下（文本选项）中调整</a:t>
            </a:r>
          </a:p>
        </p:txBody>
      </p:sp>
      <p:sp>
        <p:nvSpPr>
          <p:cNvPr id="13" name="矩形 12"/>
          <p:cNvSpPr/>
          <p:nvPr/>
        </p:nvSpPr>
        <p:spPr>
          <a:xfrm>
            <a:off x="1207693" y="3314272"/>
            <a:ext cx="2669381" cy="822960"/>
          </a:xfrm>
          <a:prstGeom prst="rect">
            <a:avLst/>
          </a:prstGeom>
        </p:spPr>
        <p:txBody>
          <a:bodyPr anchor="b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00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此部分内容作为文字排版占位显示（建议使用主题字体）</a:t>
            </a:r>
            <a:br>
              <a:rPr altLang="en-US" lang="zh-CN" sz="100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altLang="en-US" lang="zh-CN" sz="100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如需更改请在（设置形状格式）菜单下（文本选项）中调整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808FF0A0-3693-4B5C-9FB0-EB74C6FC5814}"/>
              </a:ext>
            </a:extLst>
          </p:cNvPr>
          <p:cNvGrpSpPr/>
          <p:nvPr/>
        </p:nvGrpSpPr>
        <p:grpSpPr>
          <a:xfrm>
            <a:off x="323528" y="0"/>
            <a:ext cx="2087905" cy="578162"/>
            <a:chOff x="323528" y="0"/>
            <a:chExt cx="2087905" cy="578162"/>
          </a:xfrm>
        </p:grpSpPr>
        <p:sp>
          <p:nvSpPr>
            <p:cNvPr id="18" name="TextBox 86">
              <a:extLst>
                <a:ext uri="{FF2B5EF4-FFF2-40B4-BE49-F238E27FC236}">
                  <a16:creationId xmlns:a16="http://schemas.microsoft.com/office/drawing/2014/main" id="{CF300D7C-91F2-4BF1-AB6A-E3E55D2D6C02}"/>
                </a:ext>
              </a:extLst>
            </p:cNvPr>
            <p:cNvSpPr txBox="1"/>
            <p:nvPr/>
          </p:nvSpPr>
          <p:spPr>
            <a:xfrm>
              <a:off x="576196" y="58248"/>
              <a:ext cx="1835237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2400">
                  <a:latin typeface="+mn-lt"/>
                  <a:ea typeface="+mn-ea"/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9830C9A3-170B-4DBC-A004-BD33CD90CB7B}"/>
                </a:ext>
              </a:extLst>
            </p:cNvPr>
            <p:cNvSpPr/>
            <p:nvPr/>
          </p:nvSpPr>
          <p:spPr>
            <a:xfrm>
              <a:off x="323528" y="0"/>
              <a:ext cx="216024" cy="5781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3514560353"/>
      </p:ext>
    </p:extLst>
  </p:cSld>
  <p:clrMapOvr>
    <a:masterClrMapping/>
  </p:clrMapOvr>
  <p:transition spd="med">
    <p:pull/>
  </p:transition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Group 26"/>
          <p:cNvGrpSpPr/>
          <p:nvPr/>
        </p:nvGrpSpPr>
        <p:grpSpPr>
          <a:xfrm>
            <a:off x="3347691" y="1718155"/>
            <a:ext cx="2453525" cy="2138573"/>
            <a:chOff x="4463233" y="1047093"/>
            <a:chExt cx="3271367" cy="2851430"/>
          </a:xfrm>
        </p:grpSpPr>
        <p:sp>
          <p:nvSpPr>
            <p:cNvPr id="45" name="Freeform: Shape 27"/>
            <p:cNvSpPr/>
            <p:nvPr/>
          </p:nvSpPr>
          <p:spPr bwMode="auto">
            <a:xfrm>
              <a:off x="7418351" y="2972240"/>
              <a:ext cx="254036" cy="176270"/>
            </a:xfrm>
            <a:custGeom>
              <a:gdLst>
                <a:gd fmla="*/ 20 w 140" name="T0"/>
                <a:gd fmla="*/ 23 h 98" name="T1"/>
                <a:gd fmla="*/ 62 w 140" name="T2"/>
                <a:gd fmla="*/ 56 h 98" name="T3"/>
                <a:gd fmla="*/ 67 w 140" name="T4"/>
                <a:gd fmla="*/ 53 h 98" name="T5"/>
                <a:gd fmla="*/ 90 w 140" name="T6"/>
                <a:gd fmla="*/ 12 h 98" name="T7"/>
                <a:gd fmla="*/ 101 w 140" name="T8"/>
                <a:gd fmla="*/ 2 h 98" name="T9"/>
                <a:gd fmla="*/ 107 w 140" name="T10"/>
                <a:gd fmla="*/ 22 h 98" name="T11"/>
                <a:gd fmla="*/ 107 w 140" name="T12"/>
                <a:gd fmla="*/ 22 h 98" name="T13"/>
                <a:gd fmla="*/ 106 w 140" name="T14"/>
                <a:gd fmla="*/ 25 h 98" name="T15"/>
                <a:gd fmla="*/ 105 w 140" name="T16"/>
                <a:gd fmla="*/ 26 h 98" name="T17"/>
                <a:gd fmla="*/ 98 w 140" name="T18"/>
                <a:gd fmla="*/ 42 h 98" name="T19"/>
                <a:gd fmla="*/ 124 w 140" name="T20"/>
                <a:gd fmla="*/ 23 h 98" name="T21"/>
                <a:gd fmla="*/ 134 w 140" name="T22"/>
                <a:gd fmla="*/ 33 h 98" name="T23"/>
                <a:gd fmla="*/ 95 w 140" name="T24"/>
                <a:gd fmla="*/ 75 h 98" name="T25"/>
                <a:gd fmla="*/ 9 w 140" name="T26"/>
                <a:gd fmla="*/ 69 h 98" name="T27"/>
                <a:gd fmla="*/ 20 w 140" name="T28"/>
                <a:gd fmla="*/ 23 h 98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98" w="140">
                  <a:moveTo>
                    <a:pt x="20" y="23"/>
                  </a:moveTo>
                  <a:cubicBezTo>
                    <a:pt x="20" y="23"/>
                    <a:pt x="51" y="59"/>
                    <a:pt x="62" y="56"/>
                  </a:cubicBezTo>
                  <a:cubicBezTo>
                    <a:pt x="64" y="56"/>
                    <a:pt x="65" y="55"/>
                    <a:pt x="67" y="53"/>
                  </a:cubicBezTo>
                  <a:cubicBezTo>
                    <a:pt x="67" y="53"/>
                    <a:pt x="88" y="16"/>
                    <a:pt x="90" y="12"/>
                  </a:cubicBezTo>
                  <a:cubicBezTo>
                    <a:pt x="93" y="6"/>
                    <a:pt x="97" y="0"/>
                    <a:pt x="101" y="2"/>
                  </a:cubicBezTo>
                  <a:cubicBezTo>
                    <a:pt x="101" y="2"/>
                    <a:pt x="115" y="4"/>
                    <a:pt x="107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6" y="23"/>
                    <a:pt x="106" y="24"/>
                    <a:pt x="106" y="25"/>
                  </a:cubicBezTo>
                  <a:cubicBezTo>
                    <a:pt x="105" y="25"/>
                    <a:pt x="105" y="26"/>
                    <a:pt x="105" y="26"/>
                  </a:cubicBezTo>
                  <a:cubicBezTo>
                    <a:pt x="102" y="33"/>
                    <a:pt x="100" y="38"/>
                    <a:pt x="98" y="42"/>
                  </a:cubicBezTo>
                  <a:cubicBezTo>
                    <a:pt x="101" y="40"/>
                    <a:pt x="118" y="22"/>
                    <a:pt x="124" y="23"/>
                  </a:cubicBezTo>
                  <a:cubicBezTo>
                    <a:pt x="124" y="23"/>
                    <a:pt x="140" y="24"/>
                    <a:pt x="134" y="33"/>
                  </a:cubicBezTo>
                  <a:cubicBezTo>
                    <a:pt x="129" y="42"/>
                    <a:pt x="95" y="75"/>
                    <a:pt x="95" y="75"/>
                  </a:cubicBezTo>
                  <a:cubicBezTo>
                    <a:pt x="95" y="75"/>
                    <a:pt x="19" y="98"/>
                    <a:pt x="9" y="69"/>
                  </a:cubicBezTo>
                  <a:cubicBezTo>
                    <a:pt x="0" y="40"/>
                    <a:pt x="20" y="23"/>
                    <a:pt x="20" y="23"/>
                  </a:cubicBezTo>
                  <a:close/>
                </a:path>
              </a:pathLst>
            </a:custGeom>
            <a:solidFill>
              <a:srgbClr val="F7BF8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Freeform: Shape 28"/>
            <p:cNvSpPr/>
            <p:nvPr/>
          </p:nvSpPr>
          <p:spPr bwMode="auto">
            <a:xfrm>
              <a:off x="7214431" y="2880648"/>
              <a:ext cx="520169" cy="338715"/>
            </a:xfrm>
            <a:custGeom>
              <a:gdLst>
                <a:gd fmla="*/ 244 w 288" name="T0"/>
                <a:gd fmla="*/ 139 h 187" name="T1"/>
                <a:gd fmla="*/ 286 w 288" name="T2"/>
                <a:gd fmla="*/ 127 h 187" name="T3"/>
                <a:gd fmla="*/ 270 w 288" name="T4"/>
                <a:gd fmla="*/ 112 h 187" name="T5"/>
                <a:gd fmla="*/ 163 w 288" name="T6"/>
                <a:gd fmla="*/ 121 h 187" name="T7"/>
                <a:gd fmla="*/ 143 w 288" name="T8"/>
                <a:gd fmla="*/ 71 h 187" name="T9"/>
                <a:gd fmla="*/ 162 w 288" name="T10"/>
                <a:gd fmla="*/ 4 h 187" name="T11"/>
                <a:gd fmla="*/ 145 w 288" name="T12"/>
                <a:gd fmla="*/ 14 h 187" name="T13"/>
                <a:gd fmla="*/ 77 w 288" name="T14"/>
                <a:gd fmla="*/ 86 h 187" name="T15"/>
                <a:gd fmla="*/ 55 w 288" name="T16"/>
                <a:gd fmla="*/ 83 h 187" name="T17"/>
                <a:gd fmla="*/ 0 w 288" name="T18"/>
                <a:gd fmla="*/ 143 h 187" name="T19"/>
                <a:gd fmla="*/ 74 w 288" name="T20"/>
                <a:gd fmla="*/ 183 h 187" name="T21"/>
                <a:gd fmla="*/ 244 w 288" name="T22"/>
                <a:gd fmla="*/ 139 h 18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87" w="288">
                  <a:moveTo>
                    <a:pt x="244" y="139"/>
                  </a:moveTo>
                  <a:cubicBezTo>
                    <a:pt x="286" y="127"/>
                    <a:pt x="286" y="127"/>
                    <a:pt x="286" y="127"/>
                  </a:cubicBezTo>
                  <a:cubicBezTo>
                    <a:pt x="286" y="127"/>
                    <a:pt x="288" y="111"/>
                    <a:pt x="270" y="112"/>
                  </a:cubicBezTo>
                  <a:cubicBezTo>
                    <a:pt x="251" y="114"/>
                    <a:pt x="172" y="127"/>
                    <a:pt x="163" y="121"/>
                  </a:cubicBezTo>
                  <a:cubicBezTo>
                    <a:pt x="154" y="116"/>
                    <a:pt x="133" y="89"/>
                    <a:pt x="143" y="71"/>
                  </a:cubicBezTo>
                  <a:cubicBezTo>
                    <a:pt x="154" y="52"/>
                    <a:pt x="183" y="21"/>
                    <a:pt x="162" y="4"/>
                  </a:cubicBezTo>
                  <a:cubicBezTo>
                    <a:pt x="162" y="4"/>
                    <a:pt x="154" y="0"/>
                    <a:pt x="145" y="14"/>
                  </a:cubicBezTo>
                  <a:cubicBezTo>
                    <a:pt x="136" y="29"/>
                    <a:pt x="90" y="85"/>
                    <a:pt x="77" y="86"/>
                  </a:cubicBezTo>
                  <a:cubicBezTo>
                    <a:pt x="64" y="87"/>
                    <a:pt x="55" y="83"/>
                    <a:pt x="55" y="8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3"/>
                    <a:pt x="40" y="187"/>
                    <a:pt x="74" y="183"/>
                  </a:cubicBezTo>
                  <a:cubicBezTo>
                    <a:pt x="107" y="179"/>
                    <a:pt x="244" y="139"/>
                    <a:pt x="244" y="139"/>
                  </a:cubicBezTo>
                  <a:close/>
                </a:path>
              </a:pathLst>
            </a:custGeom>
            <a:solidFill>
              <a:srgbClr val="FDD8A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Freeform: Shape 29"/>
            <p:cNvSpPr/>
            <p:nvPr/>
          </p:nvSpPr>
          <p:spPr bwMode="auto">
            <a:xfrm>
              <a:off x="5944249" y="1753901"/>
              <a:ext cx="309336" cy="235027"/>
            </a:xfrm>
            <a:custGeom>
              <a:gdLst>
                <a:gd fmla="*/ 0 w 179" name="T0"/>
                <a:gd fmla="*/ 0 h 136" name="T1"/>
                <a:gd fmla="*/ 0 w 179" name="T2"/>
                <a:gd fmla="*/ 79 h 136" name="T3"/>
                <a:gd fmla="*/ 87 w 179" name="T4"/>
                <a:gd fmla="*/ 136 h 136" name="T5"/>
                <a:gd fmla="*/ 179 w 179" name="T6"/>
                <a:gd fmla="*/ 79 h 136" name="T7"/>
                <a:gd fmla="*/ 179 w 179" name="T8"/>
                <a:gd fmla="*/ 0 h 136" name="T9"/>
                <a:gd fmla="*/ 0 w 179" name="T10"/>
                <a:gd fmla="*/ 0 h 13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6" w="179">
                  <a:moveTo>
                    <a:pt x="0" y="0"/>
                  </a:moveTo>
                  <a:lnTo>
                    <a:pt x="0" y="79"/>
                  </a:lnTo>
                  <a:lnTo>
                    <a:pt x="87" y="136"/>
                  </a:lnTo>
                  <a:lnTo>
                    <a:pt x="179" y="79"/>
                  </a:lnTo>
                  <a:lnTo>
                    <a:pt x="1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8A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Freeform: Shape 30"/>
            <p:cNvSpPr/>
            <p:nvPr/>
          </p:nvSpPr>
          <p:spPr bwMode="auto">
            <a:xfrm>
              <a:off x="5944249" y="1753901"/>
              <a:ext cx="309336" cy="235027"/>
            </a:xfrm>
            <a:custGeom>
              <a:gdLst>
                <a:gd fmla="*/ 0 w 179" name="T0"/>
                <a:gd fmla="*/ 0 h 136" name="T1"/>
                <a:gd fmla="*/ 0 w 179" name="T2"/>
                <a:gd fmla="*/ 79 h 136" name="T3"/>
                <a:gd fmla="*/ 87 w 179" name="T4"/>
                <a:gd fmla="*/ 136 h 136" name="T5"/>
                <a:gd fmla="*/ 179 w 179" name="T6"/>
                <a:gd fmla="*/ 79 h 136" name="T7"/>
                <a:gd fmla="*/ 179 w 179" name="T8"/>
                <a:gd fmla="*/ 0 h 136" name="T9"/>
                <a:gd fmla="*/ 0 w 179" name="T10"/>
                <a:gd fmla="*/ 0 h 13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6" w="179">
                  <a:moveTo>
                    <a:pt x="0" y="0"/>
                  </a:moveTo>
                  <a:lnTo>
                    <a:pt x="0" y="79"/>
                  </a:lnTo>
                  <a:lnTo>
                    <a:pt x="87" y="136"/>
                  </a:lnTo>
                  <a:lnTo>
                    <a:pt x="179" y="79"/>
                  </a:lnTo>
                  <a:lnTo>
                    <a:pt x="17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Freeform: Shape 31"/>
            <p:cNvSpPr/>
            <p:nvPr/>
          </p:nvSpPr>
          <p:spPr bwMode="auto">
            <a:xfrm>
              <a:off x="5944249" y="1753901"/>
              <a:ext cx="309336" cy="190095"/>
            </a:xfrm>
            <a:custGeom>
              <a:gdLst>
                <a:gd fmla="*/ 0 w 179" name="T0"/>
                <a:gd fmla="*/ 0 h 110" name="T1"/>
                <a:gd fmla="*/ 0 w 179" name="T2"/>
                <a:gd fmla="*/ 79 h 110" name="T3"/>
                <a:gd fmla="*/ 49 w 179" name="T4"/>
                <a:gd fmla="*/ 110 h 110" name="T5"/>
                <a:gd fmla="*/ 179 w 179" name="T6"/>
                <a:gd fmla="*/ 30 h 110" name="T7"/>
                <a:gd fmla="*/ 179 w 179" name="T8"/>
                <a:gd fmla="*/ 0 h 110" name="T9"/>
                <a:gd fmla="*/ 0 w 179" name="T10"/>
                <a:gd fmla="*/ 0 h 11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0" w="179">
                  <a:moveTo>
                    <a:pt x="0" y="0"/>
                  </a:moveTo>
                  <a:lnTo>
                    <a:pt x="0" y="79"/>
                  </a:lnTo>
                  <a:lnTo>
                    <a:pt x="49" y="110"/>
                  </a:lnTo>
                  <a:lnTo>
                    <a:pt x="179" y="30"/>
                  </a:lnTo>
                  <a:lnTo>
                    <a:pt x="1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BF8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Freeform: Shape 32"/>
            <p:cNvSpPr/>
            <p:nvPr/>
          </p:nvSpPr>
          <p:spPr bwMode="auto">
            <a:xfrm>
              <a:off x="5790444" y="1140413"/>
              <a:ext cx="616945" cy="729275"/>
            </a:xfrm>
            <a:custGeom>
              <a:gdLst>
                <a:gd fmla="*/ 320 w 340" name="T0"/>
                <a:gd fmla="*/ 172 h 403" name="T1"/>
                <a:gd fmla="*/ 303 w 340" name="T2"/>
                <a:gd fmla="*/ 174 h 403" name="T3"/>
                <a:gd fmla="*/ 170 w 340" name="T4"/>
                <a:gd fmla="*/ 0 h 403" name="T5"/>
                <a:gd fmla="*/ 37 w 340" name="T6"/>
                <a:gd fmla="*/ 174 h 403" name="T7"/>
                <a:gd fmla="*/ 20 w 340" name="T8"/>
                <a:gd fmla="*/ 172 h 403" name="T9"/>
                <a:gd fmla="*/ 49 w 340" name="T10"/>
                <a:gd fmla="*/ 266 h 403" name="T11"/>
                <a:gd fmla="*/ 93 w 340" name="T12"/>
                <a:gd fmla="*/ 359 h 403" name="T13"/>
                <a:gd fmla="*/ 170 w 340" name="T14"/>
                <a:gd fmla="*/ 403 h 403" name="T15"/>
                <a:gd fmla="*/ 249 w 340" name="T16"/>
                <a:gd fmla="*/ 353 h 403" name="T17"/>
                <a:gd fmla="*/ 291 w 340" name="T18"/>
                <a:gd fmla="*/ 266 h 403" name="T19"/>
                <a:gd fmla="*/ 320 w 340" name="T20"/>
                <a:gd fmla="*/ 172 h 40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02" w="340">
                  <a:moveTo>
                    <a:pt x="320" y="172"/>
                  </a:moveTo>
                  <a:cubicBezTo>
                    <a:pt x="320" y="172"/>
                    <a:pt x="309" y="158"/>
                    <a:pt x="303" y="174"/>
                  </a:cubicBezTo>
                  <a:cubicBezTo>
                    <a:pt x="303" y="174"/>
                    <a:pt x="340" y="0"/>
                    <a:pt x="170" y="0"/>
                  </a:cubicBezTo>
                  <a:cubicBezTo>
                    <a:pt x="0" y="0"/>
                    <a:pt x="37" y="174"/>
                    <a:pt x="37" y="174"/>
                  </a:cubicBezTo>
                  <a:cubicBezTo>
                    <a:pt x="31" y="158"/>
                    <a:pt x="20" y="172"/>
                    <a:pt x="20" y="172"/>
                  </a:cubicBezTo>
                  <a:cubicBezTo>
                    <a:pt x="10" y="259"/>
                    <a:pt x="49" y="266"/>
                    <a:pt x="49" y="266"/>
                  </a:cubicBezTo>
                  <a:cubicBezTo>
                    <a:pt x="49" y="266"/>
                    <a:pt x="49" y="314"/>
                    <a:pt x="93" y="359"/>
                  </a:cubicBezTo>
                  <a:cubicBezTo>
                    <a:pt x="137" y="403"/>
                    <a:pt x="170" y="403"/>
                    <a:pt x="170" y="403"/>
                  </a:cubicBezTo>
                  <a:cubicBezTo>
                    <a:pt x="170" y="403"/>
                    <a:pt x="205" y="397"/>
                    <a:pt x="249" y="353"/>
                  </a:cubicBezTo>
                  <a:cubicBezTo>
                    <a:pt x="293" y="309"/>
                    <a:pt x="291" y="266"/>
                    <a:pt x="291" y="266"/>
                  </a:cubicBezTo>
                  <a:cubicBezTo>
                    <a:pt x="291" y="266"/>
                    <a:pt x="330" y="259"/>
                    <a:pt x="320" y="172"/>
                  </a:cubicBezTo>
                  <a:close/>
                </a:path>
              </a:pathLst>
            </a:custGeom>
            <a:solidFill>
              <a:srgbClr val="FDD8A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Freeform: Shape 33"/>
            <p:cNvSpPr/>
            <p:nvPr/>
          </p:nvSpPr>
          <p:spPr bwMode="auto">
            <a:xfrm>
              <a:off x="4613582" y="2398498"/>
              <a:ext cx="509801" cy="260950"/>
            </a:xfrm>
            <a:custGeom>
              <a:gdLst>
                <a:gd fmla="*/ 110 w 282" name="T0"/>
                <a:gd fmla="*/ 1 h 144" name="T1"/>
                <a:gd fmla="*/ 179 w 282" name="T2"/>
                <a:gd fmla="*/ 21 h 144" name="T3"/>
                <a:gd fmla="*/ 239 w 282" name="T4"/>
                <a:gd fmla="*/ 46 h 144" name="T5"/>
                <a:gd fmla="*/ 256 w 282" name="T6"/>
                <a:gd fmla="*/ 68 h 144" name="T7"/>
                <a:gd fmla="*/ 282 w 282" name="T8"/>
                <a:gd fmla="*/ 88 h 144" name="T9"/>
                <a:gd fmla="*/ 223 w 282" name="T10"/>
                <a:gd fmla="*/ 144 h 144" name="T11"/>
                <a:gd fmla="*/ 196 w 282" name="T12"/>
                <a:gd fmla="*/ 129 h 144" name="T13"/>
                <a:gd fmla="*/ 83 w 282" name="T14"/>
                <a:gd fmla="*/ 102 h 144" name="T15"/>
                <a:gd fmla="*/ 1 w 282" name="T16"/>
                <a:gd fmla="*/ 10 h 144" name="T17"/>
                <a:gd fmla="*/ 4 w 282" name="T18"/>
                <a:gd fmla="*/ 1 h 144" name="T19"/>
                <a:gd fmla="*/ 34 w 282" name="T20"/>
                <a:gd fmla="*/ 16 h 144" name="T21"/>
                <a:gd fmla="*/ 80 w 282" name="T22"/>
                <a:gd fmla="*/ 62 h 144" name="T23"/>
                <a:gd fmla="*/ 35 w 282" name="T24"/>
                <a:gd fmla="*/ 10 h 144" name="T25"/>
                <a:gd fmla="*/ 35 w 282" name="T26"/>
                <a:gd fmla="*/ 1 h 144" name="T27"/>
                <a:gd fmla="*/ 66 w 282" name="T28"/>
                <a:gd fmla="*/ 15 h 144" name="T29"/>
                <a:gd fmla="*/ 146 w 282" name="T30"/>
                <a:gd fmla="*/ 67 h 144" name="T31"/>
                <a:gd fmla="*/ 162 w 282" name="T32"/>
                <a:gd fmla="*/ 45 h 144" name="T33"/>
                <a:gd fmla="*/ 127 w 282" name="T34"/>
                <a:gd fmla="*/ 36 h 144" name="T35"/>
                <a:gd fmla="*/ 110 w 282" name="T36"/>
                <a:gd fmla="*/ 1 h 144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44" w="282">
                  <a:moveTo>
                    <a:pt x="110" y="1"/>
                  </a:moveTo>
                  <a:cubicBezTo>
                    <a:pt x="110" y="1"/>
                    <a:pt x="165" y="19"/>
                    <a:pt x="179" y="21"/>
                  </a:cubicBezTo>
                  <a:cubicBezTo>
                    <a:pt x="193" y="23"/>
                    <a:pt x="223" y="27"/>
                    <a:pt x="239" y="46"/>
                  </a:cubicBezTo>
                  <a:cubicBezTo>
                    <a:pt x="256" y="64"/>
                    <a:pt x="250" y="63"/>
                    <a:pt x="256" y="68"/>
                  </a:cubicBezTo>
                  <a:cubicBezTo>
                    <a:pt x="262" y="72"/>
                    <a:pt x="282" y="88"/>
                    <a:pt x="282" y="88"/>
                  </a:cubicBezTo>
                  <a:cubicBezTo>
                    <a:pt x="223" y="144"/>
                    <a:pt x="223" y="144"/>
                    <a:pt x="223" y="144"/>
                  </a:cubicBezTo>
                  <a:cubicBezTo>
                    <a:pt x="223" y="144"/>
                    <a:pt x="203" y="131"/>
                    <a:pt x="196" y="129"/>
                  </a:cubicBezTo>
                  <a:cubicBezTo>
                    <a:pt x="189" y="127"/>
                    <a:pt x="91" y="108"/>
                    <a:pt x="83" y="102"/>
                  </a:cubicBezTo>
                  <a:cubicBezTo>
                    <a:pt x="75" y="97"/>
                    <a:pt x="2" y="13"/>
                    <a:pt x="1" y="10"/>
                  </a:cubicBezTo>
                  <a:cubicBezTo>
                    <a:pt x="0" y="7"/>
                    <a:pt x="1" y="2"/>
                    <a:pt x="4" y="1"/>
                  </a:cubicBezTo>
                  <a:cubicBezTo>
                    <a:pt x="7" y="1"/>
                    <a:pt x="20" y="0"/>
                    <a:pt x="34" y="16"/>
                  </a:cubicBezTo>
                  <a:cubicBezTo>
                    <a:pt x="47" y="32"/>
                    <a:pt x="80" y="62"/>
                    <a:pt x="80" y="62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4" y="1"/>
                    <a:pt x="35" y="1"/>
                  </a:cubicBezTo>
                  <a:cubicBezTo>
                    <a:pt x="37" y="1"/>
                    <a:pt x="51" y="0"/>
                    <a:pt x="66" y="15"/>
                  </a:cubicBezTo>
                  <a:cubicBezTo>
                    <a:pt x="82" y="30"/>
                    <a:pt x="113" y="70"/>
                    <a:pt x="146" y="67"/>
                  </a:cubicBezTo>
                  <a:cubicBezTo>
                    <a:pt x="179" y="63"/>
                    <a:pt x="162" y="45"/>
                    <a:pt x="162" y="45"/>
                  </a:cubicBezTo>
                  <a:cubicBezTo>
                    <a:pt x="162" y="45"/>
                    <a:pt x="134" y="36"/>
                    <a:pt x="127" y="36"/>
                  </a:cubicBezTo>
                  <a:cubicBezTo>
                    <a:pt x="120" y="36"/>
                    <a:pt x="101" y="20"/>
                    <a:pt x="110" y="1"/>
                  </a:cubicBezTo>
                  <a:close/>
                </a:path>
              </a:pathLst>
            </a:custGeom>
            <a:solidFill>
              <a:srgbClr val="FDD8A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Freeform: Shape 34"/>
            <p:cNvSpPr/>
            <p:nvPr/>
          </p:nvSpPr>
          <p:spPr bwMode="auto">
            <a:xfrm>
              <a:off x="4786396" y="1529243"/>
              <a:ext cx="153804" cy="255765"/>
            </a:xfrm>
            <a:custGeom>
              <a:gdLst>
                <a:gd fmla="*/ 85 w 85" name="T0"/>
                <a:gd fmla="*/ 101 h 141" name="T1"/>
                <a:gd fmla="*/ 34 w 85" name="T2"/>
                <a:gd fmla="*/ 82 h 141" name="T3"/>
                <a:gd fmla="*/ 34 w 85" name="T4"/>
                <a:gd fmla="*/ 77 h 141" name="T5"/>
                <a:gd fmla="*/ 56 w 85" name="T6"/>
                <a:gd fmla="*/ 35 h 141" name="T7"/>
                <a:gd fmla="*/ 58 w 85" name="T8"/>
                <a:gd fmla="*/ 20 h 141" name="T9"/>
                <a:gd fmla="*/ 38 w 85" name="T10"/>
                <a:gd fmla="*/ 27 h 141" name="T11"/>
                <a:gd fmla="*/ 38 w 85" name="T12"/>
                <a:gd fmla="*/ 27 h 141" name="T13"/>
                <a:gd fmla="*/ 37 w 85" name="T14"/>
                <a:gd fmla="*/ 29 h 141" name="T15"/>
                <a:gd fmla="*/ 36 w 85" name="T16"/>
                <a:gd fmla="*/ 30 h 141" name="T17"/>
                <a:gd fmla="*/ 26 w 85" name="T18"/>
                <a:gd fmla="*/ 45 h 141" name="T19"/>
                <a:gd fmla="*/ 28 w 85" name="T20"/>
                <a:gd fmla="*/ 13 h 141" name="T21"/>
                <a:gd fmla="*/ 14 w 85" name="T22"/>
                <a:gd fmla="*/ 9 h 141" name="T23"/>
                <a:gd fmla="*/ 0 w 85" name="T24"/>
                <a:gd fmla="*/ 65 h 141" name="T25"/>
                <a:gd fmla="*/ 52 w 85" name="T26"/>
                <a:gd fmla="*/ 134 h 141" name="T27"/>
                <a:gd fmla="*/ 85 w 85" name="T28"/>
                <a:gd fmla="*/ 101 h 14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41" w="85">
                  <a:moveTo>
                    <a:pt x="85" y="101"/>
                  </a:moveTo>
                  <a:cubicBezTo>
                    <a:pt x="85" y="101"/>
                    <a:pt x="38" y="93"/>
                    <a:pt x="34" y="82"/>
                  </a:cubicBezTo>
                  <a:cubicBezTo>
                    <a:pt x="34" y="81"/>
                    <a:pt x="33" y="79"/>
                    <a:pt x="34" y="77"/>
                  </a:cubicBezTo>
                  <a:cubicBezTo>
                    <a:pt x="34" y="77"/>
                    <a:pt x="53" y="39"/>
                    <a:pt x="56" y="35"/>
                  </a:cubicBezTo>
                  <a:cubicBezTo>
                    <a:pt x="60" y="30"/>
                    <a:pt x="62" y="23"/>
                    <a:pt x="58" y="20"/>
                  </a:cubicBezTo>
                  <a:cubicBezTo>
                    <a:pt x="58" y="20"/>
                    <a:pt x="50" y="10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7" y="28"/>
                    <a:pt x="37" y="29"/>
                  </a:cubicBezTo>
                  <a:cubicBezTo>
                    <a:pt x="37" y="29"/>
                    <a:pt x="36" y="30"/>
                    <a:pt x="36" y="30"/>
                  </a:cubicBezTo>
                  <a:cubicBezTo>
                    <a:pt x="32" y="36"/>
                    <a:pt x="29" y="41"/>
                    <a:pt x="26" y="45"/>
                  </a:cubicBezTo>
                  <a:cubicBezTo>
                    <a:pt x="27" y="41"/>
                    <a:pt x="32" y="17"/>
                    <a:pt x="28" y="13"/>
                  </a:cubicBezTo>
                  <a:cubicBezTo>
                    <a:pt x="28" y="13"/>
                    <a:pt x="19" y="0"/>
                    <a:pt x="14" y="9"/>
                  </a:cubicBezTo>
                  <a:cubicBezTo>
                    <a:pt x="10" y="19"/>
                    <a:pt x="0" y="65"/>
                    <a:pt x="0" y="65"/>
                  </a:cubicBezTo>
                  <a:cubicBezTo>
                    <a:pt x="0" y="65"/>
                    <a:pt x="22" y="141"/>
                    <a:pt x="52" y="134"/>
                  </a:cubicBezTo>
                  <a:cubicBezTo>
                    <a:pt x="81" y="126"/>
                    <a:pt x="85" y="101"/>
                    <a:pt x="85" y="101"/>
                  </a:cubicBezTo>
                  <a:close/>
                </a:path>
              </a:pathLst>
            </a:custGeom>
            <a:solidFill>
              <a:srgbClr val="F7BF8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Freeform: Shape 35"/>
            <p:cNvSpPr/>
            <p:nvPr/>
          </p:nvSpPr>
          <p:spPr bwMode="auto">
            <a:xfrm>
              <a:off x="4708629" y="1511962"/>
              <a:ext cx="323161" cy="470054"/>
            </a:xfrm>
            <a:custGeom>
              <a:gdLst>
                <a:gd fmla="*/ 12 w 178" name="T0"/>
                <a:gd fmla="*/ 52 h 260" name="T1"/>
                <a:gd fmla="*/ 0 w 178" name="T2"/>
                <a:gd fmla="*/ 11 h 260" name="T3"/>
                <a:gd fmla="*/ 21 w 178" name="T4"/>
                <a:gd fmla="*/ 16 h 260" name="T5"/>
                <a:gd fmla="*/ 71 w 178" name="T6"/>
                <a:gd fmla="*/ 111 h 260" name="T7"/>
                <a:gd fmla="*/ 124 w 178" name="T8"/>
                <a:gd fmla="*/ 100 h 260" name="T9"/>
                <a:gd fmla="*/ 170 w 178" name="T10"/>
                <a:gd fmla="*/ 48 h 260" name="T11"/>
                <a:gd fmla="*/ 171 w 178" name="T12"/>
                <a:gd fmla="*/ 68 h 260" name="T13"/>
                <a:gd fmla="*/ 147 w 178" name="T14"/>
                <a:gd fmla="*/ 164 h 260" name="T15"/>
                <a:gd fmla="*/ 161 w 178" name="T16"/>
                <a:gd fmla="*/ 181 h 260" name="T17"/>
                <a:gd fmla="*/ 141 w 178" name="T18"/>
                <a:gd fmla="*/ 260 h 260" name="T19"/>
                <a:gd fmla="*/ 67 w 178" name="T20"/>
                <a:gd fmla="*/ 220 h 260" name="T21"/>
                <a:gd fmla="*/ 12 w 178" name="T22"/>
                <a:gd fmla="*/ 52 h 260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60" w="178">
                  <a:moveTo>
                    <a:pt x="12" y="52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12" y="0"/>
                    <a:pt x="21" y="16"/>
                  </a:cubicBezTo>
                  <a:cubicBezTo>
                    <a:pt x="30" y="32"/>
                    <a:pt x="62" y="107"/>
                    <a:pt x="71" y="111"/>
                  </a:cubicBezTo>
                  <a:cubicBezTo>
                    <a:pt x="81" y="116"/>
                    <a:pt x="114" y="119"/>
                    <a:pt x="124" y="100"/>
                  </a:cubicBezTo>
                  <a:cubicBezTo>
                    <a:pt x="134" y="81"/>
                    <a:pt x="145" y="40"/>
                    <a:pt x="170" y="48"/>
                  </a:cubicBezTo>
                  <a:cubicBezTo>
                    <a:pt x="170" y="48"/>
                    <a:pt x="178" y="53"/>
                    <a:pt x="171" y="68"/>
                  </a:cubicBezTo>
                  <a:cubicBezTo>
                    <a:pt x="163" y="83"/>
                    <a:pt x="141" y="153"/>
                    <a:pt x="147" y="164"/>
                  </a:cubicBezTo>
                  <a:cubicBezTo>
                    <a:pt x="153" y="175"/>
                    <a:pt x="161" y="181"/>
                    <a:pt x="161" y="181"/>
                  </a:cubicBezTo>
                  <a:cubicBezTo>
                    <a:pt x="141" y="260"/>
                    <a:pt x="141" y="260"/>
                    <a:pt x="141" y="260"/>
                  </a:cubicBezTo>
                  <a:cubicBezTo>
                    <a:pt x="141" y="260"/>
                    <a:pt x="82" y="250"/>
                    <a:pt x="67" y="220"/>
                  </a:cubicBezTo>
                  <a:cubicBezTo>
                    <a:pt x="52" y="189"/>
                    <a:pt x="12" y="52"/>
                    <a:pt x="12" y="52"/>
                  </a:cubicBezTo>
                  <a:close/>
                </a:path>
              </a:pathLst>
            </a:custGeom>
            <a:solidFill>
              <a:srgbClr val="FDD8A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三极准柔宋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Freeform: Shape 36"/>
            <p:cNvSpPr/>
            <p:nvPr/>
          </p:nvSpPr>
          <p:spPr bwMode="auto">
            <a:xfrm>
              <a:off x="7257635" y="1529243"/>
              <a:ext cx="153804" cy="255765"/>
            </a:xfrm>
            <a:custGeom>
              <a:gdLst>
                <a:gd fmla="*/ 0 w 85" name="T0"/>
                <a:gd fmla="*/ 101 h 141" name="T1"/>
                <a:gd fmla="*/ 51 w 85" name="T2"/>
                <a:gd fmla="*/ 82 h 141" name="T3"/>
                <a:gd fmla="*/ 51 w 85" name="T4"/>
                <a:gd fmla="*/ 77 h 141" name="T5"/>
                <a:gd fmla="*/ 29 w 85" name="T6"/>
                <a:gd fmla="*/ 35 h 141" name="T7"/>
                <a:gd fmla="*/ 27 w 85" name="T8"/>
                <a:gd fmla="*/ 20 h 141" name="T9"/>
                <a:gd fmla="*/ 47 w 85" name="T10"/>
                <a:gd fmla="*/ 27 h 141" name="T11"/>
                <a:gd fmla="*/ 47 w 85" name="T12"/>
                <a:gd fmla="*/ 27 h 141" name="T13"/>
                <a:gd fmla="*/ 48 w 85" name="T14"/>
                <a:gd fmla="*/ 29 h 141" name="T15"/>
                <a:gd fmla="*/ 49 w 85" name="T16"/>
                <a:gd fmla="*/ 30 h 141" name="T17"/>
                <a:gd fmla="*/ 59 w 85" name="T18"/>
                <a:gd fmla="*/ 45 h 141" name="T19"/>
                <a:gd fmla="*/ 57 w 85" name="T20"/>
                <a:gd fmla="*/ 13 h 141" name="T21"/>
                <a:gd fmla="*/ 71 w 85" name="T22"/>
                <a:gd fmla="*/ 9 h 141" name="T23"/>
                <a:gd fmla="*/ 85 w 85" name="T24"/>
                <a:gd fmla="*/ 65 h 141" name="T25"/>
                <a:gd fmla="*/ 33 w 85" name="T26"/>
                <a:gd fmla="*/ 134 h 141" name="T27"/>
                <a:gd fmla="*/ 0 w 85" name="T28"/>
                <a:gd fmla="*/ 101 h 14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41" w="85">
                  <a:moveTo>
                    <a:pt x="0" y="101"/>
                  </a:moveTo>
                  <a:cubicBezTo>
                    <a:pt x="0" y="101"/>
                    <a:pt x="47" y="93"/>
                    <a:pt x="51" y="82"/>
                  </a:cubicBezTo>
                  <a:cubicBezTo>
                    <a:pt x="51" y="81"/>
                    <a:pt x="52" y="79"/>
                    <a:pt x="51" y="77"/>
                  </a:cubicBezTo>
                  <a:cubicBezTo>
                    <a:pt x="51" y="77"/>
                    <a:pt x="32" y="39"/>
                    <a:pt x="29" y="35"/>
                  </a:cubicBezTo>
                  <a:cubicBezTo>
                    <a:pt x="25" y="30"/>
                    <a:pt x="23" y="23"/>
                    <a:pt x="27" y="20"/>
                  </a:cubicBezTo>
                  <a:cubicBezTo>
                    <a:pt x="27" y="20"/>
                    <a:pt x="36" y="10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8" y="28"/>
                    <a:pt x="48" y="29"/>
                  </a:cubicBezTo>
                  <a:cubicBezTo>
                    <a:pt x="48" y="29"/>
                    <a:pt x="49" y="30"/>
                    <a:pt x="49" y="30"/>
                  </a:cubicBezTo>
                  <a:cubicBezTo>
                    <a:pt x="53" y="36"/>
                    <a:pt x="56" y="41"/>
                    <a:pt x="59" y="45"/>
                  </a:cubicBezTo>
                  <a:cubicBezTo>
                    <a:pt x="58" y="41"/>
                    <a:pt x="53" y="17"/>
                    <a:pt x="57" y="13"/>
                  </a:cubicBezTo>
                  <a:cubicBezTo>
                    <a:pt x="57" y="13"/>
                    <a:pt x="66" y="0"/>
                    <a:pt x="71" y="9"/>
                  </a:cubicBezTo>
                  <a:cubicBezTo>
                    <a:pt x="75" y="19"/>
                    <a:pt x="85" y="65"/>
                    <a:pt x="85" y="65"/>
                  </a:cubicBezTo>
                  <a:cubicBezTo>
                    <a:pt x="85" y="65"/>
                    <a:pt x="63" y="141"/>
                    <a:pt x="33" y="134"/>
                  </a:cubicBezTo>
                  <a:cubicBezTo>
                    <a:pt x="4" y="126"/>
                    <a:pt x="0" y="101"/>
                    <a:pt x="0" y="101"/>
                  </a:cubicBezTo>
                  <a:close/>
                </a:path>
              </a:pathLst>
            </a:custGeom>
            <a:solidFill>
              <a:srgbClr val="F7BF8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Freeform: Shape 37"/>
            <p:cNvSpPr/>
            <p:nvPr/>
          </p:nvSpPr>
          <p:spPr bwMode="auto">
            <a:xfrm>
              <a:off x="7167771" y="1511962"/>
              <a:ext cx="321434" cy="470054"/>
            </a:xfrm>
            <a:custGeom>
              <a:gdLst>
                <a:gd fmla="*/ 166 w 178" name="T0"/>
                <a:gd fmla="*/ 52 h 260" name="T1"/>
                <a:gd fmla="*/ 178 w 178" name="T2"/>
                <a:gd fmla="*/ 11 h 260" name="T3"/>
                <a:gd fmla="*/ 157 w 178" name="T4"/>
                <a:gd fmla="*/ 16 h 260" name="T5"/>
                <a:gd fmla="*/ 107 w 178" name="T6"/>
                <a:gd fmla="*/ 111 h 260" name="T7"/>
                <a:gd fmla="*/ 54 w 178" name="T8"/>
                <a:gd fmla="*/ 100 h 260" name="T9"/>
                <a:gd fmla="*/ 8 w 178" name="T10"/>
                <a:gd fmla="*/ 48 h 260" name="T11"/>
                <a:gd fmla="*/ 7 w 178" name="T12"/>
                <a:gd fmla="*/ 68 h 260" name="T13"/>
                <a:gd fmla="*/ 31 w 178" name="T14"/>
                <a:gd fmla="*/ 164 h 260" name="T15"/>
                <a:gd fmla="*/ 17 w 178" name="T16"/>
                <a:gd fmla="*/ 181 h 260" name="T17"/>
                <a:gd fmla="*/ 37 w 178" name="T18"/>
                <a:gd fmla="*/ 260 h 260" name="T19"/>
                <a:gd fmla="*/ 111 w 178" name="T20"/>
                <a:gd fmla="*/ 220 h 260" name="T21"/>
                <a:gd fmla="*/ 166 w 178" name="T22"/>
                <a:gd fmla="*/ 52 h 260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60" w="178">
                  <a:moveTo>
                    <a:pt x="166" y="52"/>
                  </a:moveTo>
                  <a:cubicBezTo>
                    <a:pt x="178" y="11"/>
                    <a:pt x="178" y="11"/>
                    <a:pt x="178" y="11"/>
                  </a:cubicBezTo>
                  <a:cubicBezTo>
                    <a:pt x="178" y="11"/>
                    <a:pt x="166" y="0"/>
                    <a:pt x="157" y="16"/>
                  </a:cubicBezTo>
                  <a:cubicBezTo>
                    <a:pt x="149" y="32"/>
                    <a:pt x="116" y="107"/>
                    <a:pt x="107" y="111"/>
                  </a:cubicBezTo>
                  <a:cubicBezTo>
                    <a:pt x="97" y="116"/>
                    <a:pt x="64" y="119"/>
                    <a:pt x="54" y="100"/>
                  </a:cubicBezTo>
                  <a:cubicBezTo>
                    <a:pt x="44" y="81"/>
                    <a:pt x="33" y="40"/>
                    <a:pt x="8" y="48"/>
                  </a:cubicBezTo>
                  <a:cubicBezTo>
                    <a:pt x="8" y="48"/>
                    <a:pt x="0" y="53"/>
                    <a:pt x="7" y="68"/>
                  </a:cubicBezTo>
                  <a:cubicBezTo>
                    <a:pt x="15" y="83"/>
                    <a:pt x="37" y="153"/>
                    <a:pt x="31" y="164"/>
                  </a:cubicBezTo>
                  <a:cubicBezTo>
                    <a:pt x="25" y="175"/>
                    <a:pt x="17" y="181"/>
                    <a:pt x="17" y="181"/>
                  </a:cubicBezTo>
                  <a:cubicBezTo>
                    <a:pt x="37" y="260"/>
                    <a:pt x="37" y="260"/>
                    <a:pt x="37" y="260"/>
                  </a:cubicBezTo>
                  <a:cubicBezTo>
                    <a:pt x="37" y="260"/>
                    <a:pt x="96" y="250"/>
                    <a:pt x="111" y="220"/>
                  </a:cubicBezTo>
                  <a:cubicBezTo>
                    <a:pt x="126" y="189"/>
                    <a:pt x="166" y="52"/>
                    <a:pt x="166" y="52"/>
                  </a:cubicBezTo>
                  <a:close/>
                </a:path>
              </a:pathLst>
            </a:custGeom>
            <a:solidFill>
              <a:srgbClr val="FDD8A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Freeform: Shape 38"/>
            <p:cNvSpPr/>
            <p:nvPr/>
          </p:nvSpPr>
          <p:spPr bwMode="auto">
            <a:xfrm>
              <a:off x="7167771" y="1836852"/>
              <a:ext cx="179726" cy="131339"/>
            </a:xfrm>
            <a:custGeom>
              <a:gdLst>
                <a:gd fmla="*/ 0 w 104" name="T0"/>
                <a:gd fmla="*/ 17 h 76" name="T1"/>
                <a:gd fmla="*/ 17 w 104" name="T2"/>
                <a:gd fmla="*/ 0 h 76" name="T3"/>
                <a:gd fmla="*/ 104 w 104" name="T4"/>
                <a:gd fmla="*/ 56 h 76" name="T5"/>
                <a:gd fmla="*/ 81 w 104" name="T6"/>
                <a:gd fmla="*/ 76 h 76" name="T7"/>
                <a:gd fmla="*/ 0 w 104" name="T8"/>
                <a:gd fmla="*/ 17 h 7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6" w="104">
                  <a:moveTo>
                    <a:pt x="0" y="17"/>
                  </a:moveTo>
                  <a:lnTo>
                    <a:pt x="17" y="0"/>
                  </a:lnTo>
                  <a:lnTo>
                    <a:pt x="104" y="56"/>
                  </a:lnTo>
                  <a:lnTo>
                    <a:pt x="81" y="76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DF6F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: Shape 39"/>
            <p:cNvSpPr/>
            <p:nvPr/>
          </p:nvSpPr>
          <p:spPr bwMode="auto">
            <a:xfrm>
              <a:off x="4850336" y="1836852"/>
              <a:ext cx="181454" cy="131339"/>
            </a:xfrm>
            <a:custGeom>
              <a:gdLst>
                <a:gd fmla="*/ 105 w 105" name="T0"/>
                <a:gd fmla="*/ 17 h 76" name="T1"/>
                <a:gd fmla="*/ 87 w 105" name="T2"/>
                <a:gd fmla="*/ 0 h 76" name="T3"/>
                <a:gd fmla="*/ 0 w 105" name="T4"/>
                <a:gd fmla="*/ 56 h 76" name="T5"/>
                <a:gd fmla="*/ 23 w 105" name="T6"/>
                <a:gd fmla="*/ 76 h 76" name="T7"/>
                <a:gd fmla="*/ 105 w 105" name="T8"/>
                <a:gd fmla="*/ 17 h 7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6" w="105">
                  <a:moveTo>
                    <a:pt x="105" y="17"/>
                  </a:moveTo>
                  <a:lnTo>
                    <a:pt x="87" y="0"/>
                  </a:lnTo>
                  <a:lnTo>
                    <a:pt x="0" y="56"/>
                  </a:lnTo>
                  <a:lnTo>
                    <a:pt x="23" y="76"/>
                  </a:lnTo>
                  <a:lnTo>
                    <a:pt x="105" y="17"/>
                  </a:lnTo>
                  <a:close/>
                </a:path>
              </a:pathLst>
            </a:custGeom>
            <a:solidFill>
              <a:srgbClr val="FDF6F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Freeform: Shape 40"/>
            <p:cNvSpPr/>
            <p:nvPr/>
          </p:nvSpPr>
          <p:spPr bwMode="auto">
            <a:xfrm>
              <a:off x="4853792" y="1848950"/>
              <a:ext cx="1100824" cy="489064"/>
            </a:xfrm>
            <a:custGeom>
              <a:gdLst>
                <a:gd fmla="*/ 608 w 608" name="T0"/>
                <a:gd fmla="*/ 234 h 270" name="T1"/>
                <a:gd fmla="*/ 482 w 608" name="T2"/>
                <a:gd fmla="*/ 79 h 270" name="T3"/>
                <a:gd fmla="*/ 255 w 608" name="T4"/>
                <a:gd fmla="*/ 123 h 270" name="T5"/>
                <a:gd fmla="*/ 97 w 608" name="T6"/>
                <a:gd fmla="*/ 0 h 270" name="T7"/>
                <a:gd fmla="*/ 0 w 608" name="T8"/>
                <a:gd fmla="*/ 62 h 270" name="T9"/>
                <a:gd fmla="*/ 259 w 608" name="T10"/>
                <a:gd fmla="*/ 268 h 270" name="T11"/>
                <a:gd fmla="*/ 261 w 608" name="T12"/>
                <a:gd fmla="*/ 268 h 270" name="T13"/>
                <a:gd fmla="*/ 608 w 608" name="T14"/>
                <a:gd fmla="*/ 234 h 27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70" w="608">
                  <a:moveTo>
                    <a:pt x="608" y="234"/>
                  </a:moveTo>
                  <a:cubicBezTo>
                    <a:pt x="482" y="79"/>
                    <a:pt x="482" y="79"/>
                    <a:pt x="482" y="79"/>
                  </a:cubicBezTo>
                  <a:cubicBezTo>
                    <a:pt x="255" y="123"/>
                    <a:pt x="255" y="123"/>
                    <a:pt x="255" y="123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220" y="270"/>
                    <a:pt x="259" y="268"/>
                  </a:cubicBezTo>
                  <a:cubicBezTo>
                    <a:pt x="260" y="268"/>
                    <a:pt x="261" y="268"/>
                    <a:pt x="261" y="268"/>
                  </a:cubicBezTo>
                  <a:lnTo>
                    <a:pt x="608" y="23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Freeform: Shape 41"/>
            <p:cNvSpPr/>
            <p:nvPr/>
          </p:nvSpPr>
          <p:spPr bwMode="auto">
            <a:xfrm>
              <a:off x="6243216" y="1848950"/>
              <a:ext cx="1100824" cy="489064"/>
            </a:xfrm>
            <a:custGeom>
              <a:gdLst>
                <a:gd fmla="*/ 0 w 608" name="T0"/>
                <a:gd fmla="*/ 234 h 270" name="T1"/>
                <a:gd fmla="*/ 126 w 608" name="T2"/>
                <a:gd fmla="*/ 79 h 270" name="T3"/>
                <a:gd fmla="*/ 353 w 608" name="T4"/>
                <a:gd fmla="*/ 123 h 270" name="T5"/>
                <a:gd fmla="*/ 511 w 608" name="T6"/>
                <a:gd fmla="*/ 0 h 270" name="T7"/>
                <a:gd fmla="*/ 608 w 608" name="T8"/>
                <a:gd fmla="*/ 62 h 270" name="T9"/>
                <a:gd fmla="*/ 349 w 608" name="T10"/>
                <a:gd fmla="*/ 268 h 270" name="T11"/>
                <a:gd fmla="*/ 347 w 608" name="T12"/>
                <a:gd fmla="*/ 268 h 270" name="T13"/>
                <a:gd fmla="*/ 0 w 608" name="T14"/>
                <a:gd fmla="*/ 234 h 27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70" w="608">
                  <a:moveTo>
                    <a:pt x="0" y="234"/>
                  </a:moveTo>
                  <a:cubicBezTo>
                    <a:pt x="126" y="79"/>
                    <a:pt x="126" y="79"/>
                    <a:pt x="126" y="79"/>
                  </a:cubicBezTo>
                  <a:cubicBezTo>
                    <a:pt x="353" y="123"/>
                    <a:pt x="353" y="123"/>
                    <a:pt x="353" y="123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608" y="62"/>
                    <a:pt x="608" y="62"/>
                    <a:pt x="608" y="62"/>
                  </a:cubicBezTo>
                  <a:cubicBezTo>
                    <a:pt x="608" y="62"/>
                    <a:pt x="388" y="270"/>
                    <a:pt x="349" y="268"/>
                  </a:cubicBezTo>
                  <a:cubicBezTo>
                    <a:pt x="348" y="268"/>
                    <a:pt x="347" y="268"/>
                    <a:pt x="347" y="268"/>
                  </a:cubicBezTo>
                  <a:lnTo>
                    <a:pt x="0" y="23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Freeform: Shape 42"/>
            <p:cNvSpPr/>
            <p:nvPr/>
          </p:nvSpPr>
          <p:spPr bwMode="auto">
            <a:xfrm>
              <a:off x="4525446" y="2972240"/>
              <a:ext cx="254036" cy="176270"/>
            </a:xfrm>
            <a:custGeom>
              <a:gdLst>
                <a:gd fmla="*/ 120 w 140" name="T0"/>
                <a:gd fmla="*/ 23 h 98" name="T1"/>
                <a:gd fmla="*/ 78 w 140" name="T2"/>
                <a:gd fmla="*/ 56 h 98" name="T3"/>
                <a:gd fmla="*/ 73 w 140" name="T4"/>
                <a:gd fmla="*/ 53 h 98" name="T5"/>
                <a:gd fmla="*/ 50 w 140" name="T6"/>
                <a:gd fmla="*/ 12 h 98" name="T7"/>
                <a:gd fmla="*/ 39 w 140" name="T8"/>
                <a:gd fmla="*/ 2 h 98" name="T9"/>
                <a:gd fmla="*/ 33 w 140" name="T10"/>
                <a:gd fmla="*/ 22 h 98" name="T11"/>
                <a:gd fmla="*/ 33 w 140" name="T12"/>
                <a:gd fmla="*/ 22 h 98" name="T13"/>
                <a:gd fmla="*/ 34 w 140" name="T14"/>
                <a:gd fmla="*/ 25 h 98" name="T15"/>
                <a:gd fmla="*/ 35 w 140" name="T16"/>
                <a:gd fmla="*/ 26 h 98" name="T17"/>
                <a:gd fmla="*/ 42 w 140" name="T18"/>
                <a:gd fmla="*/ 42 h 98" name="T19"/>
                <a:gd fmla="*/ 16 w 140" name="T20"/>
                <a:gd fmla="*/ 23 h 98" name="T21"/>
                <a:gd fmla="*/ 6 w 140" name="T22"/>
                <a:gd fmla="*/ 33 h 98" name="T23"/>
                <a:gd fmla="*/ 45 w 140" name="T24"/>
                <a:gd fmla="*/ 75 h 98" name="T25"/>
                <a:gd fmla="*/ 131 w 140" name="T26"/>
                <a:gd fmla="*/ 69 h 98" name="T27"/>
                <a:gd fmla="*/ 120 w 140" name="T28"/>
                <a:gd fmla="*/ 23 h 98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98" w="140">
                  <a:moveTo>
                    <a:pt x="120" y="23"/>
                  </a:moveTo>
                  <a:cubicBezTo>
                    <a:pt x="120" y="23"/>
                    <a:pt x="89" y="59"/>
                    <a:pt x="78" y="56"/>
                  </a:cubicBezTo>
                  <a:cubicBezTo>
                    <a:pt x="76" y="56"/>
                    <a:pt x="75" y="55"/>
                    <a:pt x="73" y="53"/>
                  </a:cubicBezTo>
                  <a:cubicBezTo>
                    <a:pt x="73" y="53"/>
                    <a:pt x="52" y="16"/>
                    <a:pt x="50" y="12"/>
                  </a:cubicBezTo>
                  <a:cubicBezTo>
                    <a:pt x="47" y="6"/>
                    <a:pt x="43" y="0"/>
                    <a:pt x="39" y="2"/>
                  </a:cubicBezTo>
                  <a:cubicBezTo>
                    <a:pt x="39" y="2"/>
                    <a:pt x="25" y="4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4" y="23"/>
                    <a:pt x="34" y="24"/>
                    <a:pt x="34" y="25"/>
                  </a:cubicBezTo>
                  <a:cubicBezTo>
                    <a:pt x="35" y="25"/>
                    <a:pt x="35" y="26"/>
                    <a:pt x="35" y="26"/>
                  </a:cubicBezTo>
                  <a:cubicBezTo>
                    <a:pt x="38" y="33"/>
                    <a:pt x="40" y="38"/>
                    <a:pt x="42" y="42"/>
                  </a:cubicBezTo>
                  <a:cubicBezTo>
                    <a:pt x="39" y="40"/>
                    <a:pt x="22" y="22"/>
                    <a:pt x="16" y="23"/>
                  </a:cubicBezTo>
                  <a:cubicBezTo>
                    <a:pt x="16" y="23"/>
                    <a:pt x="0" y="24"/>
                    <a:pt x="6" y="33"/>
                  </a:cubicBezTo>
                  <a:cubicBezTo>
                    <a:pt x="11" y="42"/>
                    <a:pt x="45" y="75"/>
                    <a:pt x="45" y="75"/>
                  </a:cubicBezTo>
                  <a:cubicBezTo>
                    <a:pt x="45" y="75"/>
                    <a:pt x="121" y="98"/>
                    <a:pt x="131" y="69"/>
                  </a:cubicBezTo>
                  <a:cubicBezTo>
                    <a:pt x="140" y="40"/>
                    <a:pt x="120" y="23"/>
                    <a:pt x="120" y="23"/>
                  </a:cubicBezTo>
                  <a:close/>
                </a:path>
              </a:pathLst>
            </a:custGeom>
            <a:solidFill>
              <a:srgbClr val="F7BF8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Freeform: Shape 43"/>
            <p:cNvSpPr/>
            <p:nvPr/>
          </p:nvSpPr>
          <p:spPr bwMode="auto">
            <a:xfrm>
              <a:off x="4463233" y="2880648"/>
              <a:ext cx="520169" cy="338715"/>
            </a:xfrm>
            <a:custGeom>
              <a:gdLst>
                <a:gd fmla="*/ 44 w 288" name="T0"/>
                <a:gd fmla="*/ 139 h 187" name="T1"/>
                <a:gd fmla="*/ 2 w 288" name="T2"/>
                <a:gd fmla="*/ 127 h 187" name="T3"/>
                <a:gd fmla="*/ 18 w 288" name="T4"/>
                <a:gd fmla="*/ 112 h 187" name="T5"/>
                <a:gd fmla="*/ 125 w 288" name="T6"/>
                <a:gd fmla="*/ 121 h 187" name="T7"/>
                <a:gd fmla="*/ 145 w 288" name="T8"/>
                <a:gd fmla="*/ 71 h 187" name="T9"/>
                <a:gd fmla="*/ 126 w 288" name="T10"/>
                <a:gd fmla="*/ 4 h 187" name="T11"/>
                <a:gd fmla="*/ 143 w 288" name="T12"/>
                <a:gd fmla="*/ 14 h 187" name="T13"/>
                <a:gd fmla="*/ 211 w 288" name="T14"/>
                <a:gd fmla="*/ 86 h 187" name="T15"/>
                <a:gd fmla="*/ 233 w 288" name="T16"/>
                <a:gd fmla="*/ 83 h 187" name="T17"/>
                <a:gd fmla="*/ 288 w 288" name="T18"/>
                <a:gd fmla="*/ 143 h 187" name="T19"/>
                <a:gd fmla="*/ 214 w 288" name="T20"/>
                <a:gd fmla="*/ 183 h 187" name="T21"/>
                <a:gd fmla="*/ 44 w 288" name="T22"/>
                <a:gd fmla="*/ 139 h 18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87" w="288">
                  <a:moveTo>
                    <a:pt x="44" y="139"/>
                  </a:moveTo>
                  <a:cubicBezTo>
                    <a:pt x="2" y="127"/>
                    <a:pt x="2" y="127"/>
                    <a:pt x="2" y="127"/>
                  </a:cubicBezTo>
                  <a:cubicBezTo>
                    <a:pt x="2" y="127"/>
                    <a:pt x="0" y="111"/>
                    <a:pt x="18" y="112"/>
                  </a:cubicBezTo>
                  <a:cubicBezTo>
                    <a:pt x="37" y="114"/>
                    <a:pt x="116" y="127"/>
                    <a:pt x="125" y="121"/>
                  </a:cubicBezTo>
                  <a:cubicBezTo>
                    <a:pt x="134" y="116"/>
                    <a:pt x="155" y="89"/>
                    <a:pt x="145" y="71"/>
                  </a:cubicBezTo>
                  <a:cubicBezTo>
                    <a:pt x="134" y="52"/>
                    <a:pt x="105" y="21"/>
                    <a:pt x="126" y="4"/>
                  </a:cubicBezTo>
                  <a:cubicBezTo>
                    <a:pt x="126" y="4"/>
                    <a:pt x="134" y="0"/>
                    <a:pt x="143" y="14"/>
                  </a:cubicBezTo>
                  <a:cubicBezTo>
                    <a:pt x="152" y="29"/>
                    <a:pt x="198" y="85"/>
                    <a:pt x="211" y="86"/>
                  </a:cubicBezTo>
                  <a:cubicBezTo>
                    <a:pt x="224" y="87"/>
                    <a:pt x="233" y="83"/>
                    <a:pt x="233" y="83"/>
                  </a:cubicBezTo>
                  <a:cubicBezTo>
                    <a:pt x="288" y="143"/>
                    <a:pt x="288" y="143"/>
                    <a:pt x="288" y="143"/>
                  </a:cubicBezTo>
                  <a:cubicBezTo>
                    <a:pt x="288" y="143"/>
                    <a:pt x="248" y="187"/>
                    <a:pt x="214" y="183"/>
                  </a:cubicBezTo>
                  <a:cubicBezTo>
                    <a:pt x="181" y="179"/>
                    <a:pt x="44" y="139"/>
                    <a:pt x="44" y="139"/>
                  </a:cubicBezTo>
                  <a:close/>
                </a:path>
              </a:pathLst>
            </a:custGeom>
            <a:solidFill>
              <a:srgbClr val="FDD8A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Freeform: Shape 44"/>
            <p:cNvSpPr/>
            <p:nvPr/>
          </p:nvSpPr>
          <p:spPr bwMode="auto">
            <a:xfrm>
              <a:off x="4881443" y="3018900"/>
              <a:ext cx="50115" cy="190095"/>
            </a:xfrm>
            <a:custGeom>
              <a:gdLst>
                <a:gd fmla="*/ 24 w 29" name="T0"/>
                <a:gd fmla="*/ 0 h 110" name="T1"/>
                <a:gd fmla="*/ 0 w 29" name="T2"/>
                <a:gd fmla="*/ 7 h 110" name="T3"/>
                <a:gd fmla="*/ 0 w 29" name="T4"/>
                <a:gd fmla="*/ 110 h 110" name="T5"/>
                <a:gd fmla="*/ 29 w 29" name="T6"/>
                <a:gd fmla="*/ 101 h 110" name="T7"/>
                <a:gd fmla="*/ 24 w 29" name="T8"/>
                <a:gd fmla="*/ 0 h 1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28">
                  <a:moveTo>
                    <a:pt x="24" y="0"/>
                  </a:moveTo>
                  <a:lnTo>
                    <a:pt x="0" y="7"/>
                  </a:lnTo>
                  <a:lnTo>
                    <a:pt x="0" y="110"/>
                  </a:lnTo>
                  <a:lnTo>
                    <a:pt x="29" y="10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DF6F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Freeform: Shape 45"/>
            <p:cNvSpPr/>
            <p:nvPr/>
          </p:nvSpPr>
          <p:spPr bwMode="auto">
            <a:xfrm>
              <a:off x="4905637" y="2529837"/>
              <a:ext cx="1024786" cy="689528"/>
            </a:xfrm>
            <a:custGeom>
              <a:gdLst>
                <a:gd fmla="*/ 566 w 566" name="T0"/>
                <a:gd fmla="*/ 14 h 381" name="T1"/>
                <a:gd fmla="*/ 393 w 566" name="T2"/>
                <a:gd fmla="*/ 0 h 381" name="T3"/>
                <a:gd fmla="*/ 270 w 566" name="T4"/>
                <a:gd fmla="*/ 158 h 381" name="T5"/>
                <a:gd fmla="*/ 1 w 566" name="T6"/>
                <a:gd fmla="*/ 267 h 381" name="T7"/>
                <a:gd fmla="*/ 0 w 566" name="T8"/>
                <a:gd fmla="*/ 381 h 381" name="T9"/>
                <a:gd fmla="*/ 314 w 566" name="T10"/>
                <a:gd fmla="*/ 275 h 381" name="T11"/>
                <a:gd fmla="*/ 315 w 566" name="T12"/>
                <a:gd fmla="*/ 273 h 381" name="T13"/>
                <a:gd fmla="*/ 566 w 566" name="T14"/>
                <a:gd fmla="*/ 14 h 38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81" w="566">
                  <a:moveTo>
                    <a:pt x="566" y="14"/>
                  </a:moveTo>
                  <a:cubicBezTo>
                    <a:pt x="393" y="0"/>
                    <a:pt x="393" y="0"/>
                    <a:pt x="393" y="0"/>
                  </a:cubicBezTo>
                  <a:cubicBezTo>
                    <a:pt x="270" y="158"/>
                    <a:pt x="270" y="158"/>
                    <a:pt x="270" y="158"/>
                  </a:cubicBezTo>
                  <a:cubicBezTo>
                    <a:pt x="1" y="267"/>
                    <a:pt x="1" y="267"/>
                    <a:pt x="1" y="267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0" y="381"/>
                    <a:pt x="294" y="309"/>
                    <a:pt x="314" y="275"/>
                  </a:cubicBezTo>
                  <a:cubicBezTo>
                    <a:pt x="314" y="274"/>
                    <a:pt x="315" y="274"/>
                    <a:pt x="315" y="273"/>
                  </a:cubicBezTo>
                  <a:lnTo>
                    <a:pt x="566" y="1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Freeform: Shape 46"/>
            <p:cNvSpPr/>
            <p:nvPr/>
          </p:nvSpPr>
          <p:spPr bwMode="auto">
            <a:xfrm>
              <a:off x="7266275" y="3018900"/>
              <a:ext cx="50115" cy="190095"/>
            </a:xfrm>
            <a:custGeom>
              <a:gdLst>
                <a:gd fmla="*/ 5 w 29" name="T0"/>
                <a:gd fmla="*/ 0 h 110" name="T1"/>
                <a:gd fmla="*/ 29 w 29" name="T2"/>
                <a:gd fmla="*/ 7 h 110" name="T3"/>
                <a:gd fmla="*/ 29 w 29" name="T4"/>
                <a:gd fmla="*/ 110 h 110" name="T5"/>
                <a:gd fmla="*/ 0 w 29" name="T6"/>
                <a:gd fmla="*/ 101 h 110" name="T7"/>
                <a:gd fmla="*/ 5 w 29" name="T8"/>
                <a:gd fmla="*/ 0 h 1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28">
                  <a:moveTo>
                    <a:pt x="5" y="0"/>
                  </a:moveTo>
                  <a:lnTo>
                    <a:pt x="29" y="7"/>
                  </a:lnTo>
                  <a:lnTo>
                    <a:pt x="29" y="110"/>
                  </a:lnTo>
                  <a:lnTo>
                    <a:pt x="0" y="10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DF6F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Freeform: Shape 47"/>
            <p:cNvSpPr/>
            <p:nvPr/>
          </p:nvSpPr>
          <p:spPr bwMode="auto">
            <a:xfrm>
              <a:off x="6267410" y="2529837"/>
              <a:ext cx="1024786" cy="689528"/>
            </a:xfrm>
            <a:custGeom>
              <a:gdLst>
                <a:gd fmla="*/ 0 w 566" name="T0"/>
                <a:gd fmla="*/ 14 h 381" name="T1"/>
                <a:gd fmla="*/ 173 w 566" name="T2"/>
                <a:gd fmla="*/ 0 h 381" name="T3"/>
                <a:gd fmla="*/ 296 w 566" name="T4"/>
                <a:gd fmla="*/ 158 h 381" name="T5"/>
                <a:gd fmla="*/ 565 w 566" name="T6"/>
                <a:gd fmla="*/ 267 h 381" name="T7"/>
                <a:gd fmla="*/ 566 w 566" name="T8"/>
                <a:gd fmla="*/ 381 h 381" name="T9"/>
                <a:gd fmla="*/ 252 w 566" name="T10"/>
                <a:gd fmla="*/ 275 h 381" name="T11"/>
                <a:gd fmla="*/ 251 w 566" name="T12"/>
                <a:gd fmla="*/ 273 h 381" name="T13"/>
                <a:gd fmla="*/ 0 w 566" name="T14"/>
                <a:gd fmla="*/ 14 h 38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81" w="566">
                  <a:moveTo>
                    <a:pt x="0" y="14"/>
                  </a:moveTo>
                  <a:cubicBezTo>
                    <a:pt x="173" y="0"/>
                    <a:pt x="173" y="0"/>
                    <a:pt x="173" y="0"/>
                  </a:cubicBezTo>
                  <a:cubicBezTo>
                    <a:pt x="296" y="158"/>
                    <a:pt x="296" y="158"/>
                    <a:pt x="296" y="158"/>
                  </a:cubicBezTo>
                  <a:cubicBezTo>
                    <a:pt x="565" y="267"/>
                    <a:pt x="565" y="267"/>
                    <a:pt x="565" y="267"/>
                  </a:cubicBezTo>
                  <a:cubicBezTo>
                    <a:pt x="566" y="381"/>
                    <a:pt x="566" y="381"/>
                    <a:pt x="566" y="381"/>
                  </a:cubicBezTo>
                  <a:cubicBezTo>
                    <a:pt x="566" y="381"/>
                    <a:pt x="272" y="309"/>
                    <a:pt x="252" y="275"/>
                  </a:cubicBezTo>
                  <a:cubicBezTo>
                    <a:pt x="252" y="274"/>
                    <a:pt x="251" y="274"/>
                    <a:pt x="251" y="273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Freeform: Shape 48"/>
            <p:cNvSpPr/>
            <p:nvPr/>
          </p:nvSpPr>
          <p:spPr bwMode="auto">
            <a:xfrm>
              <a:off x="4606669" y="2398498"/>
              <a:ext cx="511529" cy="260950"/>
            </a:xfrm>
            <a:custGeom>
              <a:gdLst>
                <a:gd fmla="*/ 110 w 282" name="T0"/>
                <a:gd fmla="*/ 1 h 144" name="T1"/>
                <a:gd fmla="*/ 178 w 282" name="T2"/>
                <a:gd fmla="*/ 21 h 144" name="T3"/>
                <a:gd fmla="*/ 239 w 282" name="T4"/>
                <a:gd fmla="*/ 46 h 144" name="T5"/>
                <a:gd fmla="*/ 256 w 282" name="T6"/>
                <a:gd fmla="*/ 68 h 144" name="T7"/>
                <a:gd fmla="*/ 282 w 282" name="T8"/>
                <a:gd fmla="*/ 88 h 144" name="T9"/>
                <a:gd fmla="*/ 223 w 282" name="T10"/>
                <a:gd fmla="*/ 144 h 144" name="T11"/>
                <a:gd fmla="*/ 196 w 282" name="T12"/>
                <a:gd fmla="*/ 129 h 144" name="T13"/>
                <a:gd fmla="*/ 82 w 282" name="T14"/>
                <a:gd fmla="*/ 102 h 144" name="T15"/>
                <a:gd fmla="*/ 1 w 282" name="T16"/>
                <a:gd fmla="*/ 10 h 144" name="T17"/>
                <a:gd fmla="*/ 3 w 282" name="T18"/>
                <a:gd fmla="*/ 1 h 144" name="T19"/>
                <a:gd fmla="*/ 33 w 282" name="T20"/>
                <a:gd fmla="*/ 16 h 144" name="T21"/>
                <a:gd fmla="*/ 79 w 282" name="T22"/>
                <a:gd fmla="*/ 62 h 144" name="T23"/>
                <a:gd fmla="*/ 35 w 282" name="T24"/>
                <a:gd fmla="*/ 10 h 144" name="T25"/>
                <a:gd fmla="*/ 35 w 282" name="T26"/>
                <a:gd fmla="*/ 1 h 144" name="T27"/>
                <a:gd fmla="*/ 66 w 282" name="T28"/>
                <a:gd fmla="*/ 15 h 144" name="T29"/>
                <a:gd fmla="*/ 146 w 282" name="T30"/>
                <a:gd fmla="*/ 67 h 144" name="T31"/>
                <a:gd fmla="*/ 161 w 282" name="T32"/>
                <a:gd fmla="*/ 45 h 144" name="T33"/>
                <a:gd fmla="*/ 127 w 282" name="T34"/>
                <a:gd fmla="*/ 36 h 144" name="T35"/>
                <a:gd fmla="*/ 110 w 282" name="T36"/>
                <a:gd fmla="*/ 1 h 144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44" w="282">
                  <a:moveTo>
                    <a:pt x="110" y="1"/>
                  </a:moveTo>
                  <a:cubicBezTo>
                    <a:pt x="110" y="1"/>
                    <a:pt x="165" y="19"/>
                    <a:pt x="178" y="21"/>
                  </a:cubicBezTo>
                  <a:cubicBezTo>
                    <a:pt x="192" y="23"/>
                    <a:pt x="223" y="27"/>
                    <a:pt x="239" y="46"/>
                  </a:cubicBezTo>
                  <a:cubicBezTo>
                    <a:pt x="256" y="64"/>
                    <a:pt x="250" y="63"/>
                    <a:pt x="256" y="68"/>
                  </a:cubicBezTo>
                  <a:cubicBezTo>
                    <a:pt x="262" y="72"/>
                    <a:pt x="282" y="88"/>
                    <a:pt x="282" y="88"/>
                  </a:cubicBezTo>
                  <a:cubicBezTo>
                    <a:pt x="223" y="144"/>
                    <a:pt x="223" y="144"/>
                    <a:pt x="223" y="144"/>
                  </a:cubicBezTo>
                  <a:cubicBezTo>
                    <a:pt x="223" y="144"/>
                    <a:pt x="202" y="131"/>
                    <a:pt x="196" y="129"/>
                  </a:cubicBezTo>
                  <a:cubicBezTo>
                    <a:pt x="189" y="127"/>
                    <a:pt x="90" y="108"/>
                    <a:pt x="82" y="102"/>
                  </a:cubicBezTo>
                  <a:cubicBezTo>
                    <a:pt x="75" y="97"/>
                    <a:pt x="2" y="13"/>
                    <a:pt x="1" y="10"/>
                  </a:cubicBezTo>
                  <a:cubicBezTo>
                    <a:pt x="0" y="7"/>
                    <a:pt x="0" y="2"/>
                    <a:pt x="3" y="1"/>
                  </a:cubicBezTo>
                  <a:cubicBezTo>
                    <a:pt x="7" y="1"/>
                    <a:pt x="20" y="0"/>
                    <a:pt x="33" y="16"/>
                  </a:cubicBezTo>
                  <a:cubicBezTo>
                    <a:pt x="47" y="32"/>
                    <a:pt x="79" y="62"/>
                    <a:pt x="79" y="62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3" y="1"/>
                    <a:pt x="35" y="1"/>
                  </a:cubicBezTo>
                  <a:cubicBezTo>
                    <a:pt x="37" y="1"/>
                    <a:pt x="50" y="0"/>
                    <a:pt x="66" y="15"/>
                  </a:cubicBezTo>
                  <a:cubicBezTo>
                    <a:pt x="82" y="30"/>
                    <a:pt x="113" y="70"/>
                    <a:pt x="146" y="67"/>
                  </a:cubicBezTo>
                  <a:cubicBezTo>
                    <a:pt x="179" y="63"/>
                    <a:pt x="161" y="45"/>
                    <a:pt x="161" y="45"/>
                  </a:cubicBezTo>
                  <a:cubicBezTo>
                    <a:pt x="161" y="45"/>
                    <a:pt x="134" y="36"/>
                    <a:pt x="127" y="36"/>
                  </a:cubicBezTo>
                  <a:cubicBezTo>
                    <a:pt x="120" y="36"/>
                    <a:pt x="101" y="20"/>
                    <a:pt x="110" y="1"/>
                  </a:cubicBezTo>
                  <a:close/>
                </a:path>
              </a:pathLst>
            </a:custGeom>
            <a:solidFill>
              <a:srgbClr val="FDD8A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Freeform: Shape 49"/>
            <p:cNvSpPr/>
            <p:nvPr/>
          </p:nvSpPr>
          <p:spPr bwMode="auto">
            <a:xfrm>
              <a:off x="7079636" y="2398498"/>
              <a:ext cx="511529" cy="260950"/>
            </a:xfrm>
            <a:custGeom>
              <a:gdLst>
                <a:gd fmla="*/ 172 w 282" name="T0"/>
                <a:gd fmla="*/ 1 h 144" name="T1"/>
                <a:gd fmla="*/ 104 w 282" name="T2"/>
                <a:gd fmla="*/ 21 h 144" name="T3"/>
                <a:gd fmla="*/ 43 w 282" name="T4"/>
                <a:gd fmla="*/ 46 h 144" name="T5"/>
                <a:gd fmla="*/ 26 w 282" name="T6"/>
                <a:gd fmla="*/ 68 h 144" name="T7"/>
                <a:gd fmla="*/ 0 w 282" name="T8"/>
                <a:gd fmla="*/ 88 h 144" name="T9"/>
                <a:gd fmla="*/ 59 w 282" name="T10"/>
                <a:gd fmla="*/ 144 h 144" name="T11"/>
                <a:gd fmla="*/ 86 w 282" name="T12"/>
                <a:gd fmla="*/ 129 h 144" name="T13"/>
                <a:gd fmla="*/ 200 w 282" name="T14"/>
                <a:gd fmla="*/ 102 h 144" name="T15"/>
                <a:gd fmla="*/ 281 w 282" name="T16"/>
                <a:gd fmla="*/ 10 h 144" name="T17"/>
                <a:gd fmla="*/ 279 w 282" name="T18"/>
                <a:gd fmla="*/ 1 h 144" name="T19"/>
                <a:gd fmla="*/ 249 w 282" name="T20"/>
                <a:gd fmla="*/ 16 h 144" name="T21"/>
                <a:gd fmla="*/ 203 w 282" name="T22"/>
                <a:gd fmla="*/ 62 h 144" name="T23"/>
                <a:gd fmla="*/ 247 w 282" name="T24"/>
                <a:gd fmla="*/ 10 h 144" name="T25"/>
                <a:gd fmla="*/ 247 w 282" name="T26"/>
                <a:gd fmla="*/ 1 h 144" name="T27"/>
                <a:gd fmla="*/ 216 w 282" name="T28"/>
                <a:gd fmla="*/ 15 h 144" name="T29"/>
                <a:gd fmla="*/ 136 w 282" name="T30"/>
                <a:gd fmla="*/ 67 h 144" name="T31"/>
                <a:gd fmla="*/ 121 w 282" name="T32"/>
                <a:gd fmla="*/ 45 h 144" name="T33"/>
                <a:gd fmla="*/ 155 w 282" name="T34"/>
                <a:gd fmla="*/ 36 h 144" name="T35"/>
                <a:gd fmla="*/ 172 w 282" name="T36"/>
                <a:gd fmla="*/ 1 h 144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44" w="282">
                  <a:moveTo>
                    <a:pt x="172" y="1"/>
                  </a:moveTo>
                  <a:cubicBezTo>
                    <a:pt x="172" y="1"/>
                    <a:pt x="117" y="19"/>
                    <a:pt x="104" y="21"/>
                  </a:cubicBezTo>
                  <a:cubicBezTo>
                    <a:pt x="90" y="23"/>
                    <a:pt x="59" y="27"/>
                    <a:pt x="43" y="46"/>
                  </a:cubicBezTo>
                  <a:cubicBezTo>
                    <a:pt x="26" y="64"/>
                    <a:pt x="32" y="63"/>
                    <a:pt x="26" y="68"/>
                  </a:cubicBezTo>
                  <a:cubicBezTo>
                    <a:pt x="20" y="72"/>
                    <a:pt x="0" y="88"/>
                    <a:pt x="0" y="88"/>
                  </a:cubicBezTo>
                  <a:cubicBezTo>
                    <a:pt x="59" y="144"/>
                    <a:pt x="59" y="144"/>
                    <a:pt x="59" y="144"/>
                  </a:cubicBezTo>
                  <a:cubicBezTo>
                    <a:pt x="59" y="144"/>
                    <a:pt x="80" y="131"/>
                    <a:pt x="86" y="129"/>
                  </a:cubicBezTo>
                  <a:cubicBezTo>
                    <a:pt x="93" y="127"/>
                    <a:pt x="192" y="108"/>
                    <a:pt x="200" y="102"/>
                  </a:cubicBezTo>
                  <a:cubicBezTo>
                    <a:pt x="207" y="97"/>
                    <a:pt x="280" y="13"/>
                    <a:pt x="281" y="10"/>
                  </a:cubicBezTo>
                  <a:cubicBezTo>
                    <a:pt x="282" y="7"/>
                    <a:pt x="282" y="2"/>
                    <a:pt x="279" y="1"/>
                  </a:cubicBezTo>
                  <a:cubicBezTo>
                    <a:pt x="275" y="1"/>
                    <a:pt x="262" y="0"/>
                    <a:pt x="249" y="16"/>
                  </a:cubicBezTo>
                  <a:cubicBezTo>
                    <a:pt x="235" y="32"/>
                    <a:pt x="203" y="62"/>
                    <a:pt x="203" y="62"/>
                  </a:cubicBezTo>
                  <a:cubicBezTo>
                    <a:pt x="247" y="10"/>
                    <a:pt x="247" y="10"/>
                    <a:pt x="247" y="10"/>
                  </a:cubicBezTo>
                  <a:cubicBezTo>
                    <a:pt x="247" y="10"/>
                    <a:pt x="249" y="1"/>
                    <a:pt x="247" y="1"/>
                  </a:cubicBezTo>
                  <a:cubicBezTo>
                    <a:pt x="245" y="1"/>
                    <a:pt x="232" y="0"/>
                    <a:pt x="216" y="15"/>
                  </a:cubicBezTo>
                  <a:cubicBezTo>
                    <a:pt x="200" y="30"/>
                    <a:pt x="169" y="70"/>
                    <a:pt x="136" y="67"/>
                  </a:cubicBezTo>
                  <a:cubicBezTo>
                    <a:pt x="103" y="63"/>
                    <a:pt x="121" y="45"/>
                    <a:pt x="121" y="45"/>
                  </a:cubicBezTo>
                  <a:cubicBezTo>
                    <a:pt x="121" y="45"/>
                    <a:pt x="148" y="36"/>
                    <a:pt x="155" y="36"/>
                  </a:cubicBezTo>
                  <a:cubicBezTo>
                    <a:pt x="162" y="36"/>
                    <a:pt x="181" y="20"/>
                    <a:pt x="172" y="1"/>
                  </a:cubicBezTo>
                  <a:close/>
                </a:path>
              </a:pathLst>
            </a:custGeom>
            <a:solidFill>
              <a:srgbClr val="FDD8A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8" name="Freeform: Shape 50"/>
            <p:cNvSpPr/>
            <p:nvPr/>
          </p:nvSpPr>
          <p:spPr bwMode="auto">
            <a:xfrm>
              <a:off x="7007054" y="2503914"/>
              <a:ext cx="207377" cy="222931"/>
            </a:xfrm>
            <a:custGeom>
              <a:gdLst>
                <a:gd fmla="*/ 0 w 120" name="T0"/>
                <a:gd fmla="*/ 28 h 129" name="T1"/>
                <a:gd fmla="*/ 50 w 120" name="T2"/>
                <a:gd fmla="*/ 0 h 129" name="T3"/>
                <a:gd fmla="*/ 120 w 120" name="T4"/>
                <a:gd fmla="*/ 102 h 129" name="T5"/>
                <a:gd fmla="*/ 74 w 120" name="T6"/>
                <a:gd fmla="*/ 129 h 129" name="T7"/>
                <a:gd fmla="*/ 0 w 120" name="T8"/>
                <a:gd fmla="*/ 28 h 12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9" w="120">
                  <a:moveTo>
                    <a:pt x="0" y="28"/>
                  </a:moveTo>
                  <a:lnTo>
                    <a:pt x="50" y="0"/>
                  </a:lnTo>
                  <a:lnTo>
                    <a:pt x="120" y="102"/>
                  </a:lnTo>
                  <a:lnTo>
                    <a:pt x="74" y="129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DF6F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9" name="Freeform: Shape 51"/>
            <p:cNvSpPr/>
            <p:nvPr/>
          </p:nvSpPr>
          <p:spPr bwMode="auto">
            <a:xfrm>
              <a:off x="4986860" y="2503914"/>
              <a:ext cx="207377" cy="222931"/>
            </a:xfrm>
            <a:custGeom>
              <a:gdLst>
                <a:gd fmla="*/ 120 w 120" name="T0"/>
                <a:gd fmla="*/ 28 h 129" name="T1"/>
                <a:gd fmla="*/ 71 w 120" name="T2"/>
                <a:gd fmla="*/ 0 h 129" name="T3"/>
                <a:gd fmla="*/ 0 w 120" name="T4"/>
                <a:gd fmla="*/ 102 h 129" name="T5"/>
                <a:gd fmla="*/ 46 w 120" name="T6"/>
                <a:gd fmla="*/ 129 h 129" name="T7"/>
                <a:gd fmla="*/ 120 w 120" name="T8"/>
                <a:gd fmla="*/ 28 h 12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9" w="120">
                  <a:moveTo>
                    <a:pt x="120" y="28"/>
                  </a:moveTo>
                  <a:lnTo>
                    <a:pt x="71" y="0"/>
                  </a:lnTo>
                  <a:lnTo>
                    <a:pt x="0" y="102"/>
                  </a:lnTo>
                  <a:lnTo>
                    <a:pt x="46" y="129"/>
                  </a:lnTo>
                  <a:lnTo>
                    <a:pt x="120" y="28"/>
                  </a:lnTo>
                  <a:close/>
                </a:path>
              </a:pathLst>
            </a:custGeom>
            <a:solidFill>
              <a:srgbClr val="FDF6F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0" name="Freeform: Shape 52"/>
            <p:cNvSpPr/>
            <p:nvPr/>
          </p:nvSpPr>
          <p:spPr bwMode="auto">
            <a:xfrm>
              <a:off x="5031791" y="1890425"/>
              <a:ext cx="2139436" cy="1328940"/>
            </a:xfrm>
            <a:custGeom>
              <a:gdLst>
                <a:gd fmla="*/ 1105 w 1182" name="T0"/>
                <a:gd fmla="*/ 339 h 734" name="T1"/>
                <a:gd fmla="*/ 1010 w 1182" name="T2"/>
                <a:gd fmla="*/ 393 h 734" name="T3"/>
                <a:gd fmla="*/ 881 w 1182" name="T4"/>
                <a:gd fmla="*/ 89 h 734" name="T5"/>
                <a:gd fmla="*/ 675 w 1182" name="T6"/>
                <a:gd fmla="*/ 0 h 734" name="T7"/>
                <a:gd fmla="*/ 590 w 1182" name="T8"/>
                <a:gd fmla="*/ 339 h 734" name="T9"/>
                <a:gd fmla="*/ 505 w 1182" name="T10"/>
                <a:gd fmla="*/ 0 h 734" name="T11"/>
                <a:gd fmla="*/ 292 w 1182" name="T12"/>
                <a:gd fmla="*/ 93 h 734" name="T13"/>
                <a:gd fmla="*/ 172 w 1182" name="T14"/>
                <a:gd fmla="*/ 393 h 734" name="T15"/>
                <a:gd fmla="*/ 77 w 1182" name="T16"/>
                <a:gd fmla="*/ 339 h 734" name="T17"/>
                <a:gd fmla="*/ 0 w 1182" name="T18"/>
                <a:gd fmla="*/ 461 h 734" name="T19"/>
                <a:gd fmla="*/ 184 w 1182" name="T20"/>
                <a:gd fmla="*/ 559 h 734" name="T21"/>
                <a:gd fmla="*/ 217 w 1182" name="T22"/>
                <a:gd fmla="*/ 540 h 734" name="T23"/>
                <a:gd fmla="*/ 353 w 1182" name="T24"/>
                <a:gd fmla="*/ 375 h 734" name="T25"/>
                <a:gd fmla="*/ 353 w 1182" name="T26"/>
                <a:gd fmla="*/ 734 h 734" name="T27"/>
                <a:gd fmla="*/ 590 w 1182" name="T28"/>
                <a:gd fmla="*/ 734 h 734" name="T29"/>
                <a:gd fmla="*/ 829 w 1182" name="T30"/>
                <a:gd fmla="*/ 734 h 734" name="T31"/>
                <a:gd fmla="*/ 829 w 1182" name="T32"/>
                <a:gd fmla="*/ 375 h 734" name="T33"/>
                <a:gd fmla="*/ 965 w 1182" name="T34"/>
                <a:gd fmla="*/ 540 h 734" name="T35"/>
                <a:gd fmla="*/ 998 w 1182" name="T36"/>
                <a:gd fmla="*/ 559 h 734" name="T37"/>
                <a:gd fmla="*/ 1182 w 1182" name="T38"/>
                <a:gd fmla="*/ 461 h 734" name="T39"/>
                <a:gd fmla="*/ 1105 w 1182" name="T40"/>
                <a:gd fmla="*/ 339 h 734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734" w="1182">
                  <a:moveTo>
                    <a:pt x="1105" y="339"/>
                  </a:moveTo>
                  <a:cubicBezTo>
                    <a:pt x="1010" y="393"/>
                    <a:pt x="1010" y="393"/>
                    <a:pt x="1010" y="393"/>
                  </a:cubicBezTo>
                  <a:cubicBezTo>
                    <a:pt x="881" y="89"/>
                    <a:pt x="881" y="89"/>
                    <a:pt x="881" y="89"/>
                  </a:cubicBezTo>
                  <a:cubicBezTo>
                    <a:pt x="675" y="0"/>
                    <a:pt x="675" y="0"/>
                    <a:pt x="675" y="0"/>
                  </a:cubicBezTo>
                  <a:cubicBezTo>
                    <a:pt x="590" y="339"/>
                    <a:pt x="590" y="339"/>
                    <a:pt x="590" y="339"/>
                  </a:cubicBezTo>
                  <a:cubicBezTo>
                    <a:pt x="505" y="0"/>
                    <a:pt x="505" y="0"/>
                    <a:pt x="505" y="0"/>
                  </a:cubicBezTo>
                  <a:cubicBezTo>
                    <a:pt x="292" y="93"/>
                    <a:pt x="292" y="93"/>
                    <a:pt x="292" y="93"/>
                  </a:cubicBezTo>
                  <a:cubicBezTo>
                    <a:pt x="172" y="393"/>
                    <a:pt x="172" y="393"/>
                    <a:pt x="172" y="393"/>
                  </a:cubicBezTo>
                  <a:cubicBezTo>
                    <a:pt x="77" y="339"/>
                    <a:pt x="77" y="339"/>
                    <a:pt x="77" y="339"/>
                  </a:cubicBezTo>
                  <a:cubicBezTo>
                    <a:pt x="0" y="461"/>
                    <a:pt x="0" y="461"/>
                    <a:pt x="0" y="461"/>
                  </a:cubicBezTo>
                  <a:cubicBezTo>
                    <a:pt x="0" y="461"/>
                    <a:pt x="176" y="559"/>
                    <a:pt x="184" y="559"/>
                  </a:cubicBezTo>
                  <a:cubicBezTo>
                    <a:pt x="192" y="559"/>
                    <a:pt x="192" y="563"/>
                    <a:pt x="217" y="540"/>
                  </a:cubicBezTo>
                  <a:cubicBezTo>
                    <a:pt x="242" y="516"/>
                    <a:pt x="353" y="375"/>
                    <a:pt x="353" y="375"/>
                  </a:cubicBezTo>
                  <a:cubicBezTo>
                    <a:pt x="353" y="734"/>
                    <a:pt x="353" y="734"/>
                    <a:pt x="353" y="734"/>
                  </a:cubicBezTo>
                  <a:cubicBezTo>
                    <a:pt x="590" y="734"/>
                    <a:pt x="590" y="734"/>
                    <a:pt x="590" y="734"/>
                  </a:cubicBezTo>
                  <a:cubicBezTo>
                    <a:pt x="829" y="734"/>
                    <a:pt x="829" y="734"/>
                    <a:pt x="829" y="734"/>
                  </a:cubicBezTo>
                  <a:cubicBezTo>
                    <a:pt x="829" y="375"/>
                    <a:pt x="829" y="375"/>
                    <a:pt x="829" y="375"/>
                  </a:cubicBezTo>
                  <a:cubicBezTo>
                    <a:pt x="829" y="375"/>
                    <a:pt x="940" y="516"/>
                    <a:pt x="965" y="540"/>
                  </a:cubicBezTo>
                  <a:cubicBezTo>
                    <a:pt x="990" y="563"/>
                    <a:pt x="990" y="559"/>
                    <a:pt x="998" y="559"/>
                  </a:cubicBezTo>
                  <a:cubicBezTo>
                    <a:pt x="1006" y="559"/>
                    <a:pt x="1182" y="461"/>
                    <a:pt x="1182" y="461"/>
                  </a:cubicBezTo>
                  <a:cubicBezTo>
                    <a:pt x="1105" y="339"/>
                    <a:pt x="1105" y="339"/>
                    <a:pt x="1105" y="339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" name="Freeform: Shape 53"/>
            <p:cNvSpPr/>
            <p:nvPr/>
          </p:nvSpPr>
          <p:spPr bwMode="auto">
            <a:xfrm>
              <a:off x="5944249" y="1881784"/>
              <a:ext cx="155533" cy="622130"/>
            </a:xfrm>
            <a:custGeom>
              <a:gdLst>
                <a:gd fmla="*/ 0 w 90" name="T0"/>
                <a:gd fmla="*/ 0 h 360" name="T1"/>
                <a:gd fmla="*/ 87 w 90" name="T2"/>
                <a:gd fmla="*/ 56 h 360" name="T3"/>
                <a:gd fmla="*/ 90 w 90" name="T4"/>
                <a:gd fmla="*/ 360 h 360" name="T5"/>
                <a:gd fmla="*/ 0 w 90" name="T6"/>
                <a:gd fmla="*/ 5 h 360" name="T7"/>
                <a:gd fmla="*/ 0 w 90" name="T8"/>
                <a:gd fmla="*/ 0 h 36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60" w="90">
                  <a:moveTo>
                    <a:pt x="0" y="0"/>
                  </a:moveTo>
                  <a:lnTo>
                    <a:pt x="87" y="56"/>
                  </a:lnTo>
                  <a:lnTo>
                    <a:pt x="90" y="36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" name="Freeform: Shape 54"/>
            <p:cNvSpPr/>
            <p:nvPr/>
          </p:nvSpPr>
          <p:spPr bwMode="auto">
            <a:xfrm>
              <a:off x="5944249" y="1881784"/>
              <a:ext cx="155533" cy="622130"/>
            </a:xfrm>
            <a:custGeom>
              <a:gdLst>
                <a:gd fmla="*/ 0 w 90" name="T0"/>
                <a:gd fmla="*/ 0 h 360" name="T1"/>
                <a:gd fmla="*/ 87 w 90" name="T2"/>
                <a:gd fmla="*/ 56 h 360" name="T3"/>
                <a:gd fmla="*/ 90 w 90" name="T4"/>
                <a:gd fmla="*/ 360 h 360" name="T5"/>
                <a:gd fmla="*/ 0 w 90" name="T6"/>
                <a:gd fmla="*/ 5 h 360" name="T7"/>
                <a:gd fmla="*/ 0 w 90" name="T8"/>
                <a:gd fmla="*/ 0 h 36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60" w="90">
                  <a:moveTo>
                    <a:pt x="0" y="0"/>
                  </a:moveTo>
                  <a:lnTo>
                    <a:pt x="87" y="56"/>
                  </a:lnTo>
                  <a:lnTo>
                    <a:pt x="90" y="360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3" name="Freeform: Shape 55"/>
            <p:cNvSpPr/>
            <p:nvPr/>
          </p:nvSpPr>
          <p:spPr bwMode="auto">
            <a:xfrm>
              <a:off x="6091140" y="1885240"/>
              <a:ext cx="162445" cy="618674"/>
            </a:xfrm>
            <a:custGeom>
              <a:gdLst>
                <a:gd fmla="*/ 94 w 94" name="T0"/>
                <a:gd fmla="*/ 0 h 358" name="T1"/>
                <a:gd fmla="*/ 0 w 94" name="T2"/>
                <a:gd fmla="*/ 53 h 358" name="T3"/>
                <a:gd fmla="*/ 5 w 94" name="T4"/>
                <a:gd fmla="*/ 358 h 358" name="T5"/>
                <a:gd fmla="*/ 94 w 94" name="T6"/>
                <a:gd fmla="*/ 3 h 358" name="T7"/>
                <a:gd fmla="*/ 94 w 94" name="T8"/>
                <a:gd fmla="*/ 0 h 35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58" w="94">
                  <a:moveTo>
                    <a:pt x="94" y="0"/>
                  </a:moveTo>
                  <a:lnTo>
                    <a:pt x="0" y="53"/>
                  </a:lnTo>
                  <a:lnTo>
                    <a:pt x="5" y="358"/>
                  </a:lnTo>
                  <a:lnTo>
                    <a:pt x="94" y="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4" name="Freeform: Shape 56"/>
            <p:cNvSpPr/>
            <p:nvPr/>
          </p:nvSpPr>
          <p:spPr bwMode="auto">
            <a:xfrm>
              <a:off x="6091140" y="1885240"/>
              <a:ext cx="162445" cy="618674"/>
            </a:xfrm>
            <a:custGeom>
              <a:gdLst>
                <a:gd fmla="*/ 94 w 94" name="T0"/>
                <a:gd fmla="*/ 0 h 358" name="T1"/>
                <a:gd fmla="*/ 0 w 94" name="T2"/>
                <a:gd fmla="*/ 53 h 358" name="T3"/>
                <a:gd fmla="*/ 5 w 94" name="T4"/>
                <a:gd fmla="*/ 358 h 358" name="T5"/>
                <a:gd fmla="*/ 94 w 94" name="T6"/>
                <a:gd fmla="*/ 3 h 358" name="T7"/>
                <a:gd fmla="*/ 94 w 94" name="T8"/>
                <a:gd fmla="*/ 0 h 35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58" w="94">
                  <a:moveTo>
                    <a:pt x="94" y="0"/>
                  </a:moveTo>
                  <a:lnTo>
                    <a:pt x="0" y="53"/>
                  </a:lnTo>
                  <a:lnTo>
                    <a:pt x="5" y="358"/>
                  </a:lnTo>
                  <a:lnTo>
                    <a:pt x="94" y="3"/>
                  </a:lnTo>
                  <a:lnTo>
                    <a:pt x="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5" name="Freeform: Shape 57"/>
            <p:cNvSpPr/>
            <p:nvPr/>
          </p:nvSpPr>
          <p:spPr bwMode="auto">
            <a:xfrm>
              <a:off x="5980539" y="1976832"/>
              <a:ext cx="119241" cy="527083"/>
            </a:xfrm>
            <a:custGeom>
              <a:gdLst>
                <a:gd fmla="*/ 64 w 69" name="T0"/>
                <a:gd fmla="*/ 0 h 305" name="T1"/>
                <a:gd fmla="*/ 0 w 69" name="T2"/>
                <a:gd fmla="*/ 33 h 305" name="T3"/>
                <a:gd fmla="*/ 69 w 69" name="T4"/>
                <a:gd fmla="*/ 305 h 305" name="T5"/>
                <a:gd fmla="*/ 64 w 69" name="T6"/>
                <a:gd fmla="*/ 0 h 30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05" w="69">
                  <a:moveTo>
                    <a:pt x="64" y="0"/>
                  </a:moveTo>
                  <a:lnTo>
                    <a:pt x="0" y="33"/>
                  </a:lnTo>
                  <a:lnTo>
                    <a:pt x="69" y="30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6" name="Freeform: Shape 58"/>
            <p:cNvSpPr/>
            <p:nvPr/>
          </p:nvSpPr>
          <p:spPr bwMode="auto">
            <a:xfrm>
              <a:off x="5980539" y="1976832"/>
              <a:ext cx="119241" cy="527083"/>
            </a:xfrm>
            <a:custGeom>
              <a:gdLst>
                <a:gd fmla="*/ 64 w 69" name="T0"/>
                <a:gd fmla="*/ 0 h 305" name="T1"/>
                <a:gd fmla="*/ 0 w 69" name="T2"/>
                <a:gd fmla="*/ 33 h 305" name="T3"/>
                <a:gd fmla="*/ 69 w 69" name="T4"/>
                <a:gd fmla="*/ 305 h 305" name="T5"/>
                <a:gd fmla="*/ 64 w 69" name="T6"/>
                <a:gd fmla="*/ 0 h 30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05" w="69">
                  <a:moveTo>
                    <a:pt x="64" y="0"/>
                  </a:moveTo>
                  <a:lnTo>
                    <a:pt x="0" y="33"/>
                  </a:lnTo>
                  <a:lnTo>
                    <a:pt x="69" y="305"/>
                  </a:lnTo>
                  <a:lnTo>
                    <a:pt x="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7" name="Freeform: Shape 59"/>
            <p:cNvSpPr/>
            <p:nvPr/>
          </p:nvSpPr>
          <p:spPr bwMode="auto">
            <a:xfrm>
              <a:off x="6091140" y="1976832"/>
              <a:ext cx="127882" cy="527083"/>
            </a:xfrm>
            <a:custGeom>
              <a:gdLst>
                <a:gd fmla="*/ 0 w 74" name="T0"/>
                <a:gd fmla="*/ 0 h 305" name="T1"/>
                <a:gd fmla="*/ 0 w 74" name="T2"/>
                <a:gd fmla="*/ 0 h 305" name="T3"/>
                <a:gd fmla="*/ 5 w 74" name="T4"/>
                <a:gd fmla="*/ 305 h 305" name="T5"/>
                <a:gd fmla="*/ 74 w 74" name="T6"/>
                <a:gd fmla="*/ 28 h 305" name="T7"/>
                <a:gd fmla="*/ 0 w 74" name="T8"/>
                <a:gd fmla="*/ 0 h 30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05" w="74">
                  <a:moveTo>
                    <a:pt x="0" y="0"/>
                  </a:moveTo>
                  <a:lnTo>
                    <a:pt x="0" y="0"/>
                  </a:lnTo>
                  <a:lnTo>
                    <a:pt x="5" y="305"/>
                  </a:lnTo>
                  <a:lnTo>
                    <a:pt x="74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8" name="Freeform: Shape 60"/>
            <p:cNvSpPr/>
            <p:nvPr/>
          </p:nvSpPr>
          <p:spPr bwMode="auto">
            <a:xfrm>
              <a:off x="6091140" y="1976832"/>
              <a:ext cx="127882" cy="527083"/>
            </a:xfrm>
            <a:custGeom>
              <a:gdLst>
                <a:gd fmla="*/ 0 w 74" name="T0"/>
                <a:gd fmla="*/ 0 h 305" name="T1"/>
                <a:gd fmla="*/ 0 w 74" name="T2"/>
                <a:gd fmla="*/ 0 h 305" name="T3"/>
                <a:gd fmla="*/ 5 w 74" name="T4"/>
                <a:gd fmla="*/ 305 h 305" name="T5"/>
                <a:gd fmla="*/ 74 w 74" name="T6"/>
                <a:gd fmla="*/ 28 h 305" name="T7"/>
                <a:gd fmla="*/ 0 w 74" name="T8"/>
                <a:gd fmla="*/ 0 h 30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05" w="74">
                  <a:moveTo>
                    <a:pt x="0" y="0"/>
                  </a:moveTo>
                  <a:lnTo>
                    <a:pt x="0" y="0"/>
                  </a:lnTo>
                  <a:lnTo>
                    <a:pt x="5" y="305"/>
                  </a:lnTo>
                  <a:lnTo>
                    <a:pt x="74" y="2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9" name="Freeform: Shape 61"/>
            <p:cNvSpPr/>
            <p:nvPr/>
          </p:nvSpPr>
          <p:spPr bwMode="auto">
            <a:xfrm>
              <a:off x="6035840" y="1976832"/>
              <a:ext cx="63941" cy="527083"/>
            </a:xfrm>
            <a:custGeom>
              <a:gdLst>
                <a:gd fmla="*/ 37 w 37" name="T0"/>
                <a:gd fmla="*/ 305 h 305" name="T1"/>
                <a:gd fmla="*/ 32 w 37" name="T2"/>
                <a:gd fmla="*/ 60 h 305" name="T3"/>
                <a:gd fmla="*/ 32 w 37" name="T4"/>
                <a:gd fmla="*/ 0 h 305" name="T5"/>
                <a:gd fmla="*/ 0 w 37" name="T6"/>
                <a:gd fmla="*/ 16 h 305" name="T7"/>
                <a:gd fmla="*/ 20 w 37" name="T8"/>
                <a:gd fmla="*/ 43 h 305" name="T9"/>
                <a:gd fmla="*/ 5 w 37" name="T10"/>
                <a:gd fmla="*/ 185 h 305" name="T11"/>
                <a:gd fmla="*/ 37 w 37" name="T12"/>
                <a:gd fmla="*/ 305 h 30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05" w="37">
                  <a:moveTo>
                    <a:pt x="37" y="305"/>
                  </a:moveTo>
                  <a:lnTo>
                    <a:pt x="32" y="60"/>
                  </a:lnTo>
                  <a:lnTo>
                    <a:pt x="32" y="0"/>
                  </a:lnTo>
                  <a:lnTo>
                    <a:pt x="0" y="16"/>
                  </a:lnTo>
                  <a:lnTo>
                    <a:pt x="20" y="43"/>
                  </a:lnTo>
                  <a:lnTo>
                    <a:pt x="5" y="185"/>
                  </a:lnTo>
                  <a:lnTo>
                    <a:pt x="37" y="30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0" name="Freeform: Shape 62"/>
            <p:cNvSpPr/>
            <p:nvPr/>
          </p:nvSpPr>
          <p:spPr bwMode="auto">
            <a:xfrm>
              <a:off x="6091140" y="1976832"/>
              <a:ext cx="60484" cy="527083"/>
            </a:xfrm>
            <a:custGeom>
              <a:gdLst>
                <a:gd fmla="*/ 5 w 35" name="T0"/>
                <a:gd fmla="*/ 305 h 305" name="T1"/>
                <a:gd fmla="*/ 0 w 35" name="T2"/>
                <a:gd fmla="*/ 60 h 305" name="T3"/>
                <a:gd fmla="*/ 0 w 35" name="T4"/>
                <a:gd fmla="*/ 0 h 305" name="T5"/>
                <a:gd fmla="*/ 32 w 35" name="T6"/>
                <a:gd fmla="*/ 16 h 305" name="T7"/>
                <a:gd fmla="*/ 12 w 35" name="T8"/>
                <a:gd fmla="*/ 43 h 305" name="T9"/>
                <a:gd fmla="*/ 35 w 35" name="T10"/>
                <a:gd fmla="*/ 190 h 305" name="T11"/>
                <a:gd fmla="*/ 5 w 35" name="T12"/>
                <a:gd fmla="*/ 305 h 30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05" w="35">
                  <a:moveTo>
                    <a:pt x="5" y="305"/>
                  </a:moveTo>
                  <a:lnTo>
                    <a:pt x="0" y="60"/>
                  </a:lnTo>
                  <a:lnTo>
                    <a:pt x="0" y="0"/>
                  </a:lnTo>
                  <a:lnTo>
                    <a:pt x="32" y="16"/>
                  </a:lnTo>
                  <a:lnTo>
                    <a:pt x="12" y="43"/>
                  </a:lnTo>
                  <a:lnTo>
                    <a:pt x="35" y="190"/>
                  </a:lnTo>
                  <a:lnTo>
                    <a:pt x="5" y="305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" name="Freeform: Shape 63"/>
            <p:cNvSpPr/>
            <p:nvPr/>
          </p:nvSpPr>
          <p:spPr bwMode="auto">
            <a:xfrm>
              <a:off x="6044481" y="1976832"/>
              <a:ext cx="55300" cy="527083"/>
            </a:xfrm>
            <a:custGeom>
              <a:gdLst>
                <a:gd fmla="*/ 32 w 32" name="T0"/>
                <a:gd fmla="*/ 301 h 305" name="T1"/>
                <a:gd fmla="*/ 32 w 32" name="T2"/>
                <a:gd fmla="*/ 305 h 305" name="T3"/>
                <a:gd fmla="*/ 0 w 32" name="T4"/>
                <a:gd fmla="*/ 185 h 305" name="T5"/>
                <a:gd fmla="*/ 27 w 32" name="T6"/>
                <a:gd fmla="*/ 0 h 305" name="T7"/>
                <a:gd fmla="*/ 32 w 32" name="T8"/>
                <a:gd fmla="*/ 301 h 30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05" w="32">
                  <a:moveTo>
                    <a:pt x="32" y="301"/>
                  </a:moveTo>
                  <a:lnTo>
                    <a:pt x="32" y="305"/>
                  </a:lnTo>
                  <a:lnTo>
                    <a:pt x="0" y="185"/>
                  </a:lnTo>
                  <a:lnTo>
                    <a:pt x="27" y="0"/>
                  </a:lnTo>
                  <a:lnTo>
                    <a:pt x="32" y="30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" name="Freeform: Shape 64"/>
            <p:cNvSpPr/>
            <p:nvPr/>
          </p:nvSpPr>
          <p:spPr bwMode="auto">
            <a:xfrm>
              <a:off x="5792173" y="1881784"/>
              <a:ext cx="307609" cy="622130"/>
            </a:xfrm>
            <a:custGeom>
              <a:gdLst>
                <a:gd fmla="*/ 88 w 178" name="T0"/>
                <a:gd fmla="*/ 0 h 360" name="T1"/>
                <a:gd fmla="*/ 0 w 178" name="T2"/>
                <a:gd fmla="*/ 40 h 360" name="T3"/>
                <a:gd fmla="*/ 54 w 178" name="T4"/>
                <a:gd fmla="*/ 96 h 360" name="T5"/>
                <a:gd fmla="*/ 29 w 178" name="T6"/>
                <a:gd fmla="*/ 143 h 360" name="T7"/>
                <a:gd fmla="*/ 178 w 178" name="T8"/>
                <a:gd fmla="*/ 360 h 360" name="T9"/>
                <a:gd fmla="*/ 88 w 178" name="T10"/>
                <a:gd fmla="*/ 0 h 36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60" w="178">
                  <a:moveTo>
                    <a:pt x="88" y="0"/>
                  </a:moveTo>
                  <a:lnTo>
                    <a:pt x="0" y="40"/>
                  </a:lnTo>
                  <a:lnTo>
                    <a:pt x="54" y="96"/>
                  </a:lnTo>
                  <a:lnTo>
                    <a:pt x="29" y="143"/>
                  </a:lnTo>
                  <a:lnTo>
                    <a:pt x="178" y="36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62667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3" name="Freeform: Shape 65"/>
            <p:cNvSpPr/>
            <p:nvPr/>
          </p:nvSpPr>
          <p:spPr bwMode="auto">
            <a:xfrm>
              <a:off x="6096325" y="1885240"/>
              <a:ext cx="305880" cy="618674"/>
            </a:xfrm>
            <a:custGeom>
              <a:gdLst>
                <a:gd fmla="*/ 91 w 177" name="T0"/>
                <a:gd fmla="*/ 0 h 358" name="T1"/>
                <a:gd fmla="*/ 177 w 177" name="T2"/>
                <a:gd fmla="*/ 37 h 358" name="T3"/>
                <a:gd fmla="*/ 124 w 177" name="T4"/>
                <a:gd fmla="*/ 94 h 358" name="T5"/>
                <a:gd fmla="*/ 148 w 177" name="T6"/>
                <a:gd fmla="*/ 141 h 358" name="T7"/>
                <a:gd fmla="*/ 0 w 177" name="T8"/>
                <a:gd fmla="*/ 358 h 358" name="T9"/>
                <a:gd fmla="*/ 91 w 177" name="T10"/>
                <a:gd fmla="*/ 0 h 35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58" w="177">
                  <a:moveTo>
                    <a:pt x="91" y="0"/>
                  </a:moveTo>
                  <a:lnTo>
                    <a:pt x="177" y="37"/>
                  </a:lnTo>
                  <a:lnTo>
                    <a:pt x="124" y="94"/>
                  </a:lnTo>
                  <a:lnTo>
                    <a:pt x="148" y="141"/>
                  </a:lnTo>
                  <a:lnTo>
                    <a:pt x="0" y="358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4C505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4" name="Rectangle 66"/>
            <p:cNvSpPr/>
            <p:nvPr/>
          </p:nvSpPr>
          <p:spPr bwMode="auto">
            <a:xfrm>
              <a:off x="5747241" y="2885833"/>
              <a:ext cx="190095" cy="44932"/>
            </a:xfrm>
            <a:prstGeom prst="rect">
              <a:avLst/>
            </a:prstGeom>
            <a:solidFill>
              <a:srgbClr val="62667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5" name="Rectangle 67"/>
            <p:cNvSpPr/>
            <p:nvPr/>
          </p:nvSpPr>
          <p:spPr bwMode="auto">
            <a:xfrm>
              <a:off x="6260498" y="2885833"/>
              <a:ext cx="190095" cy="44932"/>
            </a:xfrm>
            <a:prstGeom prst="rect">
              <a:avLst/>
            </a:prstGeom>
            <a:solidFill>
              <a:srgbClr val="62667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6" name="Freeform: Shape 68"/>
            <p:cNvSpPr/>
            <p:nvPr/>
          </p:nvSpPr>
          <p:spPr bwMode="auto">
            <a:xfrm>
              <a:off x="5795629" y="1047093"/>
              <a:ext cx="616945" cy="494248"/>
            </a:xfrm>
            <a:custGeom>
              <a:gdLst>
                <a:gd fmla="*/ 41 w 341" name="T0"/>
                <a:gd fmla="*/ 273 h 273" name="T1"/>
                <a:gd fmla="*/ 1 w 341" name="T2"/>
                <a:gd fmla="*/ 140 h 273" name="T3"/>
                <a:gd fmla="*/ 151 w 341" name="T4"/>
                <a:gd fmla="*/ 2 h 273" name="T5"/>
                <a:gd fmla="*/ 261 w 341" name="T6"/>
                <a:gd fmla="*/ 28 h 273" name="T7"/>
                <a:gd fmla="*/ 279 w 341" name="T8"/>
                <a:gd fmla="*/ 2 h 273" name="T9"/>
                <a:gd fmla="*/ 336 w 341" name="T10"/>
                <a:gd fmla="*/ 128 h 273" name="T11"/>
                <a:gd fmla="*/ 298 w 341" name="T12"/>
                <a:gd fmla="*/ 264 h 273" name="T13"/>
                <a:gd fmla="*/ 288 w 341" name="T14"/>
                <a:gd fmla="*/ 176 h 273" name="T15"/>
                <a:gd fmla="*/ 279 w 341" name="T16"/>
                <a:gd fmla="*/ 192 h 273" name="T17"/>
                <a:gd fmla="*/ 105 w 341" name="T18"/>
                <a:gd fmla="*/ 177 h 273" name="T19"/>
                <a:gd fmla="*/ 43 w 341" name="T20"/>
                <a:gd fmla="*/ 188 h 273" name="T21"/>
                <a:gd fmla="*/ 41 w 341" name="T22"/>
                <a:gd fmla="*/ 273 h 273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73" w="341">
                  <a:moveTo>
                    <a:pt x="41" y="273"/>
                  </a:moveTo>
                  <a:cubicBezTo>
                    <a:pt x="41" y="273"/>
                    <a:pt x="2" y="263"/>
                    <a:pt x="1" y="140"/>
                  </a:cubicBezTo>
                  <a:cubicBezTo>
                    <a:pt x="0" y="18"/>
                    <a:pt x="134" y="0"/>
                    <a:pt x="151" y="2"/>
                  </a:cubicBezTo>
                  <a:cubicBezTo>
                    <a:pt x="167" y="5"/>
                    <a:pt x="252" y="38"/>
                    <a:pt x="261" y="28"/>
                  </a:cubicBezTo>
                  <a:cubicBezTo>
                    <a:pt x="270" y="17"/>
                    <a:pt x="279" y="2"/>
                    <a:pt x="279" y="2"/>
                  </a:cubicBezTo>
                  <a:cubicBezTo>
                    <a:pt x="279" y="2"/>
                    <a:pt x="341" y="29"/>
                    <a:pt x="336" y="128"/>
                  </a:cubicBezTo>
                  <a:cubicBezTo>
                    <a:pt x="331" y="228"/>
                    <a:pt x="298" y="264"/>
                    <a:pt x="298" y="264"/>
                  </a:cubicBezTo>
                  <a:cubicBezTo>
                    <a:pt x="288" y="176"/>
                    <a:pt x="288" y="176"/>
                    <a:pt x="288" y="176"/>
                  </a:cubicBezTo>
                  <a:cubicBezTo>
                    <a:pt x="288" y="176"/>
                    <a:pt x="287" y="192"/>
                    <a:pt x="279" y="192"/>
                  </a:cubicBezTo>
                  <a:cubicBezTo>
                    <a:pt x="272" y="192"/>
                    <a:pt x="162" y="203"/>
                    <a:pt x="105" y="177"/>
                  </a:cubicBezTo>
                  <a:cubicBezTo>
                    <a:pt x="49" y="152"/>
                    <a:pt x="43" y="188"/>
                    <a:pt x="43" y="188"/>
                  </a:cubicBezTo>
                  <a:cubicBezTo>
                    <a:pt x="43" y="188"/>
                    <a:pt x="27" y="254"/>
                    <a:pt x="41" y="273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7" name="Freeform: Shape 69"/>
            <p:cNvSpPr/>
            <p:nvPr/>
          </p:nvSpPr>
          <p:spPr bwMode="auto">
            <a:xfrm>
              <a:off x="5672930" y="3153694"/>
              <a:ext cx="858885" cy="217746"/>
            </a:xfrm>
            <a:custGeom>
              <a:gdLst>
                <a:gd fmla="*/ 0 w 497" name="T0"/>
                <a:gd fmla="*/ 0 h 126" name="T1"/>
                <a:gd fmla="*/ 497 w 497" name="T2"/>
                <a:gd fmla="*/ 0 h 126" name="T3"/>
                <a:gd fmla="*/ 497 w 497" name="T4"/>
                <a:gd fmla="*/ 72 h 126" name="T5"/>
                <a:gd fmla="*/ 242 w 497" name="T6"/>
                <a:gd fmla="*/ 126 h 126" name="T7"/>
                <a:gd fmla="*/ 0 w 497" name="T8"/>
                <a:gd fmla="*/ 77 h 126" name="T9"/>
                <a:gd fmla="*/ 0 w 497" name="T10"/>
                <a:gd fmla="*/ 0 h 12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25" w="497">
                  <a:moveTo>
                    <a:pt x="0" y="0"/>
                  </a:moveTo>
                  <a:lnTo>
                    <a:pt x="497" y="0"/>
                  </a:lnTo>
                  <a:lnTo>
                    <a:pt x="497" y="72"/>
                  </a:lnTo>
                  <a:lnTo>
                    <a:pt x="242" y="126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8" name="Freeform: Shape 70"/>
            <p:cNvSpPr/>
            <p:nvPr/>
          </p:nvSpPr>
          <p:spPr bwMode="auto">
            <a:xfrm>
              <a:off x="5714406" y="3017172"/>
              <a:ext cx="1323755" cy="774206"/>
            </a:xfrm>
            <a:custGeom>
              <a:gdLst>
                <a:gd fmla="*/ 73 w 731" name="T0"/>
                <a:gd fmla="*/ 423 h 428" name="T1"/>
                <a:gd fmla="*/ 703 w 731" name="T2"/>
                <a:gd fmla="*/ 175 h 428" name="T3"/>
                <a:gd fmla="*/ 723 w 731" name="T4"/>
                <a:gd fmla="*/ 126 h 428" name="T5"/>
                <a:gd fmla="*/ 678 w 731" name="T6"/>
                <a:gd fmla="*/ 23 h 428" name="T7"/>
                <a:gd fmla="*/ 632 w 731" name="T8"/>
                <a:gd fmla="*/ 9 h 428" name="T9"/>
                <a:gd fmla="*/ 29 w 731" name="T10"/>
                <a:gd fmla="*/ 251 h 428" name="T11"/>
                <a:gd fmla="*/ 5 w 731" name="T12"/>
                <a:gd fmla="*/ 292 h 428" name="T13"/>
                <a:gd fmla="*/ 32 w 731" name="T14"/>
                <a:gd fmla="*/ 399 h 428" name="T15"/>
                <a:gd fmla="*/ 73 w 731" name="T16"/>
                <a:gd fmla="*/ 423 h 42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28" w="731">
                  <a:moveTo>
                    <a:pt x="73" y="423"/>
                  </a:moveTo>
                  <a:cubicBezTo>
                    <a:pt x="285" y="365"/>
                    <a:pt x="496" y="282"/>
                    <a:pt x="703" y="175"/>
                  </a:cubicBezTo>
                  <a:cubicBezTo>
                    <a:pt x="722" y="165"/>
                    <a:pt x="731" y="143"/>
                    <a:pt x="723" y="126"/>
                  </a:cubicBezTo>
                  <a:cubicBezTo>
                    <a:pt x="708" y="91"/>
                    <a:pt x="693" y="57"/>
                    <a:pt x="678" y="23"/>
                  </a:cubicBezTo>
                  <a:cubicBezTo>
                    <a:pt x="670" y="6"/>
                    <a:pt x="649" y="0"/>
                    <a:pt x="632" y="9"/>
                  </a:cubicBezTo>
                  <a:cubicBezTo>
                    <a:pt x="433" y="114"/>
                    <a:pt x="231" y="194"/>
                    <a:pt x="29" y="251"/>
                  </a:cubicBezTo>
                  <a:cubicBezTo>
                    <a:pt x="11" y="256"/>
                    <a:pt x="0" y="274"/>
                    <a:pt x="5" y="292"/>
                  </a:cubicBezTo>
                  <a:cubicBezTo>
                    <a:pt x="14" y="328"/>
                    <a:pt x="23" y="363"/>
                    <a:pt x="32" y="399"/>
                  </a:cubicBezTo>
                  <a:cubicBezTo>
                    <a:pt x="36" y="417"/>
                    <a:pt x="54" y="428"/>
                    <a:pt x="73" y="423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9" name="Freeform: Shape 71"/>
            <p:cNvSpPr/>
            <p:nvPr/>
          </p:nvSpPr>
          <p:spPr bwMode="auto">
            <a:xfrm>
              <a:off x="5648737" y="3504507"/>
              <a:ext cx="226386" cy="317978"/>
            </a:xfrm>
            <a:custGeom>
              <a:gdLst>
                <a:gd fmla="*/ 102 w 125" name="T0"/>
                <a:gd fmla="*/ 73 h 176" name="T1"/>
                <a:gd fmla="*/ 43 w 125" name="T2"/>
                <a:gd fmla="*/ 5 h 176" name="T3"/>
                <a:gd fmla="*/ 0 w 125" name="T4"/>
                <a:gd fmla="*/ 18 h 176" name="T5"/>
                <a:gd fmla="*/ 24 w 125" name="T6"/>
                <a:gd fmla="*/ 97 h 176" name="T7"/>
                <a:gd fmla="*/ 49 w 125" name="T8"/>
                <a:gd fmla="*/ 176 h 176" name="T9"/>
                <a:gd fmla="*/ 92 w 125" name="T10"/>
                <a:gd fmla="*/ 163 h 176" name="T11"/>
                <a:gd fmla="*/ 102 w 125" name="T12"/>
                <a:gd fmla="*/ 73 h 17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76" w="125">
                  <a:moveTo>
                    <a:pt x="102" y="73"/>
                  </a:moveTo>
                  <a:cubicBezTo>
                    <a:pt x="80" y="0"/>
                    <a:pt x="43" y="5"/>
                    <a:pt x="43" y="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49" y="176"/>
                    <a:pt x="49" y="176"/>
                    <a:pt x="49" y="176"/>
                  </a:cubicBezTo>
                  <a:cubicBezTo>
                    <a:pt x="92" y="163"/>
                    <a:pt x="92" y="163"/>
                    <a:pt x="92" y="163"/>
                  </a:cubicBezTo>
                  <a:cubicBezTo>
                    <a:pt x="92" y="163"/>
                    <a:pt x="125" y="145"/>
                    <a:pt x="102" y="7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0" name="Freeform: Shape 72"/>
            <p:cNvSpPr/>
            <p:nvPr/>
          </p:nvSpPr>
          <p:spPr bwMode="auto">
            <a:xfrm>
              <a:off x="5529495" y="3506235"/>
              <a:ext cx="292055" cy="375007"/>
            </a:xfrm>
            <a:custGeom>
              <a:gdLst>
                <a:gd fmla="*/ 57 w 162" name="T0"/>
                <a:gd fmla="*/ 207 h 207" name="T1"/>
                <a:gd fmla="*/ 0 w 162" name="T2"/>
                <a:gd fmla="*/ 24 h 207" name="T3"/>
                <a:gd fmla="*/ 27 w 162" name="T4"/>
                <a:gd fmla="*/ 16 h 207" name="T5"/>
                <a:gd fmla="*/ 147 w 162" name="T6"/>
                <a:gd fmla="*/ 79 h 207" name="T7"/>
                <a:gd fmla="*/ 84 w 162" name="T8"/>
                <a:gd fmla="*/ 199 h 207" name="T9"/>
                <a:gd fmla="*/ 57 w 162" name="T10"/>
                <a:gd fmla="*/ 207 h 20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06" w="162">
                  <a:moveTo>
                    <a:pt x="57" y="207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77" y="0"/>
                    <a:pt x="131" y="28"/>
                    <a:pt x="147" y="79"/>
                  </a:cubicBezTo>
                  <a:cubicBezTo>
                    <a:pt x="162" y="129"/>
                    <a:pt x="134" y="183"/>
                    <a:pt x="84" y="199"/>
                  </a:cubicBezTo>
                  <a:lnTo>
                    <a:pt x="57" y="207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1" name="Freeform: Shape 73"/>
            <p:cNvSpPr/>
            <p:nvPr/>
          </p:nvSpPr>
          <p:spPr bwMode="auto">
            <a:xfrm>
              <a:off x="5500117" y="3537341"/>
              <a:ext cx="134795" cy="361182"/>
            </a:xfrm>
            <a:custGeom>
              <a:gdLst>
                <a:gd fmla="*/ 64 w 78" name="T0"/>
                <a:gd fmla="*/ 209 h 209" name="T1"/>
                <a:gd fmla="*/ 0 w 78" name="T2"/>
                <a:gd fmla="*/ 5 h 209" name="T3"/>
                <a:gd fmla="*/ 14 w 78" name="T4"/>
                <a:gd fmla="*/ 0 h 209" name="T5"/>
                <a:gd fmla="*/ 78 w 78" name="T6"/>
                <a:gd fmla="*/ 205 h 209" name="T7"/>
                <a:gd fmla="*/ 64 w 78" name="T8"/>
                <a:gd fmla="*/ 209 h 20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9" w="78">
                  <a:moveTo>
                    <a:pt x="64" y="209"/>
                  </a:moveTo>
                  <a:lnTo>
                    <a:pt x="0" y="5"/>
                  </a:lnTo>
                  <a:lnTo>
                    <a:pt x="14" y="0"/>
                  </a:lnTo>
                  <a:lnTo>
                    <a:pt x="78" y="205"/>
                  </a:lnTo>
                  <a:lnTo>
                    <a:pt x="64" y="209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2" name="Freeform: Shape 74"/>
            <p:cNvSpPr/>
            <p:nvPr/>
          </p:nvSpPr>
          <p:spPr bwMode="auto">
            <a:xfrm>
              <a:off x="5159674" y="3013716"/>
              <a:ext cx="1339307" cy="794944"/>
            </a:xfrm>
            <a:custGeom>
              <a:gdLst>
                <a:gd fmla="*/ 23 w 740" name="T0"/>
                <a:gd fmla="*/ 163 h 439" name="T1"/>
                <a:gd fmla="*/ 644 w 740" name="T2"/>
                <a:gd fmla="*/ 433 h 439" name="T3"/>
                <a:gd fmla="*/ 693 w 740" name="T4"/>
                <a:gd fmla="*/ 412 h 439" name="T5"/>
                <a:gd fmla="*/ 733 w 740" name="T6"/>
                <a:gd fmla="*/ 308 h 439" name="T7"/>
                <a:gd fmla="*/ 710 w 740" name="T8"/>
                <a:gd fmla="*/ 265 h 439" name="T9"/>
                <a:gd fmla="*/ 114 w 740" name="T10"/>
                <a:gd fmla="*/ 10 h 439" name="T11"/>
                <a:gd fmla="*/ 67 w 740" name="T12"/>
                <a:gd fmla="*/ 22 h 439" name="T13"/>
                <a:gd fmla="*/ 10 w 740" name="T14"/>
                <a:gd fmla="*/ 117 h 439" name="T15"/>
                <a:gd fmla="*/ 23 w 740" name="T16"/>
                <a:gd fmla="*/ 163 h 4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39" w="740">
                  <a:moveTo>
                    <a:pt x="23" y="163"/>
                  </a:moveTo>
                  <a:cubicBezTo>
                    <a:pt x="213" y="271"/>
                    <a:pt x="421" y="362"/>
                    <a:pt x="644" y="433"/>
                  </a:cubicBezTo>
                  <a:cubicBezTo>
                    <a:pt x="663" y="439"/>
                    <a:pt x="686" y="430"/>
                    <a:pt x="693" y="412"/>
                  </a:cubicBezTo>
                  <a:cubicBezTo>
                    <a:pt x="707" y="377"/>
                    <a:pt x="720" y="343"/>
                    <a:pt x="733" y="308"/>
                  </a:cubicBezTo>
                  <a:cubicBezTo>
                    <a:pt x="740" y="290"/>
                    <a:pt x="729" y="271"/>
                    <a:pt x="710" y="265"/>
                  </a:cubicBezTo>
                  <a:cubicBezTo>
                    <a:pt x="496" y="199"/>
                    <a:pt x="297" y="112"/>
                    <a:pt x="114" y="10"/>
                  </a:cubicBezTo>
                  <a:cubicBezTo>
                    <a:pt x="97" y="0"/>
                    <a:pt x="77" y="6"/>
                    <a:pt x="67" y="22"/>
                  </a:cubicBezTo>
                  <a:cubicBezTo>
                    <a:pt x="49" y="54"/>
                    <a:pt x="30" y="85"/>
                    <a:pt x="10" y="117"/>
                  </a:cubicBezTo>
                  <a:cubicBezTo>
                    <a:pt x="0" y="132"/>
                    <a:pt x="6" y="153"/>
                    <a:pt x="23" y="163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3" name="Freeform: Shape 75"/>
            <p:cNvSpPr/>
            <p:nvPr/>
          </p:nvSpPr>
          <p:spPr bwMode="auto">
            <a:xfrm>
              <a:off x="6322711" y="3504507"/>
              <a:ext cx="226386" cy="317978"/>
            </a:xfrm>
            <a:custGeom>
              <a:gdLst>
                <a:gd fmla="*/ 23 w 125" name="T0"/>
                <a:gd fmla="*/ 73 h 176" name="T1"/>
                <a:gd fmla="*/ 82 w 125" name="T2"/>
                <a:gd fmla="*/ 5 h 176" name="T3"/>
                <a:gd fmla="*/ 125 w 125" name="T4"/>
                <a:gd fmla="*/ 18 h 176" name="T5"/>
                <a:gd fmla="*/ 101 w 125" name="T6"/>
                <a:gd fmla="*/ 97 h 176" name="T7"/>
                <a:gd fmla="*/ 76 w 125" name="T8"/>
                <a:gd fmla="*/ 176 h 176" name="T9"/>
                <a:gd fmla="*/ 33 w 125" name="T10"/>
                <a:gd fmla="*/ 163 h 176" name="T11"/>
                <a:gd fmla="*/ 23 w 125" name="T12"/>
                <a:gd fmla="*/ 73 h 17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76" w="125">
                  <a:moveTo>
                    <a:pt x="23" y="73"/>
                  </a:moveTo>
                  <a:cubicBezTo>
                    <a:pt x="45" y="0"/>
                    <a:pt x="82" y="5"/>
                    <a:pt x="82" y="5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76" y="176"/>
                    <a:pt x="76" y="176"/>
                    <a:pt x="76" y="176"/>
                  </a:cubicBezTo>
                  <a:cubicBezTo>
                    <a:pt x="33" y="163"/>
                    <a:pt x="33" y="163"/>
                    <a:pt x="33" y="163"/>
                  </a:cubicBezTo>
                  <a:cubicBezTo>
                    <a:pt x="33" y="163"/>
                    <a:pt x="0" y="145"/>
                    <a:pt x="23" y="7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4" name="Freeform: Shape 76"/>
            <p:cNvSpPr/>
            <p:nvPr/>
          </p:nvSpPr>
          <p:spPr bwMode="auto">
            <a:xfrm>
              <a:off x="6376284" y="3506235"/>
              <a:ext cx="292055" cy="375007"/>
            </a:xfrm>
            <a:custGeom>
              <a:gdLst>
                <a:gd fmla="*/ 105 w 162" name="T0"/>
                <a:gd fmla="*/ 207 h 207" name="T1"/>
                <a:gd fmla="*/ 162 w 162" name="T2"/>
                <a:gd fmla="*/ 24 h 207" name="T3"/>
                <a:gd fmla="*/ 135 w 162" name="T4"/>
                <a:gd fmla="*/ 16 h 207" name="T5"/>
                <a:gd fmla="*/ 15 w 162" name="T6"/>
                <a:gd fmla="*/ 79 h 207" name="T7"/>
                <a:gd fmla="*/ 78 w 162" name="T8"/>
                <a:gd fmla="*/ 199 h 207" name="T9"/>
                <a:gd fmla="*/ 105 w 162" name="T10"/>
                <a:gd fmla="*/ 207 h 20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06" w="162">
                  <a:moveTo>
                    <a:pt x="105" y="207"/>
                  </a:moveTo>
                  <a:cubicBezTo>
                    <a:pt x="162" y="24"/>
                    <a:pt x="162" y="24"/>
                    <a:pt x="162" y="24"/>
                  </a:cubicBezTo>
                  <a:cubicBezTo>
                    <a:pt x="135" y="16"/>
                    <a:pt x="135" y="16"/>
                    <a:pt x="135" y="16"/>
                  </a:cubicBezTo>
                  <a:cubicBezTo>
                    <a:pt x="85" y="0"/>
                    <a:pt x="31" y="28"/>
                    <a:pt x="15" y="79"/>
                  </a:cubicBezTo>
                  <a:cubicBezTo>
                    <a:pt x="0" y="129"/>
                    <a:pt x="28" y="183"/>
                    <a:pt x="78" y="199"/>
                  </a:cubicBezTo>
                  <a:lnTo>
                    <a:pt x="105" y="207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5" name="Freeform: Shape 77"/>
            <p:cNvSpPr/>
            <p:nvPr/>
          </p:nvSpPr>
          <p:spPr bwMode="auto">
            <a:xfrm>
              <a:off x="6562923" y="3537341"/>
              <a:ext cx="134795" cy="361182"/>
            </a:xfrm>
            <a:custGeom>
              <a:gdLst>
                <a:gd fmla="*/ 14 w 78" name="T0"/>
                <a:gd fmla="*/ 209 h 209" name="T1"/>
                <a:gd fmla="*/ 78 w 78" name="T2"/>
                <a:gd fmla="*/ 5 h 209" name="T3"/>
                <a:gd fmla="*/ 64 w 78" name="T4"/>
                <a:gd fmla="*/ 0 h 209" name="T5"/>
                <a:gd fmla="*/ 0 w 78" name="T6"/>
                <a:gd fmla="*/ 205 h 209" name="T7"/>
                <a:gd fmla="*/ 14 w 78" name="T8"/>
                <a:gd fmla="*/ 209 h 20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9" w="78">
                  <a:moveTo>
                    <a:pt x="14" y="209"/>
                  </a:moveTo>
                  <a:lnTo>
                    <a:pt x="78" y="5"/>
                  </a:lnTo>
                  <a:lnTo>
                    <a:pt x="64" y="0"/>
                  </a:lnTo>
                  <a:lnTo>
                    <a:pt x="0" y="205"/>
                  </a:lnTo>
                  <a:lnTo>
                    <a:pt x="14" y="209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6" name="Rectangle 78"/>
            <p:cNvSpPr/>
            <p:nvPr/>
          </p:nvSpPr>
          <p:spPr bwMode="auto">
            <a:xfrm>
              <a:off x="6016831" y="3153694"/>
              <a:ext cx="164173" cy="41475"/>
            </a:xfrm>
            <a:prstGeom prst="rect">
              <a:avLst/>
            </a:prstGeom>
            <a:solidFill>
              <a:srgbClr val="B9BC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7" name="Freeform: Shape 79"/>
            <p:cNvSpPr/>
            <p:nvPr/>
          </p:nvSpPr>
          <p:spPr bwMode="auto">
            <a:xfrm>
              <a:off x="5702309" y="3145054"/>
              <a:ext cx="397472" cy="93320"/>
            </a:xfrm>
            <a:custGeom>
              <a:gdLst>
                <a:gd fmla="*/ 230 w 230" name="T0"/>
                <a:gd fmla="*/ 0 h 54" name="T1"/>
                <a:gd fmla="*/ 169 w 230" name="T2"/>
                <a:gd fmla="*/ 54 h 54" name="T3"/>
                <a:gd fmla="*/ 0 w 230" name="T4"/>
                <a:gd fmla="*/ 5 h 54" name="T5"/>
                <a:gd fmla="*/ 230 w 230" name="T6"/>
                <a:gd fmla="*/ 0 h 5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4" w="230">
                  <a:moveTo>
                    <a:pt x="230" y="0"/>
                  </a:moveTo>
                  <a:lnTo>
                    <a:pt x="169" y="54"/>
                  </a:lnTo>
                  <a:lnTo>
                    <a:pt x="0" y="5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8" name="Freeform: Shape 80"/>
            <p:cNvSpPr/>
            <p:nvPr/>
          </p:nvSpPr>
          <p:spPr bwMode="auto">
            <a:xfrm>
              <a:off x="6099781" y="3145054"/>
              <a:ext cx="395743" cy="93320"/>
            </a:xfrm>
            <a:custGeom>
              <a:gdLst>
                <a:gd fmla="*/ 0 w 229" name="T0"/>
                <a:gd fmla="*/ 0 h 54" name="T1"/>
                <a:gd fmla="*/ 60 w 229" name="T2"/>
                <a:gd fmla="*/ 54 h 54" name="T3"/>
                <a:gd fmla="*/ 229 w 229" name="T4"/>
                <a:gd fmla="*/ 5 h 54" name="T5"/>
                <a:gd fmla="*/ 0 w 229" name="T6"/>
                <a:gd fmla="*/ 0 h 5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4" w="229">
                  <a:moveTo>
                    <a:pt x="0" y="0"/>
                  </a:moveTo>
                  <a:lnTo>
                    <a:pt x="60" y="54"/>
                  </a:lnTo>
                  <a:lnTo>
                    <a:pt x="229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539750" y="1538009"/>
            <a:ext cx="8067701" cy="2430747"/>
            <a:chOff x="539750" y="1538009"/>
            <a:chExt cx="8067701" cy="2430747"/>
          </a:xfrm>
        </p:grpSpPr>
        <p:grpSp>
          <p:nvGrpSpPr>
            <p:cNvPr id="2" name="组合 1"/>
            <p:cNvGrpSpPr/>
            <p:nvPr/>
          </p:nvGrpSpPr>
          <p:grpSpPr>
            <a:xfrm>
              <a:off x="539750" y="1538009"/>
              <a:ext cx="2762968" cy="2430747"/>
              <a:chOff x="539750" y="1538009"/>
              <a:chExt cx="2762968" cy="2430747"/>
            </a:xfrm>
          </p:grpSpPr>
          <p:sp>
            <p:nvSpPr>
              <p:cNvPr id="4" name="Rectangle 5"/>
              <p:cNvSpPr/>
              <p:nvPr/>
            </p:nvSpPr>
            <p:spPr>
              <a:xfrm>
                <a:off x="2764897" y="1538009"/>
                <a:ext cx="537821" cy="53782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" name="Freeform: Shape 6"/>
              <p:cNvSpPr/>
              <p:nvPr/>
            </p:nvSpPr>
            <p:spPr bwMode="auto">
              <a:xfrm>
                <a:off x="2901618" y="1662979"/>
                <a:ext cx="263966" cy="266721"/>
              </a:xfrm>
              <a:custGeom>
                <a:gdLst>
                  <a:gd fmla="*/ 138 w 306" name="T0"/>
                  <a:gd fmla="*/ 226 h 309" name="T1"/>
                  <a:gd fmla="*/ 149 w 306" name="T2"/>
                  <a:gd fmla="*/ 229 h 309" name="T3"/>
                  <a:gd fmla="*/ 198 w 306" name="T4"/>
                  <a:gd fmla="*/ 216 h 309" name="T5"/>
                  <a:gd fmla="*/ 226 w 306" name="T6"/>
                  <a:gd fmla="*/ 169 h 309" name="T7"/>
                  <a:gd fmla="*/ 215 w 306" name="T8"/>
                  <a:gd fmla="*/ 147 h 309" name="T9"/>
                  <a:gd fmla="*/ 171 w 306" name="T10"/>
                  <a:gd fmla="*/ 209 h 309" name="T11"/>
                  <a:gd fmla="*/ 138 w 306" name="T12"/>
                  <a:gd fmla="*/ 226 h 309" name="T13"/>
                  <a:gd fmla="*/ 80 w 306" name="T14"/>
                  <a:gd fmla="*/ 107 h 309" name="T15"/>
                  <a:gd fmla="*/ 142 w 306" name="T16"/>
                  <a:gd fmla="*/ 15 h 309" name="T17"/>
                  <a:gd fmla="*/ 164 w 306" name="T18"/>
                  <a:gd fmla="*/ 16 h 309" name="T19"/>
                  <a:gd fmla="*/ 225 w 306" name="T20"/>
                  <a:gd fmla="*/ 107 h 309" name="T21"/>
                  <a:gd fmla="*/ 241 w 306" name="T22"/>
                  <a:gd fmla="*/ 153 h 309" name="T23"/>
                  <a:gd fmla="*/ 193 w 306" name="T24"/>
                  <a:gd fmla="*/ 237 h 309" name="T25"/>
                  <a:gd fmla="*/ 112 w 306" name="T26"/>
                  <a:gd fmla="*/ 237 h 309" name="T27"/>
                  <a:gd fmla="*/ 65 w 306" name="T28"/>
                  <a:gd fmla="*/ 153 h 309" name="T29"/>
                  <a:gd fmla="*/ 80 w 306" name="T30"/>
                  <a:gd fmla="*/ 107 h 309" name="T31"/>
                  <a:gd fmla="*/ 153 w 306" name="T32"/>
                  <a:gd fmla="*/ 277 h 309" name="T33"/>
                  <a:gd fmla="*/ 238 w 306" name="T34"/>
                  <a:gd fmla="*/ 257 h 309" name="T35"/>
                  <a:gd fmla="*/ 237 w 306" name="T36"/>
                  <a:gd fmla="*/ 226 h 309" name="T37"/>
                  <a:gd fmla="*/ 234 w 306" name="T38"/>
                  <a:gd fmla="*/ 224 h 309" name="T39"/>
                  <a:gd fmla="*/ 246 w 306" name="T40"/>
                  <a:gd fmla="*/ 205 h 309" name="T41"/>
                  <a:gd fmla="*/ 295 w 306" name="T42"/>
                  <a:gd fmla="*/ 260 h 309" name="T43"/>
                  <a:gd fmla="*/ 252 w 306" name="T44"/>
                  <a:gd fmla="*/ 294 h 309" name="T45"/>
                  <a:gd fmla="*/ 153 w 306" name="T46"/>
                  <a:gd fmla="*/ 309 h 309" name="T47"/>
                  <a:gd fmla="*/ 53 w 306" name="T48"/>
                  <a:gd fmla="*/ 294 h 309" name="T49"/>
                  <a:gd fmla="*/ 10 w 306" name="T50"/>
                  <a:gd fmla="*/ 260 h 309" name="T51"/>
                  <a:gd fmla="*/ 60 w 306" name="T52"/>
                  <a:gd fmla="*/ 205 h 309" name="T53"/>
                  <a:gd fmla="*/ 71 w 306" name="T54"/>
                  <a:gd fmla="*/ 224 h 309" name="T55"/>
                  <a:gd fmla="*/ 69 w 306" name="T56"/>
                  <a:gd fmla="*/ 226 h 309" name="T57"/>
                  <a:gd fmla="*/ 67 w 306" name="T58"/>
                  <a:gd fmla="*/ 257 h 309" name="T59"/>
                  <a:gd fmla="*/ 153 w 306" name="T60"/>
                  <a:gd fmla="*/ 277 h 309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309" w="306">
                    <a:moveTo>
                      <a:pt x="138" y="226"/>
                    </a:moveTo>
                    <a:cubicBezTo>
                      <a:pt x="141" y="227"/>
                      <a:pt x="145" y="229"/>
                      <a:pt x="149" y="229"/>
                    </a:cubicBezTo>
                    <a:cubicBezTo>
                      <a:pt x="164" y="232"/>
                      <a:pt x="182" y="227"/>
                      <a:pt x="198" y="216"/>
                    </a:cubicBezTo>
                    <a:cubicBezTo>
                      <a:pt x="215" y="204"/>
                      <a:pt x="226" y="186"/>
                      <a:pt x="226" y="169"/>
                    </a:cubicBezTo>
                    <a:cubicBezTo>
                      <a:pt x="226" y="160"/>
                      <a:pt x="220" y="151"/>
                      <a:pt x="215" y="147"/>
                    </a:cubicBezTo>
                    <a:cubicBezTo>
                      <a:pt x="210" y="170"/>
                      <a:pt x="193" y="193"/>
                      <a:pt x="171" y="209"/>
                    </a:cubicBezTo>
                    <a:cubicBezTo>
                      <a:pt x="160" y="216"/>
                      <a:pt x="149" y="222"/>
                      <a:pt x="138" y="226"/>
                    </a:cubicBezTo>
                    <a:close/>
                    <a:moveTo>
                      <a:pt x="80" y="107"/>
                    </a:moveTo>
                    <a:cubicBezTo>
                      <a:pt x="98" y="76"/>
                      <a:pt x="122" y="47"/>
                      <a:pt x="142" y="15"/>
                    </a:cubicBezTo>
                    <a:cubicBezTo>
                      <a:pt x="151" y="1"/>
                      <a:pt x="154" y="0"/>
                      <a:pt x="164" y="16"/>
                    </a:cubicBezTo>
                    <a:cubicBezTo>
                      <a:pt x="183" y="47"/>
                      <a:pt x="207" y="76"/>
                      <a:pt x="225" y="107"/>
                    </a:cubicBezTo>
                    <a:cubicBezTo>
                      <a:pt x="234" y="122"/>
                      <a:pt x="241" y="138"/>
                      <a:pt x="241" y="153"/>
                    </a:cubicBezTo>
                    <a:cubicBezTo>
                      <a:pt x="241" y="190"/>
                      <a:pt x="221" y="222"/>
                      <a:pt x="193" y="237"/>
                    </a:cubicBezTo>
                    <a:cubicBezTo>
                      <a:pt x="167" y="251"/>
                      <a:pt x="137" y="251"/>
                      <a:pt x="112" y="237"/>
                    </a:cubicBezTo>
                    <a:cubicBezTo>
                      <a:pt x="84" y="221"/>
                      <a:pt x="65" y="190"/>
                      <a:pt x="65" y="153"/>
                    </a:cubicBezTo>
                    <a:cubicBezTo>
                      <a:pt x="65" y="138"/>
                      <a:pt x="71" y="122"/>
                      <a:pt x="80" y="107"/>
                    </a:cubicBezTo>
                    <a:close/>
                    <a:moveTo>
                      <a:pt x="153" y="277"/>
                    </a:moveTo>
                    <a:cubicBezTo>
                      <a:pt x="178" y="277"/>
                      <a:pt x="218" y="273"/>
                      <a:pt x="238" y="257"/>
                    </a:cubicBezTo>
                    <a:cubicBezTo>
                      <a:pt x="251" y="247"/>
                      <a:pt x="250" y="236"/>
                      <a:pt x="237" y="226"/>
                    </a:cubicBezTo>
                    <a:cubicBezTo>
                      <a:pt x="236" y="226"/>
                      <a:pt x="235" y="225"/>
                      <a:pt x="234" y="224"/>
                    </a:cubicBezTo>
                    <a:cubicBezTo>
                      <a:pt x="239" y="218"/>
                      <a:pt x="243" y="212"/>
                      <a:pt x="246" y="205"/>
                    </a:cubicBezTo>
                    <a:cubicBezTo>
                      <a:pt x="267" y="213"/>
                      <a:pt x="306" y="232"/>
                      <a:pt x="295" y="260"/>
                    </a:cubicBezTo>
                    <a:cubicBezTo>
                      <a:pt x="289" y="277"/>
                      <a:pt x="268" y="288"/>
                      <a:pt x="252" y="294"/>
                    </a:cubicBezTo>
                    <a:cubicBezTo>
                      <a:pt x="225" y="304"/>
                      <a:pt x="189" y="309"/>
                      <a:pt x="153" y="309"/>
                    </a:cubicBezTo>
                    <a:cubicBezTo>
                      <a:pt x="116" y="309"/>
                      <a:pt x="80" y="304"/>
                      <a:pt x="53" y="294"/>
                    </a:cubicBezTo>
                    <a:cubicBezTo>
                      <a:pt x="38" y="288"/>
                      <a:pt x="16" y="277"/>
                      <a:pt x="10" y="260"/>
                    </a:cubicBezTo>
                    <a:cubicBezTo>
                      <a:pt x="0" y="232"/>
                      <a:pt x="38" y="213"/>
                      <a:pt x="60" y="205"/>
                    </a:cubicBezTo>
                    <a:cubicBezTo>
                      <a:pt x="63" y="212"/>
                      <a:pt x="67" y="218"/>
                      <a:pt x="71" y="224"/>
                    </a:cubicBezTo>
                    <a:cubicBezTo>
                      <a:pt x="70" y="225"/>
                      <a:pt x="70" y="226"/>
                      <a:pt x="69" y="226"/>
                    </a:cubicBezTo>
                    <a:cubicBezTo>
                      <a:pt x="56" y="236"/>
                      <a:pt x="54" y="247"/>
                      <a:pt x="67" y="257"/>
                    </a:cubicBezTo>
                    <a:cubicBezTo>
                      <a:pt x="88" y="273"/>
                      <a:pt x="128" y="277"/>
                      <a:pt x="153" y="27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" name="Freeform: Shape 7"/>
              <p:cNvSpPr/>
              <p:nvPr/>
            </p:nvSpPr>
            <p:spPr bwMode="auto">
              <a:xfrm rot="5400000">
                <a:off x="2764117" y="1536634"/>
                <a:ext cx="534243" cy="536996"/>
              </a:xfrm>
              <a:custGeom>
                <a:gdLst>
                  <a:gd fmla="*/ 388 w 388" name="T0"/>
                  <a:gd fmla="*/ 390 h 390" name="T1"/>
                  <a:gd fmla="*/ 0 w 388" name="T2"/>
                  <a:gd fmla="*/ 0 h 390" name="T3"/>
                  <a:gd fmla="*/ 388 w 388" name="T4"/>
                  <a:gd fmla="*/ 0 h 390" name="T5"/>
                  <a:gd fmla="*/ 388 w 388" name="T6"/>
                  <a:gd fmla="*/ 390 h 39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90" w="388">
                    <a:moveTo>
                      <a:pt x="388" y="390"/>
                    </a:moveTo>
                    <a:lnTo>
                      <a:pt x="0" y="0"/>
                    </a:lnTo>
                    <a:lnTo>
                      <a:pt x="388" y="0"/>
                    </a:lnTo>
                    <a:lnTo>
                      <a:pt x="388" y="39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  <a:alpha val="29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7" name="Group 1"/>
              <p:cNvGrpSpPr/>
              <p:nvPr/>
            </p:nvGrpSpPr>
            <p:grpSpPr>
              <a:xfrm>
                <a:off x="539750" y="1544788"/>
                <a:ext cx="2039575" cy="567683"/>
                <a:chOff x="719667" y="2059717"/>
                <a:chExt cx="2719433" cy="756911"/>
              </a:xfrm>
            </p:grpSpPr>
            <p:sp>
              <p:nvSpPr>
                <p:cNvPr id="99" name="TextBox 18"/>
                <p:cNvSpPr txBox="1"/>
                <p:nvPr/>
              </p:nvSpPr>
              <p:spPr>
                <a:xfrm>
                  <a:off x="2207994" y="2059717"/>
                  <a:ext cx="1231106" cy="246221"/>
                </a:xfrm>
                <a:prstGeom prst="rect">
                  <a:avLst/>
                </a:prstGeom>
                <a:noFill/>
              </p:spPr>
              <p:txBody>
                <a:bodyPr anchor="b" anchorCtr="0" bIns="0" lIns="0" rIns="0" tIns="0" wrap="none">
                  <a:normAutofit fontScale="92500" lnSpcReduction="20000"/>
                </a:bodyPr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altLang="en-US" b="1" lang="zh-CN" sz="1600">
                      <a:solidFill>
                        <a:schemeClr val="accent5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100" name="Rectangle 19"/>
                <p:cNvSpPr/>
                <p:nvPr/>
              </p:nvSpPr>
              <p:spPr>
                <a:xfrm>
                  <a:off x="719667" y="2308797"/>
                  <a:ext cx="2719433" cy="507831"/>
                </a:xfrm>
                <a:prstGeom prst="rect">
                  <a:avLst/>
                </a:prstGeom>
              </p:spPr>
              <p:txBody>
                <a:bodyPr anchor="t" anchorCtr="0" bIns="0" lIns="0" rIns="0" tIns="0" wrap="square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altLang="en-US" lang="zh-CN" sz="1100">
                      <a:latin typeface="+mn-lt"/>
                      <a:ea typeface="+mn-ea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altLang="en-US" lang="zh-CN" sz="110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altLang="en-US" lang="zh-CN" sz="1100">
                      <a:latin typeface="+mn-lt"/>
                      <a:ea typeface="+mn-ea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</p:grpSp>
          <p:sp>
            <p:nvSpPr>
              <p:cNvPr id="18" name="Rectangle 104"/>
              <p:cNvSpPr/>
              <p:nvPr/>
            </p:nvSpPr>
            <p:spPr>
              <a:xfrm>
                <a:off x="2764897" y="2469817"/>
                <a:ext cx="537821" cy="53782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" name="Freeform: Shape 105"/>
              <p:cNvSpPr/>
              <p:nvPr/>
            </p:nvSpPr>
            <p:spPr bwMode="auto">
              <a:xfrm>
                <a:off x="2916653" y="2602642"/>
                <a:ext cx="247650" cy="254794"/>
              </a:xfrm>
              <a:custGeom>
                <a:gdLst>
                  <a:gd fmla="*/ 26 w 88" name="T0"/>
                  <a:gd fmla="*/ 68 h 90" name="T1"/>
                  <a:gd fmla="*/ 8 w 88" name="T2"/>
                  <a:gd fmla="*/ 86 h 90" name="T3"/>
                  <a:gd fmla="*/ 1 w 88" name="T4"/>
                  <a:gd fmla="*/ 89 h 90" name="T5"/>
                  <a:gd fmla="*/ 4 w 88" name="T6"/>
                  <a:gd fmla="*/ 82 h 90" name="T7"/>
                  <a:gd fmla="*/ 21 w 88" name="T8"/>
                  <a:gd fmla="*/ 64 h 90" name="T9"/>
                  <a:gd fmla="*/ 0 w 88" name="T10"/>
                  <a:gd fmla="*/ 44 h 90" name="T11"/>
                  <a:gd fmla="*/ 23 w 88" name="T12"/>
                  <a:gd fmla="*/ 44 h 90" name="T13"/>
                  <a:gd fmla="*/ 54 w 88" name="T14"/>
                  <a:gd fmla="*/ 16 h 90" name="T15"/>
                  <a:gd fmla="*/ 49 w 88" name="T16"/>
                  <a:gd fmla="*/ 12 h 90" name="T17"/>
                  <a:gd fmla="*/ 49 w 88" name="T18"/>
                  <a:gd fmla="*/ 3 h 90" name="T19"/>
                  <a:gd fmla="*/ 58 w 88" name="T20"/>
                  <a:gd fmla="*/ 2 h 90" name="T21"/>
                  <a:gd fmla="*/ 86 w 88" name="T22"/>
                  <a:gd fmla="*/ 29 h 90" name="T23"/>
                  <a:gd fmla="*/ 86 w 88" name="T24"/>
                  <a:gd fmla="*/ 38 h 90" name="T25"/>
                  <a:gd fmla="*/ 77 w 88" name="T26"/>
                  <a:gd fmla="*/ 38 h 90" name="T27"/>
                  <a:gd fmla="*/ 72 w 88" name="T28"/>
                  <a:gd fmla="*/ 34 h 90" name="T29"/>
                  <a:gd fmla="*/ 45 w 88" name="T30"/>
                  <a:gd fmla="*/ 66 h 90" name="T31"/>
                  <a:gd fmla="*/ 46 w 88" name="T32"/>
                  <a:gd fmla="*/ 88 h 90" name="T33"/>
                  <a:gd fmla="*/ 26 w 88" name="T34"/>
                  <a:gd fmla="*/ 68 h 90" name="T35"/>
                  <a:gd fmla="*/ 55 w 88" name="T36"/>
                  <a:gd fmla="*/ 31 h 90" name="T37"/>
                  <a:gd fmla="*/ 55 w 88" name="T38"/>
                  <a:gd fmla="*/ 26 h 90" name="T39"/>
                  <a:gd fmla="*/ 55 w 88" name="T40"/>
                  <a:gd fmla="*/ 26 h 90" name="T41"/>
                  <a:gd fmla="*/ 51 w 88" name="T42"/>
                  <a:gd fmla="*/ 26 h 90" name="T43"/>
                  <a:gd fmla="*/ 32 w 88" name="T44"/>
                  <a:gd fmla="*/ 43 h 90" name="T45"/>
                  <a:gd fmla="*/ 32 w 88" name="T46"/>
                  <a:gd fmla="*/ 48 h 90" name="T47"/>
                  <a:gd fmla="*/ 32 w 88" name="T48"/>
                  <a:gd fmla="*/ 48 h 90" name="T49"/>
                  <a:gd fmla="*/ 37 w 88" name="T50"/>
                  <a:gd fmla="*/ 48 h 90" name="T51"/>
                  <a:gd fmla="*/ 55 w 88" name="T52"/>
                  <a:gd fmla="*/ 31 h 90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90" w="88">
                    <a:moveTo>
                      <a:pt x="26" y="68"/>
                    </a:moveTo>
                    <a:cubicBezTo>
                      <a:pt x="8" y="86"/>
                      <a:pt x="8" y="86"/>
                      <a:pt x="8" y="86"/>
                    </a:cubicBezTo>
                    <a:cubicBezTo>
                      <a:pt x="6" y="89"/>
                      <a:pt x="3" y="90"/>
                      <a:pt x="1" y="89"/>
                    </a:cubicBezTo>
                    <a:cubicBezTo>
                      <a:pt x="0" y="88"/>
                      <a:pt x="1" y="84"/>
                      <a:pt x="4" y="82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3" y="41"/>
                      <a:pt x="13" y="41"/>
                      <a:pt x="23" y="44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7" y="9"/>
                      <a:pt x="47" y="5"/>
                      <a:pt x="49" y="3"/>
                    </a:cubicBezTo>
                    <a:cubicBezTo>
                      <a:pt x="52" y="0"/>
                      <a:pt x="56" y="0"/>
                      <a:pt x="58" y="2"/>
                    </a:cubicBezTo>
                    <a:cubicBezTo>
                      <a:pt x="86" y="29"/>
                      <a:pt x="86" y="29"/>
                      <a:pt x="86" y="29"/>
                    </a:cubicBezTo>
                    <a:cubicBezTo>
                      <a:pt x="88" y="31"/>
                      <a:pt x="88" y="35"/>
                      <a:pt x="86" y="38"/>
                    </a:cubicBezTo>
                    <a:cubicBezTo>
                      <a:pt x="83" y="40"/>
                      <a:pt x="79" y="41"/>
                      <a:pt x="77" y="38"/>
                    </a:cubicBezTo>
                    <a:cubicBezTo>
                      <a:pt x="72" y="34"/>
                      <a:pt x="72" y="34"/>
                      <a:pt x="72" y="34"/>
                    </a:cubicBezTo>
                    <a:cubicBezTo>
                      <a:pt x="45" y="66"/>
                      <a:pt x="45" y="66"/>
                      <a:pt x="45" y="66"/>
                    </a:cubicBezTo>
                    <a:cubicBezTo>
                      <a:pt x="49" y="76"/>
                      <a:pt x="49" y="86"/>
                      <a:pt x="46" y="88"/>
                    </a:cubicBezTo>
                    <a:lnTo>
                      <a:pt x="26" y="68"/>
                    </a:lnTo>
                    <a:close/>
                    <a:moveTo>
                      <a:pt x="55" y="31"/>
                    </a:moveTo>
                    <a:cubicBezTo>
                      <a:pt x="57" y="30"/>
                      <a:pt x="57" y="28"/>
                      <a:pt x="55" y="26"/>
                    </a:cubicBezTo>
                    <a:cubicBezTo>
                      <a:pt x="55" y="26"/>
                      <a:pt x="55" y="26"/>
                      <a:pt x="55" y="26"/>
                    </a:cubicBezTo>
                    <a:cubicBezTo>
                      <a:pt x="54" y="25"/>
                      <a:pt x="52" y="25"/>
                      <a:pt x="51" y="26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1" y="45"/>
                      <a:pt x="31" y="47"/>
                      <a:pt x="32" y="48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3" y="49"/>
                      <a:pt x="35" y="49"/>
                      <a:pt x="37" y="48"/>
                    </a:cubicBezTo>
                    <a:lnTo>
                      <a:pt x="55" y="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" name="Freeform: Shape 103"/>
              <p:cNvSpPr/>
              <p:nvPr/>
            </p:nvSpPr>
            <p:spPr bwMode="auto">
              <a:xfrm rot="5400000">
                <a:off x="2764117" y="2473288"/>
                <a:ext cx="534243" cy="536996"/>
              </a:xfrm>
              <a:custGeom>
                <a:gdLst>
                  <a:gd fmla="*/ 388 w 388" name="T0"/>
                  <a:gd fmla="*/ 390 h 390" name="T1"/>
                  <a:gd fmla="*/ 0 w 388" name="T2"/>
                  <a:gd fmla="*/ 0 h 390" name="T3"/>
                  <a:gd fmla="*/ 388 w 388" name="T4"/>
                  <a:gd fmla="*/ 0 h 390" name="T5"/>
                  <a:gd fmla="*/ 388 w 388" name="T6"/>
                  <a:gd fmla="*/ 390 h 39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90" w="388">
                    <a:moveTo>
                      <a:pt x="388" y="390"/>
                    </a:moveTo>
                    <a:lnTo>
                      <a:pt x="0" y="0"/>
                    </a:lnTo>
                    <a:lnTo>
                      <a:pt x="388" y="0"/>
                    </a:lnTo>
                    <a:lnTo>
                      <a:pt x="388" y="39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  <a:alpha val="29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" name="Rectangle 109"/>
              <p:cNvSpPr/>
              <p:nvPr/>
            </p:nvSpPr>
            <p:spPr>
              <a:xfrm>
                <a:off x="2764897" y="3377991"/>
                <a:ext cx="537821" cy="53782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" name="Freeform: Shape 110"/>
              <p:cNvSpPr/>
              <p:nvPr/>
            </p:nvSpPr>
            <p:spPr>
              <a:xfrm>
                <a:off x="2874856" y="3487527"/>
                <a:ext cx="310283" cy="29090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440" w="20993">
                    <a:moveTo>
                      <a:pt x="20097" y="14373"/>
                    </a:moveTo>
                    <a:lnTo>
                      <a:pt x="15990" y="12571"/>
                    </a:lnTo>
                    <a:lnTo>
                      <a:pt x="16463" y="14008"/>
                    </a:lnTo>
                    <a:cubicBezTo>
                      <a:pt x="16439" y="15532"/>
                      <a:pt x="13726" y="16745"/>
                      <a:pt x="10496" y="16745"/>
                    </a:cubicBezTo>
                    <a:cubicBezTo>
                      <a:pt x="7268" y="16745"/>
                      <a:pt x="4553" y="15532"/>
                      <a:pt x="4529" y="14008"/>
                    </a:cubicBezTo>
                    <a:lnTo>
                      <a:pt x="5002" y="12571"/>
                    </a:lnTo>
                    <a:lnTo>
                      <a:pt x="895" y="14373"/>
                    </a:lnTo>
                    <a:cubicBezTo>
                      <a:pt x="-255" y="14878"/>
                      <a:pt x="-304" y="15814"/>
                      <a:pt x="789" y="16451"/>
                    </a:cubicBezTo>
                    <a:lnTo>
                      <a:pt x="8511" y="20962"/>
                    </a:lnTo>
                    <a:cubicBezTo>
                      <a:pt x="9602" y="21600"/>
                      <a:pt x="11390" y="21600"/>
                      <a:pt x="12481" y="20962"/>
                    </a:cubicBezTo>
                    <a:lnTo>
                      <a:pt x="20205" y="16451"/>
                    </a:lnTo>
                    <a:cubicBezTo>
                      <a:pt x="21296" y="15814"/>
                      <a:pt x="21247" y="14878"/>
                      <a:pt x="20097" y="14373"/>
                    </a:cubicBezTo>
                    <a:close/>
                    <a:moveTo>
                      <a:pt x="10496" y="5209"/>
                    </a:moveTo>
                    <a:cubicBezTo>
                      <a:pt x="11724" y="5209"/>
                      <a:pt x="12866" y="4796"/>
                      <a:pt x="13199" y="4152"/>
                    </a:cubicBezTo>
                    <a:cubicBezTo>
                      <a:pt x="12739" y="2744"/>
                      <a:pt x="12343" y="1535"/>
                      <a:pt x="12094" y="773"/>
                    </a:cubicBezTo>
                    <a:cubicBezTo>
                      <a:pt x="11927" y="264"/>
                      <a:pt x="11175" y="0"/>
                      <a:pt x="10496" y="0"/>
                    </a:cubicBezTo>
                    <a:cubicBezTo>
                      <a:pt x="9817" y="0"/>
                      <a:pt x="9065" y="264"/>
                      <a:pt x="8898" y="773"/>
                    </a:cubicBezTo>
                    <a:cubicBezTo>
                      <a:pt x="8649" y="1535"/>
                      <a:pt x="8253" y="2744"/>
                      <a:pt x="7792" y="4152"/>
                    </a:cubicBezTo>
                    <a:cubicBezTo>
                      <a:pt x="8126" y="4796"/>
                      <a:pt x="9268" y="5209"/>
                      <a:pt x="10496" y="5209"/>
                    </a:cubicBezTo>
                    <a:close/>
                    <a:moveTo>
                      <a:pt x="10496" y="13197"/>
                    </a:moveTo>
                    <a:cubicBezTo>
                      <a:pt x="13109" y="13197"/>
                      <a:pt x="15296" y="12229"/>
                      <a:pt x="15429" y="10966"/>
                    </a:cubicBezTo>
                    <a:cubicBezTo>
                      <a:pt x="15041" y="9779"/>
                      <a:pt x="14617" y="8484"/>
                      <a:pt x="14201" y="7211"/>
                    </a:cubicBezTo>
                    <a:cubicBezTo>
                      <a:pt x="13911" y="8118"/>
                      <a:pt x="12316" y="8759"/>
                      <a:pt x="10496" y="8759"/>
                    </a:cubicBezTo>
                    <a:cubicBezTo>
                      <a:pt x="8678" y="8759"/>
                      <a:pt x="7081" y="8118"/>
                      <a:pt x="6791" y="7211"/>
                    </a:cubicBezTo>
                    <a:cubicBezTo>
                      <a:pt x="6375" y="8484"/>
                      <a:pt x="5951" y="9779"/>
                      <a:pt x="5563" y="10966"/>
                    </a:cubicBezTo>
                    <a:cubicBezTo>
                      <a:pt x="5696" y="12229"/>
                      <a:pt x="7883" y="13197"/>
                      <a:pt x="10496" y="13197"/>
                    </a:cubicBezTo>
                    <a:close/>
                  </a:path>
                </a:pathLst>
              </a:custGeom>
              <a:solidFill>
                <a:schemeClr val="bg1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" name="Freeform: Shape 108"/>
              <p:cNvSpPr/>
              <p:nvPr/>
            </p:nvSpPr>
            <p:spPr bwMode="auto">
              <a:xfrm rot="5400000">
                <a:off x="2764117" y="3378403"/>
                <a:ext cx="534243" cy="536996"/>
              </a:xfrm>
              <a:custGeom>
                <a:gdLst>
                  <a:gd fmla="*/ 388 w 388" name="T0"/>
                  <a:gd fmla="*/ 390 h 390" name="T1"/>
                  <a:gd fmla="*/ 0 w 388" name="T2"/>
                  <a:gd fmla="*/ 0 h 390" name="T3"/>
                  <a:gd fmla="*/ 388 w 388" name="T4"/>
                  <a:gd fmla="*/ 0 h 390" name="T5"/>
                  <a:gd fmla="*/ 388 w 388" name="T6"/>
                  <a:gd fmla="*/ 390 h 39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90" w="388">
                    <a:moveTo>
                      <a:pt x="388" y="390"/>
                    </a:moveTo>
                    <a:lnTo>
                      <a:pt x="0" y="0"/>
                    </a:lnTo>
                    <a:lnTo>
                      <a:pt x="388" y="0"/>
                    </a:lnTo>
                    <a:lnTo>
                      <a:pt x="388" y="39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  <a:alpha val="29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24" name="Group 101"/>
              <p:cNvGrpSpPr/>
              <p:nvPr/>
            </p:nvGrpSpPr>
            <p:grpSpPr>
              <a:xfrm>
                <a:off x="539750" y="2506823"/>
                <a:ext cx="2039575" cy="567683"/>
                <a:chOff x="719667" y="2059717"/>
                <a:chExt cx="2719433" cy="756911"/>
              </a:xfrm>
            </p:grpSpPr>
            <p:sp>
              <p:nvSpPr>
                <p:cNvPr id="37" name="TextBox 102"/>
                <p:cNvSpPr txBox="1"/>
                <p:nvPr/>
              </p:nvSpPr>
              <p:spPr>
                <a:xfrm>
                  <a:off x="2207994" y="2059717"/>
                  <a:ext cx="1231106" cy="246221"/>
                </a:xfrm>
                <a:prstGeom prst="rect">
                  <a:avLst/>
                </a:prstGeom>
                <a:noFill/>
              </p:spPr>
              <p:txBody>
                <a:bodyPr anchor="b" anchorCtr="0" bIns="0" lIns="0" rIns="0" tIns="0" wrap="none">
                  <a:normAutofit fontScale="92500" lnSpcReduction="20000"/>
                </a:bodyPr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altLang="en-US" b="1" lang="zh-CN" sz="1600">
                      <a:solidFill>
                        <a:schemeClr val="accent2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38" name="Rectangle 106"/>
                <p:cNvSpPr/>
                <p:nvPr/>
              </p:nvSpPr>
              <p:spPr>
                <a:xfrm>
                  <a:off x="719667" y="2308797"/>
                  <a:ext cx="2719433" cy="507831"/>
                </a:xfrm>
                <a:prstGeom prst="rect">
                  <a:avLst/>
                </a:prstGeom>
              </p:spPr>
              <p:txBody>
                <a:bodyPr anchor="t" anchorCtr="0" bIns="0" lIns="0" rIns="0" tIns="0" wrap="square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altLang="en-US" lang="zh-CN" sz="1100">
                      <a:latin typeface="+mn-lt"/>
                      <a:ea typeface="+mn-ea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altLang="en-US" lang="zh-CN" sz="110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altLang="en-US" lang="zh-CN" sz="1100">
                      <a:latin typeface="+mn-lt"/>
                      <a:ea typeface="+mn-ea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25" name="Group 107"/>
              <p:cNvGrpSpPr/>
              <p:nvPr/>
            </p:nvGrpSpPr>
            <p:grpSpPr>
              <a:xfrm>
                <a:off x="539750" y="3401073"/>
                <a:ext cx="2039575" cy="567683"/>
                <a:chOff x="719667" y="2059717"/>
                <a:chExt cx="2719433" cy="756911"/>
              </a:xfrm>
            </p:grpSpPr>
            <p:sp>
              <p:nvSpPr>
                <p:cNvPr id="35" name="TextBox 111"/>
                <p:cNvSpPr txBox="1"/>
                <p:nvPr/>
              </p:nvSpPr>
              <p:spPr>
                <a:xfrm>
                  <a:off x="2207994" y="2059717"/>
                  <a:ext cx="1231106" cy="246221"/>
                </a:xfrm>
                <a:prstGeom prst="rect">
                  <a:avLst/>
                </a:prstGeom>
                <a:noFill/>
              </p:spPr>
              <p:txBody>
                <a:bodyPr anchor="b" anchorCtr="0" bIns="0" lIns="0" rIns="0" tIns="0" wrap="none">
                  <a:normAutofit fontScale="92500" lnSpcReduction="20000"/>
                </a:bodyPr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altLang="en-US" b="1" lang="zh-CN" sz="1600">
                      <a:solidFill>
                        <a:schemeClr val="accent1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36" name="Rectangle 112"/>
                <p:cNvSpPr/>
                <p:nvPr/>
              </p:nvSpPr>
              <p:spPr>
                <a:xfrm>
                  <a:off x="719667" y="2308797"/>
                  <a:ext cx="2719433" cy="507831"/>
                </a:xfrm>
                <a:prstGeom prst="rect">
                  <a:avLst/>
                </a:prstGeom>
              </p:spPr>
              <p:txBody>
                <a:bodyPr anchor="t" anchorCtr="0" bIns="0" lIns="0" rIns="0" tIns="0" wrap="square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altLang="en-US" lang="zh-CN" sz="1100">
                      <a:latin typeface="+mn-lt"/>
                      <a:ea typeface="+mn-ea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altLang="en-US" lang="zh-CN" sz="110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altLang="en-US" lang="zh-CN" sz="1100">
                      <a:latin typeface="+mn-lt"/>
                      <a:ea typeface="+mn-ea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</p:grpSp>
        </p:grpSp>
        <p:grpSp>
          <p:nvGrpSpPr>
            <p:cNvPr id="102" name="组合 101"/>
            <p:cNvGrpSpPr/>
            <p:nvPr/>
          </p:nvGrpSpPr>
          <p:grpSpPr>
            <a:xfrm>
              <a:off x="5863691" y="1538009"/>
              <a:ext cx="2743760" cy="2378811"/>
              <a:chOff x="5863691" y="1538009"/>
              <a:chExt cx="2743760" cy="2378811"/>
            </a:xfrm>
          </p:grpSpPr>
          <p:sp>
            <p:nvSpPr>
              <p:cNvPr id="9" name="Rectangle 82"/>
              <p:cNvSpPr/>
              <p:nvPr/>
            </p:nvSpPr>
            <p:spPr>
              <a:xfrm>
                <a:off x="5865314" y="1538009"/>
                <a:ext cx="537821" cy="53782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10" name="Group 83"/>
              <p:cNvGrpSpPr/>
              <p:nvPr/>
            </p:nvGrpSpPr>
            <p:grpSpPr>
              <a:xfrm>
                <a:off x="5983883" y="1675422"/>
                <a:ext cx="315912" cy="242888"/>
                <a:chOff x="2849564" y="3636963"/>
                <a:chExt cx="315912" cy="242888"/>
              </a:xfrm>
              <a:solidFill>
                <a:schemeClr val="bg2"/>
              </a:solidFill>
            </p:grpSpPr>
            <p:sp>
              <p:nvSpPr>
                <p:cNvPr id="43" name="Freeform: Shape 85"/>
                <p:cNvSpPr/>
                <p:nvPr/>
              </p:nvSpPr>
              <p:spPr bwMode="auto">
                <a:xfrm>
                  <a:off x="2849564" y="3671888"/>
                  <a:ext cx="298450" cy="207963"/>
                </a:xfrm>
                <a:custGeom>
                  <a:gdLst>
                    <a:gd fmla="*/ 103 w 112" name="T0"/>
                    <a:gd fmla="*/ 78 h 78" name="T1"/>
                    <a:gd fmla="*/ 9 w 112" name="T2"/>
                    <a:gd fmla="*/ 78 h 78" name="T3"/>
                    <a:gd fmla="*/ 0 w 112" name="T4"/>
                    <a:gd fmla="*/ 69 h 78" name="T5"/>
                    <a:gd fmla="*/ 0 w 112" name="T6"/>
                    <a:gd fmla="*/ 8 h 78" name="T7"/>
                    <a:gd fmla="*/ 9 w 112" name="T8"/>
                    <a:gd fmla="*/ 0 h 78" name="T9"/>
                    <a:gd fmla="*/ 42 w 112" name="T10"/>
                    <a:gd fmla="*/ 0 h 78" name="T11"/>
                    <a:gd fmla="*/ 46 w 112" name="T12"/>
                    <a:gd fmla="*/ 4 h 78" name="T13"/>
                    <a:gd fmla="*/ 42 w 112" name="T14"/>
                    <a:gd fmla="*/ 8 h 78" name="T15"/>
                    <a:gd fmla="*/ 9 w 112" name="T16"/>
                    <a:gd fmla="*/ 8 h 78" name="T17"/>
                    <a:gd fmla="*/ 8 w 112" name="T18"/>
                    <a:gd fmla="*/ 8 h 78" name="T19"/>
                    <a:gd fmla="*/ 8 w 112" name="T20"/>
                    <a:gd fmla="*/ 69 h 78" name="T21"/>
                    <a:gd fmla="*/ 9 w 112" name="T22"/>
                    <a:gd fmla="*/ 70 h 78" name="T23"/>
                    <a:gd fmla="*/ 103 w 112" name="T24"/>
                    <a:gd fmla="*/ 70 h 78" name="T25"/>
                    <a:gd fmla="*/ 104 w 112" name="T26"/>
                    <a:gd fmla="*/ 69 h 78" name="T27"/>
                    <a:gd fmla="*/ 104 w 112" name="T28"/>
                    <a:gd fmla="*/ 43 h 78" name="T29"/>
                    <a:gd fmla="*/ 108 w 112" name="T30"/>
                    <a:gd fmla="*/ 39 h 78" name="T31"/>
                    <a:gd fmla="*/ 112 w 112" name="T32"/>
                    <a:gd fmla="*/ 43 h 78" name="T33"/>
                    <a:gd fmla="*/ 112 w 112" name="T34"/>
                    <a:gd fmla="*/ 69 h 78" name="T35"/>
                    <a:gd fmla="*/ 103 w 112" name="T36"/>
                    <a:gd fmla="*/ 78 h 78" name="T3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b="b" l="0" r="r" t="0"/>
                  <a:pathLst>
                    <a:path h="78" w="112">
                      <a:moveTo>
                        <a:pt x="103" y="78"/>
                      </a:moveTo>
                      <a:cubicBezTo>
                        <a:pt x="9" y="78"/>
                        <a:pt x="9" y="78"/>
                        <a:pt x="9" y="78"/>
                      </a:cubicBezTo>
                      <a:cubicBezTo>
                        <a:pt x="4" y="78"/>
                        <a:pt x="0" y="74"/>
                        <a:pt x="0" y="69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4" y="0"/>
                        <a:pt x="9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44" y="0"/>
                        <a:pt x="46" y="1"/>
                        <a:pt x="46" y="4"/>
                      </a:cubicBezTo>
                      <a:cubicBezTo>
                        <a:pt x="46" y="6"/>
                        <a:pt x="44" y="8"/>
                        <a:pt x="42" y="8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69"/>
                        <a:pt x="8" y="69"/>
                        <a:pt x="8" y="69"/>
                      </a:cubicBezTo>
                      <a:cubicBezTo>
                        <a:pt x="8" y="70"/>
                        <a:pt x="8" y="70"/>
                        <a:pt x="9" y="70"/>
                      </a:cubicBezTo>
                      <a:cubicBezTo>
                        <a:pt x="103" y="70"/>
                        <a:pt x="103" y="70"/>
                        <a:pt x="103" y="70"/>
                      </a:cubicBezTo>
                      <a:cubicBezTo>
                        <a:pt x="103" y="70"/>
                        <a:pt x="104" y="70"/>
                        <a:pt x="104" y="69"/>
                      </a:cubicBezTo>
                      <a:cubicBezTo>
                        <a:pt x="104" y="43"/>
                        <a:pt x="104" y="43"/>
                        <a:pt x="104" y="43"/>
                      </a:cubicBezTo>
                      <a:cubicBezTo>
                        <a:pt x="104" y="41"/>
                        <a:pt x="105" y="39"/>
                        <a:pt x="108" y="39"/>
                      </a:cubicBezTo>
                      <a:cubicBezTo>
                        <a:pt x="110" y="39"/>
                        <a:pt x="112" y="41"/>
                        <a:pt x="112" y="43"/>
                      </a:cubicBezTo>
                      <a:cubicBezTo>
                        <a:pt x="112" y="69"/>
                        <a:pt x="112" y="69"/>
                        <a:pt x="112" y="69"/>
                      </a:cubicBezTo>
                      <a:cubicBezTo>
                        <a:pt x="112" y="74"/>
                        <a:pt x="108" y="78"/>
                        <a:pt x="103" y="7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: Shape 86"/>
                <p:cNvSpPr/>
                <p:nvPr/>
              </p:nvSpPr>
              <p:spPr bwMode="auto">
                <a:xfrm>
                  <a:off x="2943226" y="3636963"/>
                  <a:ext cx="222250" cy="200025"/>
                </a:xfrm>
                <a:custGeom>
                  <a:gdLst>
                    <a:gd fmla="*/ 46 w 83" name="T0"/>
                    <a:gd fmla="*/ 58 h 75" name="T1"/>
                    <a:gd fmla="*/ 83 w 83" name="T2"/>
                    <a:gd fmla="*/ 29 h 75" name="T3"/>
                    <a:gd fmla="*/ 46 w 83" name="T4"/>
                    <a:gd fmla="*/ 0 h 75" name="T5"/>
                    <a:gd fmla="*/ 46 w 83" name="T6"/>
                    <a:gd fmla="*/ 20 h 75" name="T7"/>
                    <a:gd fmla="*/ 0 w 83" name="T8"/>
                    <a:gd fmla="*/ 75 h 75" name="T9"/>
                    <a:gd fmla="*/ 46 w 83" name="T10"/>
                    <a:gd fmla="*/ 40 h 75" name="T11"/>
                    <a:gd fmla="*/ 46 w 83" name="T12"/>
                    <a:gd fmla="*/ 58 h 75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75" w="83">
                      <a:moveTo>
                        <a:pt x="46" y="58"/>
                      </a:moveTo>
                      <a:cubicBezTo>
                        <a:pt x="83" y="29"/>
                        <a:pt x="83" y="29"/>
                        <a:pt x="83" y="29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20"/>
                        <a:pt x="46" y="20"/>
                        <a:pt x="46" y="20"/>
                      </a:cubicBezTo>
                      <a:cubicBezTo>
                        <a:pt x="10" y="21"/>
                        <a:pt x="0" y="38"/>
                        <a:pt x="0" y="75"/>
                      </a:cubicBezTo>
                      <a:cubicBezTo>
                        <a:pt x="15" y="43"/>
                        <a:pt x="30" y="41"/>
                        <a:pt x="46" y="40"/>
                      </a:cubicBezTo>
                      <a:cubicBezTo>
                        <a:pt x="46" y="58"/>
                        <a:pt x="46" y="58"/>
                        <a:pt x="46" y="5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1" name="Freeform: Shape 84"/>
              <p:cNvSpPr/>
              <p:nvPr/>
            </p:nvSpPr>
            <p:spPr bwMode="auto">
              <a:xfrm rot="5400000">
                <a:off x="5865067" y="1536634"/>
                <a:ext cx="534243" cy="536996"/>
              </a:xfrm>
              <a:custGeom>
                <a:gdLst>
                  <a:gd fmla="*/ 388 w 388" name="T0"/>
                  <a:gd fmla="*/ 390 h 390" name="T1"/>
                  <a:gd fmla="*/ 0 w 388" name="T2"/>
                  <a:gd fmla="*/ 0 h 390" name="T3"/>
                  <a:gd fmla="*/ 388 w 388" name="T4"/>
                  <a:gd fmla="*/ 0 h 390" name="T5"/>
                  <a:gd fmla="*/ 388 w 388" name="T6"/>
                  <a:gd fmla="*/ 390 h 39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90" w="388">
                    <a:moveTo>
                      <a:pt x="388" y="390"/>
                    </a:moveTo>
                    <a:lnTo>
                      <a:pt x="0" y="0"/>
                    </a:lnTo>
                    <a:lnTo>
                      <a:pt x="388" y="0"/>
                    </a:lnTo>
                    <a:lnTo>
                      <a:pt x="388" y="39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  <a:alpha val="29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" name="Rectangle 90"/>
              <p:cNvSpPr/>
              <p:nvPr/>
            </p:nvSpPr>
            <p:spPr>
              <a:xfrm>
                <a:off x="5865314" y="2469817"/>
                <a:ext cx="537821" cy="53782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" name="Freeform: Shape 91"/>
              <p:cNvSpPr/>
              <p:nvPr/>
            </p:nvSpPr>
            <p:spPr>
              <a:xfrm>
                <a:off x="5981126" y="2608287"/>
                <a:ext cx="287349" cy="24712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446" w="21332">
                    <a:moveTo>
                      <a:pt x="9262" y="7207"/>
                    </a:moveTo>
                    <a:lnTo>
                      <a:pt x="14475" y="11108"/>
                    </a:lnTo>
                    <a:cubicBezTo>
                      <a:pt x="14915" y="11436"/>
                      <a:pt x="15500" y="11301"/>
                      <a:pt x="15796" y="10800"/>
                    </a:cubicBezTo>
                    <a:lnTo>
                      <a:pt x="21160" y="1771"/>
                    </a:lnTo>
                    <a:cubicBezTo>
                      <a:pt x="21464" y="1257"/>
                      <a:pt x="21354" y="555"/>
                      <a:pt x="20913" y="200"/>
                    </a:cubicBezTo>
                    <a:cubicBezTo>
                      <a:pt x="20472" y="-154"/>
                      <a:pt x="19869" y="-26"/>
                      <a:pt x="19564" y="487"/>
                    </a:cubicBezTo>
                    <a:lnTo>
                      <a:pt x="14734" y="8618"/>
                    </a:lnTo>
                    <a:lnTo>
                      <a:pt x="9490" y="4694"/>
                    </a:lnTo>
                    <a:cubicBezTo>
                      <a:pt x="9273" y="4532"/>
                      <a:pt x="9010" y="4478"/>
                      <a:pt x="8757" y="4541"/>
                    </a:cubicBezTo>
                    <a:cubicBezTo>
                      <a:pt x="8505" y="4607"/>
                      <a:pt x="8285" y="4785"/>
                      <a:pt x="8147" y="5039"/>
                    </a:cubicBezTo>
                    <a:lnTo>
                      <a:pt x="152" y="19712"/>
                    </a:lnTo>
                    <a:cubicBezTo>
                      <a:pt x="-136" y="20237"/>
                      <a:pt x="-2" y="20936"/>
                      <a:pt x="450" y="21269"/>
                    </a:cubicBezTo>
                    <a:cubicBezTo>
                      <a:pt x="611" y="21389"/>
                      <a:pt x="791" y="21446"/>
                      <a:pt x="969" y="21446"/>
                    </a:cubicBezTo>
                    <a:cubicBezTo>
                      <a:pt x="1290" y="21446"/>
                      <a:pt x="1604" y="21260"/>
                      <a:pt x="1788" y="20921"/>
                    </a:cubicBezTo>
                    <a:cubicBezTo>
                      <a:pt x="1788" y="20921"/>
                      <a:pt x="9262" y="7207"/>
                      <a:pt x="9262" y="7207"/>
                    </a:cubicBezTo>
                    <a:close/>
                    <a:moveTo>
                      <a:pt x="19712" y="12707"/>
                    </a:moveTo>
                    <a:lnTo>
                      <a:pt x="14952" y="17715"/>
                    </a:lnTo>
                    <a:lnTo>
                      <a:pt x="9355" y="12653"/>
                    </a:lnTo>
                    <a:cubicBezTo>
                      <a:pt x="9249" y="12556"/>
                      <a:pt x="9125" y="12487"/>
                      <a:pt x="8994" y="12450"/>
                    </a:cubicBezTo>
                    <a:lnTo>
                      <a:pt x="8249" y="12234"/>
                    </a:lnTo>
                    <a:lnTo>
                      <a:pt x="7154" y="14242"/>
                    </a:lnTo>
                    <a:lnTo>
                      <a:pt x="8327" y="14582"/>
                    </a:lnTo>
                    <a:lnTo>
                      <a:pt x="14404" y="20078"/>
                    </a:lnTo>
                    <a:cubicBezTo>
                      <a:pt x="14580" y="20237"/>
                      <a:pt x="14789" y="20317"/>
                      <a:pt x="14999" y="20317"/>
                    </a:cubicBezTo>
                    <a:cubicBezTo>
                      <a:pt x="15232" y="20317"/>
                      <a:pt x="15466" y="20218"/>
                      <a:pt x="15650" y="20026"/>
                    </a:cubicBezTo>
                    <a:lnTo>
                      <a:pt x="21012" y="14382"/>
                    </a:lnTo>
                    <a:cubicBezTo>
                      <a:pt x="21410" y="13963"/>
                      <a:pt x="21441" y="13250"/>
                      <a:pt x="21081" y="12788"/>
                    </a:cubicBezTo>
                    <a:cubicBezTo>
                      <a:pt x="20722" y="12325"/>
                      <a:pt x="20109" y="12289"/>
                      <a:pt x="19712" y="12707"/>
                    </a:cubicBezTo>
                    <a:close/>
                    <a:moveTo>
                      <a:pt x="735" y="12382"/>
                    </a:moveTo>
                    <a:lnTo>
                      <a:pt x="2190" y="12804"/>
                    </a:lnTo>
                    <a:lnTo>
                      <a:pt x="3284" y="10795"/>
                    </a:lnTo>
                    <a:lnTo>
                      <a:pt x="1204" y="10192"/>
                    </a:lnTo>
                    <a:cubicBezTo>
                      <a:pt x="683" y="10040"/>
                      <a:pt x="158" y="10410"/>
                      <a:pt x="28" y="11015"/>
                    </a:cubicBezTo>
                    <a:cubicBezTo>
                      <a:pt x="-100" y="11620"/>
                      <a:pt x="216" y="12231"/>
                      <a:pt x="735" y="12382"/>
                    </a:cubicBezTo>
                    <a:close/>
                  </a:path>
                </a:pathLst>
              </a:custGeom>
              <a:solidFill>
                <a:schemeClr val="bg1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" name="Freeform: Shape 89"/>
              <p:cNvSpPr/>
              <p:nvPr/>
            </p:nvSpPr>
            <p:spPr bwMode="auto">
              <a:xfrm rot="5400000">
                <a:off x="5865067" y="2473288"/>
                <a:ext cx="534243" cy="536996"/>
              </a:xfrm>
              <a:custGeom>
                <a:gdLst>
                  <a:gd fmla="*/ 388 w 388" name="T0"/>
                  <a:gd fmla="*/ 390 h 390" name="T1"/>
                  <a:gd fmla="*/ 0 w 388" name="T2"/>
                  <a:gd fmla="*/ 0 h 390" name="T3"/>
                  <a:gd fmla="*/ 388 w 388" name="T4"/>
                  <a:gd fmla="*/ 0 h 390" name="T5"/>
                  <a:gd fmla="*/ 388 w 388" name="T6"/>
                  <a:gd fmla="*/ 390 h 39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90" w="388">
                    <a:moveTo>
                      <a:pt x="388" y="390"/>
                    </a:moveTo>
                    <a:lnTo>
                      <a:pt x="0" y="0"/>
                    </a:lnTo>
                    <a:lnTo>
                      <a:pt x="388" y="0"/>
                    </a:lnTo>
                    <a:lnTo>
                      <a:pt x="388" y="39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  <a:alpha val="29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" name="Rectangle 95"/>
              <p:cNvSpPr/>
              <p:nvPr/>
            </p:nvSpPr>
            <p:spPr>
              <a:xfrm>
                <a:off x="5865314" y="3377991"/>
                <a:ext cx="537821" cy="53782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16" name="Group 96"/>
              <p:cNvGrpSpPr/>
              <p:nvPr/>
            </p:nvGrpSpPr>
            <p:grpSpPr>
              <a:xfrm>
                <a:off x="5979026" y="3529372"/>
                <a:ext cx="310485" cy="236411"/>
                <a:chOff x="2070649" y="1631036"/>
                <a:chExt cx="723379" cy="550800"/>
              </a:xfrm>
              <a:solidFill>
                <a:schemeClr val="bg1"/>
              </a:solidFill>
            </p:grpSpPr>
            <p:sp>
              <p:nvSpPr>
                <p:cNvPr id="39" name="Oval 97"/>
                <p:cNvSpPr/>
                <p:nvPr/>
              </p:nvSpPr>
              <p:spPr bwMode="auto">
                <a:xfrm>
                  <a:off x="2344840" y="2015709"/>
                  <a:ext cx="165321" cy="16612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Freeform: Shape 98"/>
                <p:cNvSpPr/>
                <p:nvPr/>
              </p:nvSpPr>
              <p:spPr bwMode="auto">
                <a:xfrm>
                  <a:off x="2228712" y="1861679"/>
                  <a:ext cx="405641" cy="169353"/>
                </a:xfrm>
                <a:custGeom>
                  <a:gdLst>
                    <a:gd fmla="*/ 105 w 213" name="T0"/>
                    <a:gd fmla="*/ 31 h 89" name="T1"/>
                    <a:gd fmla="*/ 191 w 213" name="T2"/>
                    <a:gd fmla="*/ 89 h 89" name="T3"/>
                    <a:gd fmla="*/ 213 w 213" name="T4"/>
                    <a:gd fmla="*/ 64 h 89" name="T5"/>
                    <a:gd fmla="*/ 105 w 213" name="T6"/>
                    <a:gd fmla="*/ 0 h 89" name="T7"/>
                    <a:gd fmla="*/ 0 w 213" name="T8"/>
                    <a:gd fmla="*/ 58 h 89" name="T9"/>
                    <a:gd fmla="*/ 21 w 213" name="T10"/>
                    <a:gd fmla="*/ 82 h 89" name="T11"/>
                    <a:gd fmla="*/ 105 w 213" name="T12"/>
                    <a:gd fmla="*/ 31 h 89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89" w="213">
                      <a:moveTo>
                        <a:pt x="105" y="31"/>
                      </a:moveTo>
                      <a:cubicBezTo>
                        <a:pt x="144" y="31"/>
                        <a:pt x="177" y="54"/>
                        <a:pt x="191" y="89"/>
                      </a:cubicBezTo>
                      <a:cubicBezTo>
                        <a:pt x="213" y="64"/>
                        <a:pt x="213" y="64"/>
                        <a:pt x="213" y="64"/>
                      </a:cubicBezTo>
                      <a:cubicBezTo>
                        <a:pt x="192" y="26"/>
                        <a:pt x="152" y="0"/>
                        <a:pt x="105" y="0"/>
                      </a:cubicBezTo>
                      <a:cubicBezTo>
                        <a:pt x="61" y="0"/>
                        <a:pt x="22" y="23"/>
                        <a:pt x="0" y="58"/>
                      </a:cubicBezTo>
                      <a:cubicBezTo>
                        <a:pt x="21" y="82"/>
                        <a:pt x="21" y="82"/>
                        <a:pt x="21" y="82"/>
                      </a:cubicBezTo>
                      <a:cubicBezTo>
                        <a:pt x="37" y="51"/>
                        <a:pt x="68" y="31"/>
                        <a:pt x="105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: Shape 99"/>
                <p:cNvSpPr/>
                <p:nvPr/>
              </p:nvSpPr>
              <p:spPr bwMode="auto">
                <a:xfrm>
                  <a:off x="2157745" y="1749583"/>
                  <a:ext cx="549187" cy="195966"/>
                </a:xfrm>
                <a:custGeom>
                  <a:gdLst>
                    <a:gd fmla="*/ 142 w 288" name="T0"/>
                    <a:gd fmla="*/ 34 h 103" name="T1"/>
                    <a:gd fmla="*/ 264 w 288" name="T2"/>
                    <a:gd fmla="*/ 103 h 103" name="T3"/>
                    <a:gd fmla="*/ 288 w 288" name="T4"/>
                    <a:gd fmla="*/ 76 h 103" name="T5"/>
                    <a:gd fmla="*/ 142 w 288" name="T6"/>
                    <a:gd fmla="*/ 0 h 103" name="T7"/>
                    <a:gd fmla="*/ 0 w 288" name="T8"/>
                    <a:gd fmla="*/ 71 h 103" name="T9"/>
                    <a:gd fmla="*/ 23 w 288" name="T10"/>
                    <a:gd fmla="*/ 97 h 103" name="T11"/>
                    <a:gd fmla="*/ 142 w 288" name="T12"/>
                    <a:gd fmla="*/ 34 h 103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03" w="288">
                      <a:moveTo>
                        <a:pt x="142" y="34"/>
                      </a:moveTo>
                      <a:cubicBezTo>
                        <a:pt x="194" y="34"/>
                        <a:pt x="239" y="62"/>
                        <a:pt x="264" y="103"/>
                      </a:cubicBezTo>
                      <a:cubicBezTo>
                        <a:pt x="288" y="76"/>
                        <a:pt x="288" y="76"/>
                        <a:pt x="288" y="76"/>
                      </a:cubicBezTo>
                      <a:cubicBezTo>
                        <a:pt x="256" y="30"/>
                        <a:pt x="202" y="0"/>
                        <a:pt x="142" y="0"/>
                      </a:cubicBezTo>
                      <a:cubicBezTo>
                        <a:pt x="84" y="0"/>
                        <a:pt x="32" y="28"/>
                        <a:pt x="0" y="71"/>
                      </a:cubicBezTo>
                      <a:cubicBezTo>
                        <a:pt x="23" y="97"/>
                        <a:pt x="23" y="97"/>
                        <a:pt x="23" y="97"/>
                      </a:cubicBezTo>
                      <a:cubicBezTo>
                        <a:pt x="49" y="59"/>
                        <a:pt x="93" y="34"/>
                        <a:pt x="142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: Shape 100"/>
                <p:cNvSpPr/>
                <p:nvPr/>
              </p:nvSpPr>
              <p:spPr bwMode="auto">
                <a:xfrm>
                  <a:off x="2070649" y="1631036"/>
                  <a:ext cx="723379" cy="229030"/>
                </a:xfrm>
                <a:custGeom>
                  <a:gdLst>
                    <a:gd fmla="*/ 188 w 380" name="T0"/>
                    <a:gd fmla="*/ 36 h 120" name="T1"/>
                    <a:gd fmla="*/ 355 w 380" name="T2"/>
                    <a:gd fmla="*/ 120 h 120" name="T3"/>
                    <a:gd fmla="*/ 380 w 380" name="T4"/>
                    <a:gd fmla="*/ 93 h 120" name="T5"/>
                    <a:gd fmla="*/ 188 w 380" name="T6"/>
                    <a:gd fmla="*/ 0 h 120" name="T7"/>
                    <a:gd fmla="*/ 0 w 380" name="T8"/>
                    <a:gd fmla="*/ 88 h 120" name="T9"/>
                    <a:gd fmla="*/ 25 w 380" name="T10"/>
                    <a:gd fmla="*/ 115 h 120" name="T11"/>
                    <a:gd fmla="*/ 188 w 380" name="T12"/>
                    <a:gd fmla="*/ 36 h 120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20" w="380">
                      <a:moveTo>
                        <a:pt x="188" y="36"/>
                      </a:moveTo>
                      <a:cubicBezTo>
                        <a:pt x="256" y="36"/>
                        <a:pt x="317" y="69"/>
                        <a:pt x="355" y="120"/>
                      </a:cubicBezTo>
                      <a:cubicBezTo>
                        <a:pt x="380" y="93"/>
                        <a:pt x="380" y="93"/>
                        <a:pt x="380" y="93"/>
                      </a:cubicBezTo>
                      <a:cubicBezTo>
                        <a:pt x="335" y="36"/>
                        <a:pt x="266" y="0"/>
                        <a:pt x="188" y="0"/>
                      </a:cubicBezTo>
                      <a:cubicBezTo>
                        <a:pt x="113" y="0"/>
                        <a:pt x="45" y="34"/>
                        <a:pt x="0" y="88"/>
                      </a:cubicBezTo>
                      <a:cubicBezTo>
                        <a:pt x="25" y="115"/>
                        <a:pt x="25" y="115"/>
                        <a:pt x="25" y="115"/>
                      </a:cubicBezTo>
                      <a:cubicBezTo>
                        <a:pt x="63" y="67"/>
                        <a:pt x="122" y="36"/>
                        <a:pt x="188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Freeform: Shape 94"/>
              <p:cNvSpPr/>
              <p:nvPr/>
            </p:nvSpPr>
            <p:spPr bwMode="auto">
              <a:xfrm rot="5400000">
                <a:off x="5865067" y="3380227"/>
                <a:ext cx="534243" cy="536996"/>
              </a:xfrm>
              <a:custGeom>
                <a:gdLst>
                  <a:gd fmla="*/ 388 w 388" name="T0"/>
                  <a:gd fmla="*/ 390 h 390" name="T1"/>
                  <a:gd fmla="*/ 0 w 388" name="T2"/>
                  <a:gd fmla="*/ 0 h 390" name="T3"/>
                  <a:gd fmla="*/ 388 w 388" name="T4"/>
                  <a:gd fmla="*/ 0 h 390" name="T5"/>
                  <a:gd fmla="*/ 388 w 388" name="T6"/>
                  <a:gd fmla="*/ 390 h 39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90" w="388">
                    <a:moveTo>
                      <a:pt x="388" y="390"/>
                    </a:moveTo>
                    <a:lnTo>
                      <a:pt x="0" y="0"/>
                    </a:lnTo>
                    <a:lnTo>
                      <a:pt x="388" y="0"/>
                    </a:lnTo>
                    <a:lnTo>
                      <a:pt x="388" y="39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  <a:alpha val="29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26" name="Group 113"/>
              <p:cNvGrpSpPr/>
              <p:nvPr/>
            </p:nvGrpSpPr>
            <p:grpSpPr>
              <a:xfrm>
                <a:off x="6567876" y="1544788"/>
                <a:ext cx="2039575" cy="515747"/>
                <a:chOff x="719667" y="2059717"/>
                <a:chExt cx="2719433" cy="687662"/>
              </a:xfrm>
            </p:grpSpPr>
            <p:sp>
              <p:nvSpPr>
                <p:cNvPr id="33" name="TextBox 114"/>
                <p:cNvSpPr txBox="1"/>
                <p:nvPr/>
              </p:nvSpPr>
              <p:spPr>
                <a:xfrm>
                  <a:off x="719667" y="2059717"/>
                  <a:ext cx="1231106" cy="246221"/>
                </a:xfrm>
                <a:prstGeom prst="rect">
                  <a:avLst/>
                </a:prstGeom>
                <a:noFill/>
              </p:spPr>
              <p:txBody>
                <a:bodyPr anchor="ctr" anchorCtr="0" bIns="0" lIns="0" rIns="0" tIns="0" wrap="none">
                  <a:normAutofit fontScale="92500" lnSpcReduction="20000"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altLang="en-US" b="1" lang="zh-CN" sz="1600">
                      <a:solidFill>
                        <a:schemeClr val="accent3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34" name="Rectangle 115"/>
                <p:cNvSpPr/>
                <p:nvPr/>
              </p:nvSpPr>
              <p:spPr>
                <a:xfrm>
                  <a:off x="719667" y="2239548"/>
                  <a:ext cx="2719433" cy="507831"/>
                </a:xfrm>
                <a:prstGeom prst="rect">
                  <a:avLst/>
                </a:prstGeom>
              </p:spPr>
              <p:txBody>
                <a:bodyPr anchor="ctr" anchorCtr="0" bIns="0" lIns="0" rIns="0" tIns="0" wrap="square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altLang="en-US" lang="zh-CN" sz="1100">
                      <a:latin typeface="+mn-lt"/>
                      <a:ea typeface="+mn-ea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altLang="en-US" lang="zh-CN" sz="110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altLang="en-US" lang="zh-CN" sz="1100">
                      <a:latin typeface="+mn-lt"/>
                      <a:ea typeface="+mn-ea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27" name="Group 116"/>
              <p:cNvGrpSpPr/>
              <p:nvPr/>
            </p:nvGrpSpPr>
            <p:grpSpPr>
              <a:xfrm>
                <a:off x="6567876" y="2502946"/>
                <a:ext cx="2039575" cy="515747"/>
                <a:chOff x="719667" y="2059717"/>
                <a:chExt cx="2719433" cy="687662"/>
              </a:xfrm>
            </p:grpSpPr>
            <p:sp>
              <p:nvSpPr>
                <p:cNvPr id="31" name="TextBox 117"/>
                <p:cNvSpPr txBox="1"/>
                <p:nvPr/>
              </p:nvSpPr>
              <p:spPr>
                <a:xfrm>
                  <a:off x="719667" y="2059717"/>
                  <a:ext cx="1231106" cy="246221"/>
                </a:xfrm>
                <a:prstGeom prst="rect">
                  <a:avLst/>
                </a:prstGeom>
                <a:noFill/>
              </p:spPr>
              <p:txBody>
                <a:bodyPr anchor="ctr" anchorCtr="0" bIns="0" lIns="0" rIns="0" tIns="0" wrap="none">
                  <a:normAutofit fontScale="92500" lnSpcReduction="20000"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altLang="en-US" b="1" lang="zh-CN" sz="1600">
                      <a:solidFill>
                        <a:schemeClr val="accent6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32" name="Rectangle 118"/>
                <p:cNvSpPr/>
                <p:nvPr/>
              </p:nvSpPr>
              <p:spPr>
                <a:xfrm>
                  <a:off x="719667" y="2239548"/>
                  <a:ext cx="2719433" cy="507831"/>
                </a:xfrm>
                <a:prstGeom prst="rect">
                  <a:avLst/>
                </a:prstGeom>
              </p:spPr>
              <p:txBody>
                <a:bodyPr anchor="ctr" anchorCtr="0" bIns="0" lIns="0" rIns="0" tIns="0" wrap="square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altLang="en-US" lang="zh-CN" sz="1100">
                      <a:latin typeface="+mn-lt"/>
                      <a:ea typeface="+mn-ea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altLang="en-US" lang="zh-CN" sz="110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altLang="en-US" lang="zh-CN" sz="1100">
                      <a:latin typeface="+mn-lt"/>
                      <a:ea typeface="+mn-ea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28" name="Group 119"/>
              <p:cNvGrpSpPr/>
              <p:nvPr/>
            </p:nvGrpSpPr>
            <p:grpSpPr>
              <a:xfrm>
                <a:off x="6567876" y="3401073"/>
                <a:ext cx="2039575" cy="515747"/>
                <a:chOff x="719667" y="2059717"/>
                <a:chExt cx="2719433" cy="687662"/>
              </a:xfrm>
            </p:grpSpPr>
            <p:sp>
              <p:nvSpPr>
                <p:cNvPr id="29" name="TextBox 120"/>
                <p:cNvSpPr txBox="1"/>
                <p:nvPr/>
              </p:nvSpPr>
              <p:spPr>
                <a:xfrm>
                  <a:off x="719667" y="2059717"/>
                  <a:ext cx="1231106" cy="246221"/>
                </a:xfrm>
                <a:prstGeom prst="rect">
                  <a:avLst/>
                </a:prstGeom>
                <a:noFill/>
              </p:spPr>
              <p:txBody>
                <a:bodyPr anchor="ctr" anchorCtr="0" bIns="0" lIns="0" rIns="0" tIns="0" wrap="none">
                  <a:normAutofit fontScale="92500" lnSpcReduction="20000"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altLang="en-US" b="1" lang="zh-CN" sz="1600">
                      <a:solidFill>
                        <a:schemeClr val="accent4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30" name="Rectangle 121"/>
                <p:cNvSpPr/>
                <p:nvPr/>
              </p:nvSpPr>
              <p:spPr>
                <a:xfrm>
                  <a:off x="719667" y="2239548"/>
                  <a:ext cx="2719433" cy="507831"/>
                </a:xfrm>
                <a:prstGeom prst="rect">
                  <a:avLst/>
                </a:prstGeom>
              </p:spPr>
              <p:txBody>
                <a:bodyPr anchor="ctr" anchorCtr="0" bIns="0" lIns="0" rIns="0" tIns="0" wrap="square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altLang="en-US" lang="zh-CN" sz="1100">
                      <a:latin typeface="+mn-lt"/>
                      <a:ea typeface="+mn-ea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altLang="en-US" lang="zh-CN" sz="110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altLang="en-US" lang="zh-CN" sz="1100">
                      <a:latin typeface="+mn-lt"/>
                      <a:ea typeface="+mn-ea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</p:grpSp>
        </p:grpSp>
      </p:grp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7E727024-9877-41DB-8B42-07DA33134FC5}"/>
              </a:ext>
            </a:extLst>
          </p:cNvPr>
          <p:cNvGrpSpPr/>
          <p:nvPr/>
        </p:nvGrpSpPr>
        <p:grpSpPr>
          <a:xfrm>
            <a:off x="323528" y="0"/>
            <a:ext cx="2087905" cy="578162"/>
            <a:chOff x="323528" y="0"/>
            <a:chExt cx="2087905" cy="578162"/>
          </a:xfrm>
        </p:grpSpPr>
        <p:sp>
          <p:nvSpPr>
            <p:cNvPr id="105" name="TextBox 86">
              <a:extLst>
                <a:ext uri="{FF2B5EF4-FFF2-40B4-BE49-F238E27FC236}">
                  <a16:creationId xmlns:a16="http://schemas.microsoft.com/office/drawing/2014/main" id="{E0323432-D78B-4595-91D0-0A70D1ACF13E}"/>
                </a:ext>
              </a:extLst>
            </p:cNvPr>
            <p:cNvSpPr txBox="1"/>
            <p:nvPr/>
          </p:nvSpPr>
          <p:spPr>
            <a:xfrm>
              <a:off x="576196" y="58248"/>
              <a:ext cx="1835237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2400">
                  <a:latin typeface="+mn-lt"/>
                  <a:ea typeface="+mn-ea"/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106" name="矩形 105">
              <a:extLst>
                <a:ext uri="{FF2B5EF4-FFF2-40B4-BE49-F238E27FC236}">
                  <a16:creationId xmlns:a16="http://schemas.microsoft.com/office/drawing/2014/main" id="{09442190-4B64-413A-932D-C52896D753C2}"/>
                </a:ext>
              </a:extLst>
            </p:cNvPr>
            <p:cNvSpPr/>
            <p:nvPr/>
          </p:nvSpPr>
          <p:spPr>
            <a:xfrm>
              <a:off x="323528" y="0"/>
              <a:ext cx="216024" cy="5781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2919280530"/>
      </p:ext>
    </p:extLst>
  </p:cSld>
  <p:clrMapOvr>
    <a:masterClrMapping/>
  </p:clrMapOvr>
  <p:transition spd="med">
    <p:pull/>
  </p:transition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剪去单角的矩形 3"/>
          <p:cNvSpPr/>
          <p:nvPr/>
        </p:nvSpPr>
        <p:spPr>
          <a:xfrm>
            <a:off x="2776435" y="987574"/>
            <a:ext cx="4038759" cy="3150470"/>
          </a:xfrm>
          <a:prstGeom prst="snip1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331640" y="1704989"/>
            <a:ext cx="1819297" cy="2686418"/>
            <a:chOff x="1764836" y="2477342"/>
            <a:chExt cx="2425729" cy="3581891"/>
          </a:xfrm>
        </p:grpSpPr>
        <p:sp>
          <p:nvSpPr>
            <p:cNvPr id="15" name="任意多边形 17"/>
            <p:cNvSpPr/>
            <p:nvPr/>
          </p:nvSpPr>
          <p:spPr bwMode="auto">
            <a:xfrm>
              <a:off x="2968020" y="3687440"/>
              <a:ext cx="793825" cy="698399"/>
            </a:xfrm>
            <a:custGeom>
              <a:gdLst>
                <a:gd fmla="*/ 57 w 382" name="T0"/>
                <a:gd fmla="*/ 0 h 337" name="T1"/>
                <a:gd fmla="*/ 201 w 382" name="T2"/>
                <a:gd fmla="*/ 227 h 337" name="T3"/>
                <a:gd fmla="*/ 308 w 382" name="T4"/>
                <a:gd fmla="*/ 11 h 337" name="T5"/>
                <a:gd fmla="*/ 382 w 382" name="T6"/>
                <a:gd fmla="*/ 48 h 337" name="T7"/>
                <a:gd fmla="*/ 249 w 382" name="T8"/>
                <a:gd fmla="*/ 314 h 337" name="T9"/>
                <a:gd fmla="*/ 220 w 382" name="T10"/>
                <a:gd fmla="*/ 336 h 337" name="T11"/>
                <a:gd fmla="*/ 212 w 382" name="T12"/>
                <a:gd fmla="*/ 337 h 337" name="T13"/>
                <a:gd fmla="*/ 186 w 382" name="T14"/>
                <a:gd fmla="*/ 328 h 337" name="T15"/>
                <a:gd fmla="*/ 0 w 382" name="T16"/>
                <a:gd fmla="*/ 120 h 337" name="T17"/>
                <a:gd fmla="*/ 57 w 382" name="T18"/>
                <a:gd fmla="*/ 0 h 33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37" w="382">
                  <a:moveTo>
                    <a:pt x="57" y="0"/>
                  </a:moveTo>
                  <a:cubicBezTo>
                    <a:pt x="201" y="227"/>
                    <a:pt x="201" y="227"/>
                    <a:pt x="201" y="227"/>
                  </a:cubicBezTo>
                  <a:cubicBezTo>
                    <a:pt x="308" y="11"/>
                    <a:pt x="308" y="11"/>
                    <a:pt x="308" y="11"/>
                  </a:cubicBezTo>
                  <a:cubicBezTo>
                    <a:pt x="382" y="48"/>
                    <a:pt x="382" y="48"/>
                    <a:pt x="382" y="48"/>
                  </a:cubicBezTo>
                  <a:cubicBezTo>
                    <a:pt x="249" y="314"/>
                    <a:pt x="249" y="314"/>
                    <a:pt x="249" y="314"/>
                  </a:cubicBezTo>
                  <a:cubicBezTo>
                    <a:pt x="243" y="326"/>
                    <a:pt x="233" y="334"/>
                    <a:pt x="220" y="336"/>
                  </a:cubicBezTo>
                  <a:cubicBezTo>
                    <a:pt x="218" y="337"/>
                    <a:pt x="215" y="337"/>
                    <a:pt x="212" y="337"/>
                  </a:cubicBezTo>
                  <a:cubicBezTo>
                    <a:pt x="203" y="337"/>
                    <a:pt x="193" y="334"/>
                    <a:pt x="186" y="328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2367811" y="3525632"/>
              <a:ext cx="349891" cy="89893"/>
            </a:xfrm>
            <a:prstGeom prst="rect">
              <a:avLst/>
            </a:prstGeom>
            <a:solidFill>
              <a:srgbClr val="E0B49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任意多边形 19"/>
            <p:cNvSpPr/>
            <p:nvPr/>
          </p:nvSpPr>
          <p:spPr bwMode="auto">
            <a:xfrm>
              <a:off x="2035898" y="2727659"/>
              <a:ext cx="615421" cy="860207"/>
            </a:xfrm>
            <a:custGeom>
              <a:gdLst>
                <a:gd fmla="*/ 280 w 296" name="T0"/>
                <a:gd fmla="*/ 287 h 415" name="T1"/>
                <a:gd fmla="*/ 256 w 296" name="T2"/>
                <a:gd fmla="*/ 275 h 415" name="T3"/>
                <a:gd fmla="*/ 256 w 296" name="T4"/>
                <a:gd fmla="*/ 30 h 415" name="T5"/>
                <a:gd fmla="*/ 296 w 296" name="T6"/>
                <a:gd fmla="*/ 0 h 415" name="T7"/>
                <a:gd fmla="*/ 241 w 296" name="T8"/>
                <a:gd fmla="*/ 0 h 415" name="T9"/>
                <a:gd fmla="*/ 59 w 296" name="T10"/>
                <a:gd fmla="*/ 0 h 415" name="T11"/>
                <a:gd fmla="*/ 52 w 296" name="T12"/>
                <a:gd fmla="*/ 158 h 415" name="T13"/>
                <a:gd fmla="*/ 51 w 296" name="T14"/>
                <a:gd fmla="*/ 160 h 415" name="T15"/>
                <a:gd fmla="*/ 0 w 296" name="T16"/>
                <a:gd fmla="*/ 208 h 415" name="T17"/>
                <a:gd fmla="*/ 51 w 296" name="T18"/>
                <a:gd fmla="*/ 255 h 415" name="T19"/>
                <a:gd fmla="*/ 54 w 296" name="T20"/>
                <a:gd fmla="*/ 255 h 415" name="T21"/>
                <a:gd fmla="*/ 54 w 296" name="T22"/>
                <a:gd fmla="*/ 256 h 415" name="T23"/>
                <a:gd fmla="*/ 54 w 296" name="T24"/>
                <a:gd fmla="*/ 256 h 415" name="T25"/>
                <a:gd fmla="*/ 195 w 296" name="T26"/>
                <a:gd fmla="*/ 413 h 415" name="T27"/>
                <a:gd fmla="*/ 195 w 296" name="T28"/>
                <a:gd fmla="*/ 413 h 415" name="T29"/>
                <a:gd fmla="*/ 241 w 296" name="T30"/>
                <a:gd fmla="*/ 413 h 415" name="T31"/>
                <a:gd fmla="*/ 256 w 296" name="T32"/>
                <a:gd fmla="*/ 414 h 415" name="T33"/>
                <a:gd fmla="*/ 256 w 296" name="T34"/>
                <a:gd fmla="*/ 302 h 415" name="T35"/>
                <a:gd fmla="*/ 280 w 296" name="T36"/>
                <a:gd fmla="*/ 287 h 415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415" w="296">
                  <a:moveTo>
                    <a:pt x="280" y="287"/>
                  </a:moveTo>
                  <a:cubicBezTo>
                    <a:pt x="256" y="275"/>
                    <a:pt x="256" y="275"/>
                    <a:pt x="256" y="275"/>
                  </a:cubicBezTo>
                  <a:cubicBezTo>
                    <a:pt x="256" y="30"/>
                    <a:pt x="256" y="30"/>
                    <a:pt x="256" y="30"/>
                  </a:cubicBezTo>
                  <a:cubicBezTo>
                    <a:pt x="256" y="30"/>
                    <a:pt x="272" y="24"/>
                    <a:pt x="296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54" y="83"/>
                    <a:pt x="52" y="158"/>
                  </a:cubicBezTo>
                  <a:cubicBezTo>
                    <a:pt x="52" y="158"/>
                    <a:pt x="51" y="160"/>
                    <a:pt x="51" y="160"/>
                  </a:cubicBezTo>
                  <a:cubicBezTo>
                    <a:pt x="22" y="160"/>
                    <a:pt x="0" y="182"/>
                    <a:pt x="0" y="208"/>
                  </a:cubicBezTo>
                  <a:cubicBezTo>
                    <a:pt x="0" y="234"/>
                    <a:pt x="22" y="255"/>
                    <a:pt x="51" y="255"/>
                  </a:cubicBezTo>
                  <a:cubicBezTo>
                    <a:pt x="52" y="255"/>
                    <a:pt x="53" y="256"/>
                    <a:pt x="54" y="255"/>
                  </a:cubicBezTo>
                  <a:cubicBezTo>
                    <a:pt x="54" y="256"/>
                    <a:pt x="54" y="256"/>
                    <a:pt x="54" y="256"/>
                  </a:cubicBezTo>
                  <a:cubicBezTo>
                    <a:pt x="54" y="256"/>
                    <a:pt x="54" y="256"/>
                    <a:pt x="54" y="256"/>
                  </a:cubicBezTo>
                  <a:cubicBezTo>
                    <a:pt x="54" y="256"/>
                    <a:pt x="104" y="380"/>
                    <a:pt x="195" y="413"/>
                  </a:cubicBezTo>
                  <a:cubicBezTo>
                    <a:pt x="195" y="413"/>
                    <a:pt x="195" y="413"/>
                    <a:pt x="195" y="413"/>
                  </a:cubicBezTo>
                  <a:cubicBezTo>
                    <a:pt x="206" y="415"/>
                    <a:pt x="241" y="413"/>
                    <a:pt x="241" y="413"/>
                  </a:cubicBezTo>
                  <a:cubicBezTo>
                    <a:pt x="241" y="413"/>
                    <a:pt x="247" y="413"/>
                    <a:pt x="256" y="414"/>
                  </a:cubicBezTo>
                  <a:cubicBezTo>
                    <a:pt x="256" y="302"/>
                    <a:pt x="256" y="302"/>
                    <a:pt x="256" y="302"/>
                  </a:cubicBezTo>
                  <a:lnTo>
                    <a:pt x="280" y="287"/>
                  </a:ln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任意多边形 20"/>
            <p:cNvSpPr/>
            <p:nvPr/>
          </p:nvSpPr>
          <p:spPr bwMode="auto">
            <a:xfrm>
              <a:off x="2591852" y="3575419"/>
              <a:ext cx="60851" cy="11064"/>
            </a:xfrm>
            <a:custGeom>
              <a:gdLst>
                <a:gd fmla="*/ 19 w 29" name="T0"/>
                <a:gd fmla="*/ 4 h 5" name="T1"/>
                <a:gd fmla="*/ 29 w 29" name="T2"/>
                <a:gd fmla="*/ 0 h 5" name="T3"/>
                <a:gd fmla="*/ 0 w 29" name="T4"/>
                <a:gd fmla="*/ 5 h 5" name="T5"/>
                <a:gd fmla="*/ 19 w 29" name="T6"/>
                <a:gd fmla="*/ 4 h 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" w="28">
                  <a:moveTo>
                    <a:pt x="19" y="4"/>
                  </a:moveTo>
                  <a:cubicBezTo>
                    <a:pt x="22" y="3"/>
                    <a:pt x="25" y="1"/>
                    <a:pt x="29" y="0"/>
                  </a:cubicBezTo>
                  <a:cubicBezTo>
                    <a:pt x="17" y="2"/>
                    <a:pt x="7" y="4"/>
                    <a:pt x="0" y="5"/>
                  </a:cubicBezTo>
                  <a:cubicBezTo>
                    <a:pt x="7" y="5"/>
                    <a:pt x="15" y="5"/>
                    <a:pt x="19" y="4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任意多边形 21"/>
            <p:cNvSpPr/>
            <p:nvPr/>
          </p:nvSpPr>
          <p:spPr bwMode="auto">
            <a:xfrm>
              <a:off x="2561427" y="2727659"/>
              <a:ext cx="475742" cy="858824"/>
            </a:xfrm>
            <a:custGeom>
              <a:gdLst>
                <a:gd fmla="*/ 175 w 229" name="T0"/>
                <a:gd fmla="*/ 256 h 414" name="T1"/>
                <a:gd fmla="*/ 178 w 229" name="T2"/>
                <a:gd fmla="*/ 256 h 414" name="T3"/>
                <a:gd fmla="*/ 229 w 229" name="T4"/>
                <a:gd fmla="*/ 209 h 414" name="T5"/>
                <a:gd fmla="*/ 178 w 229" name="T6"/>
                <a:gd fmla="*/ 162 h 414" name="T7"/>
                <a:gd fmla="*/ 176 w 229" name="T8"/>
                <a:gd fmla="*/ 158 h 414" name="T9"/>
                <a:gd fmla="*/ 170 w 229" name="T10"/>
                <a:gd fmla="*/ 0 h 414" name="T11"/>
                <a:gd fmla="*/ 43 w 229" name="T12"/>
                <a:gd fmla="*/ 0 h 414" name="T13"/>
                <a:gd fmla="*/ 0 w 229" name="T14"/>
                <a:gd fmla="*/ 30 h 414" name="T15"/>
                <a:gd fmla="*/ 0 w 229" name="T16"/>
                <a:gd fmla="*/ 414 h 414" name="T17"/>
                <a:gd fmla="*/ 13 w 229" name="T18"/>
                <a:gd fmla="*/ 414 h 414" name="T19"/>
                <a:gd fmla="*/ 43 w 229" name="T20"/>
                <a:gd fmla="*/ 409 h 414" name="T21"/>
                <a:gd fmla="*/ 175 w 229" name="T22"/>
                <a:gd fmla="*/ 256 h 414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13" w="229">
                  <a:moveTo>
                    <a:pt x="175" y="256"/>
                  </a:moveTo>
                  <a:cubicBezTo>
                    <a:pt x="176" y="256"/>
                    <a:pt x="177" y="256"/>
                    <a:pt x="178" y="256"/>
                  </a:cubicBezTo>
                  <a:cubicBezTo>
                    <a:pt x="206" y="256"/>
                    <a:pt x="229" y="235"/>
                    <a:pt x="229" y="209"/>
                  </a:cubicBezTo>
                  <a:cubicBezTo>
                    <a:pt x="229" y="183"/>
                    <a:pt x="206" y="162"/>
                    <a:pt x="178" y="162"/>
                  </a:cubicBezTo>
                  <a:cubicBezTo>
                    <a:pt x="177" y="162"/>
                    <a:pt x="177" y="158"/>
                    <a:pt x="176" y="158"/>
                  </a:cubicBezTo>
                  <a:cubicBezTo>
                    <a:pt x="175" y="83"/>
                    <a:pt x="170" y="0"/>
                    <a:pt x="17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24"/>
                    <a:pt x="0" y="30"/>
                    <a:pt x="0" y="30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4" y="414"/>
                    <a:pt x="9" y="414"/>
                    <a:pt x="13" y="414"/>
                  </a:cubicBezTo>
                  <a:cubicBezTo>
                    <a:pt x="21" y="413"/>
                    <a:pt x="32" y="411"/>
                    <a:pt x="43" y="409"/>
                  </a:cubicBezTo>
                  <a:cubicBezTo>
                    <a:pt x="128" y="371"/>
                    <a:pt x="175" y="256"/>
                    <a:pt x="175" y="256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任意多边形 22"/>
            <p:cNvSpPr/>
            <p:nvPr/>
          </p:nvSpPr>
          <p:spPr bwMode="auto">
            <a:xfrm>
              <a:off x="2517172" y="4697008"/>
              <a:ext cx="318083" cy="1273715"/>
            </a:xfrm>
            <a:custGeom>
              <a:gdLst>
                <a:gd fmla="*/ 65 w 230" name="T0"/>
                <a:gd fmla="*/ 921 h 921" name="T1"/>
                <a:gd fmla="*/ 199 w 230" name="T2"/>
                <a:gd fmla="*/ 921 h 921" name="T3"/>
                <a:gd fmla="*/ 230 w 230" name="T4"/>
                <a:gd fmla="*/ 0 h 921" name="T5"/>
                <a:gd fmla="*/ 0 w 230" name="T6"/>
                <a:gd fmla="*/ 0 h 921" name="T7"/>
                <a:gd fmla="*/ 65 w 230" name="T8"/>
                <a:gd fmla="*/ 921 h 9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21" w="230">
                  <a:moveTo>
                    <a:pt x="65" y="921"/>
                  </a:moveTo>
                  <a:lnTo>
                    <a:pt x="199" y="921"/>
                  </a:lnTo>
                  <a:lnTo>
                    <a:pt x="230" y="0"/>
                  </a:lnTo>
                  <a:lnTo>
                    <a:pt x="0" y="0"/>
                  </a:lnTo>
                  <a:lnTo>
                    <a:pt x="65" y="921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任意多边形 23"/>
            <p:cNvSpPr/>
            <p:nvPr/>
          </p:nvSpPr>
          <p:spPr bwMode="auto">
            <a:xfrm>
              <a:off x="2250258" y="4697008"/>
              <a:ext cx="316700" cy="1273715"/>
            </a:xfrm>
            <a:custGeom>
              <a:gdLst>
                <a:gd fmla="*/ 165 w 229" name="T0"/>
                <a:gd fmla="*/ 921 h 921" name="T1"/>
                <a:gd fmla="*/ 31 w 229" name="T2"/>
                <a:gd fmla="*/ 921 h 921" name="T3"/>
                <a:gd fmla="*/ 0 w 229" name="T4"/>
                <a:gd fmla="*/ 0 h 921" name="T5"/>
                <a:gd fmla="*/ 229 w 229" name="T6"/>
                <a:gd fmla="*/ 0 h 921" name="T7"/>
                <a:gd fmla="*/ 165 w 229" name="T8"/>
                <a:gd fmla="*/ 921 h 9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21" w="229">
                  <a:moveTo>
                    <a:pt x="165" y="921"/>
                  </a:moveTo>
                  <a:lnTo>
                    <a:pt x="31" y="921"/>
                  </a:lnTo>
                  <a:lnTo>
                    <a:pt x="0" y="0"/>
                  </a:lnTo>
                  <a:lnTo>
                    <a:pt x="229" y="0"/>
                  </a:lnTo>
                  <a:lnTo>
                    <a:pt x="165" y="921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 bwMode="auto">
            <a:xfrm>
              <a:off x="2222599" y="3687440"/>
              <a:ext cx="629251" cy="612655"/>
            </a:xfrm>
            <a:prstGeom prst="rect">
              <a:avLst/>
            </a:prstGeom>
            <a:solidFill>
              <a:srgbClr val="E8E1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 bwMode="auto">
            <a:xfrm>
              <a:off x="2457703" y="3615526"/>
              <a:ext cx="159041" cy="89893"/>
            </a:xfrm>
            <a:prstGeom prst="rect">
              <a:avLst/>
            </a:pr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任意多边形 26"/>
            <p:cNvSpPr/>
            <p:nvPr/>
          </p:nvSpPr>
          <p:spPr bwMode="auto">
            <a:xfrm>
              <a:off x="2441108" y="3687440"/>
              <a:ext cx="193616" cy="1009568"/>
            </a:xfrm>
            <a:custGeom>
              <a:gdLst>
                <a:gd fmla="*/ 0 w 140" name="T0"/>
                <a:gd fmla="*/ 670 h 730" name="T1"/>
                <a:gd fmla="*/ 70 w 140" name="T2"/>
                <a:gd fmla="*/ 730 h 730" name="T3"/>
                <a:gd fmla="*/ 140 w 140" name="T4"/>
                <a:gd fmla="*/ 670 h 730" name="T5"/>
                <a:gd fmla="*/ 90 w 140" name="T6"/>
                <a:gd fmla="*/ 0 h 730" name="T7"/>
                <a:gd fmla="*/ 49 w 140" name="T8"/>
                <a:gd fmla="*/ 0 h 730" name="T9"/>
                <a:gd fmla="*/ 0 w 140" name="T10"/>
                <a:gd fmla="*/ 670 h 73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30" w="140">
                  <a:moveTo>
                    <a:pt x="0" y="670"/>
                  </a:moveTo>
                  <a:lnTo>
                    <a:pt x="70" y="730"/>
                  </a:lnTo>
                  <a:lnTo>
                    <a:pt x="140" y="670"/>
                  </a:lnTo>
                  <a:lnTo>
                    <a:pt x="90" y="0"/>
                  </a:lnTo>
                  <a:lnTo>
                    <a:pt x="49" y="0"/>
                  </a:lnTo>
                  <a:lnTo>
                    <a:pt x="0" y="670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任意多边形 27"/>
            <p:cNvSpPr/>
            <p:nvPr/>
          </p:nvSpPr>
          <p:spPr bwMode="auto">
            <a:xfrm>
              <a:off x="2587703" y="3615526"/>
              <a:ext cx="181169" cy="123084"/>
            </a:xfrm>
            <a:custGeom>
              <a:gdLst>
                <a:gd fmla="*/ 29 w 131" name="T0"/>
                <a:gd fmla="*/ 89 h 89" name="T1"/>
                <a:gd fmla="*/ 131 w 131" name="T2"/>
                <a:gd fmla="*/ 52 h 89" name="T3"/>
                <a:gd fmla="*/ 131 w 131" name="T4"/>
                <a:gd fmla="*/ 0 h 89" name="T5"/>
                <a:gd fmla="*/ 0 w 131" name="T6"/>
                <a:gd fmla="*/ 0 h 89" name="T7"/>
                <a:gd fmla="*/ 29 w 131" name="T8"/>
                <a:gd fmla="*/ 89 h 8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9" w="131">
                  <a:moveTo>
                    <a:pt x="29" y="89"/>
                  </a:moveTo>
                  <a:lnTo>
                    <a:pt x="131" y="52"/>
                  </a:lnTo>
                  <a:lnTo>
                    <a:pt x="131" y="0"/>
                  </a:lnTo>
                  <a:lnTo>
                    <a:pt x="0" y="0"/>
                  </a:lnTo>
                  <a:lnTo>
                    <a:pt x="29" y="89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任意多边形 28"/>
            <p:cNvSpPr/>
            <p:nvPr/>
          </p:nvSpPr>
          <p:spPr bwMode="auto">
            <a:xfrm>
              <a:off x="2305577" y="3615526"/>
              <a:ext cx="181169" cy="123084"/>
            </a:xfrm>
            <a:custGeom>
              <a:gdLst>
                <a:gd fmla="*/ 102 w 131" name="T0"/>
                <a:gd fmla="*/ 89 h 89" name="T1"/>
                <a:gd fmla="*/ 0 w 131" name="T2"/>
                <a:gd fmla="*/ 52 h 89" name="T3"/>
                <a:gd fmla="*/ 0 w 131" name="T4"/>
                <a:gd fmla="*/ 0 h 89" name="T5"/>
                <a:gd fmla="*/ 131 w 131" name="T6"/>
                <a:gd fmla="*/ 0 h 89" name="T7"/>
                <a:gd fmla="*/ 102 w 131" name="T8"/>
                <a:gd fmla="*/ 89 h 8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9" w="131">
                  <a:moveTo>
                    <a:pt x="102" y="89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102" y="89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任意多边形 29"/>
            <p:cNvSpPr/>
            <p:nvPr/>
          </p:nvSpPr>
          <p:spPr bwMode="auto">
            <a:xfrm>
              <a:off x="1764836" y="3687440"/>
              <a:ext cx="380316" cy="1143716"/>
            </a:xfrm>
            <a:custGeom>
              <a:gdLst>
                <a:gd fmla="*/ 116 w 183" name="T0"/>
                <a:gd fmla="*/ 545 h 552" name="T1"/>
                <a:gd fmla="*/ 37 w 183" name="T2"/>
                <a:gd fmla="*/ 552 h 552" name="T3"/>
                <a:gd fmla="*/ 108 w 183" name="T4"/>
                <a:gd fmla="*/ 0 h 552" name="T5"/>
                <a:gd fmla="*/ 183 w 183" name="T6"/>
                <a:gd fmla="*/ 20 h 552" name="T7"/>
                <a:gd fmla="*/ 116 w 183" name="T8"/>
                <a:gd fmla="*/ 545 h 55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52" w="183">
                  <a:moveTo>
                    <a:pt x="116" y="545"/>
                  </a:moveTo>
                  <a:cubicBezTo>
                    <a:pt x="90" y="547"/>
                    <a:pt x="63" y="550"/>
                    <a:pt x="37" y="552"/>
                  </a:cubicBezTo>
                  <a:cubicBezTo>
                    <a:pt x="0" y="366"/>
                    <a:pt x="24" y="177"/>
                    <a:pt x="108" y="0"/>
                  </a:cubicBezTo>
                  <a:cubicBezTo>
                    <a:pt x="133" y="7"/>
                    <a:pt x="158" y="13"/>
                    <a:pt x="183" y="20"/>
                  </a:cubicBezTo>
                  <a:cubicBezTo>
                    <a:pt x="104" y="188"/>
                    <a:pt x="81" y="368"/>
                    <a:pt x="116" y="545"/>
                  </a:cubicBezTo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任意多边形 30"/>
            <p:cNvSpPr/>
            <p:nvPr/>
          </p:nvSpPr>
          <p:spPr bwMode="auto">
            <a:xfrm>
              <a:off x="1843665" y="4817326"/>
              <a:ext cx="222658" cy="163190"/>
            </a:xfrm>
            <a:custGeom>
              <a:gdLst>
                <a:gd fmla="*/ 89 w 107" name="T0"/>
                <a:gd fmla="*/ 9 h 79" name="T1"/>
                <a:gd fmla="*/ 79 w 107" name="T2"/>
                <a:gd fmla="*/ 5 h 79" name="T3"/>
                <a:gd fmla="*/ 77 w 107" name="T4"/>
                <a:gd fmla="*/ 0 h 79" name="T5"/>
                <a:gd fmla="*/ 1 w 107" name="T6"/>
                <a:gd fmla="*/ 7 h 79" name="T7"/>
                <a:gd fmla="*/ 1 w 107" name="T8"/>
                <a:gd fmla="*/ 27 h 79" name="T9"/>
                <a:gd fmla="*/ 49 w 107" name="T10"/>
                <a:gd fmla="*/ 77 h 79" name="T11"/>
                <a:gd fmla="*/ 84 w 107" name="T12"/>
                <a:gd fmla="*/ 30 h 79" name="T13"/>
                <a:gd fmla="*/ 103 w 107" name="T14"/>
                <a:gd fmla="*/ 29 h 79" name="T15"/>
                <a:gd fmla="*/ 89 w 107" name="T16"/>
                <a:gd fmla="*/ 9 h 7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9" w="107">
                  <a:moveTo>
                    <a:pt x="89" y="9"/>
                  </a:moveTo>
                  <a:cubicBezTo>
                    <a:pt x="86" y="7"/>
                    <a:pt x="82" y="6"/>
                    <a:pt x="79" y="5"/>
                  </a:cubicBezTo>
                  <a:cubicBezTo>
                    <a:pt x="78" y="3"/>
                    <a:pt x="78" y="1"/>
                    <a:pt x="77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14"/>
                    <a:pt x="0" y="20"/>
                    <a:pt x="1" y="27"/>
                  </a:cubicBezTo>
                  <a:cubicBezTo>
                    <a:pt x="5" y="57"/>
                    <a:pt x="26" y="79"/>
                    <a:pt x="49" y="77"/>
                  </a:cubicBezTo>
                  <a:cubicBezTo>
                    <a:pt x="70" y="75"/>
                    <a:pt x="84" y="55"/>
                    <a:pt x="84" y="30"/>
                  </a:cubicBezTo>
                  <a:cubicBezTo>
                    <a:pt x="92" y="32"/>
                    <a:pt x="100" y="32"/>
                    <a:pt x="103" y="29"/>
                  </a:cubicBezTo>
                  <a:cubicBezTo>
                    <a:pt x="107" y="24"/>
                    <a:pt x="101" y="15"/>
                    <a:pt x="89" y="9"/>
                  </a:cubicBezTo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任意多边形 31"/>
            <p:cNvSpPr/>
            <p:nvPr/>
          </p:nvSpPr>
          <p:spPr bwMode="auto">
            <a:xfrm>
              <a:off x="2507490" y="3687440"/>
              <a:ext cx="579464" cy="1182439"/>
            </a:xfrm>
            <a:custGeom>
              <a:gdLst>
                <a:gd fmla="*/ 50 w 279" name="T0"/>
                <a:gd fmla="*/ 571 h 571" name="T1"/>
                <a:gd fmla="*/ 50 w 279" name="T2"/>
                <a:gd fmla="*/ 571 h 571" name="T3"/>
                <a:gd fmla="*/ 48 w 279" name="T4"/>
                <a:gd fmla="*/ 571 h 571" name="T5"/>
                <a:gd fmla="*/ 1 w 279" name="T6"/>
                <a:gd fmla="*/ 536 h 571" name="T7"/>
                <a:gd fmla="*/ 0 w 279" name="T8"/>
                <a:gd fmla="*/ 536 h 571" name="T9"/>
                <a:gd fmla="*/ 0 w 279" name="T10"/>
                <a:gd fmla="*/ 281 h 571" name="T11"/>
                <a:gd fmla="*/ 124 w 279" name="T12"/>
                <a:gd fmla="*/ 0 h 571" name="T13"/>
                <a:gd fmla="*/ 279 w 279" name="T14"/>
                <a:gd fmla="*/ 0 h 571" name="T15"/>
                <a:gd fmla="*/ 218 w 279" name="T16"/>
                <a:gd fmla="*/ 281 h 571" name="T17"/>
                <a:gd fmla="*/ 218 w 279" name="T18"/>
                <a:gd fmla="*/ 571 h 571" name="T19"/>
                <a:gd fmla="*/ 50 w 279" name="T20"/>
                <a:gd fmla="*/ 571 h 57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71" w="279">
                  <a:moveTo>
                    <a:pt x="50" y="571"/>
                  </a:moveTo>
                  <a:cubicBezTo>
                    <a:pt x="50" y="571"/>
                    <a:pt x="50" y="571"/>
                    <a:pt x="50" y="571"/>
                  </a:cubicBezTo>
                  <a:cubicBezTo>
                    <a:pt x="50" y="571"/>
                    <a:pt x="49" y="571"/>
                    <a:pt x="48" y="571"/>
                  </a:cubicBezTo>
                  <a:cubicBezTo>
                    <a:pt x="24" y="571"/>
                    <a:pt x="4" y="556"/>
                    <a:pt x="1" y="536"/>
                  </a:cubicBezTo>
                  <a:cubicBezTo>
                    <a:pt x="0" y="536"/>
                    <a:pt x="0" y="536"/>
                    <a:pt x="0" y="536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218" y="281"/>
                    <a:pt x="218" y="281"/>
                    <a:pt x="218" y="281"/>
                  </a:cubicBezTo>
                  <a:cubicBezTo>
                    <a:pt x="218" y="571"/>
                    <a:pt x="218" y="571"/>
                    <a:pt x="218" y="571"/>
                  </a:cubicBezTo>
                  <a:lnTo>
                    <a:pt x="50" y="57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任意多边形 32"/>
            <p:cNvSpPr/>
            <p:nvPr/>
          </p:nvSpPr>
          <p:spPr bwMode="auto">
            <a:xfrm>
              <a:off x="2507490" y="3648717"/>
              <a:ext cx="401061" cy="620953"/>
            </a:xfrm>
            <a:custGeom>
              <a:gdLst>
                <a:gd fmla="*/ 155 w 290" name="T0"/>
                <a:gd fmla="*/ 224 h 449" name="T1"/>
                <a:gd fmla="*/ 0 w 290" name="T2"/>
                <a:gd fmla="*/ 449 h 449" name="T3"/>
                <a:gd fmla="*/ 195 w 290" name="T4"/>
                <a:gd fmla="*/ 0 h 449" name="T5"/>
                <a:gd fmla="*/ 290 w 290" name="T6"/>
                <a:gd fmla="*/ 28 h 449" name="T7"/>
                <a:gd fmla="*/ 227 w 290" name="T8"/>
                <a:gd fmla="*/ 119 h 449" name="T9"/>
                <a:gd fmla="*/ 159 w 290" name="T10"/>
                <a:gd fmla="*/ 217 h 449" name="T11"/>
                <a:gd fmla="*/ 155 w 290" name="T12"/>
                <a:gd fmla="*/ 224 h 44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49" w="290">
                  <a:moveTo>
                    <a:pt x="155" y="224"/>
                  </a:moveTo>
                  <a:lnTo>
                    <a:pt x="0" y="449"/>
                  </a:lnTo>
                  <a:lnTo>
                    <a:pt x="195" y="0"/>
                  </a:lnTo>
                  <a:lnTo>
                    <a:pt x="290" y="28"/>
                  </a:lnTo>
                  <a:lnTo>
                    <a:pt x="227" y="119"/>
                  </a:lnTo>
                  <a:lnTo>
                    <a:pt x="159" y="217"/>
                  </a:lnTo>
                  <a:lnTo>
                    <a:pt x="155" y="224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任意多边形 33"/>
            <p:cNvSpPr/>
            <p:nvPr/>
          </p:nvSpPr>
          <p:spPr bwMode="auto">
            <a:xfrm>
              <a:off x="1987494" y="3687440"/>
              <a:ext cx="579464" cy="1182439"/>
            </a:xfrm>
            <a:custGeom>
              <a:gdLst>
                <a:gd fmla="*/ 228 w 279" name="T0"/>
                <a:gd fmla="*/ 571 h 571" name="T1"/>
                <a:gd fmla="*/ 229 w 279" name="T2"/>
                <a:gd fmla="*/ 571 h 571" name="T3"/>
                <a:gd fmla="*/ 231 w 279" name="T4"/>
                <a:gd fmla="*/ 571 h 571" name="T5"/>
                <a:gd fmla="*/ 278 w 279" name="T6"/>
                <a:gd fmla="*/ 536 h 571" name="T7"/>
                <a:gd fmla="*/ 279 w 279" name="T8"/>
                <a:gd fmla="*/ 536 h 571" name="T9"/>
                <a:gd fmla="*/ 279 w 279" name="T10"/>
                <a:gd fmla="*/ 281 h 571" name="T11"/>
                <a:gd fmla="*/ 155 w 279" name="T12"/>
                <a:gd fmla="*/ 0 h 571" name="T13"/>
                <a:gd fmla="*/ 0 w 279" name="T14"/>
                <a:gd fmla="*/ 0 h 571" name="T15"/>
                <a:gd fmla="*/ 61 w 279" name="T16"/>
                <a:gd fmla="*/ 281 h 571" name="T17"/>
                <a:gd fmla="*/ 61 w 279" name="T18"/>
                <a:gd fmla="*/ 571 h 571" name="T19"/>
                <a:gd fmla="*/ 228 w 279" name="T20"/>
                <a:gd fmla="*/ 571 h 57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71" w="279">
                  <a:moveTo>
                    <a:pt x="228" y="571"/>
                  </a:moveTo>
                  <a:cubicBezTo>
                    <a:pt x="229" y="571"/>
                    <a:pt x="229" y="571"/>
                    <a:pt x="229" y="571"/>
                  </a:cubicBezTo>
                  <a:cubicBezTo>
                    <a:pt x="229" y="571"/>
                    <a:pt x="230" y="571"/>
                    <a:pt x="231" y="571"/>
                  </a:cubicBezTo>
                  <a:cubicBezTo>
                    <a:pt x="255" y="571"/>
                    <a:pt x="275" y="556"/>
                    <a:pt x="278" y="536"/>
                  </a:cubicBezTo>
                  <a:cubicBezTo>
                    <a:pt x="279" y="536"/>
                    <a:pt x="279" y="536"/>
                    <a:pt x="279" y="536"/>
                  </a:cubicBezTo>
                  <a:cubicBezTo>
                    <a:pt x="279" y="281"/>
                    <a:pt x="279" y="281"/>
                    <a:pt x="279" y="281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1" y="281"/>
                    <a:pt x="61" y="281"/>
                    <a:pt x="61" y="281"/>
                  </a:cubicBezTo>
                  <a:cubicBezTo>
                    <a:pt x="61" y="571"/>
                    <a:pt x="61" y="571"/>
                    <a:pt x="61" y="571"/>
                  </a:cubicBezTo>
                  <a:lnTo>
                    <a:pt x="228" y="57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任意多边形 34"/>
            <p:cNvSpPr/>
            <p:nvPr/>
          </p:nvSpPr>
          <p:spPr bwMode="auto">
            <a:xfrm>
              <a:off x="2165897" y="3648717"/>
              <a:ext cx="401061" cy="620953"/>
            </a:xfrm>
            <a:custGeom>
              <a:gdLst>
                <a:gd fmla="*/ 0 w 290" name="T0"/>
                <a:gd fmla="*/ 28 h 449" name="T1"/>
                <a:gd fmla="*/ 95 w 290" name="T2"/>
                <a:gd fmla="*/ 0 h 449" name="T3"/>
                <a:gd fmla="*/ 290 w 290" name="T4"/>
                <a:gd fmla="*/ 449 h 449" name="T5"/>
                <a:gd fmla="*/ 64 w 290" name="T6"/>
                <a:gd fmla="*/ 119 h 449" name="T7"/>
                <a:gd fmla="*/ 0 w 290" name="T8"/>
                <a:gd fmla="*/ 28 h 44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49" w="290">
                  <a:moveTo>
                    <a:pt x="0" y="28"/>
                  </a:moveTo>
                  <a:lnTo>
                    <a:pt x="95" y="0"/>
                  </a:lnTo>
                  <a:lnTo>
                    <a:pt x="290" y="449"/>
                  </a:lnTo>
                  <a:lnTo>
                    <a:pt x="64" y="119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任意多边形 35"/>
            <p:cNvSpPr/>
            <p:nvPr/>
          </p:nvSpPr>
          <p:spPr bwMode="auto">
            <a:xfrm>
              <a:off x="2077387" y="3135635"/>
              <a:ext cx="59467" cy="60851"/>
            </a:xfrm>
            <a:custGeom>
              <a:gdLst>
                <a:gd fmla="*/ 7 w 29" name="T0"/>
                <a:gd fmla="*/ 22 h 29" name="T1"/>
                <a:gd fmla="*/ 22 w 29" name="T2"/>
                <a:gd fmla="*/ 7 h 29" name="T3"/>
                <a:gd fmla="*/ 29 w 29" name="T4"/>
                <a:gd fmla="*/ 9 h 29" name="T5"/>
                <a:gd fmla="*/ 15 w 29" name="T6"/>
                <a:gd fmla="*/ 0 h 29" name="T7"/>
                <a:gd fmla="*/ 0 w 29" name="T8"/>
                <a:gd fmla="*/ 15 h 29" name="T9"/>
                <a:gd fmla="*/ 8 w 29" name="T10"/>
                <a:gd fmla="*/ 29 h 29" name="T11"/>
                <a:gd fmla="*/ 7 w 29" name="T12"/>
                <a:gd fmla="*/ 22 h 2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8" w="28">
                  <a:moveTo>
                    <a:pt x="7" y="22"/>
                  </a:moveTo>
                  <a:cubicBezTo>
                    <a:pt x="7" y="14"/>
                    <a:pt x="13" y="7"/>
                    <a:pt x="22" y="7"/>
                  </a:cubicBezTo>
                  <a:cubicBezTo>
                    <a:pt x="24" y="7"/>
                    <a:pt x="27" y="7"/>
                    <a:pt x="29" y="9"/>
                  </a:cubicBezTo>
                  <a:cubicBezTo>
                    <a:pt x="26" y="4"/>
                    <a:pt x="21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1"/>
                    <a:pt x="3" y="26"/>
                    <a:pt x="8" y="29"/>
                  </a:cubicBezTo>
                  <a:cubicBezTo>
                    <a:pt x="7" y="27"/>
                    <a:pt x="7" y="25"/>
                    <a:pt x="7" y="22"/>
                  </a:cubicBezTo>
                </a:path>
              </a:pathLst>
            </a:custGeom>
            <a:solidFill>
              <a:srgbClr val="D3AB9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任意多边形 36"/>
            <p:cNvSpPr/>
            <p:nvPr/>
          </p:nvSpPr>
          <p:spPr bwMode="auto">
            <a:xfrm>
              <a:off x="2934828" y="3135635"/>
              <a:ext cx="58085" cy="60851"/>
            </a:xfrm>
            <a:custGeom>
              <a:gdLst>
                <a:gd fmla="*/ 22 w 28" name="T0"/>
                <a:gd fmla="*/ 22 h 29" name="T1"/>
                <a:gd fmla="*/ 7 w 28" name="T2"/>
                <a:gd fmla="*/ 7 h 29" name="T3"/>
                <a:gd fmla="*/ 0 w 28" name="T4"/>
                <a:gd fmla="*/ 9 h 29" name="T5"/>
                <a:gd fmla="*/ 13 w 28" name="T6"/>
                <a:gd fmla="*/ 0 h 29" name="T7"/>
                <a:gd fmla="*/ 28 w 28" name="T8"/>
                <a:gd fmla="*/ 15 h 29" name="T9"/>
                <a:gd fmla="*/ 20 w 28" name="T10"/>
                <a:gd fmla="*/ 29 h 29" name="T11"/>
                <a:gd fmla="*/ 22 w 28" name="T12"/>
                <a:gd fmla="*/ 22 h 2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8" w="28">
                  <a:moveTo>
                    <a:pt x="22" y="22"/>
                  </a:moveTo>
                  <a:cubicBezTo>
                    <a:pt x="22" y="14"/>
                    <a:pt x="15" y="7"/>
                    <a:pt x="7" y="7"/>
                  </a:cubicBezTo>
                  <a:cubicBezTo>
                    <a:pt x="4" y="7"/>
                    <a:pt x="2" y="7"/>
                    <a:pt x="0" y="9"/>
                  </a:cubicBezTo>
                  <a:cubicBezTo>
                    <a:pt x="2" y="4"/>
                    <a:pt x="7" y="0"/>
                    <a:pt x="13" y="0"/>
                  </a:cubicBezTo>
                  <a:cubicBezTo>
                    <a:pt x="22" y="0"/>
                    <a:pt x="28" y="7"/>
                    <a:pt x="28" y="15"/>
                  </a:cubicBezTo>
                  <a:cubicBezTo>
                    <a:pt x="28" y="21"/>
                    <a:pt x="25" y="26"/>
                    <a:pt x="20" y="29"/>
                  </a:cubicBezTo>
                  <a:cubicBezTo>
                    <a:pt x="21" y="27"/>
                    <a:pt x="22" y="25"/>
                    <a:pt x="22" y="22"/>
                  </a:cubicBezTo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任意多边形 37"/>
            <p:cNvSpPr/>
            <p:nvPr/>
          </p:nvSpPr>
          <p:spPr bwMode="auto">
            <a:xfrm>
              <a:off x="2070472" y="3135635"/>
              <a:ext cx="58085" cy="60851"/>
            </a:xfrm>
            <a:custGeom>
              <a:gdLst>
                <a:gd fmla="*/ 6 w 28" name="T0"/>
                <a:gd fmla="*/ 22 h 29" name="T1"/>
                <a:gd fmla="*/ 21 w 28" name="T2"/>
                <a:gd fmla="*/ 7 h 29" name="T3"/>
                <a:gd fmla="*/ 28 w 28" name="T4"/>
                <a:gd fmla="*/ 9 h 29" name="T5"/>
                <a:gd fmla="*/ 15 w 28" name="T6"/>
                <a:gd fmla="*/ 0 h 29" name="T7"/>
                <a:gd fmla="*/ 0 w 28" name="T8"/>
                <a:gd fmla="*/ 15 h 29" name="T9"/>
                <a:gd fmla="*/ 8 w 28" name="T10"/>
                <a:gd fmla="*/ 29 h 29" name="T11"/>
                <a:gd fmla="*/ 6 w 28" name="T12"/>
                <a:gd fmla="*/ 22 h 2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8" w="28">
                  <a:moveTo>
                    <a:pt x="6" y="22"/>
                  </a:moveTo>
                  <a:cubicBezTo>
                    <a:pt x="6" y="14"/>
                    <a:pt x="13" y="7"/>
                    <a:pt x="21" y="7"/>
                  </a:cubicBezTo>
                  <a:cubicBezTo>
                    <a:pt x="24" y="7"/>
                    <a:pt x="26" y="7"/>
                    <a:pt x="28" y="9"/>
                  </a:cubicBezTo>
                  <a:cubicBezTo>
                    <a:pt x="26" y="4"/>
                    <a:pt x="21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1"/>
                    <a:pt x="3" y="26"/>
                    <a:pt x="8" y="29"/>
                  </a:cubicBezTo>
                  <a:cubicBezTo>
                    <a:pt x="7" y="27"/>
                    <a:pt x="6" y="25"/>
                    <a:pt x="6" y="22"/>
                  </a:cubicBezTo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任意多边形 38"/>
            <p:cNvSpPr/>
            <p:nvPr/>
          </p:nvSpPr>
          <p:spPr bwMode="auto">
            <a:xfrm>
              <a:off x="2089833" y="2477342"/>
              <a:ext cx="885101" cy="636166"/>
            </a:xfrm>
            <a:custGeom>
              <a:gdLst>
                <a:gd fmla="*/ 421 w 426" name="T0"/>
                <a:gd fmla="*/ 130 h 307" name="T1"/>
                <a:gd fmla="*/ 109 w 426" name="T2"/>
                <a:gd fmla="*/ 21 h 307" name="T3"/>
                <a:gd fmla="*/ 122 w 426" name="T4"/>
                <a:gd fmla="*/ 2 h 307" name="T5"/>
                <a:gd fmla="*/ 59 w 426" name="T6"/>
                <a:gd fmla="*/ 42 h 307" name="T7"/>
                <a:gd fmla="*/ 49 w 426" name="T8"/>
                <a:gd fmla="*/ 50 h 307" name="T9"/>
                <a:gd fmla="*/ 48 w 426" name="T10"/>
                <a:gd fmla="*/ 51 h 307" name="T11"/>
                <a:gd fmla="*/ 49 w 426" name="T12"/>
                <a:gd fmla="*/ 51 h 307" name="T13"/>
                <a:gd fmla="*/ 33 w 426" name="T14"/>
                <a:gd fmla="*/ 105 h 307" name="T15"/>
                <a:gd fmla="*/ 28 w 426" name="T16"/>
                <a:gd fmla="*/ 290 h 307" name="T17"/>
                <a:gd fmla="*/ 28 w 426" name="T18"/>
                <a:gd fmla="*/ 291 h 307" name="T19"/>
                <a:gd fmla="*/ 31 w 426" name="T20"/>
                <a:gd fmla="*/ 299 h 307" name="T21"/>
                <a:gd fmla="*/ 37 w 426" name="T22"/>
                <a:gd fmla="*/ 288 h 307" name="T23"/>
                <a:gd fmla="*/ 44 w 426" name="T24"/>
                <a:gd fmla="*/ 244 h 307" name="T25"/>
                <a:gd fmla="*/ 64 w 426" name="T26"/>
                <a:gd fmla="*/ 159 h 307" name="T27"/>
                <a:gd fmla="*/ 70 w 426" name="T28"/>
                <a:gd fmla="*/ 160 h 307" name="T29"/>
                <a:gd fmla="*/ 313 w 426" name="T30"/>
                <a:gd fmla="*/ 202 h 307" name="T31"/>
                <a:gd fmla="*/ 303 w 426" name="T32"/>
                <a:gd fmla="*/ 193 h 307" name="T33"/>
                <a:gd fmla="*/ 352 w 426" name="T34"/>
                <a:gd fmla="*/ 179 h 307" name="T35"/>
                <a:gd fmla="*/ 370 w 426" name="T36"/>
                <a:gd fmla="*/ 176 h 307" name="T37"/>
                <a:gd fmla="*/ 379 w 426" name="T38"/>
                <a:gd fmla="*/ 189 h 307" name="T39"/>
                <a:gd fmla="*/ 387 w 426" name="T40"/>
                <a:gd fmla="*/ 227 h 307" name="T41"/>
                <a:gd fmla="*/ 399 w 426" name="T42"/>
                <a:gd fmla="*/ 307 h 307" name="T43"/>
                <a:gd fmla="*/ 407 w 426" name="T44"/>
                <a:gd fmla="*/ 299 h 307" name="T45"/>
                <a:gd fmla="*/ 419 w 426" name="T46"/>
                <a:gd fmla="*/ 197 h 307" name="T47"/>
                <a:gd fmla="*/ 421 w 426" name="T48"/>
                <a:gd fmla="*/ 130 h 307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307" w="426">
                  <a:moveTo>
                    <a:pt x="421" y="130"/>
                  </a:moveTo>
                  <a:cubicBezTo>
                    <a:pt x="388" y="0"/>
                    <a:pt x="187" y="9"/>
                    <a:pt x="109" y="21"/>
                  </a:cubicBezTo>
                  <a:cubicBezTo>
                    <a:pt x="108" y="14"/>
                    <a:pt x="122" y="2"/>
                    <a:pt x="122" y="2"/>
                  </a:cubicBezTo>
                  <a:cubicBezTo>
                    <a:pt x="92" y="15"/>
                    <a:pt x="70" y="32"/>
                    <a:pt x="59" y="42"/>
                  </a:cubicBezTo>
                  <a:cubicBezTo>
                    <a:pt x="55" y="45"/>
                    <a:pt x="52" y="47"/>
                    <a:pt x="49" y="50"/>
                  </a:cubicBezTo>
                  <a:cubicBezTo>
                    <a:pt x="49" y="51"/>
                    <a:pt x="48" y="51"/>
                    <a:pt x="48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32" y="69"/>
                    <a:pt x="30" y="88"/>
                    <a:pt x="33" y="105"/>
                  </a:cubicBezTo>
                  <a:cubicBezTo>
                    <a:pt x="12" y="146"/>
                    <a:pt x="0" y="206"/>
                    <a:pt x="28" y="290"/>
                  </a:cubicBezTo>
                  <a:cubicBezTo>
                    <a:pt x="28" y="291"/>
                    <a:pt x="28" y="291"/>
                    <a:pt x="28" y="291"/>
                  </a:cubicBezTo>
                  <a:cubicBezTo>
                    <a:pt x="29" y="294"/>
                    <a:pt x="30" y="296"/>
                    <a:pt x="31" y="299"/>
                  </a:cubicBezTo>
                  <a:cubicBezTo>
                    <a:pt x="37" y="288"/>
                    <a:pt x="37" y="288"/>
                    <a:pt x="37" y="288"/>
                  </a:cubicBezTo>
                  <a:cubicBezTo>
                    <a:pt x="37" y="288"/>
                    <a:pt x="40" y="268"/>
                    <a:pt x="44" y="244"/>
                  </a:cubicBezTo>
                  <a:cubicBezTo>
                    <a:pt x="64" y="159"/>
                    <a:pt x="64" y="159"/>
                    <a:pt x="64" y="159"/>
                  </a:cubicBezTo>
                  <a:cubicBezTo>
                    <a:pt x="64" y="159"/>
                    <a:pt x="66" y="159"/>
                    <a:pt x="70" y="160"/>
                  </a:cubicBezTo>
                  <a:cubicBezTo>
                    <a:pt x="118" y="178"/>
                    <a:pt x="207" y="203"/>
                    <a:pt x="313" y="202"/>
                  </a:cubicBezTo>
                  <a:cubicBezTo>
                    <a:pt x="303" y="193"/>
                    <a:pt x="303" y="193"/>
                    <a:pt x="303" y="193"/>
                  </a:cubicBezTo>
                  <a:cubicBezTo>
                    <a:pt x="303" y="193"/>
                    <a:pt x="325" y="188"/>
                    <a:pt x="352" y="179"/>
                  </a:cubicBezTo>
                  <a:cubicBezTo>
                    <a:pt x="358" y="178"/>
                    <a:pt x="364" y="177"/>
                    <a:pt x="370" y="176"/>
                  </a:cubicBezTo>
                  <a:cubicBezTo>
                    <a:pt x="379" y="189"/>
                    <a:pt x="379" y="189"/>
                    <a:pt x="379" y="189"/>
                  </a:cubicBezTo>
                  <a:cubicBezTo>
                    <a:pt x="379" y="189"/>
                    <a:pt x="384" y="215"/>
                    <a:pt x="387" y="227"/>
                  </a:cubicBezTo>
                  <a:cubicBezTo>
                    <a:pt x="389" y="238"/>
                    <a:pt x="399" y="307"/>
                    <a:pt x="399" y="307"/>
                  </a:cubicBezTo>
                  <a:cubicBezTo>
                    <a:pt x="407" y="299"/>
                    <a:pt x="407" y="299"/>
                    <a:pt x="407" y="299"/>
                  </a:cubicBezTo>
                  <a:cubicBezTo>
                    <a:pt x="407" y="299"/>
                    <a:pt x="418" y="216"/>
                    <a:pt x="419" y="197"/>
                  </a:cubicBezTo>
                  <a:cubicBezTo>
                    <a:pt x="419" y="180"/>
                    <a:pt x="426" y="142"/>
                    <a:pt x="421" y="130"/>
                  </a:cubicBezTo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任意多边形 39"/>
            <p:cNvSpPr/>
            <p:nvPr/>
          </p:nvSpPr>
          <p:spPr bwMode="auto">
            <a:xfrm>
              <a:off x="2131323" y="5936149"/>
              <a:ext cx="347125" cy="123084"/>
            </a:xfrm>
            <a:custGeom>
              <a:gdLst>
                <a:gd fmla="*/ 87 w 167" name="T0"/>
                <a:gd fmla="*/ 1 h 60" name="T1"/>
                <a:gd fmla="*/ 84 w 167" name="T2"/>
                <a:gd fmla="*/ 0 h 60" name="T3"/>
                <a:gd fmla="*/ 80 w 167" name="T4"/>
                <a:gd fmla="*/ 1 h 60" name="T5"/>
                <a:gd fmla="*/ 78 w 167" name="T6"/>
                <a:gd fmla="*/ 1 h 60" name="T7"/>
                <a:gd fmla="*/ 78 w 167" name="T8"/>
                <a:gd fmla="*/ 1 h 60" name="T9"/>
                <a:gd fmla="*/ 0 w 167" name="T10"/>
                <a:gd fmla="*/ 60 h 60" name="T11"/>
                <a:gd fmla="*/ 167 w 167" name="T12"/>
                <a:gd fmla="*/ 60 h 60" name="T13"/>
                <a:gd fmla="*/ 167 w 167" name="T14"/>
                <a:gd fmla="*/ 1 h 60" name="T15"/>
                <a:gd fmla="*/ 87 w 167" name="T16"/>
                <a:gd fmla="*/ 1 h 6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0" w="167">
                  <a:moveTo>
                    <a:pt x="87" y="1"/>
                  </a:moveTo>
                  <a:cubicBezTo>
                    <a:pt x="86" y="1"/>
                    <a:pt x="85" y="0"/>
                    <a:pt x="84" y="0"/>
                  </a:cubicBezTo>
                  <a:cubicBezTo>
                    <a:pt x="82" y="0"/>
                    <a:pt x="81" y="1"/>
                    <a:pt x="80" y="1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35" y="3"/>
                    <a:pt x="0" y="28"/>
                    <a:pt x="0" y="60"/>
                  </a:cubicBezTo>
                  <a:cubicBezTo>
                    <a:pt x="167" y="60"/>
                    <a:pt x="167" y="60"/>
                    <a:pt x="167" y="60"/>
                  </a:cubicBezTo>
                  <a:cubicBezTo>
                    <a:pt x="167" y="1"/>
                    <a:pt x="167" y="1"/>
                    <a:pt x="167" y="1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任意多边形 40"/>
            <p:cNvSpPr/>
            <p:nvPr/>
          </p:nvSpPr>
          <p:spPr bwMode="auto">
            <a:xfrm>
              <a:off x="2607064" y="5936149"/>
              <a:ext cx="347125" cy="123084"/>
            </a:xfrm>
            <a:custGeom>
              <a:gdLst>
                <a:gd fmla="*/ 80 w 167" name="T0"/>
                <a:gd fmla="*/ 1 h 60" name="T1"/>
                <a:gd fmla="*/ 84 w 167" name="T2"/>
                <a:gd fmla="*/ 0 h 60" name="T3"/>
                <a:gd fmla="*/ 87 w 167" name="T4"/>
                <a:gd fmla="*/ 1 h 60" name="T5"/>
                <a:gd fmla="*/ 89 w 167" name="T6"/>
                <a:gd fmla="*/ 1 h 60" name="T7"/>
                <a:gd fmla="*/ 89 w 167" name="T8"/>
                <a:gd fmla="*/ 1 h 60" name="T9"/>
                <a:gd fmla="*/ 167 w 167" name="T10"/>
                <a:gd fmla="*/ 60 h 60" name="T11"/>
                <a:gd fmla="*/ 0 w 167" name="T12"/>
                <a:gd fmla="*/ 60 h 60" name="T13"/>
                <a:gd fmla="*/ 0 w 167" name="T14"/>
                <a:gd fmla="*/ 1 h 60" name="T15"/>
                <a:gd fmla="*/ 80 w 167" name="T16"/>
                <a:gd fmla="*/ 1 h 6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0" w="167">
                  <a:moveTo>
                    <a:pt x="80" y="1"/>
                  </a:moveTo>
                  <a:cubicBezTo>
                    <a:pt x="81" y="1"/>
                    <a:pt x="83" y="0"/>
                    <a:pt x="84" y="0"/>
                  </a:cubicBezTo>
                  <a:cubicBezTo>
                    <a:pt x="85" y="0"/>
                    <a:pt x="86" y="1"/>
                    <a:pt x="87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133" y="3"/>
                    <a:pt x="167" y="28"/>
                    <a:pt x="167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任意多边形 41"/>
            <p:cNvSpPr/>
            <p:nvPr/>
          </p:nvSpPr>
          <p:spPr bwMode="auto">
            <a:xfrm>
              <a:off x="2638873" y="4514456"/>
              <a:ext cx="315317" cy="74680"/>
            </a:xfrm>
            <a:custGeom>
              <a:gdLst>
                <a:gd fmla="*/ 9 w 152" name="T0"/>
                <a:gd fmla="*/ 36 h 36" name="T1"/>
                <a:gd fmla="*/ 143 w 152" name="T2"/>
                <a:gd fmla="*/ 36 h 36" name="T3"/>
                <a:gd fmla="*/ 152 w 152" name="T4"/>
                <a:gd fmla="*/ 27 h 36" name="T5"/>
                <a:gd fmla="*/ 152 w 152" name="T6"/>
                <a:gd fmla="*/ 9 h 36" name="T7"/>
                <a:gd fmla="*/ 143 w 152" name="T8"/>
                <a:gd fmla="*/ 0 h 36" name="T9"/>
                <a:gd fmla="*/ 9 w 152" name="T10"/>
                <a:gd fmla="*/ 0 h 36" name="T11"/>
                <a:gd fmla="*/ 0 w 152" name="T12"/>
                <a:gd fmla="*/ 9 h 36" name="T13"/>
                <a:gd fmla="*/ 0 w 152" name="T14"/>
                <a:gd fmla="*/ 27 h 36" name="T15"/>
                <a:gd fmla="*/ 9 w 152" name="T16"/>
                <a:gd fmla="*/ 36 h 3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6" w="152">
                  <a:moveTo>
                    <a:pt x="9" y="36"/>
                  </a:moveTo>
                  <a:cubicBezTo>
                    <a:pt x="143" y="36"/>
                    <a:pt x="143" y="36"/>
                    <a:pt x="143" y="36"/>
                  </a:cubicBezTo>
                  <a:cubicBezTo>
                    <a:pt x="148" y="36"/>
                    <a:pt x="152" y="32"/>
                    <a:pt x="152" y="27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2" y="4"/>
                    <a:pt x="148" y="0"/>
                    <a:pt x="14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2"/>
                    <a:pt x="4" y="36"/>
                    <a:pt x="9" y="36"/>
                  </a:cubicBezTo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任意多边形 42"/>
            <p:cNvSpPr/>
            <p:nvPr/>
          </p:nvSpPr>
          <p:spPr bwMode="auto">
            <a:xfrm>
              <a:off x="2120259" y="4514456"/>
              <a:ext cx="316700" cy="74680"/>
            </a:xfrm>
            <a:custGeom>
              <a:gdLst>
                <a:gd fmla="*/ 9 w 152" name="T0"/>
                <a:gd fmla="*/ 36 h 36" name="T1"/>
                <a:gd fmla="*/ 143 w 152" name="T2"/>
                <a:gd fmla="*/ 36 h 36" name="T3"/>
                <a:gd fmla="*/ 152 w 152" name="T4"/>
                <a:gd fmla="*/ 27 h 36" name="T5"/>
                <a:gd fmla="*/ 152 w 152" name="T6"/>
                <a:gd fmla="*/ 9 h 36" name="T7"/>
                <a:gd fmla="*/ 143 w 152" name="T8"/>
                <a:gd fmla="*/ 0 h 36" name="T9"/>
                <a:gd fmla="*/ 9 w 152" name="T10"/>
                <a:gd fmla="*/ 0 h 36" name="T11"/>
                <a:gd fmla="*/ 0 w 152" name="T12"/>
                <a:gd fmla="*/ 9 h 36" name="T13"/>
                <a:gd fmla="*/ 0 w 152" name="T14"/>
                <a:gd fmla="*/ 27 h 36" name="T15"/>
                <a:gd fmla="*/ 9 w 152" name="T16"/>
                <a:gd fmla="*/ 36 h 3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6" w="152">
                  <a:moveTo>
                    <a:pt x="9" y="36"/>
                  </a:moveTo>
                  <a:cubicBezTo>
                    <a:pt x="143" y="36"/>
                    <a:pt x="143" y="36"/>
                    <a:pt x="143" y="36"/>
                  </a:cubicBezTo>
                  <a:cubicBezTo>
                    <a:pt x="148" y="36"/>
                    <a:pt x="152" y="32"/>
                    <a:pt x="152" y="27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2" y="4"/>
                    <a:pt x="148" y="0"/>
                    <a:pt x="14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2"/>
                    <a:pt x="4" y="36"/>
                    <a:pt x="9" y="36"/>
                  </a:cubicBezTo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任意多边形 43"/>
            <p:cNvSpPr/>
            <p:nvPr/>
          </p:nvSpPr>
          <p:spPr bwMode="auto">
            <a:xfrm>
              <a:off x="3620781" y="3627972"/>
              <a:ext cx="569784" cy="154893"/>
            </a:xfrm>
            <a:custGeom>
              <a:gdLst>
                <a:gd fmla="*/ 236 w 274" name="T0"/>
                <a:gd fmla="*/ 14 h 75" name="T1"/>
                <a:gd fmla="*/ 124 w 274" name="T2"/>
                <a:gd fmla="*/ 12 h 75" name="T3"/>
                <a:gd fmla="*/ 122 w 274" name="T4"/>
                <a:gd fmla="*/ 2 h 75" name="T5"/>
                <a:gd fmla="*/ 72 w 274" name="T6"/>
                <a:gd fmla="*/ 13 h 75" name="T7"/>
                <a:gd fmla="*/ 46 w 274" name="T8"/>
                <a:gd fmla="*/ 14 h 75" name="T9"/>
                <a:gd fmla="*/ 0 w 274" name="T10"/>
                <a:gd fmla="*/ 45 h 75" name="T11"/>
                <a:gd fmla="*/ 58 w 274" name="T12"/>
                <a:gd fmla="*/ 75 h 75" name="T13"/>
                <a:gd fmla="*/ 186 w 274" name="T14"/>
                <a:gd fmla="*/ 45 h 75" name="T15"/>
                <a:gd fmla="*/ 236 w 274" name="T16"/>
                <a:gd fmla="*/ 14 h 7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5" w="274">
                  <a:moveTo>
                    <a:pt x="236" y="14"/>
                  </a:moveTo>
                  <a:cubicBezTo>
                    <a:pt x="236" y="14"/>
                    <a:pt x="178" y="12"/>
                    <a:pt x="124" y="12"/>
                  </a:cubicBezTo>
                  <a:cubicBezTo>
                    <a:pt x="129" y="8"/>
                    <a:pt x="133" y="3"/>
                    <a:pt x="122" y="2"/>
                  </a:cubicBezTo>
                  <a:cubicBezTo>
                    <a:pt x="109" y="0"/>
                    <a:pt x="88" y="7"/>
                    <a:pt x="72" y="13"/>
                  </a:cubicBezTo>
                  <a:cubicBezTo>
                    <a:pt x="62" y="13"/>
                    <a:pt x="53" y="13"/>
                    <a:pt x="46" y="14"/>
                  </a:cubicBezTo>
                  <a:cubicBezTo>
                    <a:pt x="0" y="18"/>
                    <a:pt x="0" y="45"/>
                    <a:pt x="0" y="45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58" y="75"/>
                    <a:pt x="98" y="55"/>
                    <a:pt x="186" y="45"/>
                  </a:cubicBezTo>
                  <a:cubicBezTo>
                    <a:pt x="274" y="36"/>
                    <a:pt x="236" y="14"/>
                    <a:pt x="236" y="14"/>
                  </a:cubicBezTo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任意多边形 44"/>
            <p:cNvSpPr/>
            <p:nvPr/>
          </p:nvSpPr>
          <p:spPr bwMode="auto">
            <a:xfrm>
              <a:off x="2450789" y="3229677"/>
              <a:ext cx="107872" cy="99574"/>
            </a:xfrm>
            <a:custGeom>
              <a:gdLst>
                <a:gd fmla="*/ 52 w 52" name="T0"/>
                <a:gd fmla="*/ 4 h 48" name="T1"/>
                <a:gd fmla="*/ 5 w 52" name="T2"/>
                <a:gd fmla="*/ 24 h 48" name="T3"/>
                <a:gd fmla="*/ 40 w 52" name="T4"/>
                <a:gd fmla="*/ 48 h 48" name="T5"/>
                <a:gd fmla="*/ 52 w 52" name="T6"/>
                <a:gd fmla="*/ 4 h 4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8" w="52">
                  <a:moveTo>
                    <a:pt x="52" y="4"/>
                  </a:moveTo>
                  <a:cubicBezTo>
                    <a:pt x="29" y="0"/>
                    <a:pt x="10" y="8"/>
                    <a:pt x="5" y="24"/>
                  </a:cubicBezTo>
                  <a:cubicBezTo>
                    <a:pt x="0" y="40"/>
                    <a:pt x="21" y="46"/>
                    <a:pt x="40" y="48"/>
                  </a:cubicBezTo>
                  <a:cubicBezTo>
                    <a:pt x="4" y="38"/>
                    <a:pt x="26" y="2"/>
                    <a:pt x="52" y="4"/>
                  </a:cubicBezTo>
                  <a:close/>
                </a:path>
              </a:pathLst>
            </a:custGeom>
            <a:solidFill>
              <a:srgbClr val="FFAB5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任意多边形 45"/>
            <p:cNvSpPr/>
            <p:nvPr/>
          </p:nvSpPr>
          <p:spPr bwMode="auto">
            <a:xfrm>
              <a:off x="2250258" y="2971062"/>
              <a:ext cx="154893" cy="37340"/>
            </a:xfrm>
            <a:custGeom>
              <a:gdLst>
                <a:gd fmla="*/ 6 w 75" name="T0"/>
                <a:gd fmla="*/ 18 h 18" name="T1"/>
                <a:gd fmla="*/ 1 w 75" name="T2"/>
                <a:gd fmla="*/ 15 h 18" name="T3"/>
                <a:gd fmla="*/ 3 w 75" name="T4"/>
                <a:gd fmla="*/ 8 h 18" name="T5"/>
                <a:gd fmla="*/ 71 w 75" name="T6"/>
                <a:gd fmla="*/ 7 h 18" name="T7"/>
                <a:gd fmla="*/ 73 w 75" name="T8"/>
                <a:gd fmla="*/ 14 h 18" name="T9"/>
                <a:gd fmla="*/ 67 w 75" name="T10"/>
                <a:gd fmla="*/ 16 h 18" name="T11"/>
                <a:gd fmla="*/ 8 w 75" name="T12"/>
                <a:gd fmla="*/ 18 h 18" name="T13"/>
                <a:gd fmla="*/ 6 w 75" name="T14"/>
                <a:gd fmla="*/ 18 h 1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8" w="75">
                  <a:moveTo>
                    <a:pt x="6" y="18"/>
                  </a:moveTo>
                  <a:cubicBezTo>
                    <a:pt x="4" y="18"/>
                    <a:pt x="2" y="17"/>
                    <a:pt x="1" y="15"/>
                  </a:cubicBezTo>
                  <a:cubicBezTo>
                    <a:pt x="0" y="12"/>
                    <a:pt x="1" y="9"/>
                    <a:pt x="3" y="8"/>
                  </a:cubicBezTo>
                  <a:cubicBezTo>
                    <a:pt x="18" y="1"/>
                    <a:pt x="57" y="0"/>
                    <a:pt x="71" y="7"/>
                  </a:cubicBezTo>
                  <a:cubicBezTo>
                    <a:pt x="73" y="8"/>
                    <a:pt x="75" y="11"/>
                    <a:pt x="73" y="14"/>
                  </a:cubicBezTo>
                  <a:cubicBezTo>
                    <a:pt x="72" y="16"/>
                    <a:pt x="69" y="17"/>
                    <a:pt x="67" y="16"/>
                  </a:cubicBezTo>
                  <a:cubicBezTo>
                    <a:pt x="56" y="12"/>
                    <a:pt x="21" y="12"/>
                    <a:pt x="8" y="18"/>
                  </a:cubicBezTo>
                  <a:cubicBezTo>
                    <a:pt x="7" y="18"/>
                    <a:pt x="6" y="18"/>
                    <a:pt x="6" y="18"/>
                  </a:cubicBezTo>
                  <a:close/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椭圆 43"/>
            <p:cNvSpPr/>
            <p:nvPr/>
          </p:nvSpPr>
          <p:spPr bwMode="auto">
            <a:xfrm>
              <a:off x="2262705" y="3065104"/>
              <a:ext cx="149361" cy="1521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任意多边形 47"/>
            <p:cNvSpPr/>
            <p:nvPr/>
          </p:nvSpPr>
          <p:spPr bwMode="auto">
            <a:xfrm>
              <a:off x="2667915" y="2971062"/>
              <a:ext cx="154893" cy="37340"/>
            </a:xfrm>
            <a:custGeom>
              <a:gdLst>
                <a:gd fmla="*/ 69 w 75" name="T0"/>
                <a:gd fmla="*/ 18 h 18" name="T1"/>
                <a:gd fmla="*/ 74 w 75" name="T2"/>
                <a:gd fmla="*/ 15 h 18" name="T3"/>
                <a:gd fmla="*/ 71 w 75" name="T4"/>
                <a:gd fmla="*/ 8 h 18" name="T5"/>
                <a:gd fmla="*/ 4 w 75" name="T6"/>
                <a:gd fmla="*/ 7 h 18" name="T7"/>
                <a:gd fmla="*/ 1 w 75" name="T8"/>
                <a:gd fmla="*/ 14 h 18" name="T9"/>
                <a:gd fmla="*/ 8 w 75" name="T10"/>
                <a:gd fmla="*/ 16 h 18" name="T11"/>
                <a:gd fmla="*/ 67 w 75" name="T12"/>
                <a:gd fmla="*/ 18 h 18" name="T13"/>
                <a:gd fmla="*/ 69 w 75" name="T14"/>
                <a:gd fmla="*/ 18 h 1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8" w="75">
                  <a:moveTo>
                    <a:pt x="69" y="18"/>
                  </a:moveTo>
                  <a:cubicBezTo>
                    <a:pt x="71" y="18"/>
                    <a:pt x="73" y="17"/>
                    <a:pt x="74" y="15"/>
                  </a:cubicBezTo>
                  <a:cubicBezTo>
                    <a:pt x="75" y="12"/>
                    <a:pt x="74" y="9"/>
                    <a:pt x="71" y="8"/>
                  </a:cubicBezTo>
                  <a:cubicBezTo>
                    <a:pt x="56" y="1"/>
                    <a:pt x="18" y="0"/>
                    <a:pt x="4" y="7"/>
                  </a:cubicBezTo>
                  <a:cubicBezTo>
                    <a:pt x="1" y="8"/>
                    <a:pt x="0" y="11"/>
                    <a:pt x="1" y="14"/>
                  </a:cubicBezTo>
                  <a:cubicBezTo>
                    <a:pt x="2" y="16"/>
                    <a:pt x="5" y="17"/>
                    <a:pt x="8" y="16"/>
                  </a:cubicBezTo>
                  <a:cubicBezTo>
                    <a:pt x="18" y="12"/>
                    <a:pt x="54" y="12"/>
                    <a:pt x="67" y="18"/>
                  </a:cubicBezTo>
                  <a:cubicBezTo>
                    <a:pt x="67" y="18"/>
                    <a:pt x="68" y="18"/>
                    <a:pt x="69" y="18"/>
                  </a:cubicBezTo>
                  <a:close/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椭圆 45"/>
            <p:cNvSpPr/>
            <p:nvPr/>
          </p:nvSpPr>
          <p:spPr bwMode="auto">
            <a:xfrm>
              <a:off x="2661000" y="3065104"/>
              <a:ext cx="149361" cy="1521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2300368" y="3099550"/>
              <a:ext cx="86002" cy="86002"/>
            </a:xfrm>
            <a:prstGeom prst="ellipse">
              <a:avLst/>
            </a:prstGeom>
            <a:solidFill>
              <a:srgbClr val="664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椭圆 47"/>
            <p:cNvSpPr/>
            <p:nvPr/>
          </p:nvSpPr>
          <p:spPr bwMode="auto">
            <a:xfrm>
              <a:off x="2713553" y="3105209"/>
              <a:ext cx="20744" cy="2074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2686296" y="3099550"/>
              <a:ext cx="86002" cy="86002"/>
            </a:xfrm>
            <a:prstGeom prst="ellipse">
              <a:avLst/>
            </a:prstGeom>
            <a:solidFill>
              <a:srgbClr val="664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" name="任意多边形 52"/>
            <p:cNvSpPr/>
            <p:nvPr/>
          </p:nvSpPr>
          <p:spPr bwMode="auto">
            <a:xfrm>
              <a:off x="2132706" y="3018083"/>
              <a:ext cx="809037" cy="250317"/>
            </a:xfrm>
            <a:custGeom>
              <a:gdLst>
                <a:gd fmla="*/ 385 w 389" name="T0"/>
                <a:gd fmla="*/ 7 h 121" name="T1"/>
                <a:gd fmla="*/ 354 w 389" name="T2"/>
                <a:gd fmla="*/ 7 h 121" name="T3"/>
                <a:gd fmla="*/ 243 w 389" name="T4"/>
                <a:gd fmla="*/ 14 h 121" name="T5"/>
                <a:gd fmla="*/ 194 w 389" name="T6"/>
                <a:gd fmla="*/ 18 h 121" name="T7"/>
                <a:gd fmla="*/ 146 w 389" name="T8"/>
                <a:gd fmla="*/ 14 h 121" name="T9"/>
                <a:gd fmla="*/ 35 w 389" name="T10"/>
                <a:gd fmla="*/ 7 h 121" name="T11"/>
                <a:gd fmla="*/ 4 w 389" name="T12"/>
                <a:gd fmla="*/ 7 h 121" name="T13"/>
                <a:gd fmla="*/ 4 w 389" name="T14"/>
                <a:gd fmla="*/ 34 h 121" name="T15"/>
                <a:gd fmla="*/ 13 w 389" name="T16"/>
                <a:gd fmla="*/ 40 h 121" name="T17"/>
                <a:gd fmla="*/ 23 w 389" name="T18"/>
                <a:gd fmla="*/ 81 h 121" name="T19"/>
                <a:gd fmla="*/ 38 w 389" name="T20"/>
                <a:gd fmla="*/ 105 h 121" name="T21"/>
                <a:gd fmla="*/ 61 w 389" name="T22"/>
                <a:gd fmla="*/ 117 h 121" name="T23"/>
                <a:gd fmla="*/ 128 w 389" name="T24"/>
                <a:gd fmla="*/ 111 h 121" name="T25"/>
                <a:gd fmla="*/ 167 w 389" name="T26"/>
                <a:gd fmla="*/ 58 h 121" name="T27"/>
                <a:gd fmla="*/ 191 w 389" name="T28"/>
                <a:gd fmla="*/ 35 h 121" name="T29"/>
                <a:gd fmla="*/ 193 w 389" name="T30"/>
                <a:gd fmla="*/ 35 h 121" name="T31"/>
                <a:gd fmla="*/ 198 w 389" name="T32"/>
                <a:gd fmla="*/ 35 h 121" name="T33"/>
                <a:gd fmla="*/ 222 w 389" name="T34"/>
                <a:gd fmla="*/ 58 h 121" name="T35"/>
                <a:gd fmla="*/ 261 w 389" name="T36"/>
                <a:gd fmla="*/ 111 h 121" name="T37"/>
                <a:gd fmla="*/ 328 w 389" name="T38"/>
                <a:gd fmla="*/ 117 h 121" name="T39"/>
                <a:gd fmla="*/ 350 w 389" name="T40"/>
                <a:gd fmla="*/ 105 h 121" name="T41"/>
                <a:gd fmla="*/ 366 w 389" name="T42"/>
                <a:gd fmla="*/ 81 h 121" name="T43"/>
                <a:gd fmla="*/ 376 w 389" name="T44"/>
                <a:gd fmla="*/ 40 h 121" name="T45"/>
                <a:gd fmla="*/ 385 w 389" name="T46"/>
                <a:gd fmla="*/ 34 h 121" name="T47"/>
                <a:gd fmla="*/ 385 w 389" name="T48"/>
                <a:gd fmla="*/ 7 h 121" name="T49"/>
                <a:gd fmla="*/ 156 w 389" name="T50"/>
                <a:gd fmla="*/ 58 h 121" name="T51"/>
                <a:gd fmla="*/ 121 w 389" name="T52"/>
                <a:gd fmla="*/ 106 h 121" name="T53"/>
                <a:gd fmla="*/ 56 w 389" name="T54"/>
                <a:gd fmla="*/ 108 h 121" name="T55"/>
                <a:gd fmla="*/ 25 w 389" name="T56"/>
                <a:gd fmla="*/ 27 h 121" name="T57"/>
                <a:gd fmla="*/ 85 w 389" name="T58"/>
                <a:gd fmla="*/ 15 h 121" name="T59"/>
                <a:gd fmla="*/ 142 w 389" name="T60"/>
                <a:gd fmla="*/ 21 h 121" name="T61"/>
                <a:gd fmla="*/ 156 w 389" name="T62"/>
                <a:gd fmla="*/ 58 h 121" name="T63"/>
                <a:gd fmla="*/ 333 w 389" name="T64"/>
                <a:gd fmla="*/ 108 h 121" name="T65"/>
                <a:gd fmla="*/ 268 w 389" name="T66"/>
                <a:gd fmla="*/ 106 h 121" name="T67"/>
                <a:gd fmla="*/ 233 w 389" name="T68"/>
                <a:gd fmla="*/ 58 h 121" name="T69"/>
                <a:gd fmla="*/ 246 w 389" name="T70"/>
                <a:gd fmla="*/ 21 h 121" name="T71"/>
                <a:gd fmla="*/ 304 w 389" name="T72"/>
                <a:gd fmla="*/ 15 h 121" name="T73"/>
                <a:gd fmla="*/ 364 w 389" name="T74"/>
                <a:gd fmla="*/ 27 h 121" name="T75"/>
                <a:gd fmla="*/ 333 w 389" name="T76"/>
                <a:gd fmla="*/ 108 h 121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120" w="389">
                  <a:moveTo>
                    <a:pt x="385" y="7"/>
                  </a:moveTo>
                  <a:cubicBezTo>
                    <a:pt x="385" y="7"/>
                    <a:pt x="362" y="7"/>
                    <a:pt x="354" y="7"/>
                  </a:cubicBezTo>
                  <a:cubicBezTo>
                    <a:pt x="346" y="8"/>
                    <a:pt x="310" y="0"/>
                    <a:pt x="243" y="14"/>
                  </a:cubicBezTo>
                  <a:cubicBezTo>
                    <a:pt x="243" y="14"/>
                    <a:pt x="222" y="18"/>
                    <a:pt x="194" y="18"/>
                  </a:cubicBezTo>
                  <a:cubicBezTo>
                    <a:pt x="167" y="18"/>
                    <a:pt x="146" y="14"/>
                    <a:pt x="146" y="14"/>
                  </a:cubicBezTo>
                  <a:cubicBezTo>
                    <a:pt x="79" y="0"/>
                    <a:pt x="43" y="8"/>
                    <a:pt x="35" y="7"/>
                  </a:cubicBezTo>
                  <a:cubicBezTo>
                    <a:pt x="26" y="7"/>
                    <a:pt x="4" y="7"/>
                    <a:pt x="4" y="7"/>
                  </a:cubicBezTo>
                  <a:cubicBezTo>
                    <a:pt x="0" y="21"/>
                    <a:pt x="3" y="33"/>
                    <a:pt x="4" y="34"/>
                  </a:cubicBezTo>
                  <a:cubicBezTo>
                    <a:pt x="5" y="34"/>
                    <a:pt x="9" y="34"/>
                    <a:pt x="13" y="40"/>
                  </a:cubicBezTo>
                  <a:cubicBezTo>
                    <a:pt x="17" y="46"/>
                    <a:pt x="17" y="62"/>
                    <a:pt x="23" y="81"/>
                  </a:cubicBezTo>
                  <a:cubicBezTo>
                    <a:pt x="26" y="90"/>
                    <a:pt x="32" y="99"/>
                    <a:pt x="38" y="105"/>
                  </a:cubicBezTo>
                  <a:cubicBezTo>
                    <a:pt x="46" y="112"/>
                    <a:pt x="55" y="115"/>
                    <a:pt x="61" y="117"/>
                  </a:cubicBezTo>
                  <a:cubicBezTo>
                    <a:pt x="72" y="119"/>
                    <a:pt x="106" y="121"/>
                    <a:pt x="128" y="111"/>
                  </a:cubicBezTo>
                  <a:cubicBezTo>
                    <a:pt x="149" y="101"/>
                    <a:pt x="159" y="80"/>
                    <a:pt x="167" y="58"/>
                  </a:cubicBezTo>
                  <a:cubicBezTo>
                    <a:pt x="175" y="36"/>
                    <a:pt x="191" y="35"/>
                    <a:pt x="191" y="35"/>
                  </a:cubicBezTo>
                  <a:cubicBezTo>
                    <a:pt x="191" y="35"/>
                    <a:pt x="191" y="35"/>
                    <a:pt x="193" y="35"/>
                  </a:cubicBezTo>
                  <a:cubicBezTo>
                    <a:pt x="196" y="35"/>
                    <a:pt x="198" y="35"/>
                    <a:pt x="198" y="35"/>
                  </a:cubicBezTo>
                  <a:cubicBezTo>
                    <a:pt x="198" y="35"/>
                    <a:pt x="214" y="36"/>
                    <a:pt x="222" y="58"/>
                  </a:cubicBezTo>
                  <a:cubicBezTo>
                    <a:pt x="230" y="80"/>
                    <a:pt x="240" y="101"/>
                    <a:pt x="261" y="111"/>
                  </a:cubicBezTo>
                  <a:cubicBezTo>
                    <a:pt x="282" y="121"/>
                    <a:pt x="317" y="119"/>
                    <a:pt x="328" y="117"/>
                  </a:cubicBezTo>
                  <a:cubicBezTo>
                    <a:pt x="334" y="115"/>
                    <a:pt x="343" y="112"/>
                    <a:pt x="350" y="105"/>
                  </a:cubicBezTo>
                  <a:cubicBezTo>
                    <a:pt x="357" y="99"/>
                    <a:pt x="363" y="90"/>
                    <a:pt x="366" y="81"/>
                  </a:cubicBezTo>
                  <a:cubicBezTo>
                    <a:pt x="371" y="62"/>
                    <a:pt x="372" y="46"/>
                    <a:pt x="376" y="40"/>
                  </a:cubicBezTo>
                  <a:cubicBezTo>
                    <a:pt x="379" y="34"/>
                    <a:pt x="384" y="34"/>
                    <a:pt x="385" y="34"/>
                  </a:cubicBezTo>
                  <a:cubicBezTo>
                    <a:pt x="386" y="33"/>
                    <a:pt x="389" y="21"/>
                    <a:pt x="385" y="7"/>
                  </a:cubicBezTo>
                  <a:moveTo>
                    <a:pt x="156" y="58"/>
                  </a:moveTo>
                  <a:cubicBezTo>
                    <a:pt x="154" y="70"/>
                    <a:pt x="145" y="98"/>
                    <a:pt x="121" y="106"/>
                  </a:cubicBezTo>
                  <a:cubicBezTo>
                    <a:pt x="84" y="119"/>
                    <a:pt x="56" y="108"/>
                    <a:pt x="56" y="108"/>
                  </a:cubicBezTo>
                  <a:cubicBezTo>
                    <a:pt x="27" y="100"/>
                    <a:pt x="19" y="40"/>
                    <a:pt x="25" y="27"/>
                  </a:cubicBezTo>
                  <a:cubicBezTo>
                    <a:pt x="31" y="15"/>
                    <a:pt x="49" y="15"/>
                    <a:pt x="85" y="15"/>
                  </a:cubicBezTo>
                  <a:cubicBezTo>
                    <a:pt x="121" y="15"/>
                    <a:pt x="142" y="21"/>
                    <a:pt x="142" y="21"/>
                  </a:cubicBezTo>
                  <a:cubicBezTo>
                    <a:pt x="161" y="27"/>
                    <a:pt x="158" y="46"/>
                    <a:pt x="156" y="58"/>
                  </a:cubicBezTo>
                  <a:moveTo>
                    <a:pt x="333" y="108"/>
                  </a:moveTo>
                  <a:cubicBezTo>
                    <a:pt x="333" y="108"/>
                    <a:pt x="305" y="119"/>
                    <a:pt x="268" y="106"/>
                  </a:cubicBezTo>
                  <a:cubicBezTo>
                    <a:pt x="244" y="98"/>
                    <a:pt x="235" y="70"/>
                    <a:pt x="233" y="58"/>
                  </a:cubicBezTo>
                  <a:cubicBezTo>
                    <a:pt x="231" y="46"/>
                    <a:pt x="228" y="27"/>
                    <a:pt x="246" y="21"/>
                  </a:cubicBezTo>
                  <a:cubicBezTo>
                    <a:pt x="246" y="21"/>
                    <a:pt x="268" y="15"/>
                    <a:pt x="304" y="15"/>
                  </a:cubicBezTo>
                  <a:cubicBezTo>
                    <a:pt x="340" y="15"/>
                    <a:pt x="358" y="15"/>
                    <a:pt x="364" y="27"/>
                  </a:cubicBezTo>
                  <a:cubicBezTo>
                    <a:pt x="370" y="40"/>
                    <a:pt x="361" y="100"/>
                    <a:pt x="333" y="108"/>
                  </a:cubicBezTo>
                </a:path>
              </a:pathLst>
            </a:custGeom>
            <a:solidFill>
              <a:srgbClr val="043A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092644" y="987574"/>
            <a:ext cx="3722550" cy="2818120"/>
            <a:chOff x="3092644" y="987574"/>
            <a:chExt cx="3722550" cy="2818120"/>
          </a:xfrm>
        </p:grpSpPr>
        <p:sp>
          <p:nvSpPr>
            <p:cNvPr id="5" name="直角三角形 4"/>
            <p:cNvSpPr/>
            <p:nvPr/>
          </p:nvSpPr>
          <p:spPr>
            <a:xfrm>
              <a:off x="6284766" y="987574"/>
              <a:ext cx="530428" cy="527518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3092644" y="1846421"/>
              <a:ext cx="3425516" cy="306302"/>
              <a:chOff x="3688885" y="2119502"/>
              <a:chExt cx="4567355" cy="408403"/>
            </a:xfrm>
          </p:grpSpPr>
          <p:sp>
            <p:nvSpPr>
              <p:cNvPr id="60" name="圆角矩形 4"/>
              <p:cNvSpPr/>
              <p:nvPr/>
            </p:nvSpPr>
            <p:spPr>
              <a:xfrm>
                <a:off x="3688885" y="2119502"/>
                <a:ext cx="4567355" cy="40840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lIns="720000" wrap="square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altLang="en-US" lang="zh-CN" sz="11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  <p:sp>
            <p:nvSpPr>
              <p:cNvPr id="61" name="任意多边形 5"/>
              <p:cNvSpPr/>
              <p:nvPr/>
            </p:nvSpPr>
            <p:spPr>
              <a:xfrm>
                <a:off x="3688885" y="2119502"/>
                <a:ext cx="550836" cy="408403"/>
              </a:xfrm>
              <a:custGeom>
                <a:gdLst>
                  <a:gd fmla="*/ 80296 w 649782" name="connsiteX0"/>
                  <a:gd fmla="*/ 0 h 481764" name="connsiteY0"/>
                  <a:gd fmla="*/ 649782 w 649782" name="connsiteX1"/>
                  <a:gd fmla="*/ 0 h 481764" name="connsiteY1"/>
                  <a:gd fmla="*/ 649782 w 649782" name="connsiteX2"/>
                  <a:gd fmla="*/ 481764 h 481764" name="connsiteY2"/>
                  <a:gd fmla="*/ 80296 w 649782" name="connsiteX3"/>
                  <a:gd fmla="*/ 481764 h 481764" name="connsiteY3"/>
                  <a:gd fmla="*/ 0 w 649782" name="connsiteX4"/>
                  <a:gd fmla="*/ 401468 h 481764" name="connsiteY4"/>
                  <a:gd fmla="*/ 0 w 649782" name="connsiteX5"/>
                  <a:gd fmla="*/ 80296 h 481764" name="connsiteY5"/>
                  <a:gd fmla="*/ 80296 w 649782" name="connsiteX6"/>
                  <a:gd fmla="*/ 0 h 481764" name="connsiteY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b="b" l="l" r="r" t="t"/>
                <a:pathLst>
                  <a:path h="481764" w="649782">
                    <a:moveTo>
                      <a:pt x="80296" y="0"/>
                    </a:moveTo>
                    <a:lnTo>
                      <a:pt x="649782" y="0"/>
                    </a:lnTo>
                    <a:lnTo>
                      <a:pt x="649782" y="481764"/>
                    </a:lnTo>
                    <a:lnTo>
                      <a:pt x="80296" y="481764"/>
                    </a:lnTo>
                    <a:cubicBezTo>
                      <a:pt x="35950" y="481764"/>
                      <a:pt x="0" y="445814"/>
                      <a:pt x="0" y="401468"/>
                    </a:cubicBezTo>
                    <a:lnTo>
                      <a:pt x="0" y="80296"/>
                    </a:lnTo>
                    <a:cubicBezTo>
                      <a:pt x="0" y="35950"/>
                      <a:pt x="35950" y="0"/>
                      <a:pt x="802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任意多边形 13"/>
              <p:cNvSpPr/>
              <p:nvPr/>
            </p:nvSpPr>
            <p:spPr bwMode="auto">
              <a:xfrm>
                <a:off x="3852133" y="2192581"/>
                <a:ext cx="224340" cy="224340"/>
              </a:xfrm>
              <a:custGeom>
                <a:gdLst>
                  <a:gd fmla="*/ 223 w 228" name="T0"/>
                  <a:gd fmla="*/ 95 h 228" name="T1"/>
                  <a:gd fmla="*/ 196 w 228" name="T2"/>
                  <a:gd fmla="*/ 90 h 228" name="T3"/>
                  <a:gd fmla="*/ 189 w 228" name="T4"/>
                  <a:gd fmla="*/ 74 h 228" name="T5"/>
                  <a:gd fmla="*/ 205 w 228" name="T6"/>
                  <a:gd fmla="*/ 50 h 228" name="T7"/>
                  <a:gd fmla="*/ 205 w 228" name="T8"/>
                  <a:gd fmla="*/ 43 h 228" name="T9"/>
                  <a:gd fmla="*/ 185 w 228" name="T10"/>
                  <a:gd fmla="*/ 24 h 228" name="T11"/>
                  <a:gd fmla="*/ 178 w 228" name="T12"/>
                  <a:gd fmla="*/ 23 h 228" name="T13"/>
                  <a:gd fmla="*/ 155 w 228" name="T14"/>
                  <a:gd fmla="*/ 39 h 228" name="T15"/>
                  <a:gd fmla="*/ 138 w 228" name="T16"/>
                  <a:gd fmla="*/ 32 h 228" name="T17"/>
                  <a:gd fmla="*/ 133 w 228" name="T18"/>
                  <a:gd fmla="*/ 5 h 228" name="T19"/>
                  <a:gd fmla="*/ 127 w 228" name="T20"/>
                  <a:gd fmla="*/ 0 h 228" name="T21"/>
                  <a:gd fmla="*/ 100 w 228" name="T22"/>
                  <a:gd fmla="*/ 0 h 228" name="T23"/>
                  <a:gd fmla="*/ 94 w 228" name="T24"/>
                  <a:gd fmla="*/ 5 h 228" name="T25"/>
                  <a:gd fmla="*/ 89 w 228" name="T26"/>
                  <a:gd fmla="*/ 32 h 228" name="T27"/>
                  <a:gd fmla="*/ 73 w 228" name="T28"/>
                  <a:gd fmla="*/ 39 h 228" name="T29"/>
                  <a:gd fmla="*/ 50 w 228" name="T30"/>
                  <a:gd fmla="*/ 23 h 228" name="T31"/>
                  <a:gd fmla="*/ 43 w 228" name="T32"/>
                  <a:gd fmla="*/ 24 h 228" name="T33"/>
                  <a:gd fmla="*/ 23 w 228" name="T34"/>
                  <a:gd fmla="*/ 43 h 228" name="T35"/>
                  <a:gd fmla="*/ 23 w 228" name="T36"/>
                  <a:gd fmla="*/ 51 h 228" name="T37"/>
                  <a:gd fmla="*/ 39 w 228" name="T38"/>
                  <a:gd fmla="*/ 74 h 228" name="T39"/>
                  <a:gd fmla="*/ 32 w 228" name="T40"/>
                  <a:gd fmla="*/ 90 h 228" name="T41"/>
                  <a:gd fmla="*/ 5 w 228" name="T42"/>
                  <a:gd fmla="*/ 95 h 228" name="T43"/>
                  <a:gd fmla="*/ 0 w 228" name="T44"/>
                  <a:gd fmla="*/ 100 h 228" name="T45"/>
                  <a:gd fmla="*/ 0 w 228" name="T46"/>
                  <a:gd fmla="*/ 128 h 228" name="T47"/>
                  <a:gd fmla="*/ 5 w 228" name="T48"/>
                  <a:gd fmla="*/ 134 h 228" name="T49"/>
                  <a:gd fmla="*/ 32 w 228" name="T50"/>
                  <a:gd fmla="*/ 139 h 228" name="T51"/>
                  <a:gd fmla="*/ 39 w 228" name="T52"/>
                  <a:gd fmla="*/ 155 h 228" name="T53"/>
                  <a:gd fmla="*/ 23 w 228" name="T54"/>
                  <a:gd fmla="*/ 178 h 228" name="T55"/>
                  <a:gd fmla="*/ 24 w 228" name="T56"/>
                  <a:gd fmla="*/ 185 h 228" name="T57"/>
                  <a:gd fmla="*/ 43 w 228" name="T58"/>
                  <a:gd fmla="*/ 204 h 228" name="T59"/>
                  <a:gd fmla="*/ 51 w 228" name="T60"/>
                  <a:gd fmla="*/ 205 h 228" name="T61"/>
                  <a:gd fmla="*/ 73 w 228" name="T62"/>
                  <a:gd fmla="*/ 189 h 228" name="T63"/>
                  <a:gd fmla="*/ 89 w 228" name="T64"/>
                  <a:gd fmla="*/ 196 h 228" name="T65"/>
                  <a:gd fmla="*/ 94 w 228" name="T66"/>
                  <a:gd fmla="*/ 223 h 228" name="T67"/>
                  <a:gd fmla="*/ 100 w 228" name="T68"/>
                  <a:gd fmla="*/ 228 h 228" name="T69"/>
                  <a:gd fmla="*/ 127 w 228" name="T70"/>
                  <a:gd fmla="*/ 228 h 228" name="T71"/>
                  <a:gd fmla="*/ 133 w 228" name="T72"/>
                  <a:gd fmla="*/ 223 h 228" name="T73"/>
                  <a:gd fmla="*/ 138 w 228" name="T74"/>
                  <a:gd fmla="*/ 196 h 228" name="T75"/>
                  <a:gd fmla="*/ 154 w 228" name="T76"/>
                  <a:gd fmla="*/ 190 h 228" name="T77"/>
                  <a:gd fmla="*/ 177 w 228" name="T78"/>
                  <a:gd fmla="*/ 205 h 228" name="T79"/>
                  <a:gd fmla="*/ 185 w 228" name="T80"/>
                  <a:gd fmla="*/ 205 h 228" name="T81"/>
                  <a:gd fmla="*/ 204 w 228" name="T82"/>
                  <a:gd fmla="*/ 185 h 228" name="T83"/>
                  <a:gd fmla="*/ 205 w 228" name="T84"/>
                  <a:gd fmla="*/ 178 h 228" name="T85"/>
                  <a:gd fmla="*/ 189 w 228" name="T86"/>
                  <a:gd fmla="*/ 155 h 228" name="T87"/>
                  <a:gd fmla="*/ 196 w 228" name="T88"/>
                  <a:gd fmla="*/ 139 h 228" name="T89"/>
                  <a:gd fmla="*/ 223 w 228" name="T90"/>
                  <a:gd fmla="*/ 134 h 228" name="T91"/>
                  <a:gd fmla="*/ 228 w 228" name="T92"/>
                  <a:gd fmla="*/ 128 h 228" name="T93"/>
                  <a:gd fmla="*/ 228 w 228" name="T94"/>
                  <a:gd fmla="*/ 100 h 228" name="T95"/>
                  <a:gd fmla="*/ 223 w 228" name="T96"/>
                  <a:gd fmla="*/ 95 h 228" name="T97"/>
                  <a:gd fmla="*/ 114 w 228" name="T98"/>
                  <a:gd fmla="*/ 149 h 228" name="T99"/>
                  <a:gd fmla="*/ 79 w 228" name="T100"/>
                  <a:gd fmla="*/ 114 h 228" name="T101"/>
                  <a:gd fmla="*/ 114 w 228" name="T102"/>
                  <a:gd fmla="*/ 79 h 228" name="T103"/>
                  <a:gd fmla="*/ 149 w 228" name="T104"/>
                  <a:gd fmla="*/ 114 h 228" name="T105"/>
                  <a:gd fmla="*/ 114 w 228" name="T106"/>
                  <a:gd fmla="*/ 149 h 228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228" w="228">
                    <a:moveTo>
                      <a:pt x="223" y="95"/>
                    </a:moveTo>
                    <a:cubicBezTo>
                      <a:pt x="196" y="90"/>
                      <a:pt x="196" y="90"/>
                      <a:pt x="196" y="90"/>
                    </a:cubicBezTo>
                    <a:cubicBezTo>
                      <a:pt x="194" y="84"/>
                      <a:pt x="192" y="79"/>
                      <a:pt x="189" y="74"/>
                    </a:cubicBezTo>
                    <a:cubicBezTo>
                      <a:pt x="205" y="50"/>
                      <a:pt x="205" y="50"/>
                      <a:pt x="205" y="50"/>
                    </a:cubicBezTo>
                    <a:cubicBezTo>
                      <a:pt x="207" y="48"/>
                      <a:pt x="206" y="45"/>
                      <a:pt x="205" y="43"/>
                    </a:cubicBezTo>
                    <a:cubicBezTo>
                      <a:pt x="185" y="24"/>
                      <a:pt x="185" y="24"/>
                      <a:pt x="185" y="24"/>
                    </a:cubicBezTo>
                    <a:cubicBezTo>
                      <a:pt x="183" y="22"/>
                      <a:pt x="180" y="21"/>
                      <a:pt x="178" y="23"/>
                    </a:cubicBezTo>
                    <a:cubicBezTo>
                      <a:pt x="155" y="39"/>
                      <a:pt x="155" y="39"/>
                      <a:pt x="155" y="39"/>
                    </a:cubicBezTo>
                    <a:cubicBezTo>
                      <a:pt x="149" y="36"/>
                      <a:pt x="144" y="34"/>
                      <a:pt x="138" y="32"/>
                    </a:cubicBezTo>
                    <a:cubicBezTo>
                      <a:pt x="133" y="5"/>
                      <a:pt x="133" y="5"/>
                      <a:pt x="133" y="5"/>
                    </a:cubicBezTo>
                    <a:cubicBezTo>
                      <a:pt x="133" y="2"/>
                      <a:pt x="130" y="0"/>
                      <a:pt x="127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97" y="0"/>
                      <a:pt x="95" y="2"/>
                      <a:pt x="94" y="5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3" y="34"/>
                      <a:pt x="78" y="36"/>
                      <a:pt x="73" y="39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48" y="22"/>
                      <a:pt x="45" y="22"/>
                      <a:pt x="43" y="24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2" y="45"/>
                      <a:pt x="21" y="49"/>
                      <a:pt x="23" y="51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36" y="79"/>
                      <a:pt x="34" y="84"/>
                      <a:pt x="32" y="90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2" y="95"/>
                      <a:pt x="0" y="98"/>
                      <a:pt x="0" y="100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31"/>
                      <a:pt x="2" y="133"/>
                      <a:pt x="5" y="134"/>
                    </a:cubicBezTo>
                    <a:cubicBezTo>
                      <a:pt x="32" y="139"/>
                      <a:pt x="32" y="139"/>
                      <a:pt x="32" y="139"/>
                    </a:cubicBezTo>
                    <a:cubicBezTo>
                      <a:pt x="34" y="144"/>
                      <a:pt x="36" y="150"/>
                      <a:pt x="39" y="155"/>
                    </a:cubicBezTo>
                    <a:cubicBezTo>
                      <a:pt x="23" y="178"/>
                      <a:pt x="23" y="178"/>
                      <a:pt x="23" y="178"/>
                    </a:cubicBezTo>
                    <a:cubicBezTo>
                      <a:pt x="22" y="180"/>
                      <a:pt x="22" y="183"/>
                      <a:pt x="24" y="185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5" y="206"/>
                      <a:pt x="48" y="207"/>
                      <a:pt x="51" y="205"/>
                    </a:cubicBezTo>
                    <a:cubicBezTo>
                      <a:pt x="73" y="189"/>
                      <a:pt x="73" y="189"/>
                      <a:pt x="73" y="189"/>
                    </a:cubicBezTo>
                    <a:cubicBezTo>
                      <a:pt x="78" y="192"/>
                      <a:pt x="84" y="194"/>
                      <a:pt x="89" y="196"/>
                    </a:cubicBezTo>
                    <a:cubicBezTo>
                      <a:pt x="94" y="223"/>
                      <a:pt x="94" y="223"/>
                      <a:pt x="94" y="223"/>
                    </a:cubicBezTo>
                    <a:cubicBezTo>
                      <a:pt x="95" y="226"/>
                      <a:pt x="97" y="228"/>
                      <a:pt x="100" y="228"/>
                    </a:cubicBezTo>
                    <a:cubicBezTo>
                      <a:pt x="127" y="228"/>
                      <a:pt x="127" y="228"/>
                      <a:pt x="127" y="228"/>
                    </a:cubicBezTo>
                    <a:cubicBezTo>
                      <a:pt x="130" y="228"/>
                      <a:pt x="133" y="226"/>
                      <a:pt x="133" y="223"/>
                    </a:cubicBezTo>
                    <a:cubicBezTo>
                      <a:pt x="138" y="196"/>
                      <a:pt x="138" y="196"/>
                      <a:pt x="138" y="196"/>
                    </a:cubicBezTo>
                    <a:cubicBezTo>
                      <a:pt x="144" y="194"/>
                      <a:pt x="149" y="192"/>
                      <a:pt x="154" y="190"/>
                    </a:cubicBezTo>
                    <a:cubicBezTo>
                      <a:pt x="177" y="205"/>
                      <a:pt x="177" y="205"/>
                      <a:pt x="177" y="205"/>
                    </a:cubicBezTo>
                    <a:cubicBezTo>
                      <a:pt x="180" y="207"/>
                      <a:pt x="183" y="207"/>
                      <a:pt x="185" y="205"/>
                    </a:cubicBezTo>
                    <a:cubicBezTo>
                      <a:pt x="204" y="185"/>
                      <a:pt x="204" y="185"/>
                      <a:pt x="204" y="185"/>
                    </a:cubicBezTo>
                    <a:cubicBezTo>
                      <a:pt x="206" y="183"/>
                      <a:pt x="206" y="180"/>
                      <a:pt x="205" y="178"/>
                    </a:cubicBezTo>
                    <a:cubicBezTo>
                      <a:pt x="189" y="155"/>
                      <a:pt x="189" y="155"/>
                      <a:pt x="189" y="155"/>
                    </a:cubicBezTo>
                    <a:cubicBezTo>
                      <a:pt x="192" y="150"/>
                      <a:pt x="194" y="144"/>
                      <a:pt x="196" y="139"/>
                    </a:cubicBezTo>
                    <a:cubicBezTo>
                      <a:pt x="223" y="134"/>
                      <a:pt x="223" y="134"/>
                      <a:pt x="223" y="134"/>
                    </a:cubicBezTo>
                    <a:cubicBezTo>
                      <a:pt x="226" y="133"/>
                      <a:pt x="228" y="131"/>
                      <a:pt x="228" y="128"/>
                    </a:cubicBezTo>
                    <a:cubicBezTo>
                      <a:pt x="228" y="100"/>
                      <a:pt x="228" y="100"/>
                      <a:pt x="228" y="100"/>
                    </a:cubicBezTo>
                    <a:cubicBezTo>
                      <a:pt x="228" y="98"/>
                      <a:pt x="226" y="95"/>
                      <a:pt x="223" y="95"/>
                    </a:cubicBezTo>
                    <a:close/>
                    <a:moveTo>
                      <a:pt x="114" y="149"/>
                    </a:moveTo>
                    <a:cubicBezTo>
                      <a:pt x="95" y="149"/>
                      <a:pt x="79" y="133"/>
                      <a:pt x="79" y="114"/>
                    </a:cubicBezTo>
                    <a:cubicBezTo>
                      <a:pt x="79" y="95"/>
                      <a:pt x="95" y="79"/>
                      <a:pt x="114" y="79"/>
                    </a:cubicBezTo>
                    <a:cubicBezTo>
                      <a:pt x="133" y="79"/>
                      <a:pt x="149" y="95"/>
                      <a:pt x="149" y="114"/>
                    </a:cubicBezTo>
                    <a:cubicBezTo>
                      <a:pt x="149" y="133"/>
                      <a:pt x="133" y="149"/>
                      <a:pt x="114" y="14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092644" y="3093943"/>
              <a:ext cx="3425516" cy="306302"/>
              <a:chOff x="3688885" y="3782865"/>
              <a:chExt cx="4567355" cy="408403"/>
            </a:xfrm>
          </p:grpSpPr>
          <p:sp>
            <p:nvSpPr>
              <p:cNvPr id="57" name="圆角矩形 10"/>
              <p:cNvSpPr/>
              <p:nvPr/>
            </p:nvSpPr>
            <p:spPr>
              <a:xfrm>
                <a:off x="3688885" y="3782865"/>
                <a:ext cx="4567355" cy="40840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lIns="720000" wrap="square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altLang="en-US" lang="zh-CN" sz="11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  <p:sp>
            <p:nvSpPr>
              <p:cNvPr id="58" name="任意多边形 11"/>
              <p:cNvSpPr/>
              <p:nvPr/>
            </p:nvSpPr>
            <p:spPr>
              <a:xfrm>
                <a:off x="3688885" y="3782865"/>
                <a:ext cx="550836" cy="408403"/>
              </a:xfrm>
              <a:custGeom>
                <a:gdLst>
                  <a:gd fmla="*/ 80296 w 649782" name="connsiteX0"/>
                  <a:gd fmla="*/ 0 h 481764" name="connsiteY0"/>
                  <a:gd fmla="*/ 649782 w 649782" name="connsiteX1"/>
                  <a:gd fmla="*/ 0 h 481764" name="connsiteY1"/>
                  <a:gd fmla="*/ 649782 w 649782" name="connsiteX2"/>
                  <a:gd fmla="*/ 481764 h 481764" name="connsiteY2"/>
                  <a:gd fmla="*/ 80296 w 649782" name="connsiteX3"/>
                  <a:gd fmla="*/ 481764 h 481764" name="connsiteY3"/>
                  <a:gd fmla="*/ 0 w 649782" name="connsiteX4"/>
                  <a:gd fmla="*/ 401468 h 481764" name="connsiteY4"/>
                  <a:gd fmla="*/ 0 w 649782" name="connsiteX5"/>
                  <a:gd fmla="*/ 80296 h 481764" name="connsiteY5"/>
                  <a:gd fmla="*/ 80296 w 649782" name="connsiteX6"/>
                  <a:gd fmla="*/ 0 h 481764" name="connsiteY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b="b" l="l" r="r" t="t"/>
                <a:pathLst>
                  <a:path h="481764" w="649782">
                    <a:moveTo>
                      <a:pt x="80296" y="0"/>
                    </a:moveTo>
                    <a:lnTo>
                      <a:pt x="649782" y="0"/>
                    </a:lnTo>
                    <a:lnTo>
                      <a:pt x="649782" y="481764"/>
                    </a:lnTo>
                    <a:lnTo>
                      <a:pt x="80296" y="481764"/>
                    </a:lnTo>
                    <a:cubicBezTo>
                      <a:pt x="35950" y="481764"/>
                      <a:pt x="0" y="445814"/>
                      <a:pt x="0" y="401468"/>
                    </a:cubicBezTo>
                    <a:lnTo>
                      <a:pt x="0" y="80296"/>
                    </a:lnTo>
                    <a:cubicBezTo>
                      <a:pt x="0" y="35950"/>
                      <a:pt x="35950" y="0"/>
                      <a:pt x="802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9" name="任意多边形 14"/>
              <p:cNvSpPr/>
              <p:nvPr/>
            </p:nvSpPr>
            <p:spPr bwMode="auto">
              <a:xfrm>
                <a:off x="3852133" y="3874896"/>
                <a:ext cx="224340" cy="224340"/>
              </a:xfrm>
              <a:custGeom>
                <a:gdLst>
                  <a:gd fmla="*/ 130 w 236" name="T0"/>
                  <a:gd fmla="*/ 1 h 236" name="T1"/>
                  <a:gd fmla="*/ 118 w 236" name="T2"/>
                  <a:gd fmla="*/ 0 h 236" name="T3"/>
                  <a:gd fmla="*/ 30 w 236" name="T4"/>
                  <a:gd fmla="*/ 40 h 236" name="T5"/>
                  <a:gd fmla="*/ 68 w 236" name="T6"/>
                  <a:gd fmla="*/ 105 h 236" name="T7"/>
                  <a:gd fmla="*/ 130 w 236" name="T8"/>
                  <a:gd fmla="*/ 1 h 236" name="T9"/>
                  <a:gd fmla="*/ 20 w 236" name="T10"/>
                  <a:gd fmla="*/ 52 h 236" name="T11"/>
                  <a:gd fmla="*/ 0 w 236" name="T12"/>
                  <a:gd fmla="*/ 118 h 236" name="T13"/>
                  <a:gd fmla="*/ 5 w 236" name="T14"/>
                  <a:gd fmla="*/ 153 h 236" name="T15"/>
                  <a:gd fmla="*/ 81 w 236" name="T16"/>
                  <a:gd fmla="*/ 153 h 236" name="T17"/>
                  <a:gd fmla="*/ 20 w 236" name="T18"/>
                  <a:gd fmla="*/ 52 h 236" name="T19"/>
                  <a:gd fmla="*/ 225 w 236" name="T20"/>
                  <a:gd fmla="*/ 68 h 236" name="T21"/>
                  <a:gd fmla="*/ 145 w 236" name="T22"/>
                  <a:gd fmla="*/ 3 h 236" name="T23"/>
                  <a:gd fmla="*/ 106 w 236" name="T24"/>
                  <a:gd fmla="*/ 68 h 236" name="T25"/>
                  <a:gd fmla="*/ 225 w 236" name="T26"/>
                  <a:gd fmla="*/ 68 h 236" name="T27"/>
                  <a:gd fmla="*/ 130 w 236" name="T28"/>
                  <a:gd fmla="*/ 167 h 236" name="T29"/>
                  <a:gd fmla="*/ 11 w 236" name="T30"/>
                  <a:gd fmla="*/ 167 h 236" name="T31"/>
                  <a:gd fmla="*/ 96 w 236" name="T32"/>
                  <a:gd fmla="*/ 234 h 236" name="T33"/>
                  <a:gd fmla="*/ 93 w 236" name="T34"/>
                  <a:gd fmla="*/ 232 h 236" name="T35"/>
                  <a:gd fmla="*/ 130 w 236" name="T36"/>
                  <a:gd fmla="*/ 167 h 236" name="T37"/>
                  <a:gd fmla="*/ 230 w 236" name="T38"/>
                  <a:gd fmla="*/ 82 h 236" name="T39"/>
                  <a:gd fmla="*/ 155 w 236" name="T40"/>
                  <a:gd fmla="*/ 82 h 236" name="T41"/>
                  <a:gd fmla="*/ 215 w 236" name="T42"/>
                  <a:gd fmla="*/ 186 h 236" name="T43"/>
                  <a:gd fmla="*/ 236 w 236" name="T44"/>
                  <a:gd fmla="*/ 118 h 236" name="T45"/>
                  <a:gd fmla="*/ 230 w 236" name="T46"/>
                  <a:gd fmla="*/ 82 h 236" name="T47"/>
                  <a:gd fmla="*/ 108 w 236" name="T48"/>
                  <a:gd fmla="*/ 236 h 236" name="T49"/>
                  <a:gd fmla="*/ 118 w 236" name="T50"/>
                  <a:gd fmla="*/ 236 h 236" name="T51"/>
                  <a:gd fmla="*/ 205 w 236" name="T52"/>
                  <a:gd fmla="*/ 198 h 236" name="T53"/>
                  <a:gd fmla="*/ 167 w 236" name="T54"/>
                  <a:gd fmla="*/ 132 h 236" name="T55"/>
                  <a:gd fmla="*/ 108 w 236" name="T56"/>
                  <a:gd fmla="*/ 236 h 236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236" w="236">
                    <a:moveTo>
                      <a:pt x="130" y="1"/>
                    </a:moveTo>
                    <a:cubicBezTo>
                      <a:pt x="126" y="0"/>
                      <a:pt x="122" y="0"/>
                      <a:pt x="118" y="0"/>
                    </a:cubicBezTo>
                    <a:cubicBezTo>
                      <a:pt x="83" y="0"/>
                      <a:pt x="51" y="16"/>
                      <a:pt x="30" y="40"/>
                    </a:cubicBezTo>
                    <a:cubicBezTo>
                      <a:pt x="68" y="105"/>
                      <a:pt x="68" y="105"/>
                      <a:pt x="68" y="105"/>
                    </a:cubicBezTo>
                    <a:lnTo>
                      <a:pt x="130" y="1"/>
                    </a:lnTo>
                    <a:close/>
                    <a:moveTo>
                      <a:pt x="20" y="52"/>
                    </a:moveTo>
                    <a:cubicBezTo>
                      <a:pt x="7" y="71"/>
                      <a:pt x="0" y="94"/>
                      <a:pt x="0" y="118"/>
                    </a:cubicBezTo>
                    <a:cubicBezTo>
                      <a:pt x="0" y="130"/>
                      <a:pt x="2" y="142"/>
                      <a:pt x="5" y="153"/>
                    </a:cubicBezTo>
                    <a:cubicBezTo>
                      <a:pt x="81" y="153"/>
                      <a:pt x="81" y="153"/>
                      <a:pt x="81" y="153"/>
                    </a:cubicBezTo>
                    <a:lnTo>
                      <a:pt x="20" y="52"/>
                    </a:lnTo>
                    <a:close/>
                    <a:moveTo>
                      <a:pt x="225" y="68"/>
                    </a:moveTo>
                    <a:cubicBezTo>
                      <a:pt x="210" y="36"/>
                      <a:pt x="180" y="11"/>
                      <a:pt x="145" y="3"/>
                    </a:cubicBezTo>
                    <a:cubicBezTo>
                      <a:pt x="106" y="68"/>
                      <a:pt x="106" y="68"/>
                      <a:pt x="106" y="68"/>
                    </a:cubicBezTo>
                    <a:lnTo>
                      <a:pt x="225" y="68"/>
                    </a:lnTo>
                    <a:close/>
                    <a:moveTo>
                      <a:pt x="130" y="167"/>
                    </a:moveTo>
                    <a:cubicBezTo>
                      <a:pt x="11" y="167"/>
                      <a:pt x="11" y="167"/>
                      <a:pt x="11" y="167"/>
                    </a:cubicBezTo>
                    <a:cubicBezTo>
                      <a:pt x="26" y="201"/>
                      <a:pt x="58" y="227"/>
                      <a:pt x="96" y="234"/>
                    </a:cubicBezTo>
                    <a:cubicBezTo>
                      <a:pt x="93" y="232"/>
                      <a:pt x="93" y="232"/>
                      <a:pt x="93" y="232"/>
                    </a:cubicBezTo>
                    <a:lnTo>
                      <a:pt x="130" y="167"/>
                    </a:lnTo>
                    <a:close/>
                    <a:moveTo>
                      <a:pt x="230" y="82"/>
                    </a:moveTo>
                    <a:cubicBezTo>
                      <a:pt x="155" y="82"/>
                      <a:pt x="155" y="82"/>
                      <a:pt x="155" y="82"/>
                    </a:cubicBezTo>
                    <a:cubicBezTo>
                      <a:pt x="215" y="186"/>
                      <a:pt x="215" y="186"/>
                      <a:pt x="215" y="186"/>
                    </a:cubicBezTo>
                    <a:cubicBezTo>
                      <a:pt x="228" y="167"/>
                      <a:pt x="236" y="143"/>
                      <a:pt x="236" y="118"/>
                    </a:cubicBezTo>
                    <a:cubicBezTo>
                      <a:pt x="236" y="106"/>
                      <a:pt x="234" y="94"/>
                      <a:pt x="230" y="82"/>
                    </a:cubicBezTo>
                    <a:close/>
                    <a:moveTo>
                      <a:pt x="108" y="236"/>
                    </a:moveTo>
                    <a:cubicBezTo>
                      <a:pt x="111" y="236"/>
                      <a:pt x="115" y="236"/>
                      <a:pt x="118" y="236"/>
                    </a:cubicBezTo>
                    <a:cubicBezTo>
                      <a:pt x="152" y="236"/>
                      <a:pt x="183" y="221"/>
                      <a:pt x="205" y="198"/>
                    </a:cubicBezTo>
                    <a:cubicBezTo>
                      <a:pt x="167" y="132"/>
                      <a:pt x="167" y="132"/>
                      <a:pt x="167" y="132"/>
                    </a:cubicBezTo>
                    <a:lnTo>
                      <a:pt x="108" y="23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3092644" y="2678102"/>
              <a:ext cx="3425516" cy="306302"/>
              <a:chOff x="3688885" y="3228410"/>
              <a:chExt cx="4567355" cy="408403"/>
            </a:xfrm>
          </p:grpSpPr>
          <p:sp>
            <p:nvSpPr>
              <p:cNvPr id="54" name="圆角矩形 8"/>
              <p:cNvSpPr/>
              <p:nvPr/>
            </p:nvSpPr>
            <p:spPr>
              <a:xfrm>
                <a:off x="3688885" y="3228410"/>
                <a:ext cx="4567355" cy="40840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lIns="720000" wrap="square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altLang="en-US" lang="zh-CN" sz="11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  <p:sp>
            <p:nvSpPr>
              <p:cNvPr id="55" name="任意多边形 9"/>
              <p:cNvSpPr/>
              <p:nvPr/>
            </p:nvSpPr>
            <p:spPr>
              <a:xfrm>
                <a:off x="3688885" y="3228410"/>
                <a:ext cx="550836" cy="408403"/>
              </a:xfrm>
              <a:custGeom>
                <a:gdLst>
                  <a:gd fmla="*/ 80296 w 649782" name="connsiteX0"/>
                  <a:gd fmla="*/ 0 h 481764" name="connsiteY0"/>
                  <a:gd fmla="*/ 649782 w 649782" name="connsiteX1"/>
                  <a:gd fmla="*/ 0 h 481764" name="connsiteY1"/>
                  <a:gd fmla="*/ 649782 w 649782" name="connsiteX2"/>
                  <a:gd fmla="*/ 481764 h 481764" name="connsiteY2"/>
                  <a:gd fmla="*/ 80296 w 649782" name="connsiteX3"/>
                  <a:gd fmla="*/ 481764 h 481764" name="connsiteY3"/>
                  <a:gd fmla="*/ 0 w 649782" name="connsiteX4"/>
                  <a:gd fmla="*/ 401468 h 481764" name="connsiteY4"/>
                  <a:gd fmla="*/ 0 w 649782" name="connsiteX5"/>
                  <a:gd fmla="*/ 80296 h 481764" name="connsiteY5"/>
                  <a:gd fmla="*/ 80296 w 649782" name="connsiteX6"/>
                  <a:gd fmla="*/ 0 h 481764" name="connsiteY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b="b" l="l" r="r" t="t"/>
                <a:pathLst>
                  <a:path h="481764" w="649782">
                    <a:moveTo>
                      <a:pt x="80296" y="0"/>
                    </a:moveTo>
                    <a:lnTo>
                      <a:pt x="649782" y="0"/>
                    </a:lnTo>
                    <a:lnTo>
                      <a:pt x="649782" y="481764"/>
                    </a:lnTo>
                    <a:lnTo>
                      <a:pt x="80296" y="481764"/>
                    </a:lnTo>
                    <a:cubicBezTo>
                      <a:pt x="35950" y="481764"/>
                      <a:pt x="0" y="445814"/>
                      <a:pt x="0" y="401468"/>
                    </a:cubicBezTo>
                    <a:lnTo>
                      <a:pt x="0" y="80296"/>
                    </a:lnTo>
                    <a:cubicBezTo>
                      <a:pt x="0" y="35950"/>
                      <a:pt x="35950" y="0"/>
                      <a:pt x="802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6" name="任意多边形 15"/>
              <p:cNvSpPr/>
              <p:nvPr/>
            </p:nvSpPr>
            <p:spPr bwMode="auto">
              <a:xfrm>
                <a:off x="3859934" y="3301725"/>
                <a:ext cx="224340" cy="224340"/>
              </a:xfrm>
              <a:custGeom>
                <a:gdLst>
                  <a:gd fmla="*/ 118 w 236" name="T0"/>
                  <a:gd fmla="*/ 0 h 236" name="T1"/>
                  <a:gd fmla="*/ 0 w 236" name="T2"/>
                  <a:gd fmla="*/ 118 h 236" name="T3"/>
                  <a:gd fmla="*/ 118 w 236" name="T4"/>
                  <a:gd fmla="*/ 236 h 236" name="T5"/>
                  <a:gd fmla="*/ 236 w 236" name="T6"/>
                  <a:gd fmla="*/ 118 h 236" name="T7"/>
                  <a:gd fmla="*/ 118 w 236" name="T8"/>
                  <a:gd fmla="*/ 0 h 236" name="T9"/>
                  <a:gd fmla="*/ 106 w 236" name="T10"/>
                  <a:gd fmla="*/ 171 h 236" name="T11"/>
                  <a:gd fmla="*/ 54 w 236" name="T12"/>
                  <a:gd fmla="*/ 163 h 236" name="T13"/>
                  <a:gd fmla="*/ 54 w 236" name="T14"/>
                  <a:gd fmla="*/ 121 h 236" name="T15"/>
                  <a:gd fmla="*/ 106 w 236" name="T16"/>
                  <a:gd fmla="*/ 121 h 236" name="T17"/>
                  <a:gd fmla="*/ 106 w 236" name="T18"/>
                  <a:gd fmla="*/ 171 h 236" name="T19"/>
                  <a:gd fmla="*/ 106 w 236" name="T20"/>
                  <a:gd fmla="*/ 114 h 236" name="T21"/>
                  <a:gd fmla="*/ 54 w 236" name="T22"/>
                  <a:gd fmla="*/ 114 h 236" name="T23"/>
                  <a:gd fmla="*/ 54 w 236" name="T24"/>
                  <a:gd fmla="*/ 72 h 236" name="T25"/>
                  <a:gd fmla="*/ 106 w 236" name="T26"/>
                  <a:gd fmla="*/ 64 h 236" name="T27"/>
                  <a:gd fmla="*/ 106 w 236" name="T28"/>
                  <a:gd fmla="*/ 114 h 236" name="T29"/>
                  <a:gd fmla="*/ 182 w 236" name="T30"/>
                  <a:gd fmla="*/ 182 h 236" name="T31"/>
                  <a:gd fmla="*/ 113 w 236" name="T32"/>
                  <a:gd fmla="*/ 172 h 236" name="T33"/>
                  <a:gd fmla="*/ 113 w 236" name="T34"/>
                  <a:gd fmla="*/ 121 h 236" name="T35"/>
                  <a:gd fmla="*/ 182 w 236" name="T36"/>
                  <a:gd fmla="*/ 121 h 236" name="T37"/>
                  <a:gd fmla="*/ 182 w 236" name="T38"/>
                  <a:gd fmla="*/ 182 h 236" name="T39"/>
                  <a:gd fmla="*/ 182 w 236" name="T40"/>
                  <a:gd fmla="*/ 114 h 236" name="T41"/>
                  <a:gd fmla="*/ 113 w 236" name="T42"/>
                  <a:gd fmla="*/ 114 h 236" name="T43"/>
                  <a:gd fmla="*/ 113 w 236" name="T44"/>
                  <a:gd fmla="*/ 63 h 236" name="T45"/>
                  <a:gd fmla="*/ 182 w 236" name="T46"/>
                  <a:gd fmla="*/ 53 h 236" name="T47"/>
                  <a:gd fmla="*/ 182 w 236" name="T48"/>
                  <a:gd fmla="*/ 114 h 236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236" w="236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06" y="171"/>
                    </a:moveTo>
                    <a:cubicBezTo>
                      <a:pt x="54" y="163"/>
                      <a:pt x="54" y="163"/>
                      <a:pt x="54" y="163"/>
                    </a:cubicBezTo>
                    <a:cubicBezTo>
                      <a:pt x="54" y="121"/>
                      <a:pt x="54" y="121"/>
                      <a:pt x="54" y="121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71"/>
                    </a:lnTo>
                    <a:close/>
                    <a:moveTo>
                      <a:pt x="106" y="114"/>
                    </a:moveTo>
                    <a:cubicBezTo>
                      <a:pt x="54" y="114"/>
                      <a:pt x="54" y="114"/>
                      <a:pt x="54" y="114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106" y="64"/>
                      <a:pt x="106" y="64"/>
                      <a:pt x="106" y="64"/>
                    </a:cubicBezTo>
                    <a:lnTo>
                      <a:pt x="106" y="114"/>
                    </a:lnTo>
                    <a:close/>
                    <a:moveTo>
                      <a:pt x="182" y="182"/>
                    </a:moveTo>
                    <a:cubicBezTo>
                      <a:pt x="113" y="172"/>
                      <a:pt x="113" y="172"/>
                      <a:pt x="113" y="172"/>
                    </a:cubicBezTo>
                    <a:cubicBezTo>
                      <a:pt x="113" y="121"/>
                      <a:pt x="113" y="121"/>
                      <a:pt x="113" y="121"/>
                    </a:cubicBezTo>
                    <a:cubicBezTo>
                      <a:pt x="182" y="121"/>
                      <a:pt x="182" y="121"/>
                      <a:pt x="182" y="121"/>
                    </a:cubicBezTo>
                    <a:lnTo>
                      <a:pt x="182" y="182"/>
                    </a:lnTo>
                    <a:close/>
                    <a:moveTo>
                      <a:pt x="182" y="114"/>
                    </a:moveTo>
                    <a:cubicBezTo>
                      <a:pt x="113" y="114"/>
                      <a:pt x="113" y="114"/>
                      <a:pt x="113" y="114"/>
                    </a:cubicBezTo>
                    <a:cubicBezTo>
                      <a:pt x="113" y="63"/>
                      <a:pt x="113" y="63"/>
                      <a:pt x="113" y="63"/>
                    </a:cubicBezTo>
                    <a:cubicBezTo>
                      <a:pt x="182" y="53"/>
                      <a:pt x="182" y="53"/>
                      <a:pt x="182" y="53"/>
                    </a:cubicBezTo>
                    <a:lnTo>
                      <a:pt x="182" y="11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3092644" y="2262261"/>
              <a:ext cx="3425516" cy="306302"/>
              <a:chOff x="3688885" y="2673956"/>
              <a:chExt cx="4567355" cy="408403"/>
            </a:xfrm>
          </p:grpSpPr>
          <p:sp>
            <p:nvSpPr>
              <p:cNvPr id="51" name="圆角矩形 6"/>
              <p:cNvSpPr/>
              <p:nvPr/>
            </p:nvSpPr>
            <p:spPr>
              <a:xfrm>
                <a:off x="3688885" y="2673956"/>
                <a:ext cx="4567355" cy="40840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lIns="720000" wrap="square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altLang="en-US" lang="zh-CN" sz="11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  <p:sp>
            <p:nvSpPr>
              <p:cNvPr id="52" name="任意多边形 7"/>
              <p:cNvSpPr/>
              <p:nvPr/>
            </p:nvSpPr>
            <p:spPr>
              <a:xfrm>
                <a:off x="3688885" y="2673956"/>
                <a:ext cx="550836" cy="408403"/>
              </a:xfrm>
              <a:custGeom>
                <a:gdLst>
                  <a:gd fmla="*/ 80296 w 649782" name="connsiteX0"/>
                  <a:gd fmla="*/ 0 h 481764" name="connsiteY0"/>
                  <a:gd fmla="*/ 649782 w 649782" name="connsiteX1"/>
                  <a:gd fmla="*/ 0 h 481764" name="connsiteY1"/>
                  <a:gd fmla="*/ 649782 w 649782" name="connsiteX2"/>
                  <a:gd fmla="*/ 481764 h 481764" name="connsiteY2"/>
                  <a:gd fmla="*/ 80296 w 649782" name="connsiteX3"/>
                  <a:gd fmla="*/ 481764 h 481764" name="connsiteY3"/>
                  <a:gd fmla="*/ 0 w 649782" name="connsiteX4"/>
                  <a:gd fmla="*/ 401468 h 481764" name="connsiteY4"/>
                  <a:gd fmla="*/ 0 w 649782" name="connsiteX5"/>
                  <a:gd fmla="*/ 80296 h 481764" name="connsiteY5"/>
                  <a:gd fmla="*/ 80296 w 649782" name="connsiteX6"/>
                  <a:gd fmla="*/ 0 h 481764" name="connsiteY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b="b" l="l" r="r" t="t"/>
                <a:pathLst>
                  <a:path h="481764" w="649782">
                    <a:moveTo>
                      <a:pt x="80296" y="0"/>
                    </a:moveTo>
                    <a:lnTo>
                      <a:pt x="649782" y="0"/>
                    </a:lnTo>
                    <a:lnTo>
                      <a:pt x="649782" y="481764"/>
                    </a:lnTo>
                    <a:lnTo>
                      <a:pt x="80296" y="481764"/>
                    </a:lnTo>
                    <a:cubicBezTo>
                      <a:pt x="35950" y="481764"/>
                      <a:pt x="0" y="445814"/>
                      <a:pt x="0" y="401468"/>
                    </a:cubicBezTo>
                    <a:lnTo>
                      <a:pt x="0" y="80296"/>
                    </a:lnTo>
                    <a:cubicBezTo>
                      <a:pt x="0" y="35950"/>
                      <a:pt x="35950" y="0"/>
                      <a:pt x="802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3" name="任意多边形 16"/>
              <p:cNvSpPr/>
              <p:nvPr/>
            </p:nvSpPr>
            <p:spPr bwMode="auto">
              <a:xfrm>
                <a:off x="3859934" y="2759964"/>
                <a:ext cx="224340" cy="224340"/>
              </a:xfrm>
              <a:custGeom>
                <a:gdLst>
                  <a:gd fmla="*/ 118 w 236" name="T0"/>
                  <a:gd fmla="*/ 0 h 236" name="T1"/>
                  <a:gd fmla="*/ 0 w 236" name="T2"/>
                  <a:gd fmla="*/ 118 h 236" name="T3"/>
                  <a:gd fmla="*/ 118 w 236" name="T4"/>
                  <a:gd fmla="*/ 236 h 236" name="T5"/>
                  <a:gd fmla="*/ 236 w 236" name="T6"/>
                  <a:gd fmla="*/ 118 h 236" name="T7"/>
                  <a:gd fmla="*/ 118 w 236" name="T8"/>
                  <a:gd fmla="*/ 0 h 236" name="T9"/>
                  <a:gd fmla="*/ 124 w 236" name="T10"/>
                  <a:gd fmla="*/ 56 h 236" name="T11"/>
                  <a:gd fmla="*/ 144 w 236" name="T12"/>
                  <a:gd fmla="*/ 46 h 236" name="T13"/>
                  <a:gd fmla="*/ 137 w 236" name="T14"/>
                  <a:gd fmla="*/ 67 h 236" name="T15"/>
                  <a:gd fmla="*/ 117 w 236" name="T16"/>
                  <a:gd fmla="*/ 77 h 236" name="T17"/>
                  <a:gd fmla="*/ 124 w 236" name="T18"/>
                  <a:gd fmla="*/ 56 h 236" name="T19"/>
                  <a:gd fmla="*/ 162 w 236" name="T20"/>
                  <a:gd fmla="*/ 164 h 236" name="T21"/>
                  <a:gd fmla="*/ 142 w 236" name="T22"/>
                  <a:gd fmla="*/ 181 h 236" name="T23"/>
                  <a:gd fmla="*/ 119 w 236" name="T24"/>
                  <a:gd fmla="*/ 175 h 236" name="T25"/>
                  <a:gd fmla="*/ 97 w 236" name="T26"/>
                  <a:gd fmla="*/ 181 h 236" name="T27"/>
                  <a:gd fmla="*/ 76 w 236" name="T28"/>
                  <a:gd fmla="*/ 164 h 236" name="T29"/>
                  <a:gd fmla="*/ 67 w 236" name="T30"/>
                  <a:gd fmla="*/ 96 h 236" name="T31"/>
                  <a:gd fmla="*/ 95 w 236" name="T32"/>
                  <a:gd fmla="*/ 79 h 236" name="T33"/>
                  <a:gd fmla="*/ 118 w 236" name="T34"/>
                  <a:gd fmla="*/ 85 h 236" name="T35"/>
                  <a:gd fmla="*/ 143 w 236" name="T36"/>
                  <a:gd fmla="*/ 79 h 236" name="T37"/>
                  <a:gd fmla="*/ 168 w 236" name="T38"/>
                  <a:gd fmla="*/ 92 h 236" name="T39"/>
                  <a:gd fmla="*/ 154 w 236" name="T40"/>
                  <a:gd fmla="*/ 118 h 236" name="T41"/>
                  <a:gd fmla="*/ 172 w 236" name="T42"/>
                  <a:gd fmla="*/ 145 h 236" name="T43"/>
                  <a:gd fmla="*/ 162 w 236" name="T44"/>
                  <a:gd fmla="*/ 164 h 236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236" w="236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24" y="56"/>
                    </a:moveTo>
                    <a:cubicBezTo>
                      <a:pt x="129" y="50"/>
                      <a:pt x="137" y="46"/>
                      <a:pt x="144" y="46"/>
                    </a:cubicBezTo>
                    <a:cubicBezTo>
                      <a:pt x="144" y="54"/>
                      <a:pt x="141" y="62"/>
                      <a:pt x="137" y="67"/>
                    </a:cubicBezTo>
                    <a:cubicBezTo>
                      <a:pt x="132" y="73"/>
                      <a:pt x="124" y="78"/>
                      <a:pt x="117" y="77"/>
                    </a:cubicBezTo>
                    <a:cubicBezTo>
                      <a:pt x="115" y="69"/>
                      <a:pt x="119" y="61"/>
                      <a:pt x="124" y="56"/>
                    </a:cubicBezTo>
                    <a:close/>
                    <a:moveTo>
                      <a:pt x="162" y="164"/>
                    </a:moveTo>
                    <a:cubicBezTo>
                      <a:pt x="157" y="172"/>
                      <a:pt x="151" y="180"/>
                      <a:pt x="142" y="181"/>
                    </a:cubicBezTo>
                    <a:cubicBezTo>
                      <a:pt x="133" y="181"/>
                      <a:pt x="130" y="175"/>
                      <a:pt x="119" y="175"/>
                    </a:cubicBezTo>
                    <a:cubicBezTo>
                      <a:pt x="109" y="175"/>
                      <a:pt x="106" y="180"/>
                      <a:pt x="97" y="181"/>
                    </a:cubicBezTo>
                    <a:cubicBezTo>
                      <a:pt x="88" y="181"/>
                      <a:pt x="82" y="172"/>
                      <a:pt x="76" y="164"/>
                    </a:cubicBezTo>
                    <a:cubicBezTo>
                      <a:pt x="64" y="147"/>
                      <a:pt x="55" y="116"/>
                      <a:pt x="67" y="96"/>
                    </a:cubicBezTo>
                    <a:cubicBezTo>
                      <a:pt x="73" y="85"/>
                      <a:pt x="84" y="79"/>
                      <a:pt x="95" y="79"/>
                    </a:cubicBezTo>
                    <a:cubicBezTo>
                      <a:pt x="104" y="79"/>
                      <a:pt x="112" y="85"/>
                      <a:pt x="118" y="85"/>
                    </a:cubicBezTo>
                    <a:cubicBezTo>
                      <a:pt x="123" y="85"/>
                      <a:pt x="133" y="77"/>
                      <a:pt x="143" y="79"/>
                    </a:cubicBezTo>
                    <a:cubicBezTo>
                      <a:pt x="148" y="79"/>
                      <a:pt x="160" y="80"/>
                      <a:pt x="168" y="92"/>
                    </a:cubicBezTo>
                    <a:cubicBezTo>
                      <a:pt x="167" y="92"/>
                      <a:pt x="153" y="100"/>
                      <a:pt x="154" y="118"/>
                    </a:cubicBezTo>
                    <a:cubicBezTo>
                      <a:pt x="154" y="138"/>
                      <a:pt x="171" y="145"/>
                      <a:pt x="172" y="145"/>
                    </a:cubicBezTo>
                    <a:cubicBezTo>
                      <a:pt x="171" y="145"/>
                      <a:pt x="169" y="155"/>
                      <a:pt x="162" y="16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3092644" y="3499392"/>
              <a:ext cx="3425516" cy="306302"/>
              <a:chOff x="3688885" y="3228410"/>
              <a:chExt cx="4567355" cy="408403"/>
            </a:xfrm>
          </p:grpSpPr>
          <p:sp>
            <p:nvSpPr>
              <p:cNvPr id="12" name="圆角矩形 63"/>
              <p:cNvSpPr/>
              <p:nvPr/>
            </p:nvSpPr>
            <p:spPr>
              <a:xfrm>
                <a:off x="3688885" y="3228410"/>
                <a:ext cx="4567355" cy="40840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lIns="720000" wrap="square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altLang="en-US" lang="zh-CN" sz="11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  <p:sp>
            <p:nvSpPr>
              <p:cNvPr id="13" name="任意多边形 64"/>
              <p:cNvSpPr/>
              <p:nvPr/>
            </p:nvSpPr>
            <p:spPr>
              <a:xfrm>
                <a:off x="3688885" y="3228410"/>
                <a:ext cx="550836" cy="408403"/>
              </a:xfrm>
              <a:custGeom>
                <a:gdLst>
                  <a:gd fmla="*/ 80296 w 649782" name="connsiteX0"/>
                  <a:gd fmla="*/ 0 h 481764" name="connsiteY0"/>
                  <a:gd fmla="*/ 649782 w 649782" name="connsiteX1"/>
                  <a:gd fmla="*/ 0 h 481764" name="connsiteY1"/>
                  <a:gd fmla="*/ 649782 w 649782" name="connsiteX2"/>
                  <a:gd fmla="*/ 481764 h 481764" name="connsiteY2"/>
                  <a:gd fmla="*/ 80296 w 649782" name="connsiteX3"/>
                  <a:gd fmla="*/ 481764 h 481764" name="connsiteY3"/>
                  <a:gd fmla="*/ 0 w 649782" name="connsiteX4"/>
                  <a:gd fmla="*/ 401468 h 481764" name="connsiteY4"/>
                  <a:gd fmla="*/ 0 w 649782" name="connsiteX5"/>
                  <a:gd fmla="*/ 80296 h 481764" name="connsiteY5"/>
                  <a:gd fmla="*/ 80296 w 649782" name="connsiteX6"/>
                  <a:gd fmla="*/ 0 h 481764" name="connsiteY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b="b" l="l" r="r" t="t"/>
                <a:pathLst>
                  <a:path h="481764" w="649782">
                    <a:moveTo>
                      <a:pt x="80296" y="0"/>
                    </a:moveTo>
                    <a:lnTo>
                      <a:pt x="649782" y="0"/>
                    </a:lnTo>
                    <a:lnTo>
                      <a:pt x="649782" y="481764"/>
                    </a:lnTo>
                    <a:lnTo>
                      <a:pt x="80296" y="481764"/>
                    </a:lnTo>
                    <a:cubicBezTo>
                      <a:pt x="35950" y="481764"/>
                      <a:pt x="0" y="445814"/>
                      <a:pt x="0" y="401468"/>
                    </a:cubicBezTo>
                    <a:lnTo>
                      <a:pt x="0" y="80296"/>
                    </a:lnTo>
                    <a:cubicBezTo>
                      <a:pt x="0" y="35950"/>
                      <a:pt x="35950" y="0"/>
                      <a:pt x="80296" y="0"/>
                    </a:cubicBezTo>
                    <a:close/>
                  </a:path>
                </a:pathLst>
              </a:custGeom>
              <a:solidFill>
                <a:schemeClr val="accent5">
                  <a:lumMod val="10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" name="任意多边形 65"/>
              <p:cNvSpPr/>
              <p:nvPr/>
            </p:nvSpPr>
            <p:spPr bwMode="auto">
              <a:xfrm>
                <a:off x="3859934" y="3301725"/>
                <a:ext cx="224340" cy="224340"/>
              </a:xfrm>
              <a:custGeom>
                <a:gdLst>
                  <a:gd fmla="*/ 118 w 236" name="T0"/>
                  <a:gd fmla="*/ 0 h 236" name="T1"/>
                  <a:gd fmla="*/ 0 w 236" name="T2"/>
                  <a:gd fmla="*/ 118 h 236" name="T3"/>
                  <a:gd fmla="*/ 118 w 236" name="T4"/>
                  <a:gd fmla="*/ 236 h 236" name="T5"/>
                  <a:gd fmla="*/ 236 w 236" name="T6"/>
                  <a:gd fmla="*/ 118 h 236" name="T7"/>
                  <a:gd fmla="*/ 118 w 236" name="T8"/>
                  <a:gd fmla="*/ 0 h 236" name="T9"/>
                  <a:gd fmla="*/ 106 w 236" name="T10"/>
                  <a:gd fmla="*/ 171 h 236" name="T11"/>
                  <a:gd fmla="*/ 54 w 236" name="T12"/>
                  <a:gd fmla="*/ 163 h 236" name="T13"/>
                  <a:gd fmla="*/ 54 w 236" name="T14"/>
                  <a:gd fmla="*/ 121 h 236" name="T15"/>
                  <a:gd fmla="*/ 106 w 236" name="T16"/>
                  <a:gd fmla="*/ 121 h 236" name="T17"/>
                  <a:gd fmla="*/ 106 w 236" name="T18"/>
                  <a:gd fmla="*/ 171 h 236" name="T19"/>
                  <a:gd fmla="*/ 106 w 236" name="T20"/>
                  <a:gd fmla="*/ 114 h 236" name="T21"/>
                  <a:gd fmla="*/ 54 w 236" name="T22"/>
                  <a:gd fmla="*/ 114 h 236" name="T23"/>
                  <a:gd fmla="*/ 54 w 236" name="T24"/>
                  <a:gd fmla="*/ 72 h 236" name="T25"/>
                  <a:gd fmla="*/ 106 w 236" name="T26"/>
                  <a:gd fmla="*/ 64 h 236" name="T27"/>
                  <a:gd fmla="*/ 106 w 236" name="T28"/>
                  <a:gd fmla="*/ 114 h 236" name="T29"/>
                  <a:gd fmla="*/ 182 w 236" name="T30"/>
                  <a:gd fmla="*/ 182 h 236" name="T31"/>
                  <a:gd fmla="*/ 113 w 236" name="T32"/>
                  <a:gd fmla="*/ 172 h 236" name="T33"/>
                  <a:gd fmla="*/ 113 w 236" name="T34"/>
                  <a:gd fmla="*/ 121 h 236" name="T35"/>
                  <a:gd fmla="*/ 182 w 236" name="T36"/>
                  <a:gd fmla="*/ 121 h 236" name="T37"/>
                  <a:gd fmla="*/ 182 w 236" name="T38"/>
                  <a:gd fmla="*/ 182 h 236" name="T39"/>
                  <a:gd fmla="*/ 182 w 236" name="T40"/>
                  <a:gd fmla="*/ 114 h 236" name="T41"/>
                  <a:gd fmla="*/ 113 w 236" name="T42"/>
                  <a:gd fmla="*/ 114 h 236" name="T43"/>
                  <a:gd fmla="*/ 113 w 236" name="T44"/>
                  <a:gd fmla="*/ 63 h 236" name="T45"/>
                  <a:gd fmla="*/ 182 w 236" name="T46"/>
                  <a:gd fmla="*/ 53 h 236" name="T47"/>
                  <a:gd fmla="*/ 182 w 236" name="T48"/>
                  <a:gd fmla="*/ 114 h 236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236" w="236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06" y="171"/>
                    </a:moveTo>
                    <a:cubicBezTo>
                      <a:pt x="54" y="163"/>
                      <a:pt x="54" y="163"/>
                      <a:pt x="54" y="163"/>
                    </a:cubicBezTo>
                    <a:cubicBezTo>
                      <a:pt x="54" y="121"/>
                      <a:pt x="54" y="121"/>
                      <a:pt x="54" y="121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71"/>
                    </a:lnTo>
                    <a:close/>
                    <a:moveTo>
                      <a:pt x="106" y="114"/>
                    </a:moveTo>
                    <a:cubicBezTo>
                      <a:pt x="54" y="114"/>
                      <a:pt x="54" y="114"/>
                      <a:pt x="54" y="114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106" y="64"/>
                      <a:pt x="106" y="64"/>
                      <a:pt x="106" y="64"/>
                    </a:cubicBezTo>
                    <a:lnTo>
                      <a:pt x="106" y="114"/>
                    </a:lnTo>
                    <a:close/>
                    <a:moveTo>
                      <a:pt x="182" y="182"/>
                    </a:moveTo>
                    <a:cubicBezTo>
                      <a:pt x="113" y="172"/>
                      <a:pt x="113" y="172"/>
                      <a:pt x="113" y="172"/>
                    </a:cubicBezTo>
                    <a:cubicBezTo>
                      <a:pt x="113" y="121"/>
                      <a:pt x="113" y="121"/>
                      <a:pt x="113" y="121"/>
                    </a:cubicBezTo>
                    <a:cubicBezTo>
                      <a:pt x="182" y="121"/>
                      <a:pt x="182" y="121"/>
                      <a:pt x="182" y="121"/>
                    </a:cubicBezTo>
                    <a:lnTo>
                      <a:pt x="182" y="182"/>
                    </a:lnTo>
                    <a:close/>
                    <a:moveTo>
                      <a:pt x="182" y="114"/>
                    </a:moveTo>
                    <a:cubicBezTo>
                      <a:pt x="113" y="114"/>
                      <a:pt x="113" y="114"/>
                      <a:pt x="113" y="114"/>
                    </a:cubicBezTo>
                    <a:cubicBezTo>
                      <a:pt x="113" y="63"/>
                      <a:pt x="113" y="63"/>
                      <a:pt x="113" y="63"/>
                    </a:cubicBezTo>
                    <a:cubicBezTo>
                      <a:pt x="182" y="53"/>
                      <a:pt x="182" y="53"/>
                      <a:pt x="182" y="53"/>
                    </a:cubicBezTo>
                    <a:lnTo>
                      <a:pt x="182" y="11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9A120663-5C45-4915-A40F-DD0CB7EEA328}"/>
              </a:ext>
            </a:extLst>
          </p:cNvPr>
          <p:cNvGrpSpPr/>
          <p:nvPr/>
        </p:nvGrpSpPr>
        <p:grpSpPr>
          <a:xfrm>
            <a:off x="323528" y="0"/>
            <a:ext cx="2087905" cy="578162"/>
            <a:chOff x="323528" y="0"/>
            <a:chExt cx="2087905" cy="578162"/>
          </a:xfrm>
        </p:grpSpPr>
        <p:sp>
          <p:nvSpPr>
            <p:cNvPr id="65" name="TextBox 86">
              <a:extLst>
                <a:ext uri="{FF2B5EF4-FFF2-40B4-BE49-F238E27FC236}">
                  <a16:creationId xmlns:a16="http://schemas.microsoft.com/office/drawing/2014/main" id="{1CD35F42-58B4-4CEE-AA68-5CAEEB33E167}"/>
                </a:ext>
              </a:extLst>
            </p:cNvPr>
            <p:cNvSpPr txBox="1"/>
            <p:nvPr/>
          </p:nvSpPr>
          <p:spPr>
            <a:xfrm>
              <a:off x="576196" y="58248"/>
              <a:ext cx="1835237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2400">
                  <a:latin typeface="+mn-lt"/>
                  <a:ea typeface="+mn-ea"/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99A51838-EC93-42D5-85CD-DF1934AC4E16}"/>
                </a:ext>
              </a:extLst>
            </p:cNvPr>
            <p:cNvSpPr/>
            <p:nvPr/>
          </p:nvSpPr>
          <p:spPr>
            <a:xfrm>
              <a:off x="323528" y="0"/>
              <a:ext cx="216024" cy="5781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632434680"/>
      </p:ext>
    </p:extLst>
  </p:cSld>
  <p:clrMapOvr>
    <a:masterClrMapping/>
  </p:clrMapOvr>
  <p:transition spd="med">
    <p:pull/>
  </p:transition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62"/>
          <p:cNvGrpSpPr/>
          <p:nvPr/>
        </p:nvGrpSpPr>
        <p:grpSpPr>
          <a:xfrm>
            <a:off x="731208" y="907855"/>
            <a:ext cx="7534278" cy="1627535"/>
            <a:chOff x="1073149" y="496536"/>
            <a:chExt cx="10045704" cy="2170046"/>
          </a:xfrm>
        </p:grpSpPr>
        <p:sp>
          <p:nvSpPr>
            <p:cNvPr id="15" name="Freeform: Shape 2"/>
            <p:cNvSpPr/>
            <p:nvPr/>
          </p:nvSpPr>
          <p:spPr>
            <a:xfrm>
              <a:off x="1073149" y="1799083"/>
              <a:ext cx="1004571" cy="86209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8605" y="5478"/>
                  </a:moveTo>
                  <a:lnTo>
                    <a:pt x="6126" y="8350"/>
                  </a:lnTo>
                  <a:cubicBezTo>
                    <a:pt x="1357" y="10288"/>
                    <a:pt x="0" y="12899"/>
                    <a:pt x="0" y="14094"/>
                  </a:cubicBezTo>
                  <a:cubicBezTo>
                    <a:pt x="0" y="20043"/>
                    <a:pt x="15755" y="21399"/>
                    <a:pt x="21600" y="21600"/>
                  </a:cubicBezTo>
                  <a:lnTo>
                    <a:pt x="21600" y="0"/>
                  </a:lnTo>
                  <a:cubicBezTo>
                    <a:pt x="16641" y="723"/>
                    <a:pt x="11387" y="2259"/>
                    <a:pt x="8605" y="5478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cap="flat" w="6350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Freeform: Shape 3"/>
            <p:cNvSpPr/>
            <p:nvPr/>
          </p:nvSpPr>
          <p:spPr>
            <a:xfrm>
              <a:off x="2077719" y="1779044"/>
              <a:ext cx="1004571" cy="88753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9081" y="0"/>
                  </a:moveTo>
                  <a:cubicBezTo>
                    <a:pt x="6847" y="0"/>
                    <a:pt x="3495" y="98"/>
                    <a:pt x="0" y="590"/>
                  </a:cubicBezTo>
                  <a:lnTo>
                    <a:pt x="0" y="21571"/>
                  </a:lnTo>
                  <a:cubicBezTo>
                    <a:pt x="609" y="21590"/>
                    <a:pt x="1110" y="21600"/>
                    <a:pt x="1477" y="21600"/>
                  </a:cubicBez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9081" y="0"/>
                    <a:pt x="9081" y="0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cap="flat" w="6350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Freeform: Shape 4"/>
            <p:cNvSpPr/>
            <p:nvPr/>
          </p:nvSpPr>
          <p:spPr>
            <a:xfrm>
              <a:off x="3082288" y="1779044"/>
              <a:ext cx="1004572" cy="88753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cap="flat" w="6350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Freeform: Shape 5"/>
            <p:cNvSpPr/>
            <p:nvPr/>
          </p:nvSpPr>
          <p:spPr>
            <a:xfrm>
              <a:off x="4086859" y="1779044"/>
              <a:ext cx="1004571" cy="88753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0"/>
                  </a:moveTo>
                  <a:lnTo>
                    <a:pt x="0" y="21600"/>
                  </a:lnTo>
                  <a:lnTo>
                    <a:pt x="21600" y="21331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cap="flat" w="6350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Freeform: Shape 6"/>
            <p:cNvSpPr/>
            <p:nvPr/>
          </p:nvSpPr>
          <p:spPr>
            <a:xfrm>
              <a:off x="5091430" y="1779044"/>
              <a:ext cx="1004571" cy="88753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0"/>
                  </a:moveTo>
                  <a:lnTo>
                    <a:pt x="0" y="21331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 cap="flat" w="6350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: Shape 7"/>
            <p:cNvSpPr/>
            <p:nvPr/>
          </p:nvSpPr>
          <p:spPr>
            <a:xfrm>
              <a:off x="6096000" y="1779044"/>
              <a:ext cx="1004571" cy="88753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100000"/>
              </a:schemeClr>
            </a:solidFill>
            <a:ln cap="flat" w="6350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Freeform: Shape 8"/>
            <p:cNvSpPr/>
            <p:nvPr/>
          </p:nvSpPr>
          <p:spPr>
            <a:xfrm>
              <a:off x="7100569" y="1779044"/>
              <a:ext cx="1004571" cy="88753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cap="flat" w="6350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Freeform: Shape 9"/>
            <p:cNvSpPr/>
            <p:nvPr/>
          </p:nvSpPr>
          <p:spPr>
            <a:xfrm>
              <a:off x="8105139" y="1779044"/>
              <a:ext cx="1004571" cy="88753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0"/>
                  </a:moveTo>
                  <a:lnTo>
                    <a:pt x="0" y="21600"/>
                  </a:lnTo>
                  <a:lnTo>
                    <a:pt x="3629" y="21600"/>
                  </a:lnTo>
                  <a:cubicBezTo>
                    <a:pt x="7543" y="21600"/>
                    <a:pt x="13854" y="20683"/>
                    <a:pt x="21600" y="19020"/>
                  </a:cubicBez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cap="flat" w="6350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3" name="Group 10"/>
            <p:cNvGrpSpPr/>
            <p:nvPr/>
          </p:nvGrpSpPr>
          <p:grpSpPr>
            <a:xfrm>
              <a:off x="1374519" y="1999476"/>
              <a:ext cx="7283331" cy="109199"/>
              <a:chExt cx="7283331" cy="109198"/>
            </a:xfrm>
          </p:grpSpPr>
          <p:sp>
            <p:nvSpPr>
              <p:cNvPr id="26" name="Freeform: Shape 13"/>
              <p:cNvSpPr/>
              <p:nvPr/>
            </p:nvSpPr>
            <p:spPr>
              <a:xfrm>
                <a:off x="0" y="0"/>
                <a:ext cx="170984" cy="10880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0" y="21600"/>
                    </a:moveTo>
                    <a:lnTo>
                      <a:pt x="14036" y="0"/>
                    </a:lnTo>
                    <a:lnTo>
                      <a:pt x="21600" y="0"/>
                    </a:lnTo>
                    <a:lnTo>
                      <a:pt x="12641" y="21600"/>
                    </a:lnTo>
                    <a:cubicBezTo>
                      <a:pt x="12641" y="21600"/>
                      <a:pt x="0" y="21600"/>
                      <a:pt x="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" name="Freeform: Shape 14"/>
              <p:cNvSpPr/>
              <p:nvPr/>
            </p:nvSpPr>
            <p:spPr>
              <a:xfrm>
                <a:off x="140639" y="0"/>
                <a:ext cx="133804" cy="10861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10378" y="0"/>
                    </a:lnTo>
                    <a:lnTo>
                      <a:pt x="21600" y="0"/>
                    </a:lnTo>
                    <a:cubicBezTo>
                      <a:pt x="21600" y="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" name="Freeform: Shape 15"/>
              <p:cNvSpPr/>
              <p:nvPr/>
            </p:nvSpPr>
            <p:spPr>
              <a:xfrm>
                <a:off x="301370" y="0"/>
                <a:ext cx="118539" cy="10919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1600"/>
                    </a:moveTo>
                    <a:lnTo>
                      <a:pt x="0" y="21441"/>
                    </a:lnTo>
                    <a:lnTo>
                      <a:pt x="0" y="0"/>
                    </a:lnTo>
                    <a:lnTo>
                      <a:pt x="15779" y="0"/>
                    </a:lnTo>
                    <a:lnTo>
                      <a:pt x="21600" y="6619"/>
                    </a:lnTo>
                    <a:cubicBezTo>
                      <a:pt x="21600" y="6619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" name="Freeform: Shape 16"/>
              <p:cNvSpPr/>
              <p:nvPr/>
            </p:nvSpPr>
            <p:spPr>
              <a:xfrm>
                <a:off x="1024661" y="20039"/>
                <a:ext cx="50437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87" y="21600"/>
                      <a:pt x="13512" y="21600"/>
                    </a:cubicBezTo>
                    <a:lnTo>
                      <a:pt x="8088" y="21600"/>
                    </a:lnTo>
                    <a:cubicBezTo>
                      <a:pt x="3613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13" y="0"/>
                      <a:pt x="8088" y="0"/>
                    </a:cubicBezTo>
                    <a:lnTo>
                      <a:pt x="13512" y="0"/>
                    </a:lnTo>
                    <a:cubicBezTo>
                      <a:pt x="17987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" name="Freeform: Shape 17"/>
              <p:cNvSpPr/>
              <p:nvPr/>
            </p:nvSpPr>
            <p:spPr>
              <a:xfrm>
                <a:off x="1125118" y="20039"/>
                <a:ext cx="50436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898" y="21600"/>
                      <a:pt x="13424" y="21600"/>
                    </a:cubicBezTo>
                    <a:lnTo>
                      <a:pt x="8176" y="21600"/>
                    </a:lnTo>
                    <a:cubicBezTo>
                      <a:pt x="3613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13" y="0"/>
                      <a:pt x="8176" y="0"/>
                    </a:cubicBezTo>
                    <a:lnTo>
                      <a:pt x="13424" y="0"/>
                    </a:lnTo>
                    <a:cubicBezTo>
                      <a:pt x="17898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" name="Freeform: Shape 18"/>
              <p:cNvSpPr/>
              <p:nvPr/>
            </p:nvSpPr>
            <p:spPr>
              <a:xfrm>
                <a:off x="1245666" y="20039"/>
                <a:ext cx="50632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13" y="21600"/>
                      <a:pt x="13456" y="21600"/>
                    </a:cubicBezTo>
                    <a:lnTo>
                      <a:pt x="8140" y="21600"/>
                    </a:lnTo>
                    <a:cubicBezTo>
                      <a:pt x="3599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599" y="0"/>
                      <a:pt x="8140" y="0"/>
                    </a:cubicBezTo>
                    <a:lnTo>
                      <a:pt x="13456" y="0"/>
                    </a:lnTo>
                    <a:cubicBezTo>
                      <a:pt x="17913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" name="Freeform: Shape 19"/>
              <p:cNvSpPr/>
              <p:nvPr/>
            </p:nvSpPr>
            <p:spPr>
              <a:xfrm>
                <a:off x="1366215" y="20039"/>
                <a:ext cx="50631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8001" y="21600"/>
                      <a:pt x="13456" y="21600"/>
                    </a:cubicBezTo>
                    <a:lnTo>
                      <a:pt x="8140" y="21600"/>
                    </a:lnTo>
                    <a:cubicBezTo>
                      <a:pt x="3599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599" y="0"/>
                      <a:pt x="8140" y="0"/>
                    </a:cubicBezTo>
                    <a:lnTo>
                      <a:pt x="13456" y="0"/>
                    </a:lnTo>
                    <a:cubicBezTo>
                      <a:pt x="18001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" name="Freeform: Shape 20"/>
              <p:cNvSpPr/>
              <p:nvPr/>
            </p:nvSpPr>
            <p:spPr>
              <a:xfrm>
                <a:off x="1486763" y="20039"/>
                <a:ext cx="50631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13" y="21600"/>
                      <a:pt x="13456" y="21600"/>
                    </a:cubicBezTo>
                    <a:lnTo>
                      <a:pt x="8140" y="21600"/>
                    </a:lnTo>
                    <a:cubicBezTo>
                      <a:pt x="3683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83" y="0"/>
                      <a:pt x="8140" y="0"/>
                    </a:cubicBezTo>
                    <a:lnTo>
                      <a:pt x="13456" y="0"/>
                    </a:lnTo>
                    <a:cubicBezTo>
                      <a:pt x="17913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" name="Freeform: Shape 21"/>
              <p:cNvSpPr/>
              <p:nvPr/>
            </p:nvSpPr>
            <p:spPr>
              <a:xfrm>
                <a:off x="1607312" y="20039"/>
                <a:ext cx="50426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86" y="21600"/>
                      <a:pt x="13511" y="21600"/>
                    </a:cubicBezTo>
                    <a:lnTo>
                      <a:pt x="8089" y="21600"/>
                    </a:lnTo>
                    <a:cubicBezTo>
                      <a:pt x="3614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14" y="0"/>
                      <a:pt x="8089" y="0"/>
                    </a:cubicBezTo>
                    <a:lnTo>
                      <a:pt x="13511" y="0"/>
                    </a:lnTo>
                    <a:cubicBezTo>
                      <a:pt x="17986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5" name="Freeform: Shape 22"/>
              <p:cNvSpPr/>
              <p:nvPr/>
            </p:nvSpPr>
            <p:spPr>
              <a:xfrm>
                <a:off x="1727860" y="20039"/>
                <a:ext cx="50838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844" y="21600"/>
                      <a:pt x="13405" y="21600"/>
                    </a:cubicBezTo>
                    <a:lnTo>
                      <a:pt x="8111" y="21600"/>
                    </a:lnTo>
                    <a:cubicBezTo>
                      <a:pt x="3672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72" y="0"/>
                      <a:pt x="8111" y="0"/>
                    </a:cubicBezTo>
                    <a:lnTo>
                      <a:pt x="13405" y="0"/>
                    </a:lnTo>
                    <a:cubicBezTo>
                      <a:pt x="17844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" name="Freeform: Shape 23"/>
              <p:cNvSpPr/>
              <p:nvPr/>
            </p:nvSpPr>
            <p:spPr>
              <a:xfrm>
                <a:off x="1828317" y="20039"/>
                <a:ext cx="50427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86" y="21600"/>
                      <a:pt x="13511" y="21600"/>
                    </a:cubicBezTo>
                    <a:lnTo>
                      <a:pt x="8174" y="21600"/>
                    </a:lnTo>
                    <a:cubicBezTo>
                      <a:pt x="3614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14" y="0"/>
                      <a:pt x="8174" y="0"/>
                    </a:cubicBezTo>
                    <a:lnTo>
                      <a:pt x="13511" y="0"/>
                    </a:lnTo>
                    <a:cubicBezTo>
                      <a:pt x="17986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" name="Freeform: Shape 24"/>
              <p:cNvSpPr/>
              <p:nvPr/>
            </p:nvSpPr>
            <p:spPr>
              <a:xfrm>
                <a:off x="1948866" y="20039"/>
                <a:ext cx="50631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8001" y="21600"/>
                      <a:pt x="13460" y="21600"/>
                    </a:cubicBezTo>
                    <a:lnTo>
                      <a:pt x="8144" y="21600"/>
                    </a:lnTo>
                    <a:cubicBezTo>
                      <a:pt x="3603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03" y="0"/>
                      <a:pt x="8144" y="0"/>
                    </a:cubicBezTo>
                    <a:lnTo>
                      <a:pt x="13460" y="0"/>
                    </a:lnTo>
                    <a:cubicBezTo>
                      <a:pt x="18001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" name="Freeform: Shape 25"/>
              <p:cNvSpPr/>
              <p:nvPr/>
            </p:nvSpPr>
            <p:spPr>
              <a:xfrm>
                <a:off x="2069414" y="20039"/>
                <a:ext cx="50631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17" y="21600"/>
                      <a:pt x="13460" y="21600"/>
                    </a:cubicBezTo>
                    <a:lnTo>
                      <a:pt x="8144" y="21600"/>
                    </a:lnTo>
                    <a:cubicBezTo>
                      <a:pt x="3687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87" y="0"/>
                      <a:pt x="8144" y="0"/>
                    </a:cubicBezTo>
                    <a:lnTo>
                      <a:pt x="13460" y="0"/>
                    </a:lnTo>
                    <a:cubicBezTo>
                      <a:pt x="17917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" name="Freeform: Shape 26"/>
              <p:cNvSpPr/>
              <p:nvPr/>
            </p:nvSpPr>
            <p:spPr>
              <a:xfrm>
                <a:off x="2189963" y="20039"/>
                <a:ext cx="50426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86" y="21600"/>
                      <a:pt x="13511" y="21600"/>
                    </a:cubicBezTo>
                    <a:lnTo>
                      <a:pt x="8089" y="21600"/>
                    </a:lnTo>
                    <a:cubicBezTo>
                      <a:pt x="3614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14" y="0"/>
                      <a:pt x="8089" y="0"/>
                    </a:cubicBezTo>
                    <a:lnTo>
                      <a:pt x="13511" y="0"/>
                    </a:lnTo>
                    <a:cubicBezTo>
                      <a:pt x="17986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0" name="Freeform: Shape 27"/>
              <p:cNvSpPr/>
              <p:nvPr/>
            </p:nvSpPr>
            <p:spPr>
              <a:xfrm>
                <a:off x="2310511" y="20039"/>
                <a:ext cx="50631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8001" y="21600"/>
                      <a:pt x="13456" y="21600"/>
                    </a:cubicBezTo>
                    <a:lnTo>
                      <a:pt x="8228" y="21600"/>
                    </a:lnTo>
                    <a:cubicBezTo>
                      <a:pt x="3687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87" y="0"/>
                      <a:pt x="8228" y="0"/>
                    </a:cubicBezTo>
                    <a:lnTo>
                      <a:pt x="13456" y="0"/>
                    </a:lnTo>
                    <a:cubicBezTo>
                      <a:pt x="18001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" name="Freeform: Shape 28"/>
              <p:cNvSpPr/>
              <p:nvPr/>
            </p:nvSpPr>
            <p:spPr>
              <a:xfrm>
                <a:off x="2431059" y="20039"/>
                <a:ext cx="50436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87" y="21600"/>
                      <a:pt x="13512" y="21600"/>
                    </a:cubicBezTo>
                    <a:lnTo>
                      <a:pt x="8088" y="21600"/>
                    </a:lnTo>
                    <a:cubicBezTo>
                      <a:pt x="3613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13" y="0"/>
                      <a:pt x="8088" y="0"/>
                    </a:cubicBezTo>
                    <a:lnTo>
                      <a:pt x="13512" y="0"/>
                    </a:lnTo>
                    <a:cubicBezTo>
                      <a:pt x="17987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" name="Freeform: Shape 29"/>
              <p:cNvSpPr/>
              <p:nvPr/>
            </p:nvSpPr>
            <p:spPr>
              <a:xfrm>
                <a:off x="2893161" y="20039"/>
                <a:ext cx="50632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13" y="21600"/>
                      <a:pt x="13456" y="21600"/>
                    </a:cubicBezTo>
                    <a:lnTo>
                      <a:pt x="8144" y="21600"/>
                    </a:lnTo>
                    <a:cubicBezTo>
                      <a:pt x="3687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87" y="0"/>
                      <a:pt x="8144" y="0"/>
                    </a:cubicBezTo>
                    <a:lnTo>
                      <a:pt x="13456" y="0"/>
                    </a:lnTo>
                    <a:cubicBezTo>
                      <a:pt x="17913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3" name="Freeform: Shape 30"/>
              <p:cNvSpPr/>
              <p:nvPr/>
            </p:nvSpPr>
            <p:spPr>
              <a:xfrm>
                <a:off x="3013710" y="20039"/>
                <a:ext cx="50436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87" y="21600"/>
                      <a:pt x="13512" y="21600"/>
                    </a:cubicBezTo>
                    <a:lnTo>
                      <a:pt x="8092" y="21600"/>
                    </a:lnTo>
                    <a:cubicBezTo>
                      <a:pt x="3618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18" y="0"/>
                      <a:pt x="8092" y="0"/>
                    </a:cubicBezTo>
                    <a:lnTo>
                      <a:pt x="13512" y="0"/>
                    </a:lnTo>
                    <a:cubicBezTo>
                      <a:pt x="17987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" name="Freeform: Shape 31"/>
              <p:cNvSpPr/>
              <p:nvPr/>
            </p:nvSpPr>
            <p:spPr>
              <a:xfrm>
                <a:off x="3134258" y="20039"/>
                <a:ext cx="50828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31" y="21600"/>
                      <a:pt x="13404" y="21600"/>
                    </a:cubicBezTo>
                    <a:lnTo>
                      <a:pt x="8196" y="21600"/>
                    </a:lnTo>
                    <a:cubicBezTo>
                      <a:pt x="3669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69" y="0"/>
                      <a:pt x="8196" y="0"/>
                    </a:cubicBezTo>
                    <a:lnTo>
                      <a:pt x="13404" y="0"/>
                    </a:lnTo>
                    <a:cubicBezTo>
                      <a:pt x="17931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" name="Freeform: Shape 32"/>
              <p:cNvSpPr/>
              <p:nvPr/>
            </p:nvSpPr>
            <p:spPr>
              <a:xfrm>
                <a:off x="3234715" y="20039"/>
                <a:ext cx="50437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82" y="21600"/>
                      <a:pt x="13508" y="21600"/>
                    </a:cubicBezTo>
                    <a:lnTo>
                      <a:pt x="8088" y="21600"/>
                    </a:lnTo>
                    <a:cubicBezTo>
                      <a:pt x="3613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13" y="0"/>
                      <a:pt x="8088" y="0"/>
                    </a:cubicBezTo>
                    <a:lnTo>
                      <a:pt x="13508" y="0"/>
                    </a:lnTo>
                    <a:cubicBezTo>
                      <a:pt x="17982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" name="Freeform: Shape 33"/>
              <p:cNvSpPr/>
              <p:nvPr/>
            </p:nvSpPr>
            <p:spPr>
              <a:xfrm>
                <a:off x="3355264" y="20039"/>
                <a:ext cx="50631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8001" y="21600"/>
                      <a:pt x="13456" y="21600"/>
                    </a:cubicBezTo>
                    <a:lnTo>
                      <a:pt x="8144" y="21600"/>
                    </a:lnTo>
                    <a:cubicBezTo>
                      <a:pt x="3687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87" y="0"/>
                      <a:pt x="8144" y="0"/>
                    </a:cubicBezTo>
                    <a:lnTo>
                      <a:pt x="13456" y="0"/>
                    </a:lnTo>
                    <a:cubicBezTo>
                      <a:pt x="18001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" name="Freeform: Shape 34"/>
              <p:cNvSpPr/>
              <p:nvPr/>
            </p:nvSpPr>
            <p:spPr>
              <a:xfrm>
                <a:off x="3475812" y="20039"/>
                <a:ext cx="50427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86" y="21600"/>
                      <a:pt x="13511" y="21600"/>
                    </a:cubicBezTo>
                    <a:lnTo>
                      <a:pt x="8089" y="21600"/>
                    </a:lnTo>
                    <a:cubicBezTo>
                      <a:pt x="3614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14" y="0"/>
                      <a:pt x="8089" y="0"/>
                    </a:cubicBezTo>
                    <a:lnTo>
                      <a:pt x="13511" y="0"/>
                    </a:lnTo>
                    <a:cubicBezTo>
                      <a:pt x="17986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" name="Freeform: Shape 35"/>
              <p:cNvSpPr/>
              <p:nvPr/>
            </p:nvSpPr>
            <p:spPr>
              <a:xfrm>
                <a:off x="3596360" y="20039"/>
                <a:ext cx="50436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82" y="21600"/>
                      <a:pt x="13508" y="21600"/>
                    </a:cubicBezTo>
                    <a:lnTo>
                      <a:pt x="8088" y="21600"/>
                    </a:lnTo>
                    <a:cubicBezTo>
                      <a:pt x="3613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13" y="0"/>
                      <a:pt x="8088" y="0"/>
                    </a:cubicBezTo>
                    <a:lnTo>
                      <a:pt x="13508" y="0"/>
                    </a:lnTo>
                    <a:cubicBezTo>
                      <a:pt x="17982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" name="Freeform: Shape 36"/>
              <p:cNvSpPr/>
              <p:nvPr/>
            </p:nvSpPr>
            <p:spPr>
              <a:xfrm>
                <a:off x="3958005" y="20039"/>
                <a:ext cx="50427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86" y="21600"/>
                      <a:pt x="13511" y="21600"/>
                    </a:cubicBezTo>
                    <a:lnTo>
                      <a:pt x="8089" y="21600"/>
                    </a:lnTo>
                    <a:cubicBezTo>
                      <a:pt x="3614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14" y="0"/>
                      <a:pt x="8089" y="0"/>
                    </a:cubicBezTo>
                    <a:lnTo>
                      <a:pt x="13511" y="0"/>
                    </a:lnTo>
                    <a:cubicBezTo>
                      <a:pt x="17986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" name="Freeform: Shape 37"/>
              <p:cNvSpPr/>
              <p:nvPr/>
            </p:nvSpPr>
            <p:spPr>
              <a:xfrm>
                <a:off x="4078554" y="20039"/>
                <a:ext cx="50632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13" y="21600"/>
                      <a:pt x="13368" y="21600"/>
                    </a:cubicBezTo>
                    <a:lnTo>
                      <a:pt x="8140" y="21600"/>
                    </a:lnTo>
                    <a:cubicBezTo>
                      <a:pt x="3683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83" y="0"/>
                      <a:pt x="8140" y="0"/>
                    </a:cubicBezTo>
                    <a:lnTo>
                      <a:pt x="13368" y="0"/>
                    </a:lnTo>
                    <a:cubicBezTo>
                      <a:pt x="17913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" name="Freeform: Shape 38"/>
              <p:cNvSpPr/>
              <p:nvPr/>
            </p:nvSpPr>
            <p:spPr>
              <a:xfrm>
                <a:off x="4199102" y="20039"/>
                <a:ext cx="50437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87" y="21600"/>
                      <a:pt x="13512" y="21600"/>
                    </a:cubicBezTo>
                    <a:lnTo>
                      <a:pt x="8176" y="21600"/>
                    </a:lnTo>
                    <a:cubicBezTo>
                      <a:pt x="3618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18" y="0"/>
                      <a:pt x="8176" y="0"/>
                    </a:cubicBezTo>
                    <a:lnTo>
                      <a:pt x="13512" y="0"/>
                    </a:lnTo>
                    <a:cubicBezTo>
                      <a:pt x="17987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" name="Freeform: Shape 39"/>
              <p:cNvSpPr/>
              <p:nvPr/>
            </p:nvSpPr>
            <p:spPr>
              <a:xfrm>
                <a:off x="4319651" y="20039"/>
                <a:ext cx="50632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8001" y="21600"/>
                      <a:pt x="13543" y="21600"/>
                    </a:cubicBezTo>
                    <a:lnTo>
                      <a:pt x="8144" y="21600"/>
                    </a:lnTo>
                    <a:cubicBezTo>
                      <a:pt x="3687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87" y="0"/>
                      <a:pt x="8144" y="0"/>
                    </a:cubicBezTo>
                    <a:lnTo>
                      <a:pt x="13543" y="0"/>
                    </a:lnTo>
                    <a:cubicBezTo>
                      <a:pt x="18001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" name="Freeform: Shape 40"/>
              <p:cNvSpPr/>
              <p:nvPr/>
            </p:nvSpPr>
            <p:spPr>
              <a:xfrm>
                <a:off x="4440199" y="20039"/>
                <a:ext cx="50838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28" y="21600"/>
                      <a:pt x="13401" y="21600"/>
                    </a:cubicBezTo>
                    <a:lnTo>
                      <a:pt x="8195" y="21600"/>
                    </a:lnTo>
                    <a:cubicBezTo>
                      <a:pt x="3672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72" y="0"/>
                      <a:pt x="8195" y="0"/>
                    </a:cubicBezTo>
                    <a:lnTo>
                      <a:pt x="13401" y="0"/>
                    </a:lnTo>
                    <a:cubicBezTo>
                      <a:pt x="17928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4" name="Freeform: Shape 41"/>
              <p:cNvSpPr/>
              <p:nvPr/>
            </p:nvSpPr>
            <p:spPr>
              <a:xfrm>
                <a:off x="4560747" y="20039"/>
                <a:ext cx="50436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87" y="21600"/>
                      <a:pt x="13512" y="21600"/>
                    </a:cubicBezTo>
                    <a:lnTo>
                      <a:pt x="8092" y="21600"/>
                    </a:lnTo>
                    <a:cubicBezTo>
                      <a:pt x="3618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18" y="0"/>
                      <a:pt x="8092" y="0"/>
                    </a:cubicBezTo>
                    <a:lnTo>
                      <a:pt x="13512" y="0"/>
                    </a:lnTo>
                    <a:cubicBezTo>
                      <a:pt x="17987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5" name="Freeform: Shape 42"/>
              <p:cNvSpPr/>
              <p:nvPr/>
            </p:nvSpPr>
            <p:spPr>
              <a:xfrm>
                <a:off x="4661205" y="20039"/>
                <a:ext cx="50828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31" y="21600"/>
                      <a:pt x="13491" y="21600"/>
                    </a:cubicBezTo>
                    <a:lnTo>
                      <a:pt x="8196" y="21600"/>
                    </a:lnTo>
                    <a:cubicBezTo>
                      <a:pt x="3756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756" y="0"/>
                      <a:pt x="8196" y="0"/>
                    </a:cubicBezTo>
                    <a:lnTo>
                      <a:pt x="13491" y="0"/>
                    </a:lnTo>
                    <a:cubicBezTo>
                      <a:pt x="17931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6" name="Freeform: Shape 43"/>
              <p:cNvSpPr/>
              <p:nvPr/>
            </p:nvSpPr>
            <p:spPr>
              <a:xfrm>
                <a:off x="4781753" y="20039"/>
                <a:ext cx="50426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86" y="21600"/>
                      <a:pt x="13506" y="21600"/>
                    </a:cubicBezTo>
                    <a:lnTo>
                      <a:pt x="8169" y="21600"/>
                    </a:lnTo>
                    <a:cubicBezTo>
                      <a:pt x="3614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14" y="0"/>
                      <a:pt x="8169" y="0"/>
                    </a:cubicBezTo>
                    <a:lnTo>
                      <a:pt x="13506" y="0"/>
                    </a:lnTo>
                    <a:cubicBezTo>
                      <a:pt x="17986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7" name="Freeform: Shape 44"/>
              <p:cNvSpPr/>
              <p:nvPr/>
            </p:nvSpPr>
            <p:spPr>
              <a:xfrm>
                <a:off x="4902302" y="20039"/>
                <a:ext cx="50641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18" y="21600"/>
                      <a:pt x="13457" y="21600"/>
                    </a:cubicBezTo>
                    <a:lnTo>
                      <a:pt x="8143" y="21600"/>
                    </a:lnTo>
                    <a:cubicBezTo>
                      <a:pt x="3691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91" y="0"/>
                      <a:pt x="8143" y="0"/>
                    </a:cubicBezTo>
                    <a:lnTo>
                      <a:pt x="13457" y="0"/>
                    </a:lnTo>
                    <a:cubicBezTo>
                      <a:pt x="17918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8" name="Freeform: Shape 45"/>
              <p:cNvSpPr/>
              <p:nvPr/>
            </p:nvSpPr>
            <p:spPr>
              <a:xfrm>
                <a:off x="5344313" y="20039"/>
                <a:ext cx="50818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8014" y="21600"/>
                      <a:pt x="13402" y="21600"/>
                    </a:cubicBezTo>
                    <a:lnTo>
                      <a:pt x="8198" y="21600"/>
                    </a:lnTo>
                    <a:cubicBezTo>
                      <a:pt x="3669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69" y="0"/>
                      <a:pt x="8198" y="0"/>
                    </a:cubicBezTo>
                    <a:lnTo>
                      <a:pt x="13402" y="0"/>
                    </a:lnTo>
                    <a:cubicBezTo>
                      <a:pt x="18014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9" name="Freeform: Shape 46"/>
              <p:cNvSpPr/>
              <p:nvPr/>
            </p:nvSpPr>
            <p:spPr>
              <a:xfrm>
                <a:off x="5464861" y="20039"/>
                <a:ext cx="50427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86" y="21600"/>
                      <a:pt x="13506" y="21600"/>
                    </a:cubicBezTo>
                    <a:lnTo>
                      <a:pt x="8178" y="21600"/>
                    </a:lnTo>
                    <a:cubicBezTo>
                      <a:pt x="3698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98" y="0"/>
                      <a:pt x="8178" y="0"/>
                    </a:cubicBezTo>
                    <a:lnTo>
                      <a:pt x="13506" y="0"/>
                    </a:lnTo>
                    <a:cubicBezTo>
                      <a:pt x="17986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0" name="Freeform: Shape 47"/>
              <p:cNvSpPr/>
              <p:nvPr/>
            </p:nvSpPr>
            <p:spPr>
              <a:xfrm>
                <a:off x="5585409" y="20039"/>
                <a:ext cx="50426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86" y="21600"/>
                      <a:pt x="13515" y="21600"/>
                    </a:cubicBezTo>
                    <a:lnTo>
                      <a:pt x="8085" y="21600"/>
                    </a:lnTo>
                    <a:cubicBezTo>
                      <a:pt x="3614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14" y="0"/>
                      <a:pt x="8085" y="0"/>
                    </a:cubicBezTo>
                    <a:lnTo>
                      <a:pt x="13515" y="0"/>
                    </a:lnTo>
                    <a:cubicBezTo>
                      <a:pt x="17986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1" name="Freeform: Shape 48"/>
              <p:cNvSpPr/>
              <p:nvPr/>
            </p:nvSpPr>
            <p:spPr>
              <a:xfrm>
                <a:off x="5826506" y="20039"/>
                <a:ext cx="50426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86" y="21600"/>
                      <a:pt x="13506" y="21600"/>
                    </a:cubicBezTo>
                    <a:lnTo>
                      <a:pt x="8085" y="21600"/>
                    </a:lnTo>
                    <a:cubicBezTo>
                      <a:pt x="3614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14" y="0"/>
                      <a:pt x="8085" y="0"/>
                    </a:cubicBezTo>
                    <a:lnTo>
                      <a:pt x="13506" y="0"/>
                    </a:lnTo>
                    <a:cubicBezTo>
                      <a:pt x="17986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" name="Freeform: Shape 49"/>
              <p:cNvSpPr/>
              <p:nvPr/>
            </p:nvSpPr>
            <p:spPr>
              <a:xfrm>
                <a:off x="5947055" y="20039"/>
                <a:ext cx="50621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833" y="21600"/>
                      <a:pt x="13370" y="21600"/>
                    </a:cubicBezTo>
                    <a:lnTo>
                      <a:pt x="8138" y="21600"/>
                    </a:lnTo>
                    <a:cubicBezTo>
                      <a:pt x="3600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00" y="0"/>
                      <a:pt x="8138" y="0"/>
                    </a:cubicBezTo>
                    <a:lnTo>
                      <a:pt x="13370" y="0"/>
                    </a:lnTo>
                    <a:cubicBezTo>
                      <a:pt x="17833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3" name="Freeform: Shape 50"/>
              <p:cNvSpPr/>
              <p:nvPr/>
            </p:nvSpPr>
            <p:spPr>
              <a:xfrm>
                <a:off x="6047512" y="20039"/>
                <a:ext cx="50621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16" y="21600"/>
                      <a:pt x="13454" y="21600"/>
                    </a:cubicBezTo>
                    <a:lnTo>
                      <a:pt x="8054" y="21600"/>
                    </a:lnTo>
                    <a:cubicBezTo>
                      <a:pt x="3600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00" y="0"/>
                      <a:pt x="8054" y="0"/>
                    </a:cubicBezTo>
                    <a:lnTo>
                      <a:pt x="13454" y="0"/>
                    </a:lnTo>
                    <a:cubicBezTo>
                      <a:pt x="17916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4" name="Freeform: Shape 51"/>
              <p:cNvSpPr/>
              <p:nvPr/>
            </p:nvSpPr>
            <p:spPr>
              <a:xfrm>
                <a:off x="6168060" y="20039"/>
                <a:ext cx="50427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86" y="21600"/>
                      <a:pt x="13422" y="21600"/>
                    </a:cubicBezTo>
                    <a:lnTo>
                      <a:pt x="8085" y="21600"/>
                    </a:lnTo>
                    <a:cubicBezTo>
                      <a:pt x="3614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14" y="0"/>
                      <a:pt x="8085" y="0"/>
                    </a:cubicBezTo>
                    <a:lnTo>
                      <a:pt x="13422" y="0"/>
                    </a:lnTo>
                    <a:cubicBezTo>
                      <a:pt x="17986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5" name="Freeform: Shape 52"/>
              <p:cNvSpPr/>
              <p:nvPr/>
            </p:nvSpPr>
            <p:spPr>
              <a:xfrm>
                <a:off x="6288608" y="20039"/>
                <a:ext cx="50641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18" y="21600"/>
                      <a:pt x="13457" y="21600"/>
                    </a:cubicBezTo>
                    <a:lnTo>
                      <a:pt x="8143" y="21600"/>
                    </a:lnTo>
                    <a:cubicBezTo>
                      <a:pt x="3691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91" y="0"/>
                      <a:pt x="8143" y="0"/>
                    </a:cubicBezTo>
                    <a:lnTo>
                      <a:pt x="13457" y="0"/>
                    </a:lnTo>
                    <a:cubicBezTo>
                      <a:pt x="17918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6" name="Freeform: Shape 53"/>
              <p:cNvSpPr/>
              <p:nvPr/>
            </p:nvSpPr>
            <p:spPr>
              <a:xfrm>
                <a:off x="6409157" y="20039"/>
                <a:ext cx="50427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86" y="21600"/>
                      <a:pt x="13506" y="21600"/>
                    </a:cubicBezTo>
                    <a:lnTo>
                      <a:pt x="8085" y="21600"/>
                    </a:lnTo>
                    <a:cubicBezTo>
                      <a:pt x="3614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14" y="0"/>
                      <a:pt x="8085" y="0"/>
                    </a:cubicBezTo>
                    <a:lnTo>
                      <a:pt x="13506" y="0"/>
                    </a:lnTo>
                    <a:cubicBezTo>
                      <a:pt x="17986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7" name="Freeform: Shape 54"/>
              <p:cNvSpPr/>
              <p:nvPr/>
            </p:nvSpPr>
            <p:spPr>
              <a:xfrm>
                <a:off x="6529705" y="20039"/>
                <a:ext cx="50838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840" y="21600"/>
                      <a:pt x="13405" y="21600"/>
                    </a:cubicBezTo>
                    <a:lnTo>
                      <a:pt x="8195" y="21600"/>
                    </a:lnTo>
                    <a:cubicBezTo>
                      <a:pt x="3676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76" y="0"/>
                      <a:pt x="8195" y="0"/>
                    </a:cubicBezTo>
                    <a:lnTo>
                      <a:pt x="13405" y="0"/>
                    </a:lnTo>
                    <a:cubicBezTo>
                      <a:pt x="17840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8" name="Freeform: Shape 55"/>
              <p:cNvSpPr/>
              <p:nvPr/>
            </p:nvSpPr>
            <p:spPr>
              <a:xfrm>
                <a:off x="6650253" y="20039"/>
                <a:ext cx="50445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87" y="21600"/>
                      <a:pt x="13509" y="21600"/>
                    </a:cubicBezTo>
                    <a:lnTo>
                      <a:pt x="8091" y="21600"/>
                    </a:lnTo>
                    <a:cubicBezTo>
                      <a:pt x="3613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13" y="0"/>
                      <a:pt x="8091" y="0"/>
                    </a:cubicBezTo>
                    <a:lnTo>
                      <a:pt x="13509" y="0"/>
                    </a:lnTo>
                    <a:cubicBezTo>
                      <a:pt x="17987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9" name="Freeform: Shape 56"/>
              <p:cNvSpPr/>
              <p:nvPr/>
            </p:nvSpPr>
            <p:spPr>
              <a:xfrm>
                <a:off x="6750711" y="20039"/>
                <a:ext cx="50838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8015" y="21600"/>
                      <a:pt x="13489" y="21600"/>
                    </a:cubicBezTo>
                    <a:lnTo>
                      <a:pt x="8195" y="21600"/>
                    </a:lnTo>
                    <a:cubicBezTo>
                      <a:pt x="3760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760" y="0"/>
                      <a:pt x="8195" y="0"/>
                    </a:cubicBezTo>
                    <a:lnTo>
                      <a:pt x="13489" y="0"/>
                    </a:lnTo>
                    <a:cubicBezTo>
                      <a:pt x="18015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0" name="Freeform: Shape 57"/>
              <p:cNvSpPr/>
              <p:nvPr/>
            </p:nvSpPr>
            <p:spPr>
              <a:xfrm>
                <a:off x="6871258" y="20039"/>
                <a:ext cx="50642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09" y="21600"/>
                      <a:pt x="13457" y="21600"/>
                    </a:cubicBezTo>
                    <a:lnTo>
                      <a:pt x="8059" y="21600"/>
                    </a:lnTo>
                    <a:cubicBezTo>
                      <a:pt x="3599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599" y="0"/>
                      <a:pt x="8059" y="0"/>
                    </a:cubicBezTo>
                    <a:lnTo>
                      <a:pt x="13457" y="0"/>
                    </a:lnTo>
                    <a:cubicBezTo>
                      <a:pt x="17909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1" name="Freeform: Shape 58"/>
              <p:cNvSpPr/>
              <p:nvPr/>
            </p:nvSpPr>
            <p:spPr>
              <a:xfrm>
                <a:off x="6991807" y="20039"/>
                <a:ext cx="50444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87" y="21600"/>
                      <a:pt x="13509" y="21600"/>
                    </a:cubicBezTo>
                    <a:lnTo>
                      <a:pt x="8091" y="21600"/>
                    </a:lnTo>
                    <a:cubicBezTo>
                      <a:pt x="3613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13" y="0"/>
                      <a:pt x="8091" y="0"/>
                    </a:cubicBezTo>
                    <a:lnTo>
                      <a:pt x="13509" y="0"/>
                    </a:lnTo>
                    <a:cubicBezTo>
                      <a:pt x="17987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2" name="Freeform: Shape 59"/>
              <p:cNvSpPr/>
              <p:nvPr/>
            </p:nvSpPr>
            <p:spPr>
              <a:xfrm>
                <a:off x="7112357" y="20039"/>
                <a:ext cx="50641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09" y="21600"/>
                      <a:pt x="13457" y="21600"/>
                    </a:cubicBezTo>
                    <a:lnTo>
                      <a:pt x="8143" y="21600"/>
                    </a:lnTo>
                    <a:cubicBezTo>
                      <a:pt x="3599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599" y="0"/>
                      <a:pt x="8143" y="0"/>
                    </a:cubicBezTo>
                    <a:lnTo>
                      <a:pt x="13457" y="0"/>
                    </a:lnTo>
                    <a:cubicBezTo>
                      <a:pt x="17909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3" name="Freeform: Shape 60"/>
              <p:cNvSpPr/>
              <p:nvPr/>
            </p:nvSpPr>
            <p:spPr>
              <a:xfrm>
                <a:off x="7232905" y="20039"/>
                <a:ext cx="50426" cy="68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700"/>
                    </a:moveTo>
                    <a:cubicBezTo>
                      <a:pt x="21600" y="18963"/>
                      <a:pt x="17986" y="21600"/>
                      <a:pt x="13515" y="21600"/>
                    </a:cubicBezTo>
                    <a:lnTo>
                      <a:pt x="8094" y="21600"/>
                    </a:lnTo>
                    <a:cubicBezTo>
                      <a:pt x="3614" y="21600"/>
                      <a:pt x="0" y="18963"/>
                      <a:pt x="0" y="15700"/>
                    </a:cubicBezTo>
                    <a:lnTo>
                      <a:pt x="0" y="5961"/>
                    </a:lnTo>
                    <a:cubicBezTo>
                      <a:pt x="0" y="2698"/>
                      <a:pt x="3614" y="0"/>
                      <a:pt x="8094" y="0"/>
                    </a:cubicBezTo>
                    <a:lnTo>
                      <a:pt x="13515" y="0"/>
                    </a:lnTo>
                    <a:cubicBezTo>
                      <a:pt x="17986" y="0"/>
                      <a:pt x="21600" y="2698"/>
                      <a:pt x="21600" y="5961"/>
                    </a:cubicBezTo>
                    <a:cubicBezTo>
                      <a:pt x="21600" y="5961"/>
                      <a:pt x="21600" y="15700"/>
                      <a:pt x="21600" y="157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4" name="Freeform: Shape 11"/>
            <p:cNvSpPr/>
            <p:nvPr/>
          </p:nvSpPr>
          <p:spPr>
            <a:xfrm>
              <a:off x="9109711" y="977477"/>
              <a:ext cx="1004571" cy="158309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0"/>
                  </a:moveTo>
                  <a:lnTo>
                    <a:pt x="21600" y="18420"/>
                  </a:lnTo>
                  <a:cubicBezTo>
                    <a:pt x="17483" y="19076"/>
                    <a:pt x="12748" y="19774"/>
                    <a:pt x="7366" y="20490"/>
                  </a:cubicBezTo>
                  <a:cubicBezTo>
                    <a:pt x="4800" y="20856"/>
                    <a:pt x="2333" y="21321"/>
                    <a:pt x="0" y="21600"/>
                  </a:cubicBezTo>
                  <a:lnTo>
                    <a:pt x="0" y="10937"/>
                  </a:lnTo>
                  <a:lnTo>
                    <a:pt x="1996" y="10740"/>
                  </a:lnTo>
                  <a:cubicBezTo>
                    <a:pt x="4765" y="10568"/>
                    <a:pt x="9422" y="9310"/>
                    <a:pt x="12649" y="6901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cap="flat" w="6350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Freeform: Shape 12"/>
            <p:cNvSpPr/>
            <p:nvPr/>
          </p:nvSpPr>
          <p:spPr>
            <a:xfrm>
              <a:off x="10114282" y="496536"/>
              <a:ext cx="1004571" cy="182356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18146"/>
                  </a:moveTo>
                  <a:cubicBezTo>
                    <a:pt x="21600" y="18146"/>
                    <a:pt x="14813" y="19556"/>
                    <a:pt x="0" y="21600"/>
                  </a:cubicBezTo>
                  <a:lnTo>
                    <a:pt x="0" y="5756"/>
                  </a:lnTo>
                  <a:lnTo>
                    <a:pt x="7547" y="705"/>
                  </a:lnTo>
                  <a:cubicBezTo>
                    <a:pt x="8450" y="107"/>
                    <a:pt x="9802" y="0"/>
                    <a:pt x="10580" y="0"/>
                  </a:cubicBezTo>
                  <a:lnTo>
                    <a:pt x="17798" y="0"/>
                  </a:lnTo>
                  <a:lnTo>
                    <a:pt x="10813" y="15801"/>
                  </a:lnTo>
                  <a:cubicBezTo>
                    <a:pt x="15889" y="16055"/>
                    <a:pt x="19902" y="16390"/>
                    <a:pt x="21280" y="16808"/>
                  </a:cubicBezTo>
                  <a:lnTo>
                    <a:pt x="21600" y="18146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cap="flat" w="6350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" name="Rectangle 61"/>
          <p:cNvSpPr/>
          <p:nvPr/>
        </p:nvSpPr>
        <p:spPr>
          <a:xfrm>
            <a:off x="3520924" y="2371643"/>
            <a:ext cx="2190751" cy="952501"/>
          </a:xfrm>
          <a:prstGeom prst="rect">
            <a:avLst/>
          </a:prstGeom>
          <a:noFill/>
          <a:ln cap="flat" w="12700">
            <a:noFill/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val="1"/>
            </a:ext>
          </a:extLst>
        </p:spPr>
        <p:txBody>
          <a:bodyPr anchor="b" bIns="0" lIns="0" rIns="0" tIns="0" wrap="none">
            <a:normAutofit/>
          </a:bodyPr>
          <a:lstStyle/>
          <a:p>
            <a:pPr algn="ctr"/>
            <a:r>
              <a:rPr altLang="zh-CN" b="1" lang="en-US" sz="3600">
                <a:solidFill>
                  <a:schemeClr val="accent2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50%</a:t>
            </a:r>
          </a:p>
        </p:txBody>
      </p:sp>
      <p:sp>
        <p:nvSpPr>
          <p:cNvPr id="6" name="Rectangle 64"/>
          <p:cNvSpPr/>
          <p:nvPr/>
        </p:nvSpPr>
        <p:spPr>
          <a:xfrm>
            <a:off x="518355" y="2371643"/>
            <a:ext cx="2190751" cy="952501"/>
          </a:xfrm>
          <a:prstGeom prst="rect">
            <a:avLst/>
          </a:prstGeom>
          <a:noFill/>
          <a:ln cap="flat" w="12700">
            <a:noFill/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val="1"/>
            </a:ext>
          </a:extLst>
        </p:spPr>
        <p:txBody>
          <a:bodyPr anchor="b" bIns="0" lIns="0" rIns="0" tIns="0" wrap="none">
            <a:normAutofit/>
          </a:bodyPr>
          <a:lstStyle/>
          <a:p>
            <a:pPr algn="ctr"/>
            <a:r>
              <a:rPr altLang="zh-CN" b="1" lang="en-US" sz="3600">
                <a:solidFill>
                  <a:schemeClr val="accent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30%</a:t>
            </a:r>
          </a:p>
        </p:txBody>
      </p:sp>
      <p:sp>
        <p:nvSpPr>
          <p:cNvPr id="7" name="Rectangle 66"/>
          <p:cNvSpPr/>
          <p:nvPr/>
        </p:nvSpPr>
        <p:spPr>
          <a:xfrm>
            <a:off x="6434894" y="2371643"/>
            <a:ext cx="2190751" cy="952501"/>
          </a:xfrm>
          <a:prstGeom prst="rect">
            <a:avLst/>
          </a:prstGeom>
          <a:noFill/>
          <a:ln cap="flat" w="12700">
            <a:noFill/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val="1"/>
            </a:ext>
          </a:extLst>
        </p:spPr>
        <p:txBody>
          <a:bodyPr anchor="b" bIns="0" lIns="0" rIns="0" tIns="0" wrap="none">
            <a:normAutofit/>
          </a:bodyPr>
          <a:lstStyle/>
          <a:p>
            <a:pPr algn="ctr"/>
            <a:r>
              <a:rPr altLang="zh-CN" b="1" lang="en-US" sz="3600">
                <a:solidFill>
                  <a:schemeClr val="accent3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20%</a:t>
            </a:r>
          </a:p>
        </p:txBody>
      </p:sp>
      <p:grpSp>
        <p:nvGrpSpPr>
          <p:cNvPr id="8" name="Group 80"/>
          <p:cNvGrpSpPr/>
          <p:nvPr/>
        </p:nvGrpSpPr>
        <p:grpSpPr>
          <a:xfrm>
            <a:off x="603533" y="3499557"/>
            <a:ext cx="7938130" cy="736088"/>
            <a:chOff x="902916" y="4447035"/>
            <a:chExt cx="10584173" cy="981450"/>
          </a:xfrm>
        </p:grpSpPr>
        <p:sp>
          <p:nvSpPr>
            <p:cNvPr id="9" name="TextBox 81"/>
            <p:cNvSpPr txBox="1"/>
            <p:nvPr/>
          </p:nvSpPr>
          <p:spPr>
            <a:xfrm>
              <a:off x="1608294" y="4447035"/>
              <a:ext cx="1286292" cy="340519"/>
            </a:xfrm>
            <a:prstGeom prst="roundRect">
              <a:avLst/>
            </a:prstGeom>
            <a:solidFill>
              <a:schemeClr val="accent1"/>
            </a:solidFill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altLang="en-US" lang="zh-CN" sz="1400">
                  <a:solidFill>
                    <a:schemeClr val="bg2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0" name="TextBox 82"/>
            <p:cNvSpPr txBox="1"/>
            <p:nvPr/>
          </p:nvSpPr>
          <p:spPr>
            <a:xfrm>
              <a:off x="5569588" y="4447035"/>
              <a:ext cx="1286292" cy="340519"/>
            </a:xfrm>
            <a:prstGeom prst="roundRect">
              <a:avLst/>
            </a:prstGeom>
            <a:solidFill>
              <a:schemeClr val="accent2"/>
            </a:solidFill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altLang="en-US" lang="zh-CN" sz="1400">
                  <a:solidFill>
                    <a:schemeClr val="bg2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1" name="TextBox 83"/>
            <p:cNvSpPr txBox="1"/>
            <p:nvPr/>
          </p:nvSpPr>
          <p:spPr>
            <a:xfrm>
              <a:off x="9495419" y="4447035"/>
              <a:ext cx="1286292" cy="340519"/>
            </a:xfrm>
            <a:prstGeom prst="roundRect">
              <a:avLst/>
            </a:prstGeom>
            <a:solidFill>
              <a:schemeClr val="accent3"/>
            </a:solidFill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altLang="en-US" lang="zh-CN" sz="1400">
                  <a:solidFill>
                    <a:schemeClr val="bg2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2" name="TextBox 84"/>
            <p:cNvSpPr txBox="1"/>
            <p:nvPr/>
          </p:nvSpPr>
          <p:spPr bwMode="auto">
            <a:xfrm>
              <a:off x="902916" y="4854255"/>
              <a:ext cx="2697048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 anchorCtr="1" bIns="0" lIns="0" rIns="0" tIns="0" wrap="square">
              <a:norm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altLang="en-US" lang="zh-CN" sz="1000">
                  <a:latin typeface="+mn-lt"/>
                  <a:ea typeface="+mn-ea"/>
                  <a:cs typeface="+mn-ea"/>
                  <a:sym typeface="+mn-lt"/>
                </a:rPr>
                <a:t>此部分内容作为文字排版占位显示 </a:t>
              </a:r>
              <a:br>
                <a:rPr altLang="en-US" lang="zh-CN" sz="1000">
                  <a:latin typeface="+mn-lt"/>
                  <a:ea typeface="+mn-ea"/>
                  <a:cs typeface="+mn-ea"/>
                  <a:sym typeface="+mn-lt"/>
                </a:rPr>
              </a:br>
              <a:r>
                <a:rPr altLang="en-US" lang="zh-CN" sz="1000"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3" name="TextBox 85"/>
            <p:cNvSpPr txBox="1"/>
            <p:nvPr/>
          </p:nvSpPr>
          <p:spPr bwMode="auto">
            <a:xfrm>
              <a:off x="4864210" y="4854255"/>
              <a:ext cx="2697048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 anchorCtr="1" bIns="0" lIns="0" rIns="0" tIns="0" wrap="square">
              <a:norm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altLang="en-US" lang="zh-CN" sz="1000">
                  <a:latin typeface="+mn-lt"/>
                  <a:ea typeface="+mn-ea"/>
                  <a:cs typeface="+mn-ea"/>
                  <a:sym typeface="+mn-lt"/>
                </a:rPr>
                <a:t>此部分内容作为文字排版占位显示 </a:t>
              </a:r>
              <a:br>
                <a:rPr altLang="en-US" lang="zh-CN" sz="1000">
                  <a:latin typeface="+mn-lt"/>
                  <a:ea typeface="+mn-ea"/>
                  <a:cs typeface="+mn-ea"/>
                  <a:sym typeface="+mn-lt"/>
                </a:rPr>
              </a:br>
              <a:r>
                <a:rPr altLang="en-US" lang="zh-CN" sz="1000"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4" name="TextBox 86"/>
            <p:cNvSpPr txBox="1"/>
            <p:nvPr/>
          </p:nvSpPr>
          <p:spPr bwMode="auto">
            <a:xfrm>
              <a:off x="8790041" y="4854255"/>
              <a:ext cx="2697048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 anchorCtr="1" bIns="0" lIns="0" rIns="0" tIns="0" wrap="square">
              <a:norm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altLang="en-US" lang="zh-CN" sz="1000">
                  <a:latin typeface="+mn-lt"/>
                  <a:ea typeface="+mn-ea"/>
                  <a:cs typeface="+mn-ea"/>
                  <a:sym typeface="+mn-lt"/>
                </a:rPr>
                <a:t>此部分内容作为文字排版占位显示 </a:t>
              </a:r>
              <a:br>
                <a:rPr altLang="en-US" lang="zh-CN" sz="1000">
                  <a:latin typeface="+mn-lt"/>
                  <a:ea typeface="+mn-ea"/>
                  <a:cs typeface="+mn-ea"/>
                  <a:sym typeface="+mn-lt"/>
                </a:rPr>
              </a:br>
              <a:r>
                <a:rPr altLang="en-US" lang="zh-CN" sz="1000"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CFD11D06-83DA-4793-B1B3-2379A92C6C88}"/>
              </a:ext>
            </a:extLst>
          </p:cNvPr>
          <p:cNvGrpSpPr/>
          <p:nvPr/>
        </p:nvGrpSpPr>
        <p:grpSpPr>
          <a:xfrm>
            <a:off x="323528" y="0"/>
            <a:ext cx="2087905" cy="578162"/>
            <a:chOff x="323528" y="0"/>
            <a:chExt cx="2087905" cy="578162"/>
          </a:xfrm>
        </p:grpSpPr>
        <p:sp>
          <p:nvSpPr>
            <p:cNvPr id="76" name="TextBox 86">
              <a:extLst>
                <a:ext uri="{FF2B5EF4-FFF2-40B4-BE49-F238E27FC236}">
                  <a16:creationId xmlns:a16="http://schemas.microsoft.com/office/drawing/2014/main" id="{E3410950-5E7A-476E-9059-5C74860751D1}"/>
                </a:ext>
              </a:extLst>
            </p:cNvPr>
            <p:cNvSpPr txBox="1"/>
            <p:nvPr/>
          </p:nvSpPr>
          <p:spPr>
            <a:xfrm>
              <a:off x="576196" y="58248"/>
              <a:ext cx="1835237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2400">
                  <a:latin typeface="+mn-lt"/>
                  <a:ea typeface="+mn-ea"/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8B125520-1106-4414-82A7-6CBC454BD44D}"/>
                </a:ext>
              </a:extLst>
            </p:cNvPr>
            <p:cNvSpPr/>
            <p:nvPr/>
          </p:nvSpPr>
          <p:spPr>
            <a:xfrm>
              <a:off x="323528" y="0"/>
              <a:ext cx="216024" cy="5781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3697227830"/>
      </p:ext>
    </p:extLst>
  </p:cSld>
  <p:clrMapOvr>
    <a:masterClrMapping/>
  </p:clrMapOvr>
  <p:transition spd="med">
    <p:pull/>
  </p:transition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6b9dc50f-7ec6-4f91-a8f5-bf0b22df45e9"/>
          <p:cNvGrpSpPr>
            <a:grpSpLocks noChangeAspect="1"/>
          </p:cNvGrpSpPr>
          <p:nvPr/>
        </p:nvGrpSpPr>
        <p:grpSpPr>
          <a:xfrm>
            <a:off x="0" y="1194597"/>
            <a:ext cx="8606155" cy="3392882"/>
            <a:chOff x="0" y="1592796"/>
            <a:chExt cx="11474873" cy="4523842"/>
          </a:xfrm>
        </p:grpSpPr>
        <p:sp>
          <p:nvSpPr>
            <p:cNvPr id="4" name="Rectangle 1"/>
            <p:cNvSpPr/>
            <p:nvPr/>
          </p:nvSpPr>
          <p:spPr>
            <a:xfrm>
              <a:off x="0" y="1592796"/>
              <a:ext cx="5058264" cy="4523842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 algn="ctr" cap="flat" cmpd="sng" w="12700">
              <a:noFill/>
              <a:prstDash val="solid"/>
              <a:miter lim="800000"/>
            </a:ln>
            <a:effectLst/>
            <a:extLst>
              <a:ext uri="{91240B29-F687-4F45-9708-019B960494DF}">
                <a14:hiddenLine algn="ctr" cap="flat" cmpd="sng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Rectangle: Rounded Corners 5"/>
            <p:cNvSpPr/>
            <p:nvPr/>
          </p:nvSpPr>
          <p:spPr>
            <a:xfrm>
              <a:off x="4463819" y="1838409"/>
              <a:ext cx="2484276" cy="617235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lIns="91440" rIns="91440" rot="0" spcFirstLastPara="0" tIns="45720" vert="horz" wrap="none">
              <a:prstTxWarp prst="textNoShape">
                <a:avLst/>
              </a:prstTxWarp>
              <a:normAutofit fontScale="92500" lnSpcReduction="10000"/>
            </a:bodyPr>
            <a:lstStyle/>
            <a:p>
              <a:pPr algn="r" lvl="0"/>
              <a:r>
                <a:rPr altLang="en-US" b="1" lang="zh-CN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6" name="Freeform: Shape 4"/>
            <p:cNvSpPr/>
            <p:nvPr/>
          </p:nvSpPr>
          <p:spPr bwMode="auto">
            <a:xfrm>
              <a:off x="4664472" y="1988840"/>
              <a:ext cx="279400" cy="205959"/>
            </a:xfrm>
            <a:custGeom>
              <a:cxnLst>
                <a:cxn ang="0">
                  <a:pos x="10" y="45"/>
                </a:cxn>
                <a:cxn ang="0">
                  <a:pos x="28" y="45"/>
                </a:cxn>
                <a:cxn ang="0">
                  <a:pos x="4" y="30"/>
                </a:cxn>
                <a:cxn ang="0">
                  <a:pos x="65" y="50"/>
                </a:cxn>
                <a:cxn ang="0">
                  <a:pos x="77" y="52"/>
                </a:cxn>
                <a:cxn ang="0">
                  <a:pos x="86" y="46"/>
                </a:cxn>
                <a:cxn ang="0">
                  <a:pos x="94" y="59"/>
                </a:cxn>
                <a:cxn ang="0">
                  <a:pos x="73" y="69"/>
                </a:cxn>
                <a:cxn ang="0">
                  <a:pos x="23" y="59"/>
                </a:cxn>
                <a:cxn ang="0">
                  <a:pos x="3" y="49"/>
                </a:cxn>
                <a:cxn ang="0">
                  <a:pos x="22" y="49"/>
                </a:cxn>
                <a:cxn ang="0">
                  <a:pos x="28" y="52"/>
                </a:cxn>
                <a:cxn ang="0">
                  <a:pos x="45" y="57"/>
                </a:cxn>
                <a:cxn ang="0">
                  <a:pos x="45" y="49"/>
                </a:cxn>
                <a:cxn ang="0">
                  <a:pos x="51" y="47"/>
                </a:cxn>
                <a:cxn ang="0">
                  <a:pos x="51" y="51"/>
                </a:cxn>
                <a:cxn ang="0">
                  <a:pos x="60" y="47"/>
                </a:cxn>
                <a:cxn ang="0">
                  <a:pos x="89" y="30"/>
                </a:cxn>
                <a:cxn ang="0">
                  <a:pos x="70" y="30"/>
                </a:cxn>
                <a:cxn ang="0">
                  <a:pos x="70" y="33"/>
                </a:cxn>
                <a:cxn ang="0">
                  <a:pos x="71" y="40"/>
                </a:cxn>
                <a:cxn ang="0">
                  <a:pos x="72" y="41"/>
                </a:cxn>
                <a:cxn ang="0">
                  <a:pos x="87" y="41"/>
                </a:cxn>
                <a:cxn ang="0">
                  <a:pos x="88" y="34"/>
                </a:cxn>
                <a:cxn ang="0">
                  <a:pos x="89" y="31"/>
                </a:cxn>
                <a:cxn ang="0">
                  <a:pos x="63" y="24"/>
                </a:cxn>
                <a:cxn ang="0">
                  <a:pos x="33" y="14"/>
                </a:cxn>
                <a:cxn ang="0">
                  <a:pos x="36" y="33"/>
                </a:cxn>
                <a:cxn ang="0">
                  <a:pos x="42" y="43"/>
                </a:cxn>
                <a:cxn ang="0">
                  <a:pos x="49" y="44"/>
                </a:cxn>
                <a:cxn ang="0">
                  <a:pos x="55" y="43"/>
                </a:cxn>
                <a:cxn ang="0">
                  <a:pos x="61" y="33"/>
                </a:cxn>
              </a:cxnLst>
              <a:rect b="b" l="0" r="r" t="0"/>
              <a:pathLst>
                <a:path h="69" w="94">
                  <a:moveTo>
                    <a:pt x="2" y="45"/>
                  </a:moveTo>
                  <a:cubicBezTo>
                    <a:pt x="10" y="45"/>
                    <a:pt x="10" y="45"/>
                    <a:pt x="10" y="45"/>
                  </a:cubicBezTo>
                  <a:cubicBezTo>
                    <a:pt x="13" y="48"/>
                    <a:pt x="17" y="48"/>
                    <a:pt x="20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7" y="40"/>
                    <a:pt x="26" y="35"/>
                    <a:pt x="26" y="30"/>
                  </a:cubicBezTo>
                  <a:cubicBezTo>
                    <a:pt x="22" y="19"/>
                    <a:pt x="7" y="20"/>
                    <a:pt x="4" y="30"/>
                  </a:cubicBezTo>
                  <a:cubicBezTo>
                    <a:pt x="2" y="45"/>
                    <a:pt x="2" y="45"/>
                    <a:pt x="2" y="45"/>
                  </a:cubicBezTo>
                  <a:close/>
                  <a:moveTo>
                    <a:pt x="65" y="50"/>
                  </a:moveTo>
                  <a:cubicBezTo>
                    <a:pt x="73" y="46"/>
                    <a:pt x="73" y="46"/>
                    <a:pt x="73" y="46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86" y="46"/>
                    <a:pt x="86" y="46"/>
                    <a:pt x="86" y="46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5"/>
                    <a:pt x="1" y="52"/>
                    <a:pt x="3" y="49"/>
                  </a:cubicBezTo>
                  <a:cubicBezTo>
                    <a:pt x="5" y="49"/>
                    <a:pt x="7" y="49"/>
                    <a:pt x="8" y="49"/>
                  </a:cubicBezTo>
                  <a:cubicBezTo>
                    <a:pt x="13" y="54"/>
                    <a:pt x="17" y="54"/>
                    <a:pt x="22" y="49"/>
                  </a:cubicBezTo>
                  <a:cubicBezTo>
                    <a:pt x="23" y="49"/>
                    <a:pt x="25" y="49"/>
                    <a:pt x="27" y="49"/>
                  </a:cubicBezTo>
                  <a:cubicBezTo>
                    <a:pt x="27" y="50"/>
                    <a:pt x="28" y="51"/>
                    <a:pt x="28" y="52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5" y="50"/>
                    <a:pt x="65" y="50"/>
                    <a:pt x="65" y="50"/>
                  </a:cubicBezTo>
                  <a:close/>
                  <a:moveTo>
                    <a:pt x="89" y="30"/>
                  </a:moveTo>
                  <a:cubicBezTo>
                    <a:pt x="89" y="24"/>
                    <a:pt x="85" y="21"/>
                    <a:pt x="79" y="20"/>
                  </a:cubicBezTo>
                  <a:cubicBezTo>
                    <a:pt x="74" y="20"/>
                    <a:pt x="70" y="24"/>
                    <a:pt x="70" y="30"/>
                  </a:cubicBezTo>
                  <a:cubicBezTo>
                    <a:pt x="70" y="30"/>
                    <a:pt x="70" y="30"/>
                    <a:pt x="70" y="30"/>
                  </a:cubicBezTo>
                  <a:cubicBezTo>
                    <a:pt x="70" y="31"/>
                    <a:pt x="70" y="32"/>
                    <a:pt x="70" y="33"/>
                  </a:cubicBezTo>
                  <a:cubicBezTo>
                    <a:pt x="70" y="33"/>
                    <a:pt x="70" y="34"/>
                    <a:pt x="71" y="34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77" y="46"/>
                    <a:pt x="81" y="45"/>
                    <a:pt x="87" y="41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7" y="40"/>
                    <a:pt x="87" y="40"/>
                    <a:pt x="87" y="40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88" y="34"/>
                    <a:pt x="89" y="33"/>
                    <a:pt x="89" y="33"/>
                  </a:cubicBezTo>
                  <a:cubicBezTo>
                    <a:pt x="89" y="33"/>
                    <a:pt x="89" y="31"/>
                    <a:pt x="89" y="31"/>
                  </a:cubicBezTo>
                  <a:cubicBezTo>
                    <a:pt x="89" y="30"/>
                    <a:pt x="89" y="30"/>
                    <a:pt x="89" y="30"/>
                  </a:cubicBezTo>
                  <a:close/>
                  <a:moveTo>
                    <a:pt x="63" y="24"/>
                  </a:moveTo>
                  <a:cubicBezTo>
                    <a:pt x="66" y="14"/>
                    <a:pt x="66" y="14"/>
                    <a:pt x="66" y="14"/>
                  </a:cubicBezTo>
                  <a:cubicBezTo>
                    <a:pt x="59" y="13"/>
                    <a:pt x="47" y="0"/>
                    <a:pt x="33" y="1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7"/>
                    <a:pt x="35" y="30"/>
                    <a:pt x="36" y="33"/>
                  </a:cubicBezTo>
                  <a:cubicBezTo>
                    <a:pt x="37" y="37"/>
                    <a:pt x="39" y="40"/>
                    <a:pt x="41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5" y="44"/>
                    <a:pt x="47" y="44"/>
                    <a:pt x="49" y="44"/>
                  </a:cubicBezTo>
                  <a:cubicBezTo>
                    <a:pt x="51" y="44"/>
                    <a:pt x="53" y="44"/>
                    <a:pt x="55" y="44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8" y="40"/>
                    <a:pt x="60" y="37"/>
                    <a:pt x="61" y="33"/>
                  </a:cubicBezTo>
                  <a:cubicBezTo>
                    <a:pt x="62" y="30"/>
                    <a:pt x="63" y="27"/>
                    <a:pt x="63" y="2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Oval 7"/>
            <p:cNvSpPr/>
            <p:nvPr/>
          </p:nvSpPr>
          <p:spPr>
            <a:xfrm>
              <a:off x="6200903" y="5060279"/>
              <a:ext cx="579183" cy="57918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Freeform: Shape 9"/>
            <p:cNvSpPr/>
            <p:nvPr/>
          </p:nvSpPr>
          <p:spPr bwMode="auto">
            <a:xfrm>
              <a:off x="6377805" y="5284172"/>
              <a:ext cx="197474" cy="153143"/>
            </a:xfrm>
            <a:custGeom>
              <a:gdLst>
                <a:gd fmla="*/ 74 w 83" name="T0"/>
                <a:gd fmla="*/ 3 h 64" name="T1"/>
                <a:gd fmla="*/ 41 w 83" name="T2"/>
                <a:gd fmla="*/ 0 h 64" name="T3"/>
                <a:gd fmla="*/ 8 w 83" name="T4"/>
                <a:gd fmla="*/ 3 h 64" name="T5"/>
                <a:gd fmla="*/ 5 w 83" name="T6"/>
                <a:gd fmla="*/ 6 h 64" name="T7"/>
                <a:gd fmla="*/ 5 w 83" name="T8"/>
                <a:gd fmla="*/ 58 h 64" name="T9"/>
                <a:gd fmla="*/ 8 w 83" name="T10"/>
                <a:gd fmla="*/ 61 h 64" name="T11"/>
                <a:gd fmla="*/ 41 w 83" name="T12"/>
                <a:gd fmla="*/ 64 h 64" name="T13"/>
                <a:gd fmla="*/ 74 w 83" name="T14"/>
                <a:gd fmla="*/ 61 h 64" name="T15"/>
                <a:gd fmla="*/ 77 w 83" name="T16"/>
                <a:gd fmla="*/ 58 h 64" name="T17"/>
                <a:gd fmla="*/ 77 w 83" name="T18"/>
                <a:gd fmla="*/ 6 h 64" name="T19"/>
                <a:gd fmla="*/ 74 w 83" name="T20"/>
                <a:gd fmla="*/ 3 h 64" name="T21"/>
                <a:gd fmla="*/ 73 w 83" name="T22"/>
                <a:gd fmla="*/ 57 h 64" name="T23"/>
                <a:gd fmla="*/ 9 w 83" name="T24"/>
                <a:gd fmla="*/ 57 h 64" name="T25"/>
                <a:gd fmla="*/ 9 w 83" name="T26"/>
                <a:gd fmla="*/ 7 h 64" name="T27"/>
                <a:gd fmla="*/ 73 w 83" name="T28"/>
                <a:gd fmla="*/ 7 h 64" name="T29"/>
                <a:gd fmla="*/ 73 w 83" name="T30"/>
                <a:gd fmla="*/ 57 h 64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64" w="83">
                  <a:moveTo>
                    <a:pt x="74" y="3"/>
                  </a:moveTo>
                  <a:cubicBezTo>
                    <a:pt x="63" y="1"/>
                    <a:pt x="52" y="0"/>
                    <a:pt x="41" y="0"/>
                  </a:cubicBezTo>
                  <a:cubicBezTo>
                    <a:pt x="30" y="0"/>
                    <a:pt x="19" y="1"/>
                    <a:pt x="8" y="3"/>
                  </a:cubicBezTo>
                  <a:cubicBezTo>
                    <a:pt x="7" y="3"/>
                    <a:pt x="6" y="4"/>
                    <a:pt x="5" y="6"/>
                  </a:cubicBezTo>
                  <a:cubicBezTo>
                    <a:pt x="0" y="23"/>
                    <a:pt x="0" y="41"/>
                    <a:pt x="5" y="58"/>
                  </a:cubicBezTo>
                  <a:cubicBezTo>
                    <a:pt x="6" y="60"/>
                    <a:pt x="7" y="61"/>
                    <a:pt x="8" y="61"/>
                  </a:cubicBezTo>
                  <a:cubicBezTo>
                    <a:pt x="19" y="63"/>
                    <a:pt x="30" y="64"/>
                    <a:pt x="41" y="64"/>
                  </a:cubicBezTo>
                  <a:cubicBezTo>
                    <a:pt x="52" y="64"/>
                    <a:pt x="63" y="63"/>
                    <a:pt x="74" y="61"/>
                  </a:cubicBezTo>
                  <a:cubicBezTo>
                    <a:pt x="75" y="61"/>
                    <a:pt x="76" y="60"/>
                    <a:pt x="77" y="58"/>
                  </a:cubicBezTo>
                  <a:cubicBezTo>
                    <a:pt x="83" y="41"/>
                    <a:pt x="83" y="23"/>
                    <a:pt x="77" y="6"/>
                  </a:cubicBezTo>
                  <a:cubicBezTo>
                    <a:pt x="76" y="4"/>
                    <a:pt x="75" y="3"/>
                    <a:pt x="74" y="3"/>
                  </a:cubicBezTo>
                  <a:close/>
                  <a:moveTo>
                    <a:pt x="73" y="57"/>
                  </a:moveTo>
                  <a:cubicBezTo>
                    <a:pt x="52" y="61"/>
                    <a:pt x="31" y="61"/>
                    <a:pt x="9" y="57"/>
                  </a:cubicBezTo>
                  <a:cubicBezTo>
                    <a:pt x="4" y="40"/>
                    <a:pt x="4" y="24"/>
                    <a:pt x="9" y="7"/>
                  </a:cubicBezTo>
                  <a:cubicBezTo>
                    <a:pt x="31" y="2"/>
                    <a:pt x="52" y="2"/>
                    <a:pt x="73" y="7"/>
                  </a:cubicBezTo>
                  <a:cubicBezTo>
                    <a:pt x="79" y="24"/>
                    <a:pt x="79" y="40"/>
                    <a:pt x="73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Freeform: Shape 10"/>
            <p:cNvSpPr/>
            <p:nvPr/>
          </p:nvSpPr>
          <p:spPr bwMode="auto">
            <a:xfrm>
              <a:off x="6339519" y="5245886"/>
              <a:ext cx="312332" cy="238782"/>
            </a:xfrm>
            <a:custGeom>
              <a:gdLst>
                <a:gd fmla="*/ 125 w 131" name="T0"/>
                <a:gd fmla="*/ 10 h 100" name="T1"/>
                <a:gd fmla="*/ 118 w 131" name="T2"/>
                <a:gd fmla="*/ 4 h 100" name="T3"/>
                <a:gd fmla="*/ 65 w 131" name="T4"/>
                <a:gd fmla="*/ 0 h 100" name="T5"/>
                <a:gd fmla="*/ 13 w 131" name="T6"/>
                <a:gd fmla="*/ 4 h 100" name="T7"/>
                <a:gd fmla="*/ 6 w 131" name="T8"/>
                <a:gd fmla="*/ 10 h 100" name="T9"/>
                <a:gd fmla="*/ 6 w 131" name="T10"/>
                <a:gd fmla="*/ 87 h 100" name="T11"/>
                <a:gd fmla="*/ 13 w 131" name="T12"/>
                <a:gd fmla="*/ 93 h 100" name="T13"/>
                <a:gd fmla="*/ 38 w 131" name="T14"/>
                <a:gd fmla="*/ 96 h 100" name="T15"/>
                <a:gd fmla="*/ 37 w 131" name="T16"/>
                <a:gd fmla="*/ 96 h 100" name="T17"/>
                <a:gd fmla="*/ 65 w 131" name="T18"/>
                <a:gd fmla="*/ 100 h 100" name="T19"/>
                <a:gd fmla="*/ 93 w 131" name="T20"/>
                <a:gd fmla="*/ 96 h 100" name="T21"/>
                <a:gd fmla="*/ 92 w 131" name="T22"/>
                <a:gd fmla="*/ 96 h 100" name="T23"/>
                <a:gd fmla="*/ 118 w 131" name="T24"/>
                <a:gd fmla="*/ 93 h 100" name="T25"/>
                <a:gd fmla="*/ 125 w 131" name="T26"/>
                <a:gd fmla="*/ 87 h 100" name="T27"/>
                <a:gd fmla="*/ 125 w 131" name="T28"/>
                <a:gd fmla="*/ 10 h 100" name="T29"/>
                <a:gd fmla="*/ 117 w 131" name="T30"/>
                <a:gd fmla="*/ 85 h 100" name="T31"/>
                <a:gd fmla="*/ 14 w 131" name="T32"/>
                <a:gd fmla="*/ 85 h 100" name="T33"/>
                <a:gd fmla="*/ 14 w 131" name="T34"/>
                <a:gd fmla="*/ 12 h 100" name="T35"/>
                <a:gd fmla="*/ 117 w 131" name="T36"/>
                <a:gd fmla="*/ 12 h 100" name="T37"/>
                <a:gd fmla="*/ 117 w 131" name="T38"/>
                <a:gd fmla="*/ 85 h 100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00" w="131">
                  <a:moveTo>
                    <a:pt x="125" y="10"/>
                  </a:moveTo>
                  <a:cubicBezTo>
                    <a:pt x="124" y="6"/>
                    <a:pt x="121" y="4"/>
                    <a:pt x="118" y="4"/>
                  </a:cubicBezTo>
                  <a:cubicBezTo>
                    <a:pt x="100" y="1"/>
                    <a:pt x="83" y="0"/>
                    <a:pt x="65" y="0"/>
                  </a:cubicBezTo>
                  <a:cubicBezTo>
                    <a:pt x="48" y="0"/>
                    <a:pt x="30" y="1"/>
                    <a:pt x="13" y="4"/>
                  </a:cubicBezTo>
                  <a:cubicBezTo>
                    <a:pt x="9" y="4"/>
                    <a:pt x="7" y="6"/>
                    <a:pt x="6" y="10"/>
                  </a:cubicBezTo>
                  <a:cubicBezTo>
                    <a:pt x="0" y="35"/>
                    <a:pt x="0" y="61"/>
                    <a:pt x="6" y="87"/>
                  </a:cubicBezTo>
                  <a:cubicBezTo>
                    <a:pt x="7" y="90"/>
                    <a:pt x="9" y="93"/>
                    <a:pt x="13" y="93"/>
                  </a:cubicBezTo>
                  <a:cubicBezTo>
                    <a:pt x="21" y="94"/>
                    <a:pt x="29" y="95"/>
                    <a:pt x="38" y="96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37" y="99"/>
                    <a:pt x="50" y="100"/>
                    <a:pt x="65" y="100"/>
                  </a:cubicBezTo>
                  <a:cubicBezTo>
                    <a:pt x="81" y="100"/>
                    <a:pt x="93" y="99"/>
                    <a:pt x="93" y="96"/>
                  </a:cubicBezTo>
                  <a:cubicBezTo>
                    <a:pt x="93" y="96"/>
                    <a:pt x="93" y="96"/>
                    <a:pt x="92" y="96"/>
                  </a:cubicBezTo>
                  <a:cubicBezTo>
                    <a:pt x="101" y="95"/>
                    <a:pt x="109" y="94"/>
                    <a:pt x="118" y="93"/>
                  </a:cubicBezTo>
                  <a:cubicBezTo>
                    <a:pt x="121" y="93"/>
                    <a:pt x="124" y="90"/>
                    <a:pt x="125" y="87"/>
                  </a:cubicBezTo>
                  <a:cubicBezTo>
                    <a:pt x="131" y="61"/>
                    <a:pt x="131" y="35"/>
                    <a:pt x="125" y="10"/>
                  </a:cubicBezTo>
                  <a:close/>
                  <a:moveTo>
                    <a:pt x="117" y="85"/>
                  </a:moveTo>
                  <a:cubicBezTo>
                    <a:pt x="82" y="89"/>
                    <a:pt x="48" y="89"/>
                    <a:pt x="14" y="85"/>
                  </a:cubicBezTo>
                  <a:cubicBezTo>
                    <a:pt x="8" y="61"/>
                    <a:pt x="8" y="36"/>
                    <a:pt x="14" y="12"/>
                  </a:cubicBezTo>
                  <a:cubicBezTo>
                    <a:pt x="48" y="7"/>
                    <a:pt x="82" y="7"/>
                    <a:pt x="117" y="12"/>
                  </a:cubicBezTo>
                  <a:cubicBezTo>
                    <a:pt x="123" y="36"/>
                    <a:pt x="123" y="61"/>
                    <a:pt x="117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Freeform: Shape 11"/>
            <p:cNvSpPr/>
            <p:nvPr/>
          </p:nvSpPr>
          <p:spPr bwMode="auto">
            <a:xfrm>
              <a:off x="6580317" y="5293240"/>
              <a:ext cx="28211" cy="29218"/>
            </a:xfrm>
            <a:custGeom>
              <a:gdLst>
                <a:gd fmla="*/ 6 w 12" name="T0"/>
                <a:gd fmla="*/ 12 h 12" name="T1"/>
                <a:gd fmla="*/ 12 w 12" name="T2"/>
                <a:gd fmla="*/ 6 h 12" name="T3"/>
                <a:gd fmla="*/ 6 w 12" name="T4"/>
                <a:gd fmla="*/ 0 h 12" name="T5"/>
                <a:gd fmla="*/ 0 w 12" name="T6"/>
                <a:gd fmla="*/ 6 h 12" name="T7"/>
                <a:gd fmla="*/ 6 w 12" name="T8"/>
                <a:gd fmla="*/ 12 h 12" name="T9"/>
                <a:gd fmla="*/ 6 w 12" name="T10"/>
                <a:gd fmla="*/ 4 h 12" name="T11"/>
                <a:gd fmla="*/ 8 w 12" name="T12"/>
                <a:gd fmla="*/ 6 h 12" name="T13"/>
                <a:gd fmla="*/ 6 w 12" name="T14"/>
                <a:gd fmla="*/ 8 h 12" name="T15"/>
                <a:gd fmla="*/ 4 w 12" name="T16"/>
                <a:gd fmla="*/ 6 h 12" name="T17"/>
                <a:gd fmla="*/ 6 w 12" name="T18"/>
                <a:gd fmla="*/ 4 h 1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2" w="12">
                  <a:moveTo>
                    <a:pt x="6" y="12"/>
                  </a:moveTo>
                  <a:cubicBezTo>
                    <a:pt x="9" y="12"/>
                    <a:pt x="12" y="10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  <a:close/>
                  <a:moveTo>
                    <a:pt x="6" y="4"/>
                  </a:moveTo>
                  <a:cubicBezTo>
                    <a:pt x="7" y="4"/>
                    <a:pt x="8" y="5"/>
                    <a:pt x="8" y="6"/>
                  </a:cubicBezTo>
                  <a:cubicBezTo>
                    <a:pt x="8" y="8"/>
                    <a:pt x="7" y="8"/>
                    <a:pt x="6" y="8"/>
                  </a:cubicBezTo>
                  <a:cubicBezTo>
                    <a:pt x="5" y="8"/>
                    <a:pt x="4" y="8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Freeform: Shape 12"/>
            <p:cNvSpPr/>
            <p:nvPr/>
          </p:nvSpPr>
          <p:spPr bwMode="auto">
            <a:xfrm>
              <a:off x="6570241" y="5418172"/>
              <a:ext cx="38286" cy="9067"/>
            </a:xfrm>
            <a:custGeom>
              <a:gdLst>
                <a:gd fmla="*/ 14 w 16" name="T0"/>
                <a:gd fmla="*/ 0 h 4" name="T1"/>
                <a:gd fmla="*/ 2 w 16" name="T2"/>
                <a:gd fmla="*/ 0 h 4" name="T3"/>
                <a:gd fmla="*/ 0 w 16" name="T4"/>
                <a:gd fmla="*/ 2 h 4" name="T5"/>
                <a:gd fmla="*/ 2 w 16" name="T6"/>
                <a:gd fmla="*/ 4 h 4" name="T7"/>
                <a:gd fmla="*/ 14 w 16" name="T8"/>
                <a:gd fmla="*/ 4 h 4" name="T9"/>
                <a:gd fmla="*/ 16 w 16" name="T10"/>
                <a:gd fmla="*/ 2 h 4" name="T11"/>
                <a:gd fmla="*/ 14 w 16" name="T12"/>
                <a:gd fmla="*/ 0 h 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" w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4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Freeform: Shape 13"/>
            <p:cNvSpPr/>
            <p:nvPr/>
          </p:nvSpPr>
          <p:spPr bwMode="auto">
            <a:xfrm>
              <a:off x="6580317" y="5388954"/>
              <a:ext cx="38286" cy="10075"/>
            </a:xfrm>
            <a:custGeom>
              <a:gdLst>
                <a:gd fmla="*/ 14 w 16" name="T0"/>
                <a:gd fmla="*/ 0 h 4" name="T1"/>
                <a:gd fmla="*/ 2 w 16" name="T2"/>
                <a:gd fmla="*/ 0 h 4" name="T3"/>
                <a:gd fmla="*/ 0 w 16" name="T4"/>
                <a:gd fmla="*/ 2 h 4" name="T5"/>
                <a:gd fmla="*/ 2 w 16" name="T6"/>
                <a:gd fmla="*/ 4 h 4" name="T7"/>
                <a:gd fmla="*/ 14 w 16" name="T8"/>
                <a:gd fmla="*/ 4 h 4" name="T9"/>
                <a:gd fmla="*/ 16 w 16" name="T10"/>
                <a:gd fmla="*/ 2 h 4" name="T11"/>
                <a:gd fmla="*/ 14 w 16" name="T12"/>
                <a:gd fmla="*/ 0 h 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" w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4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Freeform: Shape 14"/>
            <p:cNvSpPr/>
            <p:nvPr/>
          </p:nvSpPr>
          <p:spPr bwMode="auto">
            <a:xfrm>
              <a:off x="6580317" y="5360743"/>
              <a:ext cx="38286" cy="9067"/>
            </a:xfrm>
            <a:custGeom>
              <a:gdLst>
                <a:gd fmla="*/ 14 w 16" name="T0"/>
                <a:gd fmla="*/ 0 h 4" name="T1"/>
                <a:gd fmla="*/ 2 w 16" name="T2"/>
                <a:gd fmla="*/ 0 h 4" name="T3"/>
                <a:gd fmla="*/ 0 w 16" name="T4"/>
                <a:gd fmla="*/ 2 h 4" name="T5"/>
                <a:gd fmla="*/ 2 w 16" name="T6"/>
                <a:gd fmla="*/ 4 h 4" name="T7"/>
                <a:gd fmla="*/ 14 w 16" name="T8"/>
                <a:gd fmla="*/ 4 h 4" name="T9"/>
                <a:gd fmla="*/ 16 w 16" name="T10"/>
                <a:gd fmla="*/ 2 h 4" name="T11"/>
                <a:gd fmla="*/ 14 w 16" name="T12"/>
                <a:gd fmla="*/ 0 h 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" w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4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Freeform: Shape 15"/>
            <p:cNvSpPr/>
            <p:nvPr/>
          </p:nvSpPr>
          <p:spPr bwMode="auto">
            <a:xfrm>
              <a:off x="6418106" y="5322458"/>
              <a:ext cx="57429" cy="38286"/>
            </a:xfrm>
            <a:custGeom>
              <a:gdLst>
                <a:gd fmla="*/ 22 w 24" name="T0"/>
                <a:gd fmla="*/ 0 h 16" name="T1"/>
                <a:gd fmla="*/ 4 w 24" name="T2"/>
                <a:gd fmla="*/ 1 h 16" name="T3"/>
                <a:gd fmla="*/ 1 w 24" name="T4"/>
                <a:gd fmla="*/ 3 h 16" name="T5"/>
                <a:gd fmla="*/ 0 w 24" name="T6"/>
                <a:gd fmla="*/ 14 h 16" name="T7"/>
                <a:gd fmla="*/ 2 w 24" name="T8"/>
                <a:gd fmla="*/ 16 h 16" name="T9"/>
                <a:gd fmla="*/ 4 w 24" name="T10"/>
                <a:gd fmla="*/ 14 h 16" name="T11"/>
                <a:gd fmla="*/ 5 w 24" name="T12"/>
                <a:gd fmla="*/ 7 h 16" name="T13"/>
                <a:gd fmla="*/ 7 w 24" name="T14"/>
                <a:gd fmla="*/ 5 h 16" name="T15"/>
                <a:gd fmla="*/ 22 w 24" name="T16"/>
                <a:gd fmla="*/ 4 h 16" name="T17"/>
                <a:gd fmla="*/ 24 w 24" name="T18"/>
                <a:gd fmla="*/ 2 h 16" name="T19"/>
                <a:gd fmla="*/ 22 w 24" name="T20"/>
                <a:gd fmla="*/ 0 h 1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6" w="24">
                  <a:moveTo>
                    <a:pt x="22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2" y="2"/>
                    <a:pt x="1" y="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1" y="16"/>
                    <a:pt x="2" y="16"/>
                  </a:cubicBezTo>
                  <a:cubicBezTo>
                    <a:pt x="3" y="16"/>
                    <a:pt x="4" y="16"/>
                    <a:pt x="4" y="14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4" y="3"/>
                    <a:pt x="24" y="2"/>
                  </a:cubicBezTo>
                  <a:cubicBezTo>
                    <a:pt x="24" y="0"/>
                    <a:pt x="23" y="0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Oval 17"/>
            <p:cNvSpPr/>
            <p:nvPr/>
          </p:nvSpPr>
          <p:spPr>
            <a:xfrm>
              <a:off x="6200903" y="3934863"/>
              <a:ext cx="579183" cy="57918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Freeform: Shape 19"/>
            <p:cNvSpPr/>
            <p:nvPr/>
          </p:nvSpPr>
          <p:spPr bwMode="auto">
            <a:xfrm>
              <a:off x="6341534" y="4086718"/>
              <a:ext cx="286137" cy="306286"/>
            </a:xfrm>
            <a:custGeom>
              <a:gdLst>
                <a:gd fmla="*/ 104 w 120" name="T0"/>
                <a:gd fmla="*/ 0 h 128" name="T1"/>
                <a:gd fmla="*/ 16 w 120" name="T2"/>
                <a:gd fmla="*/ 0 h 128" name="T3"/>
                <a:gd fmla="*/ 0 w 120" name="T4"/>
                <a:gd fmla="*/ 16 h 128" name="T5"/>
                <a:gd fmla="*/ 0 w 120" name="T6"/>
                <a:gd fmla="*/ 112 h 128" name="T7"/>
                <a:gd fmla="*/ 16 w 120" name="T8"/>
                <a:gd fmla="*/ 128 h 128" name="T9"/>
                <a:gd fmla="*/ 104 w 120" name="T10"/>
                <a:gd fmla="*/ 128 h 128" name="T11"/>
                <a:gd fmla="*/ 120 w 120" name="T12"/>
                <a:gd fmla="*/ 112 h 128" name="T13"/>
                <a:gd fmla="*/ 120 w 120" name="T14"/>
                <a:gd fmla="*/ 16 h 128" name="T15"/>
                <a:gd fmla="*/ 104 w 120" name="T16"/>
                <a:gd fmla="*/ 0 h 128" name="T17"/>
                <a:gd fmla="*/ 112 w 120" name="T18"/>
                <a:gd fmla="*/ 112 h 128" name="T19"/>
                <a:gd fmla="*/ 104 w 120" name="T20"/>
                <a:gd fmla="*/ 120 h 128" name="T21"/>
                <a:gd fmla="*/ 16 w 120" name="T22"/>
                <a:gd fmla="*/ 120 h 128" name="T23"/>
                <a:gd fmla="*/ 8 w 120" name="T24"/>
                <a:gd fmla="*/ 112 h 128" name="T25"/>
                <a:gd fmla="*/ 8 w 120" name="T26"/>
                <a:gd fmla="*/ 16 h 128" name="T27"/>
                <a:gd fmla="*/ 16 w 120" name="T28"/>
                <a:gd fmla="*/ 8 h 128" name="T29"/>
                <a:gd fmla="*/ 104 w 120" name="T30"/>
                <a:gd fmla="*/ 8 h 128" name="T31"/>
                <a:gd fmla="*/ 112 w 120" name="T32"/>
                <a:gd fmla="*/ 16 h 128" name="T33"/>
                <a:gd fmla="*/ 112 w 120" name="T34"/>
                <a:gd fmla="*/ 112 h 128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28" w="120">
                  <a:moveTo>
                    <a:pt x="10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8" y="128"/>
                    <a:pt x="16" y="128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13" y="128"/>
                    <a:pt x="120" y="121"/>
                    <a:pt x="120" y="112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7"/>
                    <a:pt x="113" y="0"/>
                    <a:pt x="104" y="0"/>
                  </a:cubicBezTo>
                  <a:close/>
                  <a:moveTo>
                    <a:pt x="112" y="112"/>
                  </a:moveTo>
                  <a:cubicBezTo>
                    <a:pt x="112" y="116"/>
                    <a:pt x="109" y="120"/>
                    <a:pt x="104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1"/>
                    <a:pt x="12" y="8"/>
                    <a:pt x="16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9" y="8"/>
                    <a:pt x="112" y="11"/>
                    <a:pt x="112" y="16"/>
                  </a:cubicBezTo>
                  <a:lnTo>
                    <a:pt x="112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Freeform: Shape 20"/>
            <p:cNvSpPr/>
            <p:nvPr/>
          </p:nvSpPr>
          <p:spPr bwMode="auto">
            <a:xfrm>
              <a:off x="6379820" y="4125004"/>
              <a:ext cx="209565" cy="191429"/>
            </a:xfrm>
            <a:custGeom>
              <a:gdLst>
                <a:gd fmla="*/ 84 w 88" name="T0"/>
                <a:gd fmla="*/ 0 h 80" name="T1"/>
                <a:gd fmla="*/ 4 w 88" name="T2"/>
                <a:gd fmla="*/ 0 h 80" name="T3"/>
                <a:gd fmla="*/ 0 w 88" name="T4"/>
                <a:gd fmla="*/ 4 h 80" name="T5"/>
                <a:gd fmla="*/ 0 w 88" name="T6"/>
                <a:gd fmla="*/ 76 h 80" name="T7"/>
                <a:gd fmla="*/ 4 w 88" name="T8"/>
                <a:gd fmla="*/ 80 h 80" name="T9"/>
                <a:gd fmla="*/ 84 w 88" name="T10"/>
                <a:gd fmla="*/ 80 h 80" name="T11"/>
                <a:gd fmla="*/ 88 w 88" name="T12"/>
                <a:gd fmla="*/ 76 h 80" name="T13"/>
                <a:gd fmla="*/ 88 w 88" name="T14"/>
                <a:gd fmla="*/ 4 h 80" name="T15"/>
                <a:gd fmla="*/ 84 w 88" name="T16"/>
                <a:gd fmla="*/ 0 h 80" name="T17"/>
                <a:gd fmla="*/ 84 w 88" name="T18"/>
                <a:gd fmla="*/ 4 h 80" name="T19"/>
                <a:gd fmla="*/ 84 w 88" name="T20"/>
                <a:gd fmla="*/ 59 h 80" name="T21"/>
                <a:gd fmla="*/ 71 w 88" name="T22"/>
                <a:gd fmla="*/ 45 h 80" name="T23"/>
                <a:gd fmla="*/ 68 w 88" name="T24"/>
                <a:gd fmla="*/ 44 h 80" name="T25"/>
                <a:gd fmla="*/ 65 w 88" name="T26"/>
                <a:gd fmla="*/ 45 h 80" name="T27"/>
                <a:gd fmla="*/ 55 w 88" name="T28"/>
                <a:gd fmla="*/ 57 h 80" name="T29"/>
                <a:gd fmla="*/ 23 w 88" name="T30"/>
                <a:gd fmla="*/ 21 h 80" name="T31"/>
                <a:gd fmla="*/ 20 w 88" name="T32"/>
                <a:gd fmla="*/ 20 h 80" name="T33"/>
                <a:gd fmla="*/ 17 w 88" name="T34"/>
                <a:gd fmla="*/ 21 h 80" name="T35"/>
                <a:gd fmla="*/ 4 w 88" name="T36"/>
                <a:gd fmla="*/ 36 h 80" name="T37"/>
                <a:gd fmla="*/ 4 w 88" name="T38"/>
                <a:gd fmla="*/ 4 h 80" name="T39"/>
                <a:gd fmla="*/ 84 w 88" name="T40"/>
                <a:gd fmla="*/ 4 h 80" name="T41"/>
                <a:gd fmla="*/ 4 w 88" name="T42"/>
                <a:gd fmla="*/ 42 h 80" name="T43"/>
                <a:gd fmla="*/ 20 w 88" name="T44"/>
                <a:gd fmla="*/ 24 h 80" name="T45"/>
                <a:gd fmla="*/ 53 w 88" name="T46"/>
                <a:gd fmla="*/ 60 h 80" name="T47"/>
                <a:gd fmla="*/ 55 w 88" name="T48"/>
                <a:gd fmla="*/ 63 h 80" name="T49"/>
                <a:gd fmla="*/ 66 w 88" name="T50"/>
                <a:gd fmla="*/ 76 h 80" name="T51"/>
                <a:gd fmla="*/ 4 w 88" name="T52"/>
                <a:gd fmla="*/ 76 h 80" name="T53"/>
                <a:gd fmla="*/ 4 w 88" name="T54"/>
                <a:gd fmla="*/ 42 h 80" name="T55"/>
                <a:gd fmla="*/ 71 w 88" name="T56"/>
                <a:gd fmla="*/ 76 h 80" name="T57"/>
                <a:gd fmla="*/ 58 w 88" name="T58"/>
                <a:gd fmla="*/ 60 h 80" name="T59"/>
                <a:gd fmla="*/ 68 w 88" name="T60"/>
                <a:gd fmla="*/ 48 h 80" name="T61"/>
                <a:gd fmla="*/ 84 w 88" name="T62"/>
                <a:gd fmla="*/ 65 h 80" name="T63"/>
                <a:gd fmla="*/ 84 w 88" name="T64"/>
                <a:gd fmla="*/ 76 h 80" name="T65"/>
                <a:gd fmla="*/ 71 w 88" name="T66"/>
                <a:gd fmla="*/ 76 h 80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80" w="88">
                  <a:moveTo>
                    <a:pt x="8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8"/>
                    <a:pt x="2" y="80"/>
                    <a:pt x="4" y="80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7" y="80"/>
                    <a:pt x="88" y="78"/>
                    <a:pt x="88" y="76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8" y="2"/>
                    <a:pt x="87" y="0"/>
                    <a:pt x="84" y="0"/>
                  </a:cubicBezTo>
                  <a:close/>
                  <a:moveTo>
                    <a:pt x="84" y="4"/>
                  </a:moveTo>
                  <a:cubicBezTo>
                    <a:pt x="84" y="59"/>
                    <a:pt x="84" y="59"/>
                    <a:pt x="84" y="59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44"/>
                    <a:pt x="70" y="44"/>
                    <a:pt x="68" y="44"/>
                  </a:cubicBezTo>
                  <a:cubicBezTo>
                    <a:pt x="67" y="44"/>
                    <a:pt x="66" y="44"/>
                    <a:pt x="65" y="45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0"/>
                    <a:pt x="22" y="20"/>
                    <a:pt x="20" y="20"/>
                  </a:cubicBezTo>
                  <a:cubicBezTo>
                    <a:pt x="19" y="20"/>
                    <a:pt x="18" y="20"/>
                    <a:pt x="17" y="21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84" y="4"/>
                  </a:lnTo>
                  <a:close/>
                  <a:moveTo>
                    <a:pt x="4" y="42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4" y="76"/>
                    <a:pt x="4" y="76"/>
                    <a:pt x="4" y="76"/>
                  </a:cubicBezTo>
                  <a:lnTo>
                    <a:pt x="4" y="42"/>
                  </a:lnTo>
                  <a:close/>
                  <a:moveTo>
                    <a:pt x="71" y="76"/>
                  </a:moveTo>
                  <a:cubicBezTo>
                    <a:pt x="58" y="60"/>
                    <a:pt x="58" y="60"/>
                    <a:pt x="58" y="60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84" y="65"/>
                    <a:pt x="84" y="65"/>
                    <a:pt x="84" y="65"/>
                  </a:cubicBezTo>
                  <a:cubicBezTo>
                    <a:pt x="84" y="76"/>
                    <a:pt x="84" y="76"/>
                    <a:pt x="84" y="76"/>
                  </a:cubicBezTo>
                  <a:lnTo>
                    <a:pt x="7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Freeform: Shape 21"/>
            <p:cNvSpPr/>
            <p:nvPr/>
          </p:nvSpPr>
          <p:spPr bwMode="auto">
            <a:xfrm>
              <a:off x="6493670" y="4154222"/>
              <a:ext cx="57429" cy="57428"/>
            </a:xfrm>
            <a:custGeom>
              <a:gdLst>
                <a:gd fmla="*/ 12 w 24" name="T0"/>
                <a:gd fmla="*/ 24 h 24" name="T1"/>
                <a:gd fmla="*/ 24 w 24" name="T2"/>
                <a:gd fmla="*/ 12 h 24" name="T3"/>
                <a:gd fmla="*/ 12 w 24" name="T4"/>
                <a:gd fmla="*/ 0 h 24" name="T5"/>
                <a:gd fmla="*/ 0 w 24" name="T6"/>
                <a:gd fmla="*/ 12 h 24" name="T7"/>
                <a:gd fmla="*/ 12 w 24" name="T8"/>
                <a:gd fmla="*/ 24 h 24" name="T9"/>
                <a:gd fmla="*/ 12 w 24" name="T10"/>
                <a:gd fmla="*/ 4 h 24" name="T11"/>
                <a:gd fmla="*/ 20 w 24" name="T12"/>
                <a:gd fmla="*/ 12 h 24" name="T13"/>
                <a:gd fmla="*/ 12 w 24" name="T14"/>
                <a:gd fmla="*/ 20 h 24" name="T15"/>
                <a:gd fmla="*/ 4 w 24" name="T16"/>
                <a:gd fmla="*/ 12 h 24" name="T17"/>
                <a:gd fmla="*/ 12 w 24" name="T18"/>
                <a:gd fmla="*/ 4 h 2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4" w="24">
                  <a:moveTo>
                    <a:pt x="12" y="24"/>
                  </a:move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9"/>
                    <a:pt x="6" y="24"/>
                    <a:pt x="12" y="24"/>
                  </a:cubicBezTo>
                  <a:close/>
                  <a:moveTo>
                    <a:pt x="12" y="4"/>
                  </a:moveTo>
                  <a:cubicBezTo>
                    <a:pt x="17" y="4"/>
                    <a:pt x="20" y="7"/>
                    <a:pt x="20" y="12"/>
                  </a:cubicBezTo>
                  <a:cubicBezTo>
                    <a:pt x="20" y="16"/>
                    <a:pt x="17" y="20"/>
                    <a:pt x="12" y="20"/>
                  </a:cubicBezTo>
                  <a:cubicBezTo>
                    <a:pt x="8" y="20"/>
                    <a:pt x="4" y="16"/>
                    <a:pt x="4" y="12"/>
                  </a:cubicBezTo>
                  <a:cubicBezTo>
                    <a:pt x="4" y="7"/>
                    <a:pt x="8" y="4"/>
                    <a:pt x="1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Oval 23"/>
            <p:cNvSpPr/>
            <p:nvPr/>
          </p:nvSpPr>
          <p:spPr>
            <a:xfrm>
              <a:off x="6200903" y="2809447"/>
              <a:ext cx="579183" cy="57918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Freeform: Shape 25"/>
            <p:cNvSpPr/>
            <p:nvPr/>
          </p:nvSpPr>
          <p:spPr bwMode="auto">
            <a:xfrm>
              <a:off x="6408534" y="3028241"/>
              <a:ext cx="152136" cy="153144"/>
            </a:xfrm>
            <a:custGeom>
              <a:gdLst>
                <a:gd fmla="*/ 32 w 64" name="T0"/>
                <a:gd fmla="*/ 0 h 64" name="T1"/>
                <a:gd fmla="*/ 0 w 64" name="T2"/>
                <a:gd fmla="*/ 32 h 64" name="T3"/>
                <a:gd fmla="*/ 32 w 64" name="T4"/>
                <a:gd fmla="*/ 64 h 64" name="T5"/>
                <a:gd fmla="*/ 64 w 64" name="T6"/>
                <a:gd fmla="*/ 32 h 64" name="T7"/>
                <a:gd fmla="*/ 32 w 64" name="T8"/>
                <a:gd fmla="*/ 0 h 64" name="T9"/>
                <a:gd fmla="*/ 51 w 64" name="T10"/>
                <a:gd fmla="*/ 47 h 64" name="T11"/>
                <a:gd fmla="*/ 17 w 64" name="T12"/>
                <a:gd fmla="*/ 50 h 64" name="T13"/>
                <a:gd fmla="*/ 14 w 64" name="T14"/>
                <a:gd fmla="*/ 16 h 64" name="T15"/>
                <a:gd fmla="*/ 48 w 64" name="T16"/>
                <a:gd fmla="*/ 14 h 64" name="T17"/>
                <a:gd fmla="*/ 51 w 64" name="T18"/>
                <a:gd fmla="*/ 47 h 6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4" w="64">
                  <a:moveTo>
                    <a:pt x="32" y="0"/>
                  </a:move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4"/>
                    <a:pt x="32" y="64"/>
                  </a:cubicBezTo>
                  <a:cubicBezTo>
                    <a:pt x="50" y="64"/>
                    <a:pt x="64" y="49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51" y="47"/>
                  </a:moveTo>
                  <a:cubicBezTo>
                    <a:pt x="42" y="57"/>
                    <a:pt x="27" y="59"/>
                    <a:pt x="17" y="50"/>
                  </a:cubicBezTo>
                  <a:cubicBezTo>
                    <a:pt x="7" y="41"/>
                    <a:pt x="6" y="26"/>
                    <a:pt x="14" y="16"/>
                  </a:cubicBezTo>
                  <a:cubicBezTo>
                    <a:pt x="23" y="6"/>
                    <a:pt x="38" y="5"/>
                    <a:pt x="48" y="14"/>
                  </a:cubicBezTo>
                  <a:cubicBezTo>
                    <a:pt x="58" y="22"/>
                    <a:pt x="59" y="37"/>
                    <a:pt x="51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Freeform: Shape 26"/>
            <p:cNvSpPr/>
            <p:nvPr/>
          </p:nvSpPr>
          <p:spPr bwMode="auto">
            <a:xfrm>
              <a:off x="6446819" y="3066526"/>
              <a:ext cx="42316" cy="43323"/>
            </a:xfrm>
            <a:custGeom>
              <a:gdLst>
                <a:gd fmla="*/ 16 w 18" name="T0"/>
                <a:gd fmla="*/ 0 h 18" name="T1"/>
                <a:gd fmla="*/ 0 w 18" name="T2"/>
                <a:gd fmla="*/ 16 h 18" name="T3"/>
                <a:gd fmla="*/ 0 w 18" name="T4"/>
                <a:gd fmla="*/ 16 h 18" name="T5"/>
                <a:gd fmla="*/ 2 w 18" name="T6"/>
                <a:gd fmla="*/ 18 h 18" name="T7"/>
                <a:gd fmla="*/ 4 w 18" name="T8"/>
                <a:gd fmla="*/ 16 h 18" name="T9"/>
                <a:gd fmla="*/ 4 w 18" name="T10"/>
                <a:gd fmla="*/ 16 h 18" name="T11"/>
                <a:gd fmla="*/ 16 w 18" name="T12"/>
                <a:gd fmla="*/ 4 h 18" name="T13"/>
                <a:gd fmla="*/ 18 w 18" name="T14"/>
                <a:gd fmla="*/ 2 h 18" name="T15"/>
                <a:gd fmla="*/ 16 w 18" name="T16"/>
                <a:gd fmla="*/ 0 h 1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8" w="18">
                  <a:moveTo>
                    <a:pt x="16" y="0"/>
                  </a:moveTo>
                  <a:cubicBezTo>
                    <a:pt x="8" y="0"/>
                    <a:pt x="0" y="7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4" y="18"/>
                    <a:pt x="4" y="17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9"/>
                    <a:pt x="10" y="4"/>
                    <a:pt x="16" y="4"/>
                  </a:cubicBezTo>
                  <a:cubicBezTo>
                    <a:pt x="18" y="4"/>
                    <a:pt x="18" y="3"/>
                    <a:pt x="18" y="2"/>
                  </a:cubicBezTo>
                  <a:cubicBezTo>
                    <a:pt x="18" y="1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Freeform: Shape 27"/>
            <p:cNvSpPr/>
            <p:nvPr/>
          </p:nvSpPr>
          <p:spPr bwMode="auto">
            <a:xfrm>
              <a:off x="6331962" y="2961744"/>
              <a:ext cx="305279" cy="257926"/>
            </a:xfrm>
            <a:custGeom>
              <a:gdLst>
                <a:gd fmla="*/ 118 w 128" name="T0"/>
                <a:gd fmla="*/ 24 h 108" name="T1"/>
                <a:gd fmla="*/ 101 w 128" name="T2"/>
                <a:gd fmla="*/ 21 h 108" name="T3"/>
                <a:gd fmla="*/ 96 w 128" name="T4"/>
                <a:gd fmla="*/ 7 h 108" name="T5"/>
                <a:gd fmla="*/ 84 w 128" name="T6"/>
                <a:gd fmla="*/ 0 h 108" name="T7"/>
                <a:gd fmla="*/ 44 w 128" name="T8"/>
                <a:gd fmla="*/ 0 h 108" name="T9"/>
                <a:gd fmla="*/ 33 w 128" name="T10"/>
                <a:gd fmla="*/ 7 h 108" name="T11"/>
                <a:gd fmla="*/ 28 w 128" name="T12"/>
                <a:gd fmla="*/ 21 h 108" name="T13"/>
                <a:gd fmla="*/ 10 w 128" name="T14"/>
                <a:gd fmla="*/ 24 h 108" name="T15"/>
                <a:gd fmla="*/ 0 w 128" name="T16"/>
                <a:gd fmla="*/ 36 h 108" name="T17"/>
                <a:gd fmla="*/ 0 w 128" name="T18"/>
                <a:gd fmla="*/ 96 h 108" name="T19"/>
                <a:gd fmla="*/ 12 w 128" name="T20"/>
                <a:gd fmla="*/ 108 h 108" name="T21"/>
                <a:gd fmla="*/ 116 w 128" name="T22"/>
                <a:gd fmla="*/ 108 h 108" name="T23"/>
                <a:gd fmla="*/ 128 w 128" name="T24"/>
                <a:gd fmla="*/ 96 h 108" name="T25"/>
                <a:gd fmla="*/ 128 w 128" name="T26"/>
                <a:gd fmla="*/ 36 h 108" name="T27"/>
                <a:gd fmla="*/ 118 w 128" name="T28"/>
                <a:gd fmla="*/ 24 h 108" name="T29"/>
                <a:gd fmla="*/ 120 w 128" name="T30"/>
                <a:gd fmla="*/ 96 h 108" name="T31"/>
                <a:gd fmla="*/ 116 w 128" name="T32"/>
                <a:gd fmla="*/ 100 h 108" name="T33"/>
                <a:gd fmla="*/ 12 w 128" name="T34"/>
                <a:gd fmla="*/ 100 h 108" name="T35"/>
                <a:gd fmla="*/ 8 w 128" name="T36"/>
                <a:gd fmla="*/ 96 h 108" name="T37"/>
                <a:gd fmla="*/ 8 w 128" name="T38"/>
                <a:gd fmla="*/ 36 h 108" name="T39"/>
                <a:gd fmla="*/ 12 w 128" name="T40"/>
                <a:gd fmla="*/ 32 h 108" name="T41"/>
                <a:gd fmla="*/ 34 w 128" name="T42"/>
                <a:gd fmla="*/ 28 h 108" name="T43"/>
                <a:gd fmla="*/ 41 w 128" name="T44"/>
                <a:gd fmla="*/ 10 h 108" name="T45"/>
                <a:gd fmla="*/ 44 w 128" name="T46"/>
                <a:gd fmla="*/ 8 h 108" name="T47"/>
                <a:gd fmla="*/ 84 w 128" name="T48"/>
                <a:gd fmla="*/ 8 h 108" name="T49"/>
                <a:gd fmla="*/ 88 w 128" name="T50"/>
                <a:gd fmla="*/ 10 h 108" name="T51"/>
                <a:gd fmla="*/ 95 w 128" name="T52"/>
                <a:gd fmla="*/ 28 h 108" name="T53"/>
                <a:gd fmla="*/ 117 w 128" name="T54"/>
                <a:gd fmla="*/ 32 h 108" name="T55"/>
                <a:gd fmla="*/ 120 w 128" name="T56"/>
                <a:gd fmla="*/ 36 h 108" name="T57"/>
                <a:gd fmla="*/ 120 w 128" name="T58"/>
                <a:gd fmla="*/ 96 h 108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108" w="128">
                  <a:moveTo>
                    <a:pt x="118" y="24"/>
                  </a:moveTo>
                  <a:cubicBezTo>
                    <a:pt x="101" y="21"/>
                    <a:pt x="101" y="21"/>
                    <a:pt x="101" y="21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4" y="3"/>
                    <a:pt x="89" y="0"/>
                    <a:pt x="8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0" y="0"/>
                    <a:pt x="35" y="3"/>
                    <a:pt x="33" y="7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5" y="25"/>
                    <a:pt x="0" y="30"/>
                    <a:pt x="0" y="3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2"/>
                    <a:pt x="6" y="108"/>
                    <a:pt x="12" y="108"/>
                  </a:cubicBezTo>
                  <a:cubicBezTo>
                    <a:pt x="116" y="108"/>
                    <a:pt x="116" y="108"/>
                    <a:pt x="116" y="108"/>
                  </a:cubicBezTo>
                  <a:cubicBezTo>
                    <a:pt x="123" y="108"/>
                    <a:pt x="128" y="102"/>
                    <a:pt x="128" y="96"/>
                  </a:cubicBezTo>
                  <a:cubicBezTo>
                    <a:pt x="128" y="36"/>
                    <a:pt x="128" y="36"/>
                    <a:pt x="128" y="36"/>
                  </a:cubicBezTo>
                  <a:cubicBezTo>
                    <a:pt x="128" y="30"/>
                    <a:pt x="124" y="25"/>
                    <a:pt x="118" y="24"/>
                  </a:cubicBezTo>
                  <a:close/>
                  <a:moveTo>
                    <a:pt x="120" y="96"/>
                  </a:moveTo>
                  <a:cubicBezTo>
                    <a:pt x="120" y="98"/>
                    <a:pt x="119" y="100"/>
                    <a:pt x="116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0" y="100"/>
                    <a:pt x="8" y="98"/>
                    <a:pt x="8" y="9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4"/>
                    <a:pt x="10" y="32"/>
                    <a:pt x="12" y="32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9"/>
                    <a:pt x="43" y="8"/>
                    <a:pt x="4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6" y="8"/>
                    <a:pt x="88" y="9"/>
                    <a:pt x="88" y="10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9" y="32"/>
                    <a:pt x="120" y="34"/>
                    <a:pt x="120" y="36"/>
                  </a:cubicBezTo>
                  <a:lnTo>
                    <a:pt x="120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TextBox 33"/>
            <p:cNvSpPr txBox="1"/>
            <p:nvPr/>
          </p:nvSpPr>
          <p:spPr>
            <a:xfrm>
              <a:off x="6775856" y="2744204"/>
              <a:ext cx="4699017" cy="338553"/>
            </a:xfrm>
            <a:prstGeom prst="rect">
              <a:avLst/>
            </a:prstGeom>
          </p:spPr>
          <p:txBody>
            <a:bodyPr lIns="144000" rIns="144000" vert="horz" wrap="none">
              <a:normAutofit fontScale="77500" lnSpcReduction="20000"/>
            </a:bodyPr>
            <a:lstStyle/>
            <a:p>
              <a:r>
                <a:rPr altLang="en-US" b="1" kern="900" lang="zh-CN" sz="160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4" name="TextBox 34"/>
            <p:cNvSpPr txBox="1"/>
            <p:nvPr/>
          </p:nvSpPr>
          <p:spPr>
            <a:xfrm>
              <a:off x="6775856" y="3082758"/>
              <a:ext cx="4699017" cy="277961"/>
            </a:xfrm>
            <a:prstGeom prst="rect">
              <a:avLst/>
            </a:prstGeom>
          </p:spPr>
          <p:txBody>
            <a:bodyPr lIns="144000" rIns="144000" vert="horz" wrap="square">
              <a:normAutofit fontScale="62500" lnSpcReduction="20000"/>
            </a:bodyPr>
            <a:lstStyle/>
            <a:p>
              <a:pPr lvl="0">
                <a:lnSpc>
                  <a:spcPct val="120000"/>
                </a:lnSpc>
              </a:pPr>
              <a:r>
                <a:rPr altLang="en-US" lang="zh-CN" sz="11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  <p:sp>
          <p:nvSpPr>
            <p:cNvPr id="25" name="TextBox 36"/>
            <p:cNvSpPr txBox="1"/>
            <p:nvPr/>
          </p:nvSpPr>
          <p:spPr>
            <a:xfrm>
              <a:off x="6775856" y="3888888"/>
              <a:ext cx="4699017" cy="338553"/>
            </a:xfrm>
            <a:prstGeom prst="rect">
              <a:avLst/>
            </a:prstGeom>
          </p:spPr>
          <p:txBody>
            <a:bodyPr lIns="144000" rIns="144000" vert="horz" wrap="none">
              <a:normAutofit fontScale="77500" lnSpcReduction="20000"/>
            </a:bodyPr>
            <a:lstStyle/>
            <a:p>
              <a:r>
                <a:rPr altLang="en-US" b="1" kern="900" lang="zh-CN" sz="160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6" name="TextBox 37"/>
            <p:cNvSpPr txBox="1"/>
            <p:nvPr/>
          </p:nvSpPr>
          <p:spPr>
            <a:xfrm>
              <a:off x="6775856" y="4227442"/>
              <a:ext cx="4699017" cy="277961"/>
            </a:xfrm>
            <a:prstGeom prst="rect">
              <a:avLst/>
            </a:prstGeom>
          </p:spPr>
          <p:txBody>
            <a:bodyPr lIns="144000" rIns="144000" vert="horz" wrap="square">
              <a:normAutofit fontScale="62500" lnSpcReduction="20000"/>
            </a:bodyPr>
            <a:lstStyle/>
            <a:p>
              <a:pPr lvl="0">
                <a:lnSpc>
                  <a:spcPct val="120000"/>
                </a:lnSpc>
              </a:pPr>
              <a:r>
                <a:rPr altLang="en-US" lang="zh-CN" sz="11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  <p:sp>
          <p:nvSpPr>
            <p:cNvPr id="27" name="TextBox 39"/>
            <p:cNvSpPr txBox="1"/>
            <p:nvPr/>
          </p:nvSpPr>
          <p:spPr>
            <a:xfrm>
              <a:off x="6775856" y="4995036"/>
              <a:ext cx="4699017" cy="338553"/>
            </a:xfrm>
            <a:prstGeom prst="rect">
              <a:avLst/>
            </a:prstGeom>
          </p:spPr>
          <p:txBody>
            <a:bodyPr lIns="144000" rIns="144000" vert="horz" wrap="none">
              <a:normAutofit fontScale="77500" lnSpcReduction="20000"/>
            </a:bodyPr>
            <a:lstStyle/>
            <a:p>
              <a:r>
                <a:rPr altLang="en-US" b="1" kern="900" lang="zh-CN" sz="160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8" name="TextBox 40"/>
            <p:cNvSpPr txBox="1"/>
            <p:nvPr/>
          </p:nvSpPr>
          <p:spPr>
            <a:xfrm>
              <a:off x="6775856" y="5333590"/>
              <a:ext cx="4699017" cy="277961"/>
            </a:xfrm>
            <a:prstGeom prst="rect">
              <a:avLst/>
            </a:prstGeom>
          </p:spPr>
          <p:txBody>
            <a:bodyPr lIns="144000" rIns="144000" vert="horz" wrap="square">
              <a:normAutofit fontScale="62500" lnSpcReduction="20000"/>
            </a:bodyPr>
            <a:lstStyle/>
            <a:p>
              <a:pPr lvl="0">
                <a:lnSpc>
                  <a:spcPct val="120000"/>
                </a:lnSpc>
              </a:pPr>
              <a:r>
                <a:rPr altLang="en-US" lang="zh-CN" sz="11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FE74EB20-A54F-4A5A-B2B5-539ABE697A9F}"/>
              </a:ext>
            </a:extLst>
          </p:cNvPr>
          <p:cNvGrpSpPr/>
          <p:nvPr/>
        </p:nvGrpSpPr>
        <p:grpSpPr>
          <a:xfrm>
            <a:off x="323528" y="0"/>
            <a:ext cx="2087905" cy="578162"/>
            <a:chOff x="323528" y="0"/>
            <a:chExt cx="2087905" cy="578162"/>
          </a:xfrm>
        </p:grpSpPr>
        <p:sp>
          <p:nvSpPr>
            <p:cNvPr id="31" name="TextBox 86">
              <a:extLst>
                <a:ext uri="{FF2B5EF4-FFF2-40B4-BE49-F238E27FC236}">
                  <a16:creationId xmlns:a16="http://schemas.microsoft.com/office/drawing/2014/main" id="{EE6995CC-90A3-414E-8CC5-E3877DE42535}"/>
                </a:ext>
              </a:extLst>
            </p:cNvPr>
            <p:cNvSpPr txBox="1"/>
            <p:nvPr/>
          </p:nvSpPr>
          <p:spPr>
            <a:xfrm>
              <a:off x="576196" y="58248"/>
              <a:ext cx="1835237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2400">
                  <a:latin typeface="+mn-lt"/>
                  <a:ea typeface="+mn-ea"/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4F5B6E91-563D-498B-9200-FA08211FBBEC}"/>
                </a:ext>
              </a:extLst>
            </p:cNvPr>
            <p:cNvSpPr/>
            <p:nvPr/>
          </p:nvSpPr>
          <p:spPr>
            <a:xfrm>
              <a:off x="323528" y="0"/>
              <a:ext cx="216024" cy="5781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3120095166"/>
      </p:ext>
    </p:extLst>
  </p:cSld>
  <p:clrMapOvr>
    <a:masterClrMapping/>
  </p:clrMapOvr>
  <p:transition spd="med">
    <p:pull/>
  </p:transition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B8BFF9A-92E2-494C-8910-C5C9154E6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2571750"/>
            <a:ext cx="9144000" cy="257175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9D50067-3C16-4BC6-9C68-D8CCE919350A}"/>
              </a:ext>
            </a:extLst>
          </p:cNvPr>
          <p:cNvSpPr/>
          <p:nvPr/>
        </p:nvSpPr>
        <p:spPr>
          <a:xfrm>
            <a:off x="467544" y="411510"/>
            <a:ext cx="8208912" cy="4320480"/>
          </a:xfrm>
          <a:prstGeom prst="roundRect">
            <a:avLst>
              <a:gd fmla="val 3113" name="adj"/>
            </a:avLst>
          </a:prstGeom>
          <a:solidFill>
            <a:schemeClr val="bg1"/>
          </a:solidFill>
          <a:ln>
            <a:noFill/>
          </a:ln>
          <a:effectLst>
            <a:outerShdw algn="ctr" blurRad="114300" rotWithShape="0" sx="102000" sy="10200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2F81E23-B454-4175-A594-A6DC40BA2AF4}"/>
              </a:ext>
            </a:extLst>
          </p:cNvPr>
          <p:cNvSpPr/>
          <p:nvPr/>
        </p:nvSpPr>
        <p:spPr>
          <a:xfrm>
            <a:off x="1277380" y="339502"/>
            <a:ext cx="1368152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DBEAA63-B873-48A6-B837-18C5A88C8DED}"/>
              </a:ext>
            </a:extLst>
          </p:cNvPr>
          <p:cNvSpPr txBox="1"/>
          <p:nvPr/>
        </p:nvSpPr>
        <p:spPr>
          <a:xfrm>
            <a:off x="2051720" y="1040998"/>
            <a:ext cx="665820" cy="73152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z="4800">
                <a:solidFill>
                  <a:schemeClr val="accent6"/>
                </a:solidFill>
                <a:latin charset="-122" panose="020b0503020204020204" pitchFamily="34" typeface="微软雅黑"/>
                <a:ea charset="-122" pitchFamily="34" typeface="微软雅黑"/>
              </a:rPr>
              <a:t>目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620259D-730E-4D6A-B6DA-A1B36FDD96A9}"/>
              </a:ext>
            </a:extLst>
          </p:cNvPr>
          <p:cNvSpPr txBox="1"/>
          <p:nvPr/>
        </p:nvSpPr>
        <p:spPr>
          <a:xfrm>
            <a:off x="2051720" y="1839200"/>
            <a:ext cx="665820" cy="73152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z="4800">
                <a:solidFill>
                  <a:schemeClr val="accent6"/>
                </a:solidFill>
                <a:latin charset="-122" panose="020b0503020204020204" pitchFamily="34" typeface="微软雅黑"/>
                <a:ea charset="-122" pitchFamily="34" typeface="微软雅黑"/>
              </a:rPr>
              <a:t>录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8C12210E-9B4B-4D62-A69E-D8D119C606C5}"/>
              </a:ext>
            </a:extLst>
          </p:cNvPr>
          <p:cNvCxnSpPr/>
          <p:nvPr/>
        </p:nvCxnSpPr>
        <p:spPr>
          <a:xfrm flipH="1">
            <a:off x="1835696" y="1131590"/>
            <a:ext cx="0" cy="360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A2D5ED9A-3CBD-415F-80C5-68DD2AFC53B8}"/>
              </a:ext>
            </a:extLst>
          </p:cNvPr>
          <p:cNvSpPr txBox="1"/>
          <p:nvPr/>
        </p:nvSpPr>
        <p:spPr>
          <a:xfrm>
            <a:off x="1311895" y="1133872"/>
            <a:ext cx="304800" cy="1828197"/>
          </a:xfrm>
          <a:prstGeom prst="rect">
            <a:avLst/>
          </a:prstGeom>
          <a:noFill/>
        </p:spPr>
        <p:txBody>
          <a:bodyPr bIns="0" lIns="0" rIns="0" rtlCol="0" tIns="0" vert="eaVert" wrap="square">
            <a:spAutoFit/>
          </a:bodyPr>
          <a:lstStyle/>
          <a:p>
            <a:r>
              <a:rPr altLang="zh-CN" b="1" lang="en-US" sz="2000">
                <a:solidFill>
                  <a:schemeClr val="accent6"/>
                </a:solidFill>
                <a:latin charset="-122" panose="020b0503020204020204" pitchFamily="34" typeface="微软雅黑"/>
                <a:ea charset="-122" pitchFamily="34" typeface="微软雅黑"/>
              </a:rPr>
              <a:t>CONTENTS</a:t>
            </a:r>
          </a:p>
        </p:txBody>
      </p:sp>
      <p:sp>
        <p:nvSpPr>
          <p:cNvPr id="12" name="直角三角形 11">
            <a:extLst>
              <a:ext uri="{FF2B5EF4-FFF2-40B4-BE49-F238E27FC236}">
                <a16:creationId xmlns:a16="http://schemas.microsoft.com/office/drawing/2014/main" id="{DA124711-A6D1-416F-9DC9-B9FF111E038E}"/>
              </a:ext>
            </a:extLst>
          </p:cNvPr>
          <p:cNvSpPr/>
          <p:nvPr/>
        </p:nvSpPr>
        <p:spPr>
          <a:xfrm flipH="1">
            <a:off x="1007772" y="339502"/>
            <a:ext cx="269607" cy="76652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5521C84-2BB1-4D85-9B42-8FBB59D87F0F}"/>
              </a:ext>
            </a:extLst>
          </p:cNvPr>
          <p:cNvGrpSpPr/>
          <p:nvPr/>
        </p:nvGrpSpPr>
        <p:grpSpPr>
          <a:xfrm>
            <a:off x="4499992" y="1131590"/>
            <a:ext cx="2592288" cy="576064"/>
            <a:chOff x="4499992" y="1131590"/>
            <a:chExt cx="2592288" cy="576064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1F77615D-E770-401E-BB22-64DF9FAEC84B}"/>
                </a:ext>
              </a:extLst>
            </p:cNvPr>
            <p:cNvSpPr/>
            <p:nvPr/>
          </p:nvSpPr>
          <p:spPr>
            <a:xfrm>
              <a:off x="4499992" y="1131590"/>
              <a:ext cx="504056" cy="504056"/>
            </a:xfrm>
            <a:prstGeom prst="roundRect">
              <a:avLst>
                <a:gd fmla="val 6274" name="adj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BC521551-4A8D-459B-A33B-17FA766B2BA4}"/>
                </a:ext>
              </a:extLst>
            </p:cNvPr>
            <p:cNvSpPr txBox="1"/>
            <p:nvPr/>
          </p:nvSpPr>
          <p:spPr>
            <a:xfrm>
              <a:off x="4644008" y="1137397"/>
              <a:ext cx="216024" cy="48768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r>
                <a:rPr altLang="zh-CN" b="1" lang="en-US" sz="3200">
                  <a:solidFill>
                    <a:schemeClr val="bg1"/>
                  </a:solidFill>
                  <a:ea charset="-122" pitchFamily="34" typeface="微软雅黑"/>
                  <a:cs charset="0" panose="020f0502020204030204" pitchFamily="34" typeface="Calibri"/>
                </a:rPr>
                <a:t>1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2E21EA05-48BE-42FA-B3BF-D2FEB3F4E3EF}"/>
                </a:ext>
              </a:extLst>
            </p:cNvPr>
            <p:cNvSpPr txBox="1"/>
            <p:nvPr/>
          </p:nvSpPr>
          <p:spPr>
            <a:xfrm>
              <a:off x="5292080" y="1131590"/>
              <a:ext cx="1656183" cy="3048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dist"/>
              <a:r>
                <a:rPr altLang="en-US" b="1" lang="zh-CN" sz="2000">
                  <a:solidFill>
                    <a:schemeClr val="accent6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年度工作总结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8D334CF6-90D3-42B1-A889-9EF8AF055C38}"/>
                </a:ext>
              </a:extLst>
            </p:cNvPr>
            <p:cNvSpPr txBox="1"/>
            <p:nvPr/>
          </p:nvSpPr>
          <p:spPr>
            <a:xfrm>
              <a:off x="5292080" y="1492210"/>
              <a:ext cx="1800200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r>
                <a:rPr altLang="zh-CN" b="1" lang="en-US" sz="1400">
                  <a:solidFill>
                    <a:schemeClr val="bg2">
                      <a:lumMod val="65000"/>
                    </a:schemeClr>
                  </a:solidFill>
                </a:rPr>
                <a:t>annual work summary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2907C336-DD27-4542-A245-6B5B41609BE4}"/>
              </a:ext>
            </a:extLst>
          </p:cNvPr>
          <p:cNvGrpSpPr/>
          <p:nvPr/>
        </p:nvGrpSpPr>
        <p:grpSpPr>
          <a:xfrm>
            <a:off x="4499992" y="1840862"/>
            <a:ext cx="2592288" cy="576064"/>
            <a:chOff x="4499992" y="1131590"/>
            <a:chExt cx="2592288" cy="576064"/>
          </a:xfrm>
        </p:grpSpPr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9C0603F8-A941-489E-90CF-6B971B249345}"/>
                </a:ext>
              </a:extLst>
            </p:cNvPr>
            <p:cNvSpPr/>
            <p:nvPr/>
          </p:nvSpPr>
          <p:spPr>
            <a:xfrm>
              <a:off x="4499992" y="1131590"/>
              <a:ext cx="504056" cy="504056"/>
            </a:xfrm>
            <a:prstGeom prst="roundRect">
              <a:avLst>
                <a:gd fmla="val 6274" name="adj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1BE318FC-A0CF-491C-AAC3-2A51935F97CC}"/>
                </a:ext>
              </a:extLst>
            </p:cNvPr>
            <p:cNvSpPr txBox="1"/>
            <p:nvPr/>
          </p:nvSpPr>
          <p:spPr>
            <a:xfrm>
              <a:off x="4644008" y="1137397"/>
              <a:ext cx="216024" cy="48768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r>
                <a:rPr altLang="zh-CN" b="1" lang="en-US" sz="3200">
                  <a:solidFill>
                    <a:schemeClr val="bg1"/>
                  </a:solidFill>
                  <a:ea charset="-122" pitchFamily="34" typeface="微软雅黑"/>
                  <a:cs charset="0" panose="020f0502020204030204" pitchFamily="34" typeface="Calibri"/>
                </a:rPr>
                <a:t>2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F4D3EC1B-B5E4-4C37-8F75-941735E349B1}"/>
                </a:ext>
              </a:extLst>
            </p:cNvPr>
            <p:cNvSpPr txBox="1"/>
            <p:nvPr/>
          </p:nvSpPr>
          <p:spPr>
            <a:xfrm>
              <a:off x="5292080" y="1131590"/>
              <a:ext cx="1656183" cy="3048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dist"/>
              <a:r>
                <a:rPr altLang="en-US" b="1" lang="zh-CN" sz="2000">
                  <a:solidFill>
                    <a:schemeClr val="accent6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工作完成情况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8F73B8EC-4A1E-441A-BD65-F22FDDF5C1E6}"/>
                </a:ext>
              </a:extLst>
            </p:cNvPr>
            <p:cNvSpPr txBox="1"/>
            <p:nvPr/>
          </p:nvSpPr>
          <p:spPr>
            <a:xfrm>
              <a:off x="5292080" y="1492210"/>
              <a:ext cx="1800200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r>
                <a:rPr altLang="zh-CN" b="1" lang="en-US" sz="1400">
                  <a:solidFill>
                    <a:schemeClr val="bg2">
                      <a:lumMod val="65000"/>
                    </a:schemeClr>
                  </a:solidFill>
                </a:rPr>
                <a:t>annual work summary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327BD4BF-1E40-4FFC-AC9E-68DDD59FD732}"/>
              </a:ext>
            </a:extLst>
          </p:cNvPr>
          <p:cNvGrpSpPr/>
          <p:nvPr/>
        </p:nvGrpSpPr>
        <p:grpSpPr>
          <a:xfrm>
            <a:off x="4499992" y="2550134"/>
            <a:ext cx="2592288" cy="576064"/>
            <a:chOff x="4499992" y="1131590"/>
            <a:chExt cx="2592288" cy="576064"/>
          </a:xfrm>
        </p:grpSpPr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F687726C-23D5-4C92-99F8-144F3C845C15}"/>
                </a:ext>
              </a:extLst>
            </p:cNvPr>
            <p:cNvSpPr/>
            <p:nvPr/>
          </p:nvSpPr>
          <p:spPr>
            <a:xfrm>
              <a:off x="4499992" y="1131590"/>
              <a:ext cx="504056" cy="504056"/>
            </a:xfrm>
            <a:prstGeom prst="roundRect">
              <a:avLst>
                <a:gd fmla="val 6274" name="adj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C19FFAE-EF1E-4E62-A6FC-95846FD7825D}"/>
                </a:ext>
              </a:extLst>
            </p:cNvPr>
            <p:cNvSpPr txBox="1"/>
            <p:nvPr/>
          </p:nvSpPr>
          <p:spPr>
            <a:xfrm>
              <a:off x="4644008" y="1137397"/>
              <a:ext cx="216024" cy="48768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r>
                <a:rPr altLang="zh-CN" b="1" lang="en-US" sz="3200">
                  <a:solidFill>
                    <a:schemeClr val="bg1"/>
                  </a:solidFill>
                  <a:ea charset="-122" pitchFamily="34" typeface="微软雅黑"/>
                  <a:cs charset="0" panose="020f0502020204030204" pitchFamily="34" typeface="Calibri"/>
                </a:rPr>
                <a:t>3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39F4F5F7-13C1-46EA-8614-C782DCBB5E23}"/>
                </a:ext>
              </a:extLst>
            </p:cNvPr>
            <p:cNvSpPr txBox="1"/>
            <p:nvPr/>
          </p:nvSpPr>
          <p:spPr>
            <a:xfrm>
              <a:off x="5292080" y="1131590"/>
              <a:ext cx="1656183" cy="3048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dist"/>
              <a:r>
                <a:rPr altLang="en-US" b="1" lang="zh-CN" sz="2000">
                  <a:solidFill>
                    <a:schemeClr val="accent6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项目成功展示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7F497C1E-9E0E-46AE-B279-8F271261BC3B}"/>
                </a:ext>
              </a:extLst>
            </p:cNvPr>
            <p:cNvSpPr txBox="1"/>
            <p:nvPr/>
          </p:nvSpPr>
          <p:spPr>
            <a:xfrm>
              <a:off x="5292080" y="1492210"/>
              <a:ext cx="1800200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r>
                <a:rPr altLang="zh-CN" b="1" lang="en-US" sz="1400">
                  <a:solidFill>
                    <a:schemeClr val="bg2">
                      <a:lumMod val="65000"/>
                    </a:schemeClr>
                  </a:solidFill>
                </a:rPr>
                <a:t>annual work summary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3DCEED8B-6318-4C8E-B629-8202C1EA544A}"/>
              </a:ext>
            </a:extLst>
          </p:cNvPr>
          <p:cNvGrpSpPr/>
          <p:nvPr/>
        </p:nvGrpSpPr>
        <p:grpSpPr>
          <a:xfrm>
            <a:off x="4499992" y="3259406"/>
            <a:ext cx="2592288" cy="576064"/>
            <a:chOff x="4499992" y="1131590"/>
            <a:chExt cx="2592288" cy="576064"/>
          </a:xfrm>
        </p:grpSpPr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5974DF1B-9B49-4DDE-A2AC-24A1F1F00963}"/>
                </a:ext>
              </a:extLst>
            </p:cNvPr>
            <p:cNvSpPr/>
            <p:nvPr/>
          </p:nvSpPr>
          <p:spPr>
            <a:xfrm>
              <a:off x="4499992" y="1131590"/>
              <a:ext cx="504056" cy="504056"/>
            </a:xfrm>
            <a:prstGeom prst="roundRect">
              <a:avLst>
                <a:gd fmla="val 6274" name="adj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D19F2755-2E53-4936-9A36-A10BFF1B64F8}"/>
                </a:ext>
              </a:extLst>
            </p:cNvPr>
            <p:cNvSpPr txBox="1"/>
            <p:nvPr/>
          </p:nvSpPr>
          <p:spPr>
            <a:xfrm>
              <a:off x="4644008" y="1137397"/>
              <a:ext cx="216024" cy="48768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r>
                <a:rPr altLang="zh-CN" b="1" lang="en-US" sz="3200">
                  <a:solidFill>
                    <a:schemeClr val="bg1"/>
                  </a:solidFill>
                  <a:ea charset="-122" pitchFamily="34" typeface="微软雅黑"/>
                  <a:cs charset="0" panose="020f0502020204030204" pitchFamily="34" typeface="Calibri"/>
                </a:rPr>
                <a:t>4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E3053A24-427A-4186-94F7-05BEBBB20C09}"/>
                </a:ext>
              </a:extLst>
            </p:cNvPr>
            <p:cNvSpPr txBox="1"/>
            <p:nvPr/>
          </p:nvSpPr>
          <p:spPr>
            <a:xfrm>
              <a:off x="5292080" y="1131590"/>
              <a:ext cx="1656183" cy="3048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dist"/>
              <a:r>
                <a:rPr altLang="en-US" b="1" lang="zh-CN" sz="2000">
                  <a:solidFill>
                    <a:schemeClr val="accent6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明年工作计划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B0EE31C7-9EE9-4F34-8F05-FABEC6645E5B}"/>
                </a:ext>
              </a:extLst>
            </p:cNvPr>
            <p:cNvSpPr txBox="1"/>
            <p:nvPr/>
          </p:nvSpPr>
          <p:spPr>
            <a:xfrm>
              <a:off x="5292080" y="1492210"/>
              <a:ext cx="1800200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r>
                <a:rPr altLang="zh-CN" b="1" lang="en-US" sz="1400">
                  <a:solidFill>
                    <a:schemeClr val="bg2">
                      <a:lumMod val="65000"/>
                    </a:schemeClr>
                  </a:solidFill>
                </a:rPr>
                <a:t>annual work summary</a:t>
              </a:r>
            </a:p>
          </p:txBody>
        </p:sp>
      </p:grpSp>
    </p:spTree>
    <p:extLst>
      <p:ext uri="{BB962C8B-B14F-4D97-AF65-F5344CB8AC3E}">
        <p14:creationId val="2119965241"/>
      </p:ext>
    </p:extLst>
  </p:cSld>
  <p:clrMapOvr>
    <a:masterClrMapping/>
  </p:clrMapOvr>
  <p:transition spd="med">
    <p:pull/>
  </p:transition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B8BFF9A-92E2-494C-8910-C5C9154E6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2571750"/>
            <a:ext cx="9144000" cy="257175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9D50067-3C16-4BC6-9C68-D8CCE919350A}"/>
              </a:ext>
            </a:extLst>
          </p:cNvPr>
          <p:cNvSpPr/>
          <p:nvPr/>
        </p:nvSpPr>
        <p:spPr>
          <a:xfrm>
            <a:off x="467544" y="411510"/>
            <a:ext cx="8208912" cy="4320480"/>
          </a:xfrm>
          <a:prstGeom prst="roundRect">
            <a:avLst>
              <a:gd fmla="val 3113" name="adj"/>
            </a:avLst>
          </a:prstGeom>
          <a:solidFill>
            <a:schemeClr val="bg1"/>
          </a:solidFill>
          <a:ln>
            <a:noFill/>
          </a:ln>
          <a:effectLst>
            <a:outerShdw algn="ctr" blurRad="114300" rotWithShape="0" sx="102000" sy="10200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5A1C8C7D-5549-4319-962D-C7ED832D2642}"/>
              </a:ext>
            </a:extLst>
          </p:cNvPr>
          <p:cNvGrpSpPr/>
          <p:nvPr/>
        </p:nvGrpSpPr>
        <p:grpSpPr>
          <a:xfrm>
            <a:off x="1727686" y="1420780"/>
            <a:ext cx="1188135" cy="2123657"/>
            <a:chOff x="4499992" y="1114046"/>
            <a:chExt cx="519809" cy="521600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3B592E88-3047-49E6-82A2-9B73D270B837}"/>
                </a:ext>
              </a:extLst>
            </p:cNvPr>
            <p:cNvSpPr/>
            <p:nvPr/>
          </p:nvSpPr>
          <p:spPr>
            <a:xfrm>
              <a:off x="4499992" y="1131590"/>
              <a:ext cx="504056" cy="504056"/>
            </a:xfrm>
            <a:prstGeom prst="roundRect">
              <a:avLst>
                <a:gd fmla="val 6274" name="adj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6DF5622F-CF77-4901-914C-F1B464E26CE6}"/>
                </a:ext>
              </a:extLst>
            </p:cNvPr>
            <p:cNvSpPr txBox="1"/>
            <p:nvPr/>
          </p:nvSpPr>
          <p:spPr>
            <a:xfrm>
              <a:off x="4549499" y="1114046"/>
              <a:ext cx="470302" cy="516556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r>
                <a:rPr altLang="zh-CN" lang="en-US" sz="13800">
                  <a:solidFill>
                    <a:schemeClr val="bg1"/>
                  </a:solidFill>
                  <a:ea charset="-122" pitchFamily="34" typeface="微软雅黑"/>
                  <a:cs charset="0" panose="020f0502020204030204" pitchFamily="34" typeface="Calibri"/>
                </a:rPr>
                <a:t>4</a:t>
              </a: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FE7FE15F-68A8-47E7-A726-FE68DA345626}"/>
              </a:ext>
            </a:extLst>
          </p:cNvPr>
          <p:cNvSpPr txBox="1"/>
          <p:nvPr/>
        </p:nvSpPr>
        <p:spPr>
          <a:xfrm>
            <a:off x="3388177" y="2179770"/>
            <a:ext cx="3564898" cy="6705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dist"/>
            <a:r>
              <a:rPr altLang="en-US" b="1" lang="zh-CN" sz="4400">
                <a:solidFill>
                  <a:schemeClr val="accent6"/>
                </a:solidFill>
                <a:latin charset="-122" panose="020b0503020204020204" pitchFamily="34" typeface="微软雅黑"/>
                <a:ea charset="-122" pitchFamily="34" typeface="微软雅黑"/>
              </a:rPr>
              <a:t>明年工作计划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FAB79C8-B4BB-4B3A-AFF9-6103838FABF0}"/>
              </a:ext>
            </a:extLst>
          </p:cNvPr>
          <p:cNvSpPr txBox="1"/>
          <p:nvPr/>
        </p:nvSpPr>
        <p:spPr>
          <a:xfrm>
            <a:off x="3383364" y="3003798"/>
            <a:ext cx="3564897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dist"/>
            <a:r>
              <a:rPr altLang="zh-CN" b="1" lang="en-US" sz="1400">
                <a:solidFill>
                  <a:schemeClr val="tx2">
                    <a:lumMod val="75000"/>
                  </a:schemeClr>
                </a:solidFill>
              </a:rPr>
              <a:t>ANNUAL WORK SUMMARY</a:t>
            </a:r>
          </a:p>
        </p:txBody>
      </p:sp>
    </p:spTree>
    <p:extLst>
      <p:ext uri="{BB962C8B-B14F-4D97-AF65-F5344CB8AC3E}">
        <p14:creationId val="2441417037"/>
      </p:ext>
    </p:extLst>
  </p:cSld>
  <p:clrMapOvr>
    <a:masterClrMapping/>
  </p:clrMapOvr>
  <p:transition spd="med">
    <p:pull/>
  </p:transition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F44F39A-A4CF-4801-99C8-D10EB186E52E}"/>
              </a:ext>
            </a:extLst>
          </p:cNvPr>
          <p:cNvGrpSpPr/>
          <p:nvPr/>
        </p:nvGrpSpPr>
        <p:grpSpPr>
          <a:xfrm>
            <a:off x="3194846" y="1734595"/>
            <a:ext cx="2612396" cy="3408905"/>
            <a:chOff x="4154796" y="978163"/>
            <a:chExt cx="4117358" cy="5372721"/>
          </a:xfrm>
        </p:grpSpPr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FDDE5FF1-9D21-461D-A064-00444EFB3BB8}"/>
                </a:ext>
              </a:extLst>
            </p:cNvPr>
            <p:cNvSpPr/>
            <p:nvPr/>
          </p:nvSpPr>
          <p:spPr>
            <a:xfrm>
              <a:off x="5612222" y="1875744"/>
              <a:ext cx="1333001" cy="447514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99" w="21600">
                  <a:moveTo>
                    <a:pt x="483" y="5910"/>
                  </a:moveTo>
                  <a:cubicBezTo>
                    <a:pt x="4942" y="5905"/>
                    <a:pt x="9660" y="6766"/>
                    <a:pt x="11775" y="7950"/>
                  </a:cubicBezTo>
                  <a:cubicBezTo>
                    <a:pt x="12072" y="8114"/>
                    <a:pt x="12518" y="8411"/>
                    <a:pt x="12774" y="8726"/>
                  </a:cubicBezTo>
                  <a:cubicBezTo>
                    <a:pt x="12937" y="8962"/>
                    <a:pt x="13029" y="9185"/>
                    <a:pt x="13027" y="9393"/>
                  </a:cubicBezTo>
                  <a:cubicBezTo>
                    <a:pt x="13025" y="9729"/>
                    <a:pt x="12800" y="10020"/>
                    <a:pt x="12284" y="10278"/>
                  </a:cubicBezTo>
                  <a:cubicBezTo>
                    <a:pt x="11795" y="10521"/>
                    <a:pt x="11026" y="10742"/>
                    <a:pt x="9834" y="10935"/>
                  </a:cubicBezTo>
                  <a:cubicBezTo>
                    <a:pt x="8668" y="11116"/>
                    <a:pt x="7611" y="11356"/>
                    <a:pt x="6771" y="11654"/>
                  </a:cubicBezTo>
                  <a:cubicBezTo>
                    <a:pt x="6567" y="11499"/>
                    <a:pt x="6206" y="11372"/>
                    <a:pt x="5742" y="11285"/>
                  </a:cubicBezTo>
                  <a:cubicBezTo>
                    <a:pt x="5002" y="11143"/>
                    <a:pt x="4037" y="11084"/>
                    <a:pt x="2974" y="11084"/>
                  </a:cubicBezTo>
                  <a:cubicBezTo>
                    <a:pt x="2629" y="11084"/>
                    <a:pt x="2274" y="11090"/>
                    <a:pt x="1912" y="11103"/>
                  </a:cubicBezTo>
                  <a:lnTo>
                    <a:pt x="2010" y="11356"/>
                  </a:lnTo>
                  <a:cubicBezTo>
                    <a:pt x="2342" y="11345"/>
                    <a:pt x="2665" y="11339"/>
                    <a:pt x="2974" y="11339"/>
                  </a:cubicBezTo>
                  <a:cubicBezTo>
                    <a:pt x="3931" y="11339"/>
                    <a:pt x="4744" y="11395"/>
                    <a:pt x="5276" y="11499"/>
                  </a:cubicBezTo>
                  <a:cubicBezTo>
                    <a:pt x="5777" y="11599"/>
                    <a:pt x="6057" y="11728"/>
                    <a:pt x="6094" y="11931"/>
                  </a:cubicBezTo>
                  <a:cubicBezTo>
                    <a:pt x="5696" y="12119"/>
                    <a:pt x="5374" y="12325"/>
                    <a:pt x="5153" y="12550"/>
                  </a:cubicBezTo>
                  <a:cubicBezTo>
                    <a:pt x="4858" y="12850"/>
                    <a:pt x="4729" y="13146"/>
                    <a:pt x="4729" y="13436"/>
                  </a:cubicBezTo>
                  <a:cubicBezTo>
                    <a:pt x="4744" y="14664"/>
                    <a:pt x="6991" y="15748"/>
                    <a:pt x="8751" y="16729"/>
                  </a:cubicBezTo>
                  <a:cubicBezTo>
                    <a:pt x="11623" y="18319"/>
                    <a:pt x="12718" y="19912"/>
                    <a:pt x="12824" y="21599"/>
                  </a:cubicBezTo>
                  <a:lnTo>
                    <a:pt x="14539" y="21599"/>
                  </a:lnTo>
                  <a:cubicBezTo>
                    <a:pt x="14435" y="19849"/>
                    <a:pt x="13284" y="18159"/>
                    <a:pt x="10260" y="16487"/>
                  </a:cubicBezTo>
                  <a:cubicBezTo>
                    <a:pt x="9436" y="16035"/>
                    <a:pt x="8570" y="15576"/>
                    <a:pt x="7871" y="15113"/>
                  </a:cubicBezTo>
                  <a:cubicBezTo>
                    <a:pt x="7872" y="14681"/>
                    <a:pt x="8510" y="14329"/>
                    <a:pt x="9454" y="14079"/>
                  </a:cubicBezTo>
                  <a:cubicBezTo>
                    <a:pt x="10397" y="13829"/>
                    <a:pt x="11649" y="13688"/>
                    <a:pt x="12826" y="13688"/>
                  </a:cubicBezTo>
                  <a:cubicBezTo>
                    <a:pt x="13804" y="13688"/>
                    <a:pt x="14721" y="13783"/>
                    <a:pt x="15410" y="13988"/>
                  </a:cubicBezTo>
                  <a:lnTo>
                    <a:pt x="15865" y="13853"/>
                  </a:lnTo>
                  <a:lnTo>
                    <a:pt x="15864" y="13853"/>
                  </a:lnTo>
                  <a:cubicBezTo>
                    <a:pt x="15040" y="13607"/>
                    <a:pt x="13942" y="13496"/>
                    <a:pt x="12826" y="13497"/>
                  </a:cubicBezTo>
                  <a:cubicBezTo>
                    <a:pt x="10486" y="13498"/>
                    <a:pt x="7976" y="13978"/>
                    <a:pt x="7367" y="14755"/>
                  </a:cubicBezTo>
                  <a:cubicBezTo>
                    <a:pt x="6804" y="14317"/>
                    <a:pt x="6436" y="13877"/>
                    <a:pt x="6443" y="13436"/>
                  </a:cubicBezTo>
                  <a:cubicBezTo>
                    <a:pt x="6443" y="13191"/>
                    <a:pt x="6551" y="12945"/>
                    <a:pt x="6798" y="12694"/>
                  </a:cubicBezTo>
                  <a:cubicBezTo>
                    <a:pt x="7365" y="12118"/>
                    <a:pt x="8737" y="11688"/>
                    <a:pt x="10557" y="11399"/>
                  </a:cubicBezTo>
                  <a:cubicBezTo>
                    <a:pt x="10571" y="11396"/>
                    <a:pt x="10585" y="11394"/>
                    <a:pt x="10600" y="11392"/>
                  </a:cubicBezTo>
                  <a:cubicBezTo>
                    <a:pt x="10721" y="11373"/>
                    <a:pt x="10844" y="11354"/>
                    <a:pt x="10968" y="11337"/>
                  </a:cubicBezTo>
                  <a:cubicBezTo>
                    <a:pt x="12044" y="11183"/>
                    <a:pt x="13310" y="11126"/>
                    <a:pt x="14674" y="11062"/>
                  </a:cubicBezTo>
                  <a:cubicBezTo>
                    <a:pt x="16033" y="10996"/>
                    <a:pt x="17495" y="10922"/>
                    <a:pt x="18885" y="10689"/>
                  </a:cubicBezTo>
                  <a:cubicBezTo>
                    <a:pt x="19761" y="10543"/>
                    <a:pt x="20465" y="10336"/>
                    <a:pt x="20924" y="10079"/>
                  </a:cubicBezTo>
                  <a:cubicBezTo>
                    <a:pt x="21385" y="9822"/>
                    <a:pt x="21600" y="9522"/>
                    <a:pt x="21600" y="9188"/>
                  </a:cubicBezTo>
                  <a:lnTo>
                    <a:pt x="19886" y="9188"/>
                  </a:lnTo>
                  <a:cubicBezTo>
                    <a:pt x="19885" y="9458"/>
                    <a:pt x="19714" y="9670"/>
                    <a:pt x="19412" y="9838"/>
                  </a:cubicBezTo>
                  <a:cubicBezTo>
                    <a:pt x="19108" y="10007"/>
                    <a:pt x="18672" y="10138"/>
                    <a:pt x="18041" y="10245"/>
                  </a:cubicBezTo>
                  <a:cubicBezTo>
                    <a:pt x="16982" y="10424"/>
                    <a:pt x="15747" y="10495"/>
                    <a:pt x="14404" y="10558"/>
                  </a:cubicBezTo>
                  <a:cubicBezTo>
                    <a:pt x="14151" y="10570"/>
                    <a:pt x="13893" y="10582"/>
                    <a:pt x="13634" y="10595"/>
                  </a:cubicBezTo>
                  <a:cubicBezTo>
                    <a:pt x="13674" y="10577"/>
                    <a:pt x="13718" y="10559"/>
                    <a:pt x="13755" y="10540"/>
                  </a:cubicBezTo>
                  <a:cubicBezTo>
                    <a:pt x="14459" y="10190"/>
                    <a:pt x="14742" y="9797"/>
                    <a:pt x="14741" y="9393"/>
                  </a:cubicBezTo>
                  <a:cubicBezTo>
                    <a:pt x="14738" y="9141"/>
                    <a:pt x="14631" y="8882"/>
                    <a:pt x="14450" y="8619"/>
                  </a:cubicBezTo>
                  <a:lnTo>
                    <a:pt x="14451" y="8618"/>
                  </a:lnTo>
                  <a:cubicBezTo>
                    <a:pt x="14449" y="8617"/>
                    <a:pt x="14448" y="8615"/>
                    <a:pt x="14446" y="8613"/>
                  </a:cubicBezTo>
                  <a:cubicBezTo>
                    <a:pt x="14084" y="8089"/>
                    <a:pt x="13426" y="7546"/>
                    <a:pt x="12683" y="6993"/>
                  </a:cubicBezTo>
                  <a:cubicBezTo>
                    <a:pt x="11559" y="6160"/>
                    <a:pt x="10230" y="5304"/>
                    <a:pt x="9347" y="4494"/>
                  </a:cubicBezTo>
                  <a:cubicBezTo>
                    <a:pt x="8742" y="3940"/>
                    <a:pt x="8480" y="3429"/>
                    <a:pt x="8480" y="2973"/>
                  </a:cubicBezTo>
                  <a:cubicBezTo>
                    <a:pt x="8480" y="2192"/>
                    <a:pt x="9248" y="1571"/>
                    <a:pt x="10385" y="1151"/>
                  </a:cubicBezTo>
                  <a:cubicBezTo>
                    <a:pt x="11528" y="731"/>
                    <a:pt x="13016" y="511"/>
                    <a:pt x="14578" y="510"/>
                  </a:cubicBezTo>
                  <a:lnTo>
                    <a:pt x="14578" y="0"/>
                  </a:lnTo>
                  <a:cubicBezTo>
                    <a:pt x="12455" y="-1"/>
                    <a:pt x="10465" y="307"/>
                    <a:pt x="9052" y="831"/>
                  </a:cubicBezTo>
                  <a:cubicBezTo>
                    <a:pt x="7633" y="1355"/>
                    <a:pt x="6766" y="2093"/>
                    <a:pt x="6766" y="2973"/>
                  </a:cubicBezTo>
                  <a:cubicBezTo>
                    <a:pt x="6766" y="3488"/>
                    <a:pt x="7062" y="4051"/>
                    <a:pt x="7717" y="4652"/>
                  </a:cubicBezTo>
                  <a:cubicBezTo>
                    <a:pt x="8415" y="5290"/>
                    <a:pt x="9348" y="5936"/>
                    <a:pt x="10234" y="6564"/>
                  </a:cubicBezTo>
                  <a:cubicBezTo>
                    <a:pt x="7564" y="5848"/>
                    <a:pt x="4027" y="5403"/>
                    <a:pt x="483" y="5399"/>
                  </a:cubicBezTo>
                  <a:cubicBezTo>
                    <a:pt x="321" y="5399"/>
                    <a:pt x="160" y="5400"/>
                    <a:pt x="0" y="5402"/>
                  </a:cubicBezTo>
                  <a:lnTo>
                    <a:pt x="70" y="5913"/>
                  </a:lnTo>
                  <a:cubicBezTo>
                    <a:pt x="207" y="5911"/>
                    <a:pt x="345" y="5910"/>
                    <a:pt x="483" y="591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B6E07D22-B6CA-4C18-BA67-18BF356CD92B}"/>
                </a:ext>
              </a:extLst>
            </p:cNvPr>
            <p:cNvSpPr/>
            <p:nvPr/>
          </p:nvSpPr>
          <p:spPr>
            <a:xfrm>
              <a:off x="5616102" y="978163"/>
              <a:ext cx="1772550" cy="1094019"/>
            </a:xfrm>
            <a:prstGeom prst="roundRect">
              <a:avLst>
                <a:gd fmla="val 50000" name="adj"/>
              </a:avLst>
            </a:prstGeom>
            <a:solidFill>
              <a:schemeClr val="accent2">
                <a:lumMod val="10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504A0DA7-0B5C-423C-8EEF-490606305788}"/>
                </a:ext>
              </a:extLst>
            </p:cNvPr>
            <p:cNvSpPr/>
            <p:nvPr/>
          </p:nvSpPr>
          <p:spPr>
            <a:xfrm>
              <a:off x="6745491" y="2955105"/>
              <a:ext cx="1526663" cy="942257"/>
            </a:xfrm>
            <a:prstGeom prst="roundRect">
              <a:avLst>
                <a:gd fmla="val 50000" name="adj"/>
              </a:avLst>
            </a:prstGeom>
            <a:solidFill>
              <a:schemeClr val="accent3">
                <a:lumMod val="10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492F4983-867A-4578-950E-9FF1C4CF946A}"/>
                </a:ext>
              </a:extLst>
            </p:cNvPr>
            <p:cNvSpPr/>
            <p:nvPr/>
          </p:nvSpPr>
          <p:spPr>
            <a:xfrm>
              <a:off x="4154796" y="2337444"/>
              <a:ext cx="1526663" cy="942257"/>
            </a:xfrm>
            <a:prstGeom prst="roundRect">
              <a:avLst>
                <a:gd fmla="val 50000" name="adj"/>
              </a:avLst>
            </a:prstGeom>
            <a:solidFill>
              <a:schemeClr val="accent1">
                <a:lumMod val="10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F0F13D03-2E73-4668-9181-03AC2711E77C}"/>
                </a:ext>
              </a:extLst>
            </p:cNvPr>
            <p:cNvSpPr/>
            <p:nvPr/>
          </p:nvSpPr>
          <p:spPr>
            <a:xfrm>
              <a:off x="6212850" y="1237002"/>
              <a:ext cx="579057" cy="576339"/>
            </a:xfrm>
            <a:custGeom>
              <a:gdLst>
                <a:gd fmla="*/ 239712 w 338138" name="connsiteX0"/>
                <a:gd fmla="*/ 261938 h 336550" name="connsiteY0"/>
                <a:gd fmla="*/ 179387 w 338138" name="connsiteX1"/>
                <a:gd fmla="*/ 269796 h 336550" name="connsiteY1"/>
                <a:gd fmla="*/ 179387 w 338138" name="connsiteX2"/>
                <a:gd fmla="*/ 314326 h 336550" name="connsiteY2"/>
                <a:gd fmla="*/ 239712 w 338138" name="connsiteX3"/>
                <a:gd fmla="*/ 261938 h 336550" name="connsiteY3"/>
                <a:gd fmla="*/ 100012 w 338138" name="connsiteX4"/>
                <a:gd fmla="*/ 261938 h 336550" name="connsiteY4"/>
                <a:gd fmla="*/ 158750 w 338138" name="connsiteX5"/>
                <a:gd fmla="*/ 314326 h 336550" name="connsiteY5"/>
                <a:gd fmla="*/ 158750 w 338138" name="connsiteX6"/>
                <a:gd fmla="*/ 269796 h 336550" name="connsiteY6"/>
                <a:gd fmla="*/ 100012 w 338138" name="connsiteX7"/>
                <a:gd fmla="*/ 261938 h 336550" name="connsiteY7"/>
                <a:gd fmla="*/ 301625 w 338138" name="connsiteX8"/>
                <a:gd fmla="*/ 231775 h 336550" name="connsiteY8"/>
                <a:gd fmla="*/ 264741 w 338138" name="connsiteX9"/>
                <a:gd fmla="*/ 252603 h 336550" name="connsiteY9"/>
                <a:gd fmla="*/ 239712 w 338138" name="connsiteX10"/>
                <a:gd fmla="*/ 296863 h 336550" name="connsiteY10"/>
                <a:gd fmla="*/ 301625 w 338138" name="connsiteX11"/>
                <a:gd fmla="*/ 231775 h 336550" name="connsiteY11"/>
                <a:gd fmla="*/ 36512 w 338138" name="connsiteX12"/>
                <a:gd fmla="*/ 231775 h 336550" name="connsiteY12"/>
                <a:gd fmla="*/ 98425 w 338138" name="connsiteX13"/>
                <a:gd fmla="*/ 296863 h 336550" name="connsiteY13"/>
                <a:gd fmla="*/ 73396 w 338138" name="connsiteX14"/>
                <a:gd fmla="*/ 252603 h 336550" name="connsiteY14"/>
                <a:gd fmla="*/ 36512 w 338138" name="connsiteX15"/>
                <a:gd fmla="*/ 231775 h 336550" name="connsiteY15"/>
                <a:gd fmla="*/ 279747 w 338138" name="connsiteX16"/>
                <a:gd fmla="*/ 179388 h 336550" name="connsiteY16"/>
                <a:gd fmla="*/ 273050 w 338138" name="connsiteX17"/>
                <a:gd fmla="*/ 225426 h 336550" name="connsiteY17"/>
                <a:gd fmla="*/ 315913 w 338138" name="connsiteX18"/>
                <a:gd fmla="*/ 179388 h 336550" name="connsiteY18"/>
                <a:gd fmla="*/ 279747 w 338138" name="connsiteX19"/>
                <a:gd fmla="*/ 179388 h 336550" name="connsiteY19"/>
                <a:gd fmla="*/ 179387 w 338138" name="connsiteX20"/>
                <a:gd fmla="*/ 179388 h 336550" name="connsiteY20"/>
                <a:gd fmla="*/ 179387 w 338138" name="connsiteX21"/>
                <a:gd fmla="*/ 249238 h 336550" name="connsiteY21"/>
                <a:gd fmla="*/ 249501 w 338138" name="connsiteX22"/>
                <a:gd fmla="*/ 236059 h 336550" name="connsiteY22"/>
                <a:gd fmla="*/ 258762 w 338138" name="connsiteX23"/>
                <a:gd fmla="*/ 179388 h 336550" name="connsiteY23"/>
                <a:gd fmla="*/ 179387 w 338138" name="connsiteX24"/>
                <a:gd fmla="*/ 179388 h 336550" name="connsiteY24"/>
                <a:gd fmla="*/ 273050 w 338138" name="connsiteX25"/>
                <a:gd fmla="*/ 111125 h 336550" name="connsiteY25"/>
                <a:gd fmla="*/ 279747 w 338138" name="connsiteX26"/>
                <a:gd fmla="*/ 157163 h 336550" name="connsiteY26"/>
                <a:gd fmla="*/ 315913 w 338138" name="connsiteX27"/>
                <a:gd fmla="*/ 157163 h 336550" name="connsiteY27"/>
                <a:gd fmla="*/ 273050 w 338138" name="connsiteX28"/>
                <a:gd fmla="*/ 111125 h 336550" name="connsiteY28"/>
                <a:gd fmla="*/ 179387 w 338138" name="connsiteX29"/>
                <a:gd fmla="*/ 87313 h 336550" name="connsiteY29"/>
                <a:gd fmla="*/ 179387 w 338138" name="connsiteX30"/>
                <a:gd fmla="*/ 157163 h 336550" name="connsiteY30"/>
                <a:gd fmla="*/ 258762 w 338138" name="connsiteX31"/>
                <a:gd fmla="*/ 157163 h 336550" name="connsiteY31"/>
                <a:gd fmla="*/ 249501 w 338138" name="connsiteX32"/>
                <a:gd fmla="*/ 100492 h 336550" name="connsiteY32"/>
                <a:gd fmla="*/ 179387 w 338138" name="connsiteX33"/>
                <a:gd fmla="*/ 87313 h 336550" name="connsiteY33"/>
                <a:gd fmla="*/ 239712 w 338138" name="connsiteX34"/>
                <a:gd fmla="*/ 39688 h 336550" name="connsiteY34"/>
                <a:gd fmla="*/ 264741 w 338138" name="connsiteX35"/>
                <a:gd fmla="*/ 83948 h 336550" name="connsiteY35"/>
                <a:gd fmla="*/ 301625 w 338138" name="connsiteX36"/>
                <a:gd fmla="*/ 104776 h 336550" name="connsiteY36"/>
                <a:gd fmla="*/ 239712 w 338138" name="connsiteX37"/>
                <a:gd fmla="*/ 39688 h 336550" name="connsiteY37"/>
                <a:gd fmla="*/ 89694 w 338138" name="connsiteX38"/>
                <a:gd fmla="*/ 31750 h 336550" name="connsiteY38"/>
                <a:gd fmla="*/ 61912 w 338138" name="connsiteX39"/>
                <a:gd fmla="*/ 59532 h 336550" name="connsiteY39"/>
                <a:gd fmla="*/ 89694 w 338138" name="connsiteX40"/>
                <a:gd fmla="*/ 87314 h 336550" name="connsiteY40"/>
                <a:gd fmla="*/ 117476 w 338138" name="connsiteX41"/>
                <a:gd fmla="*/ 59532 h 336550" name="connsiteY41"/>
                <a:gd fmla="*/ 89694 w 338138" name="connsiteX42"/>
                <a:gd fmla="*/ 31750 h 336550" name="connsiteY42"/>
                <a:gd fmla="*/ 179387 w 338138" name="connsiteX43"/>
                <a:gd fmla="*/ 22225 h 336550" name="connsiteY43"/>
                <a:gd fmla="*/ 179387 w 338138" name="connsiteX44"/>
                <a:gd fmla="*/ 66755 h 336550" name="connsiteY44"/>
                <a:gd fmla="*/ 239712 w 338138" name="connsiteX45"/>
                <a:gd fmla="*/ 74613 h 336550" name="connsiteY45"/>
                <a:gd fmla="*/ 179387 w 338138" name="connsiteX46"/>
                <a:gd fmla="*/ 22225 h 336550" name="connsiteY46"/>
                <a:gd fmla="*/ 169069 w 338138" name="connsiteX47"/>
                <a:gd fmla="*/ 0 h 336550" name="connsiteY47"/>
                <a:gd fmla="*/ 338138 w 338138" name="connsiteX48"/>
                <a:gd fmla="*/ 157758 h 336550" name="connsiteY48"/>
                <a:gd fmla="*/ 338138 w 338138" name="connsiteX49"/>
                <a:gd fmla="*/ 178792 h 336550" name="connsiteY49"/>
                <a:gd fmla="*/ 169069 w 338138" name="connsiteX50"/>
                <a:gd fmla="*/ 336550 h 336550" name="connsiteY50"/>
                <a:gd fmla="*/ 0 w 338138" name="connsiteX51"/>
                <a:gd fmla="*/ 178792 h 336550" name="connsiteY51"/>
                <a:gd fmla="*/ 0 w 338138" name="connsiteX52"/>
                <a:gd fmla="*/ 157758 h 336550" name="connsiteY52"/>
                <a:gd fmla="*/ 21133 w 338138" name="connsiteX53"/>
                <a:gd fmla="*/ 86767 h 336550" name="connsiteY53"/>
                <a:gd fmla="*/ 38305 w 338138" name="connsiteX54"/>
                <a:gd fmla="*/ 131465 h 336550" name="connsiteY54"/>
                <a:gd fmla="*/ 22454 w 338138" name="connsiteX55"/>
                <a:gd fmla="*/ 157758 h 336550" name="connsiteY55"/>
                <a:gd fmla="*/ 47551 w 338138" name="connsiteX56"/>
                <a:gd fmla="*/ 157758 h 336550" name="connsiteY56"/>
                <a:gd fmla="*/ 55476 w 338138" name="connsiteX57"/>
                <a:gd fmla="*/ 178792 h 336550" name="connsiteY57"/>
                <a:gd fmla="*/ 22454 w 338138" name="connsiteX58"/>
                <a:gd fmla="*/ 178792 h 336550" name="connsiteY58"/>
                <a:gd fmla="*/ 64722 w 338138" name="connsiteX59"/>
                <a:gd fmla="*/ 224805 h 336550" name="connsiteY59"/>
                <a:gd fmla="*/ 58117 w 338138" name="connsiteX60"/>
                <a:gd fmla="*/ 187995 h 336550" name="connsiteY60"/>
                <a:gd fmla="*/ 73968 w 338138" name="connsiteX61"/>
                <a:gd fmla="*/ 228749 h 336550" name="connsiteY61"/>
                <a:gd fmla="*/ 84534 w 338138" name="connsiteX62"/>
                <a:gd fmla="*/ 257671 h 336550" name="connsiteY62"/>
                <a:gd fmla="*/ 93780 w 338138" name="connsiteX63"/>
                <a:gd fmla="*/ 237952 h 336550" name="connsiteY63"/>
                <a:gd fmla="*/ 158502 w 338138" name="connsiteX64"/>
                <a:gd fmla="*/ 248469 h 336550" name="connsiteY64"/>
                <a:gd fmla="*/ 158502 w 338138" name="connsiteX65"/>
                <a:gd fmla="*/ 178792 h 336550" name="connsiteY65"/>
                <a:gd fmla="*/ 118877 w 338138" name="connsiteX66"/>
                <a:gd fmla="*/ 178792 h 336550" name="connsiteY66"/>
                <a:gd fmla="*/ 128122 w 338138" name="connsiteX67"/>
                <a:gd fmla="*/ 157758 h 336550" name="connsiteY67"/>
                <a:gd fmla="*/ 158502 w 338138" name="connsiteX68"/>
                <a:gd fmla="*/ 157758 h 336550" name="connsiteY68"/>
                <a:gd fmla="*/ 158502 w 338138" name="connsiteX69"/>
                <a:gd fmla="*/ 88081 h 336550" name="connsiteY69"/>
                <a:gd fmla="*/ 157181 w 338138" name="connsiteX70"/>
                <a:gd fmla="*/ 88081 h 336550" name="connsiteY70"/>
                <a:gd fmla="*/ 158502 w 338138" name="connsiteX71"/>
                <a:gd fmla="*/ 85452 h 336550" name="connsiteY71"/>
                <a:gd fmla="*/ 162465 w 338138" name="connsiteX72"/>
                <a:gd fmla="*/ 59159 h 336550" name="connsiteY72"/>
                <a:gd fmla="*/ 158502 w 338138" name="connsiteX73"/>
                <a:gd fmla="*/ 35495 h 336550" name="connsiteY73"/>
                <a:gd fmla="*/ 158502 w 338138" name="connsiteX74"/>
                <a:gd fmla="*/ 22349 h 336550" name="connsiteY74"/>
                <a:gd fmla="*/ 153219 w 338138" name="connsiteX75"/>
                <a:gd fmla="*/ 23664 h 336550" name="connsiteY75"/>
                <a:gd fmla="*/ 136048 w 338138" name="connsiteX76"/>
                <a:gd fmla="*/ 3944 h 336550" name="connsiteY76"/>
                <a:gd fmla="*/ 169069 w 338138" name="connsiteX77"/>
                <a:gd fmla="*/ 0 h 336550" name="connsiteY77"/>
                <a:gd fmla="*/ 90348 w 338138" name="connsiteX78"/>
                <a:gd fmla="*/ 0 h 336550" name="connsiteY78"/>
                <a:gd fmla="*/ 149225 w 338138" name="connsiteX79"/>
                <a:gd fmla="*/ 59251 h 336550" name="connsiteY79"/>
                <a:gd fmla="*/ 145300 w 338138" name="connsiteX80"/>
                <a:gd fmla="*/ 80318 h 336550" name="connsiteY80"/>
                <a:gd fmla="*/ 86422 w 338138" name="connsiteX81"/>
                <a:gd fmla="*/ 223838 h 336550" name="connsiteY81"/>
                <a:gd fmla="*/ 34087 w 338138" name="connsiteX82"/>
                <a:gd fmla="*/ 79002 h 336550" name="connsiteY82"/>
                <a:gd fmla="*/ 30162 w 338138" name="connsiteX83"/>
                <a:gd fmla="*/ 59251 h 336550" name="connsiteY83"/>
                <a:gd fmla="*/ 90348 w 338138" name="connsiteX84"/>
                <a:gd fmla="*/ 0 h 336550" name="connsiteY8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b="b" l="l" r="r" t="t"/>
              <a:pathLst>
                <a:path h="336550" w="338138">
                  <a:moveTo>
                    <a:pt x="239712" y="261938"/>
                  </a:moveTo>
                  <a:cubicBezTo>
                    <a:pt x="220944" y="267177"/>
                    <a:pt x="200836" y="269796"/>
                    <a:pt x="179387" y="269796"/>
                  </a:cubicBezTo>
                  <a:cubicBezTo>
                    <a:pt x="179387" y="269796"/>
                    <a:pt x="179387" y="269796"/>
                    <a:pt x="179387" y="314326"/>
                  </a:cubicBezTo>
                  <a:cubicBezTo>
                    <a:pt x="203517" y="310397"/>
                    <a:pt x="224966" y="290752"/>
                    <a:pt x="239712" y="261938"/>
                  </a:cubicBezTo>
                  <a:close/>
                  <a:moveTo>
                    <a:pt x="100012" y="261938"/>
                  </a:moveTo>
                  <a:cubicBezTo>
                    <a:pt x="114370" y="290752"/>
                    <a:pt x="135255" y="310397"/>
                    <a:pt x="158750" y="314326"/>
                  </a:cubicBezTo>
                  <a:lnTo>
                    <a:pt x="158750" y="269796"/>
                  </a:lnTo>
                  <a:cubicBezTo>
                    <a:pt x="137865" y="269796"/>
                    <a:pt x="118286" y="267177"/>
                    <a:pt x="100012" y="261938"/>
                  </a:cubicBezTo>
                  <a:close/>
                  <a:moveTo>
                    <a:pt x="301625" y="231775"/>
                  </a:moveTo>
                  <a:cubicBezTo>
                    <a:pt x="291087" y="239586"/>
                    <a:pt x="279231" y="247396"/>
                    <a:pt x="264741" y="252603"/>
                  </a:cubicBezTo>
                  <a:cubicBezTo>
                    <a:pt x="258154" y="269526"/>
                    <a:pt x="250250" y="283846"/>
                    <a:pt x="239712" y="296863"/>
                  </a:cubicBezTo>
                  <a:cubicBezTo>
                    <a:pt x="267375" y="281242"/>
                    <a:pt x="288452" y="259112"/>
                    <a:pt x="301625" y="231775"/>
                  </a:cubicBezTo>
                  <a:close/>
                  <a:moveTo>
                    <a:pt x="36512" y="231775"/>
                  </a:moveTo>
                  <a:cubicBezTo>
                    <a:pt x="49685" y="259112"/>
                    <a:pt x="72079" y="281242"/>
                    <a:pt x="98425" y="296863"/>
                  </a:cubicBezTo>
                  <a:cubicBezTo>
                    <a:pt x="87886" y="283846"/>
                    <a:pt x="79983" y="269526"/>
                    <a:pt x="73396" y="252603"/>
                  </a:cubicBezTo>
                  <a:cubicBezTo>
                    <a:pt x="58906" y="247396"/>
                    <a:pt x="47050" y="239586"/>
                    <a:pt x="36512" y="231775"/>
                  </a:cubicBezTo>
                  <a:close/>
                  <a:moveTo>
                    <a:pt x="279747" y="179388"/>
                  </a:moveTo>
                  <a:cubicBezTo>
                    <a:pt x="279747" y="195173"/>
                    <a:pt x="277069" y="210957"/>
                    <a:pt x="273050" y="225426"/>
                  </a:cubicBezTo>
                  <a:cubicBezTo>
                    <a:pt x="295821" y="213588"/>
                    <a:pt x="310555" y="196488"/>
                    <a:pt x="315913" y="179388"/>
                  </a:cubicBezTo>
                  <a:cubicBezTo>
                    <a:pt x="315913" y="179388"/>
                    <a:pt x="315913" y="179388"/>
                    <a:pt x="279747" y="179388"/>
                  </a:cubicBezTo>
                  <a:close/>
                  <a:moveTo>
                    <a:pt x="179387" y="179388"/>
                  </a:moveTo>
                  <a:cubicBezTo>
                    <a:pt x="179387" y="179388"/>
                    <a:pt x="179387" y="179388"/>
                    <a:pt x="179387" y="249238"/>
                  </a:cubicBezTo>
                  <a:cubicBezTo>
                    <a:pt x="204522" y="249238"/>
                    <a:pt x="228335" y="243966"/>
                    <a:pt x="249501" y="236059"/>
                  </a:cubicBezTo>
                  <a:cubicBezTo>
                    <a:pt x="254793" y="218926"/>
                    <a:pt x="257439" y="200475"/>
                    <a:pt x="258762" y="179388"/>
                  </a:cubicBezTo>
                  <a:cubicBezTo>
                    <a:pt x="258762" y="179388"/>
                    <a:pt x="258762" y="179388"/>
                    <a:pt x="179387" y="179388"/>
                  </a:cubicBezTo>
                  <a:close/>
                  <a:moveTo>
                    <a:pt x="273050" y="111125"/>
                  </a:moveTo>
                  <a:cubicBezTo>
                    <a:pt x="277069" y="125594"/>
                    <a:pt x="279747" y="141379"/>
                    <a:pt x="279747" y="157163"/>
                  </a:cubicBezTo>
                  <a:lnTo>
                    <a:pt x="315913" y="157163"/>
                  </a:lnTo>
                  <a:cubicBezTo>
                    <a:pt x="310555" y="140063"/>
                    <a:pt x="295821" y="122963"/>
                    <a:pt x="273050" y="111125"/>
                  </a:cubicBezTo>
                  <a:close/>
                  <a:moveTo>
                    <a:pt x="179387" y="87313"/>
                  </a:moveTo>
                  <a:lnTo>
                    <a:pt x="179387" y="157163"/>
                  </a:lnTo>
                  <a:cubicBezTo>
                    <a:pt x="179387" y="157163"/>
                    <a:pt x="179387" y="157163"/>
                    <a:pt x="258762" y="157163"/>
                  </a:cubicBezTo>
                  <a:cubicBezTo>
                    <a:pt x="257439" y="136076"/>
                    <a:pt x="254793" y="117625"/>
                    <a:pt x="249501" y="100492"/>
                  </a:cubicBezTo>
                  <a:cubicBezTo>
                    <a:pt x="228335" y="92585"/>
                    <a:pt x="204522" y="87313"/>
                    <a:pt x="179387" y="87313"/>
                  </a:cubicBezTo>
                  <a:close/>
                  <a:moveTo>
                    <a:pt x="239712" y="39688"/>
                  </a:moveTo>
                  <a:cubicBezTo>
                    <a:pt x="250250" y="52705"/>
                    <a:pt x="258154" y="67025"/>
                    <a:pt x="264741" y="83948"/>
                  </a:cubicBezTo>
                  <a:cubicBezTo>
                    <a:pt x="279231" y="89155"/>
                    <a:pt x="291087" y="96965"/>
                    <a:pt x="301625" y="104776"/>
                  </a:cubicBezTo>
                  <a:cubicBezTo>
                    <a:pt x="288452" y="77439"/>
                    <a:pt x="267375" y="55309"/>
                    <a:pt x="239712" y="39688"/>
                  </a:cubicBezTo>
                  <a:close/>
                  <a:moveTo>
                    <a:pt x="89694" y="31750"/>
                  </a:moveTo>
                  <a:cubicBezTo>
                    <a:pt x="74350" y="31750"/>
                    <a:pt x="61912" y="44188"/>
                    <a:pt x="61912" y="59532"/>
                  </a:cubicBezTo>
                  <a:cubicBezTo>
                    <a:pt x="61912" y="74876"/>
                    <a:pt x="74350" y="87314"/>
                    <a:pt x="89694" y="87314"/>
                  </a:cubicBezTo>
                  <a:cubicBezTo>
                    <a:pt x="105038" y="87314"/>
                    <a:pt x="117476" y="74876"/>
                    <a:pt x="117476" y="59532"/>
                  </a:cubicBezTo>
                  <a:cubicBezTo>
                    <a:pt x="117476" y="44188"/>
                    <a:pt x="105038" y="31750"/>
                    <a:pt x="89694" y="31750"/>
                  </a:cubicBezTo>
                  <a:close/>
                  <a:moveTo>
                    <a:pt x="179387" y="22225"/>
                  </a:moveTo>
                  <a:lnTo>
                    <a:pt x="179387" y="66755"/>
                  </a:lnTo>
                  <a:cubicBezTo>
                    <a:pt x="200836" y="66755"/>
                    <a:pt x="220944" y="69374"/>
                    <a:pt x="239712" y="74613"/>
                  </a:cubicBezTo>
                  <a:cubicBezTo>
                    <a:pt x="224966" y="45799"/>
                    <a:pt x="203517" y="26154"/>
                    <a:pt x="179387" y="22225"/>
                  </a:cubicBezTo>
                  <a:close/>
                  <a:moveTo>
                    <a:pt x="169069" y="0"/>
                  </a:moveTo>
                  <a:cubicBezTo>
                    <a:pt x="258887" y="0"/>
                    <a:pt x="331534" y="69676"/>
                    <a:pt x="338138" y="157758"/>
                  </a:cubicBezTo>
                  <a:lnTo>
                    <a:pt x="338138" y="178792"/>
                  </a:lnTo>
                  <a:cubicBezTo>
                    <a:pt x="331534" y="266874"/>
                    <a:pt x="258887" y="336550"/>
                    <a:pt x="169069" y="336550"/>
                  </a:cubicBezTo>
                  <a:cubicBezTo>
                    <a:pt x="79251" y="336550"/>
                    <a:pt x="6604" y="266874"/>
                    <a:pt x="0" y="178792"/>
                  </a:cubicBezTo>
                  <a:cubicBezTo>
                    <a:pt x="0" y="178792"/>
                    <a:pt x="0" y="178792"/>
                    <a:pt x="0" y="157758"/>
                  </a:cubicBezTo>
                  <a:cubicBezTo>
                    <a:pt x="2642" y="131465"/>
                    <a:pt x="9246" y="107801"/>
                    <a:pt x="21133" y="86767"/>
                  </a:cubicBezTo>
                  <a:cubicBezTo>
                    <a:pt x="25096" y="95969"/>
                    <a:pt x="30379" y="113060"/>
                    <a:pt x="38305" y="131465"/>
                  </a:cubicBezTo>
                  <a:cubicBezTo>
                    <a:pt x="30379" y="139353"/>
                    <a:pt x="25096" y="148555"/>
                    <a:pt x="22454" y="157758"/>
                  </a:cubicBezTo>
                  <a:cubicBezTo>
                    <a:pt x="22454" y="157758"/>
                    <a:pt x="22454" y="157758"/>
                    <a:pt x="47551" y="157758"/>
                  </a:cubicBezTo>
                  <a:cubicBezTo>
                    <a:pt x="50192" y="164331"/>
                    <a:pt x="52834" y="172219"/>
                    <a:pt x="55476" y="178792"/>
                  </a:cubicBezTo>
                  <a:cubicBezTo>
                    <a:pt x="55476" y="178792"/>
                    <a:pt x="55476" y="178792"/>
                    <a:pt x="22454" y="178792"/>
                  </a:cubicBezTo>
                  <a:cubicBezTo>
                    <a:pt x="27738" y="195883"/>
                    <a:pt x="42267" y="212973"/>
                    <a:pt x="64722" y="224805"/>
                  </a:cubicBezTo>
                  <a:cubicBezTo>
                    <a:pt x="62080" y="212973"/>
                    <a:pt x="59438" y="201141"/>
                    <a:pt x="58117" y="187995"/>
                  </a:cubicBezTo>
                  <a:cubicBezTo>
                    <a:pt x="66042" y="210344"/>
                    <a:pt x="72647" y="226120"/>
                    <a:pt x="73968" y="228749"/>
                  </a:cubicBezTo>
                  <a:cubicBezTo>
                    <a:pt x="73968" y="228749"/>
                    <a:pt x="73968" y="228749"/>
                    <a:pt x="84534" y="257671"/>
                  </a:cubicBezTo>
                  <a:cubicBezTo>
                    <a:pt x="84534" y="257671"/>
                    <a:pt x="84534" y="257671"/>
                    <a:pt x="93780" y="237952"/>
                  </a:cubicBezTo>
                  <a:cubicBezTo>
                    <a:pt x="113593" y="243210"/>
                    <a:pt x="134727" y="248469"/>
                    <a:pt x="158502" y="248469"/>
                  </a:cubicBezTo>
                  <a:cubicBezTo>
                    <a:pt x="158502" y="248469"/>
                    <a:pt x="158502" y="248469"/>
                    <a:pt x="158502" y="178792"/>
                  </a:cubicBezTo>
                  <a:cubicBezTo>
                    <a:pt x="158502" y="178792"/>
                    <a:pt x="158502" y="178792"/>
                    <a:pt x="118877" y="178792"/>
                  </a:cubicBezTo>
                  <a:cubicBezTo>
                    <a:pt x="122839" y="172219"/>
                    <a:pt x="125481" y="164331"/>
                    <a:pt x="128122" y="157758"/>
                  </a:cubicBezTo>
                  <a:cubicBezTo>
                    <a:pt x="128122" y="157758"/>
                    <a:pt x="128122" y="157758"/>
                    <a:pt x="158502" y="157758"/>
                  </a:cubicBezTo>
                  <a:cubicBezTo>
                    <a:pt x="158502" y="157758"/>
                    <a:pt x="158502" y="157758"/>
                    <a:pt x="158502" y="88081"/>
                  </a:cubicBezTo>
                  <a:cubicBezTo>
                    <a:pt x="158502" y="88081"/>
                    <a:pt x="157181" y="88081"/>
                    <a:pt x="157181" y="88081"/>
                  </a:cubicBezTo>
                  <a:cubicBezTo>
                    <a:pt x="157181" y="86767"/>
                    <a:pt x="157181" y="85452"/>
                    <a:pt x="158502" y="85452"/>
                  </a:cubicBezTo>
                  <a:cubicBezTo>
                    <a:pt x="161144" y="77564"/>
                    <a:pt x="162465" y="68362"/>
                    <a:pt x="162465" y="59159"/>
                  </a:cubicBezTo>
                  <a:cubicBezTo>
                    <a:pt x="162465" y="51271"/>
                    <a:pt x="161144" y="43383"/>
                    <a:pt x="158502" y="35495"/>
                  </a:cubicBezTo>
                  <a:cubicBezTo>
                    <a:pt x="158502" y="35495"/>
                    <a:pt x="158502" y="35495"/>
                    <a:pt x="158502" y="22349"/>
                  </a:cubicBezTo>
                  <a:cubicBezTo>
                    <a:pt x="157181" y="22349"/>
                    <a:pt x="154539" y="23664"/>
                    <a:pt x="153219" y="23664"/>
                  </a:cubicBezTo>
                  <a:cubicBezTo>
                    <a:pt x="147935" y="15776"/>
                    <a:pt x="142652" y="9202"/>
                    <a:pt x="136048" y="3944"/>
                  </a:cubicBezTo>
                  <a:cubicBezTo>
                    <a:pt x="146614" y="1315"/>
                    <a:pt x="157181" y="0"/>
                    <a:pt x="169069" y="0"/>
                  </a:cubicBezTo>
                  <a:close/>
                  <a:moveTo>
                    <a:pt x="90348" y="0"/>
                  </a:moveTo>
                  <a:cubicBezTo>
                    <a:pt x="123057" y="0"/>
                    <a:pt x="149225" y="26334"/>
                    <a:pt x="149225" y="59251"/>
                  </a:cubicBezTo>
                  <a:cubicBezTo>
                    <a:pt x="149225" y="67151"/>
                    <a:pt x="147916" y="73735"/>
                    <a:pt x="145300" y="80318"/>
                  </a:cubicBezTo>
                  <a:cubicBezTo>
                    <a:pt x="137449" y="104019"/>
                    <a:pt x="86422" y="223838"/>
                    <a:pt x="86422" y="223838"/>
                  </a:cubicBezTo>
                  <a:cubicBezTo>
                    <a:pt x="86422" y="223838"/>
                    <a:pt x="38012" y="93485"/>
                    <a:pt x="34087" y="79002"/>
                  </a:cubicBezTo>
                  <a:cubicBezTo>
                    <a:pt x="31470" y="72418"/>
                    <a:pt x="30162" y="65835"/>
                    <a:pt x="30162" y="59251"/>
                  </a:cubicBezTo>
                  <a:cubicBezTo>
                    <a:pt x="30162" y="26334"/>
                    <a:pt x="57638" y="0"/>
                    <a:pt x="90348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D38BDB20-A143-472D-8D0E-236A4A9449AE}"/>
                </a:ext>
              </a:extLst>
            </p:cNvPr>
            <p:cNvSpPr/>
            <p:nvPr/>
          </p:nvSpPr>
          <p:spPr>
            <a:xfrm>
              <a:off x="7215138" y="3124507"/>
              <a:ext cx="587370" cy="584608"/>
            </a:xfrm>
            <a:custGeom>
              <a:gdLst>
                <a:gd fmla="*/ 239712 w 338138" name="connsiteX0"/>
                <a:gd fmla="*/ 261938 h 336550" name="connsiteY0"/>
                <a:gd fmla="*/ 179387 w 338138" name="connsiteX1"/>
                <a:gd fmla="*/ 269796 h 336550" name="connsiteY1"/>
                <a:gd fmla="*/ 179387 w 338138" name="connsiteX2"/>
                <a:gd fmla="*/ 314326 h 336550" name="connsiteY2"/>
                <a:gd fmla="*/ 239712 w 338138" name="connsiteX3"/>
                <a:gd fmla="*/ 261938 h 336550" name="connsiteY3"/>
                <a:gd fmla="*/ 100012 w 338138" name="connsiteX4"/>
                <a:gd fmla="*/ 261938 h 336550" name="connsiteY4"/>
                <a:gd fmla="*/ 158750 w 338138" name="connsiteX5"/>
                <a:gd fmla="*/ 314326 h 336550" name="connsiteY5"/>
                <a:gd fmla="*/ 158750 w 338138" name="connsiteX6"/>
                <a:gd fmla="*/ 269796 h 336550" name="connsiteY6"/>
                <a:gd fmla="*/ 100012 w 338138" name="connsiteX7"/>
                <a:gd fmla="*/ 261938 h 336550" name="connsiteY7"/>
                <a:gd fmla="*/ 301625 w 338138" name="connsiteX8"/>
                <a:gd fmla="*/ 231775 h 336550" name="connsiteY8"/>
                <a:gd fmla="*/ 264741 w 338138" name="connsiteX9"/>
                <a:gd fmla="*/ 252603 h 336550" name="connsiteY9"/>
                <a:gd fmla="*/ 239712 w 338138" name="connsiteX10"/>
                <a:gd fmla="*/ 296863 h 336550" name="connsiteY10"/>
                <a:gd fmla="*/ 301625 w 338138" name="connsiteX11"/>
                <a:gd fmla="*/ 231775 h 336550" name="connsiteY11"/>
                <a:gd fmla="*/ 36512 w 338138" name="connsiteX12"/>
                <a:gd fmla="*/ 231775 h 336550" name="connsiteY12"/>
                <a:gd fmla="*/ 98425 w 338138" name="connsiteX13"/>
                <a:gd fmla="*/ 296863 h 336550" name="connsiteY13"/>
                <a:gd fmla="*/ 73396 w 338138" name="connsiteX14"/>
                <a:gd fmla="*/ 252603 h 336550" name="connsiteY14"/>
                <a:gd fmla="*/ 36512 w 338138" name="connsiteX15"/>
                <a:gd fmla="*/ 231775 h 336550" name="connsiteY15"/>
                <a:gd fmla="*/ 279747 w 338138" name="connsiteX16"/>
                <a:gd fmla="*/ 179388 h 336550" name="connsiteY16"/>
                <a:gd fmla="*/ 273050 w 338138" name="connsiteX17"/>
                <a:gd fmla="*/ 225426 h 336550" name="connsiteY17"/>
                <a:gd fmla="*/ 315913 w 338138" name="connsiteX18"/>
                <a:gd fmla="*/ 179388 h 336550" name="connsiteY18"/>
                <a:gd fmla="*/ 279747 w 338138" name="connsiteX19"/>
                <a:gd fmla="*/ 179388 h 336550" name="connsiteY19"/>
                <a:gd fmla="*/ 179387 w 338138" name="connsiteX20"/>
                <a:gd fmla="*/ 179388 h 336550" name="connsiteY20"/>
                <a:gd fmla="*/ 179387 w 338138" name="connsiteX21"/>
                <a:gd fmla="*/ 249238 h 336550" name="connsiteY21"/>
                <a:gd fmla="*/ 249501 w 338138" name="connsiteX22"/>
                <a:gd fmla="*/ 236059 h 336550" name="connsiteY22"/>
                <a:gd fmla="*/ 258762 w 338138" name="connsiteX23"/>
                <a:gd fmla="*/ 179388 h 336550" name="connsiteY23"/>
                <a:gd fmla="*/ 179387 w 338138" name="connsiteX24"/>
                <a:gd fmla="*/ 179388 h 336550" name="connsiteY24"/>
                <a:gd fmla="*/ 273050 w 338138" name="connsiteX25"/>
                <a:gd fmla="*/ 111125 h 336550" name="connsiteY25"/>
                <a:gd fmla="*/ 279747 w 338138" name="connsiteX26"/>
                <a:gd fmla="*/ 157163 h 336550" name="connsiteY26"/>
                <a:gd fmla="*/ 315913 w 338138" name="connsiteX27"/>
                <a:gd fmla="*/ 157163 h 336550" name="connsiteY27"/>
                <a:gd fmla="*/ 273050 w 338138" name="connsiteX28"/>
                <a:gd fmla="*/ 111125 h 336550" name="connsiteY28"/>
                <a:gd fmla="*/ 179387 w 338138" name="connsiteX29"/>
                <a:gd fmla="*/ 87313 h 336550" name="connsiteY29"/>
                <a:gd fmla="*/ 179387 w 338138" name="connsiteX30"/>
                <a:gd fmla="*/ 157163 h 336550" name="connsiteY30"/>
                <a:gd fmla="*/ 258762 w 338138" name="connsiteX31"/>
                <a:gd fmla="*/ 157163 h 336550" name="connsiteY31"/>
                <a:gd fmla="*/ 249501 w 338138" name="connsiteX32"/>
                <a:gd fmla="*/ 100492 h 336550" name="connsiteY32"/>
                <a:gd fmla="*/ 179387 w 338138" name="connsiteX33"/>
                <a:gd fmla="*/ 87313 h 336550" name="connsiteY33"/>
                <a:gd fmla="*/ 239712 w 338138" name="connsiteX34"/>
                <a:gd fmla="*/ 39688 h 336550" name="connsiteY34"/>
                <a:gd fmla="*/ 264741 w 338138" name="connsiteX35"/>
                <a:gd fmla="*/ 83948 h 336550" name="connsiteY35"/>
                <a:gd fmla="*/ 301625 w 338138" name="connsiteX36"/>
                <a:gd fmla="*/ 104776 h 336550" name="connsiteY36"/>
                <a:gd fmla="*/ 239712 w 338138" name="connsiteX37"/>
                <a:gd fmla="*/ 39688 h 336550" name="connsiteY37"/>
                <a:gd fmla="*/ 89694 w 338138" name="connsiteX38"/>
                <a:gd fmla="*/ 31750 h 336550" name="connsiteY38"/>
                <a:gd fmla="*/ 61912 w 338138" name="connsiteX39"/>
                <a:gd fmla="*/ 59532 h 336550" name="connsiteY39"/>
                <a:gd fmla="*/ 89694 w 338138" name="connsiteX40"/>
                <a:gd fmla="*/ 87314 h 336550" name="connsiteY40"/>
                <a:gd fmla="*/ 117476 w 338138" name="connsiteX41"/>
                <a:gd fmla="*/ 59532 h 336550" name="connsiteY41"/>
                <a:gd fmla="*/ 89694 w 338138" name="connsiteX42"/>
                <a:gd fmla="*/ 31750 h 336550" name="connsiteY42"/>
                <a:gd fmla="*/ 179387 w 338138" name="connsiteX43"/>
                <a:gd fmla="*/ 22225 h 336550" name="connsiteY43"/>
                <a:gd fmla="*/ 179387 w 338138" name="connsiteX44"/>
                <a:gd fmla="*/ 66755 h 336550" name="connsiteY44"/>
                <a:gd fmla="*/ 239712 w 338138" name="connsiteX45"/>
                <a:gd fmla="*/ 74613 h 336550" name="connsiteY45"/>
                <a:gd fmla="*/ 179387 w 338138" name="connsiteX46"/>
                <a:gd fmla="*/ 22225 h 336550" name="connsiteY46"/>
                <a:gd fmla="*/ 169069 w 338138" name="connsiteX47"/>
                <a:gd fmla="*/ 0 h 336550" name="connsiteY47"/>
                <a:gd fmla="*/ 338138 w 338138" name="connsiteX48"/>
                <a:gd fmla="*/ 157758 h 336550" name="connsiteY48"/>
                <a:gd fmla="*/ 338138 w 338138" name="connsiteX49"/>
                <a:gd fmla="*/ 178792 h 336550" name="connsiteY49"/>
                <a:gd fmla="*/ 169069 w 338138" name="connsiteX50"/>
                <a:gd fmla="*/ 336550 h 336550" name="connsiteY50"/>
                <a:gd fmla="*/ 0 w 338138" name="connsiteX51"/>
                <a:gd fmla="*/ 178792 h 336550" name="connsiteY51"/>
                <a:gd fmla="*/ 0 w 338138" name="connsiteX52"/>
                <a:gd fmla="*/ 157758 h 336550" name="connsiteY52"/>
                <a:gd fmla="*/ 21133 w 338138" name="connsiteX53"/>
                <a:gd fmla="*/ 86767 h 336550" name="connsiteY53"/>
                <a:gd fmla="*/ 38305 w 338138" name="connsiteX54"/>
                <a:gd fmla="*/ 131465 h 336550" name="connsiteY54"/>
                <a:gd fmla="*/ 22454 w 338138" name="connsiteX55"/>
                <a:gd fmla="*/ 157758 h 336550" name="connsiteY55"/>
                <a:gd fmla="*/ 47551 w 338138" name="connsiteX56"/>
                <a:gd fmla="*/ 157758 h 336550" name="connsiteY56"/>
                <a:gd fmla="*/ 55476 w 338138" name="connsiteX57"/>
                <a:gd fmla="*/ 178792 h 336550" name="connsiteY57"/>
                <a:gd fmla="*/ 22454 w 338138" name="connsiteX58"/>
                <a:gd fmla="*/ 178792 h 336550" name="connsiteY58"/>
                <a:gd fmla="*/ 64722 w 338138" name="connsiteX59"/>
                <a:gd fmla="*/ 224805 h 336550" name="connsiteY59"/>
                <a:gd fmla="*/ 58117 w 338138" name="connsiteX60"/>
                <a:gd fmla="*/ 187995 h 336550" name="connsiteY60"/>
                <a:gd fmla="*/ 73968 w 338138" name="connsiteX61"/>
                <a:gd fmla="*/ 228749 h 336550" name="connsiteY61"/>
                <a:gd fmla="*/ 84534 w 338138" name="connsiteX62"/>
                <a:gd fmla="*/ 257671 h 336550" name="connsiteY62"/>
                <a:gd fmla="*/ 93780 w 338138" name="connsiteX63"/>
                <a:gd fmla="*/ 237952 h 336550" name="connsiteY63"/>
                <a:gd fmla="*/ 158502 w 338138" name="connsiteX64"/>
                <a:gd fmla="*/ 248469 h 336550" name="connsiteY64"/>
                <a:gd fmla="*/ 158502 w 338138" name="connsiteX65"/>
                <a:gd fmla="*/ 178792 h 336550" name="connsiteY65"/>
                <a:gd fmla="*/ 118877 w 338138" name="connsiteX66"/>
                <a:gd fmla="*/ 178792 h 336550" name="connsiteY66"/>
                <a:gd fmla="*/ 128122 w 338138" name="connsiteX67"/>
                <a:gd fmla="*/ 157758 h 336550" name="connsiteY67"/>
                <a:gd fmla="*/ 158502 w 338138" name="connsiteX68"/>
                <a:gd fmla="*/ 157758 h 336550" name="connsiteY68"/>
                <a:gd fmla="*/ 158502 w 338138" name="connsiteX69"/>
                <a:gd fmla="*/ 88081 h 336550" name="connsiteY69"/>
                <a:gd fmla="*/ 157181 w 338138" name="connsiteX70"/>
                <a:gd fmla="*/ 88081 h 336550" name="connsiteY70"/>
                <a:gd fmla="*/ 158502 w 338138" name="connsiteX71"/>
                <a:gd fmla="*/ 85452 h 336550" name="connsiteY71"/>
                <a:gd fmla="*/ 162465 w 338138" name="connsiteX72"/>
                <a:gd fmla="*/ 59159 h 336550" name="connsiteY72"/>
                <a:gd fmla="*/ 158502 w 338138" name="connsiteX73"/>
                <a:gd fmla="*/ 35495 h 336550" name="connsiteY73"/>
                <a:gd fmla="*/ 158502 w 338138" name="connsiteX74"/>
                <a:gd fmla="*/ 22349 h 336550" name="connsiteY74"/>
                <a:gd fmla="*/ 153219 w 338138" name="connsiteX75"/>
                <a:gd fmla="*/ 23664 h 336550" name="connsiteY75"/>
                <a:gd fmla="*/ 136048 w 338138" name="connsiteX76"/>
                <a:gd fmla="*/ 3944 h 336550" name="connsiteY76"/>
                <a:gd fmla="*/ 169069 w 338138" name="connsiteX77"/>
                <a:gd fmla="*/ 0 h 336550" name="connsiteY77"/>
                <a:gd fmla="*/ 90348 w 338138" name="connsiteX78"/>
                <a:gd fmla="*/ 0 h 336550" name="connsiteY78"/>
                <a:gd fmla="*/ 149225 w 338138" name="connsiteX79"/>
                <a:gd fmla="*/ 59251 h 336550" name="connsiteY79"/>
                <a:gd fmla="*/ 145300 w 338138" name="connsiteX80"/>
                <a:gd fmla="*/ 80318 h 336550" name="connsiteY80"/>
                <a:gd fmla="*/ 86422 w 338138" name="connsiteX81"/>
                <a:gd fmla="*/ 223838 h 336550" name="connsiteY81"/>
                <a:gd fmla="*/ 34087 w 338138" name="connsiteX82"/>
                <a:gd fmla="*/ 79002 h 336550" name="connsiteY82"/>
                <a:gd fmla="*/ 30162 w 338138" name="connsiteX83"/>
                <a:gd fmla="*/ 59251 h 336550" name="connsiteY83"/>
                <a:gd fmla="*/ 90348 w 338138" name="connsiteX84"/>
                <a:gd fmla="*/ 0 h 336550" name="connsiteY8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b="b" l="l" r="r" t="t"/>
              <a:pathLst>
                <a:path h="336550" w="338138">
                  <a:moveTo>
                    <a:pt x="239712" y="261938"/>
                  </a:moveTo>
                  <a:cubicBezTo>
                    <a:pt x="220944" y="267177"/>
                    <a:pt x="200836" y="269796"/>
                    <a:pt x="179387" y="269796"/>
                  </a:cubicBezTo>
                  <a:cubicBezTo>
                    <a:pt x="179387" y="269796"/>
                    <a:pt x="179387" y="269796"/>
                    <a:pt x="179387" y="314326"/>
                  </a:cubicBezTo>
                  <a:cubicBezTo>
                    <a:pt x="203517" y="310397"/>
                    <a:pt x="224966" y="290752"/>
                    <a:pt x="239712" y="261938"/>
                  </a:cubicBezTo>
                  <a:close/>
                  <a:moveTo>
                    <a:pt x="100012" y="261938"/>
                  </a:moveTo>
                  <a:cubicBezTo>
                    <a:pt x="114370" y="290752"/>
                    <a:pt x="135255" y="310397"/>
                    <a:pt x="158750" y="314326"/>
                  </a:cubicBezTo>
                  <a:lnTo>
                    <a:pt x="158750" y="269796"/>
                  </a:lnTo>
                  <a:cubicBezTo>
                    <a:pt x="137865" y="269796"/>
                    <a:pt x="118286" y="267177"/>
                    <a:pt x="100012" y="261938"/>
                  </a:cubicBezTo>
                  <a:close/>
                  <a:moveTo>
                    <a:pt x="301625" y="231775"/>
                  </a:moveTo>
                  <a:cubicBezTo>
                    <a:pt x="291087" y="239586"/>
                    <a:pt x="279231" y="247396"/>
                    <a:pt x="264741" y="252603"/>
                  </a:cubicBezTo>
                  <a:cubicBezTo>
                    <a:pt x="258154" y="269526"/>
                    <a:pt x="250250" y="283846"/>
                    <a:pt x="239712" y="296863"/>
                  </a:cubicBezTo>
                  <a:cubicBezTo>
                    <a:pt x="267375" y="281242"/>
                    <a:pt x="288452" y="259112"/>
                    <a:pt x="301625" y="231775"/>
                  </a:cubicBezTo>
                  <a:close/>
                  <a:moveTo>
                    <a:pt x="36512" y="231775"/>
                  </a:moveTo>
                  <a:cubicBezTo>
                    <a:pt x="49685" y="259112"/>
                    <a:pt x="72079" y="281242"/>
                    <a:pt x="98425" y="296863"/>
                  </a:cubicBezTo>
                  <a:cubicBezTo>
                    <a:pt x="87886" y="283846"/>
                    <a:pt x="79983" y="269526"/>
                    <a:pt x="73396" y="252603"/>
                  </a:cubicBezTo>
                  <a:cubicBezTo>
                    <a:pt x="58906" y="247396"/>
                    <a:pt x="47050" y="239586"/>
                    <a:pt x="36512" y="231775"/>
                  </a:cubicBezTo>
                  <a:close/>
                  <a:moveTo>
                    <a:pt x="279747" y="179388"/>
                  </a:moveTo>
                  <a:cubicBezTo>
                    <a:pt x="279747" y="195173"/>
                    <a:pt x="277069" y="210957"/>
                    <a:pt x="273050" y="225426"/>
                  </a:cubicBezTo>
                  <a:cubicBezTo>
                    <a:pt x="295821" y="213588"/>
                    <a:pt x="310555" y="196488"/>
                    <a:pt x="315913" y="179388"/>
                  </a:cubicBezTo>
                  <a:cubicBezTo>
                    <a:pt x="315913" y="179388"/>
                    <a:pt x="315913" y="179388"/>
                    <a:pt x="279747" y="179388"/>
                  </a:cubicBezTo>
                  <a:close/>
                  <a:moveTo>
                    <a:pt x="179387" y="179388"/>
                  </a:moveTo>
                  <a:cubicBezTo>
                    <a:pt x="179387" y="179388"/>
                    <a:pt x="179387" y="179388"/>
                    <a:pt x="179387" y="249238"/>
                  </a:cubicBezTo>
                  <a:cubicBezTo>
                    <a:pt x="204522" y="249238"/>
                    <a:pt x="228335" y="243966"/>
                    <a:pt x="249501" y="236059"/>
                  </a:cubicBezTo>
                  <a:cubicBezTo>
                    <a:pt x="254793" y="218926"/>
                    <a:pt x="257439" y="200475"/>
                    <a:pt x="258762" y="179388"/>
                  </a:cubicBezTo>
                  <a:cubicBezTo>
                    <a:pt x="258762" y="179388"/>
                    <a:pt x="258762" y="179388"/>
                    <a:pt x="179387" y="179388"/>
                  </a:cubicBezTo>
                  <a:close/>
                  <a:moveTo>
                    <a:pt x="273050" y="111125"/>
                  </a:moveTo>
                  <a:cubicBezTo>
                    <a:pt x="277069" y="125594"/>
                    <a:pt x="279747" y="141379"/>
                    <a:pt x="279747" y="157163"/>
                  </a:cubicBezTo>
                  <a:lnTo>
                    <a:pt x="315913" y="157163"/>
                  </a:lnTo>
                  <a:cubicBezTo>
                    <a:pt x="310555" y="140063"/>
                    <a:pt x="295821" y="122963"/>
                    <a:pt x="273050" y="111125"/>
                  </a:cubicBezTo>
                  <a:close/>
                  <a:moveTo>
                    <a:pt x="179387" y="87313"/>
                  </a:moveTo>
                  <a:lnTo>
                    <a:pt x="179387" y="157163"/>
                  </a:lnTo>
                  <a:cubicBezTo>
                    <a:pt x="179387" y="157163"/>
                    <a:pt x="179387" y="157163"/>
                    <a:pt x="258762" y="157163"/>
                  </a:cubicBezTo>
                  <a:cubicBezTo>
                    <a:pt x="257439" y="136076"/>
                    <a:pt x="254793" y="117625"/>
                    <a:pt x="249501" y="100492"/>
                  </a:cubicBezTo>
                  <a:cubicBezTo>
                    <a:pt x="228335" y="92585"/>
                    <a:pt x="204522" y="87313"/>
                    <a:pt x="179387" y="87313"/>
                  </a:cubicBezTo>
                  <a:close/>
                  <a:moveTo>
                    <a:pt x="239712" y="39688"/>
                  </a:moveTo>
                  <a:cubicBezTo>
                    <a:pt x="250250" y="52705"/>
                    <a:pt x="258154" y="67025"/>
                    <a:pt x="264741" y="83948"/>
                  </a:cubicBezTo>
                  <a:cubicBezTo>
                    <a:pt x="279231" y="89155"/>
                    <a:pt x="291087" y="96965"/>
                    <a:pt x="301625" y="104776"/>
                  </a:cubicBezTo>
                  <a:cubicBezTo>
                    <a:pt x="288452" y="77439"/>
                    <a:pt x="267375" y="55309"/>
                    <a:pt x="239712" y="39688"/>
                  </a:cubicBezTo>
                  <a:close/>
                  <a:moveTo>
                    <a:pt x="89694" y="31750"/>
                  </a:moveTo>
                  <a:cubicBezTo>
                    <a:pt x="74350" y="31750"/>
                    <a:pt x="61912" y="44188"/>
                    <a:pt x="61912" y="59532"/>
                  </a:cubicBezTo>
                  <a:cubicBezTo>
                    <a:pt x="61912" y="74876"/>
                    <a:pt x="74350" y="87314"/>
                    <a:pt x="89694" y="87314"/>
                  </a:cubicBezTo>
                  <a:cubicBezTo>
                    <a:pt x="105038" y="87314"/>
                    <a:pt x="117476" y="74876"/>
                    <a:pt x="117476" y="59532"/>
                  </a:cubicBezTo>
                  <a:cubicBezTo>
                    <a:pt x="117476" y="44188"/>
                    <a:pt x="105038" y="31750"/>
                    <a:pt x="89694" y="31750"/>
                  </a:cubicBezTo>
                  <a:close/>
                  <a:moveTo>
                    <a:pt x="179387" y="22225"/>
                  </a:moveTo>
                  <a:lnTo>
                    <a:pt x="179387" y="66755"/>
                  </a:lnTo>
                  <a:cubicBezTo>
                    <a:pt x="200836" y="66755"/>
                    <a:pt x="220944" y="69374"/>
                    <a:pt x="239712" y="74613"/>
                  </a:cubicBezTo>
                  <a:cubicBezTo>
                    <a:pt x="224966" y="45799"/>
                    <a:pt x="203517" y="26154"/>
                    <a:pt x="179387" y="22225"/>
                  </a:cubicBezTo>
                  <a:close/>
                  <a:moveTo>
                    <a:pt x="169069" y="0"/>
                  </a:moveTo>
                  <a:cubicBezTo>
                    <a:pt x="258887" y="0"/>
                    <a:pt x="331534" y="69676"/>
                    <a:pt x="338138" y="157758"/>
                  </a:cubicBezTo>
                  <a:lnTo>
                    <a:pt x="338138" y="178792"/>
                  </a:lnTo>
                  <a:cubicBezTo>
                    <a:pt x="331534" y="266874"/>
                    <a:pt x="258887" y="336550"/>
                    <a:pt x="169069" y="336550"/>
                  </a:cubicBezTo>
                  <a:cubicBezTo>
                    <a:pt x="79251" y="336550"/>
                    <a:pt x="6604" y="266874"/>
                    <a:pt x="0" y="178792"/>
                  </a:cubicBezTo>
                  <a:cubicBezTo>
                    <a:pt x="0" y="178792"/>
                    <a:pt x="0" y="178792"/>
                    <a:pt x="0" y="157758"/>
                  </a:cubicBezTo>
                  <a:cubicBezTo>
                    <a:pt x="2642" y="131465"/>
                    <a:pt x="9246" y="107801"/>
                    <a:pt x="21133" y="86767"/>
                  </a:cubicBezTo>
                  <a:cubicBezTo>
                    <a:pt x="25096" y="95969"/>
                    <a:pt x="30379" y="113060"/>
                    <a:pt x="38305" y="131465"/>
                  </a:cubicBezTo>
                  <a:cubicBezTo>
                    <a:pt x="30379" y="139353"/>
                    <a:pt x="25096" y="148555"/>
                    <a:pt x="22454" y="157758"/>
                  </a:cubicBezTo>
                  <a:cubicBezTo>
                    <a:pt x="22454" y="157758"/>
                    <a:pt x="22454" y="157758"/>
                    <a:pt x="47551" y="157758"/>
                  </a:cubicBezTo>
                  <a:cubicBezTo>
                    <a:pt x="50192" y="164331"/>
                    <a:pt x="52834" y="172219"/>
                    <a:pt x="55476" y="178792"/>
                  </a:cubicBezTo>
                  <a:cubicBezTo>
                    <a:pt x="55476" y="178792"/>
                    <a:pt x="55476" y="178792"/>
                    <a:pt x="22454" y="178792"/>
                  </a:cubicBezTo>
                  <a:cubicBezTo>
                    <a:pt x="27738" y="195883"/>
                    <a:pt x="42267" y="212973"/>
                    <a:pt x="64722" y="224805"/>
                  </a:cubicBezTo>
                  <a:cubicBezTo>
                    <a:pt x="62080" y="212973"/>
                    <a:pt x="59438" y="201141"/>
                    <a:pt x="58117" y="187995"/>
                  </a:cubicBezTo>
                  <a:cubicBezTo>
                    <a:pt x="66042" y="210344"/>
                    <a:pt x="72647" y="226120"/>
                    <a:pt x="73968" y="228749"/>
                  </a:cubicBezTo>
                  <a:cubicBezTo>
                    <a:pt x="73968" y="228749"/>
                    <a:pt x="73968" y="228749"/>
                    <a:pt x="84534" y="257671"/>
                  </a:cubicBezTo>
                  <a:cubicBezTo>
                    <a:pt x="84534" y="257671"/>
                    <a:pt x="84534" y="257671"/>
                    <a:pt x="93780" y="237952"/>
                  </a:cubicBezTo>
                  <a:cubicBezTo>
                    <a:pt x="113593" y="243210"/>
                    <a:pt x="134727" y="248469"/>
                    <a:pt x="158502" y="248469"/>
                  </a:cubicBezTo>
                  <a:cubicBezTo>
                    <a:pt x="158502" y="248469"/>
                    <a:pt x="158502" y="248469"/>
                    <a:pt x="158502" y="178792"/>
                  </a:cubicBezTo>
                  <a:cubicBezTo>
                    <a:pt x="158502" y="178792"/>
                    <a:pt x="158502" y="178792"/>
                    <a:pt x="118877" y="178792"/>
                  </a:cubicBezTo>
                  <a:cubicBezTo>
                    <a:pt x="122839" y="172219"/>
                    <a:pt x="125481" y="164331"/>
                    <a:pt x="128122" y="157758"/>
                  </a:cubicBezTo>
                  <a:cubicBezTo>
                    <a:pt x="128122" y="157758"/>
                    <a:pt x="128122" y="157758"/>
                    <a:pt x="158502" y="157758"/>
                  </a:cubicBezTo>
                  <a:cubicBezTo>
                    <a:pt x="158502" y="157758"/>
                    <a:pt x="158502" y="157758"/>
                    <a:pt x="158502" y="88081"/>
                  </a:cubicBezTo>
                  <a:cubicBezTo>
                    <a:pt x="158502" y="88081"/>
                    <a:pt x="157181" y="88081"/>
                    <a:pt x="157181" y="88081"/>
                  </a:cubicBezTo>
                  <a:cubicBezTo>
                    <a:pt x="157181" y="86767"/>
                    <a:pt x="157181" y="85452"/>
                    <a:pt x="158502" y="85452"/>
                  </a:cubicBezTo>
                  <a:cubicBezTo>
                    <a:pt x="161144" y="77564"/>
                    <a:pt x="162465" y="68362"/>
                    <a:pt x="162465" y="59159"/>
                  </a:cubicBezTo>
                  <a:cubicBezTo>
                    <a:pt x="162465" y="51271"/>
                    <a:pt x="161144" y="43383"/>
                    <a:pt x="158502" y="35495"/>
                  </a:cubicBezTo>
                  <a:cubicBezTo>
                    <a:pt x="158502" y="35495"/>
                    <a:pt x="158502" y="35495"/>
                    <a:pt x="158502" y="22349"/>
                  </a:cubicBezTo>
                  <a:cubicBezTo>
                    <a:pt x="157181" y="22349"/>
                    <a:pt x="154539" y="23664"/>
                    <a:pt x="153219" y="23664"/>
                  </a:cubicBezTo>
                  <a:cubicBezTo>
                    <a:pt x="147935" y="15776"/>
                    <a:pt x="142652" y="9202"/>
                    <a:pt x="136048" y="3944"/>
                  </a:cubicBezTo>
                  <a:cubicBezTo>
                    <a:pt x="146614" y="1315"/>
                    <a:pt x="157181" y="0"/>
                    <a:pt x="169069" y="0"/>
                  </a:cubicBezTo>
                  <a:close/>
                  <a:moveTo>
                    <a:pt x="90348" y="0"/>
                  </a:moveTo>
                  <a:cubicBezTo>
                    <a:pt x="123057" y="0"/>
                    <a:pt x="149225" y="26334"/>
                    <a:pt x="149225" y="59251"/>
                  </a:cubicBezTo>
                  <a:cubicBezTo>
                    <a:pt x="149225" y="67151"/>
                    <a:pt x="147916" y="73735"/>
                    <a:pt x="145300" y="80318"/>
                  </a:cubicBezTo>
                  <a:cubicBezTo>
                    <a:pt x="137449" y="104019"/>
                    <a:pt x="86422" y="223838"/>
                    <a:pt x="86422" y="223838"/>
                  </a:cubicBezTo>
                  <a:cubicBezTo>
                    <a:pt x="86422" y="223838"/>
                    <a:pt x="38012" y="93485"/>
                    <a:pt x="34087" y="79002"/>
                  </a:cubicBezTo>
                  <a:cubicBezTo>
                    <a:pt x="31470" y="72418"/>
                    <a:pt x="30162" y="65835"/>
                    <a:pt x="30162" y="59251"/>
                  </a:cubicBezTo>
                  <a:cubicBezTo>
                    <a:pt x="30162" y="26334"/>
                    <a:pt x="57638" y="0"/>
                    <a:pt x="90348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3B2EA0D8-107B-40DD-84F6-738CA69D3F02}"/>
                </a:ext>
              </a:extLst>
            </p:cNvPr>
            <p:cNvSpPr/>
            <p:nvPr/>
          </p:nvSpPr>
          <p:spPr>
            <a:xfrm>
              <a:off x="4583423" y="2437651"/>
              <a:ext cx="669412" cy="666268"/>
            </a:xfrm>
            <a:custGeom>
              <a:gdLst>
                <a:gd fmla="*/ 239712 w 338138" name="connsiteX0"/>
                <a:gd fmla="*/ 261938 h 336550" name="connsiteY0"/>
                <a:gd fmla="*/ 179387 w 338138" name="connsiteX1"/>
                <a:gd fmla="*/ 269796 h 336550" name="connsiteY1"/>
                <a:gd fmla="*/ 179387 w 338138" name="connsiteX2"/>
                <a:gd fmla="*/ 314326 h 336550" name="connsiteY2"/>
                <a:gd fmla="*/ 239712 w 338138" name="connsiteX3"/>
                <a:gd fmla="*/ 261938 h 336550" name="connsiteY3"/>
                <a:gd fmla="*/ 100012 w 338138" name="connsiteX4"/>
                <a:gd fmla="*/ 261938 h 336550" name="connsiteY4"/>
                <a:gd fmla="*/ 158750 w 338138" name="connsiteX5"/>
                <a:gd fmla="*/ 314326 h 336550" name="connsiteY5"/>
                <a:gd fmla="*/ 158750 w 338138" name="connsiteX6"/>
                <a:gd fmla="*/ 269796 h 336550" name="connsiteY6"/>
                <a:gd fmla="*/ 100012 w 338138" name="connsiteX7"/>
                <a:gd fmla="*/ 261938 h 336550" name="connsiteY7"/>
                <a:gd fmla="*/ 301625 w 338138" name="connsiteX8"/>
                <a:gd fmla="*/ 231775 h 336550" name="connsiteY8"/>
                <a:gd fmla="*/ 264741 w 338138" name="connsiteX9"/>
                <a:gd fmla="*/ 252603 h 336550" name="connsiteY9"/>
                <a:gd fmla="*/ 239712 w 338138" name="connsiteX10"/>
                <a:gd fmla="*/ 296863 h 336550" name="connsiteY10"/>
                <a:gd fmla="*/ 301625 w 338138" name="connsiteX11"/>
                <a:gd fmla="*/ 231775 h 336550" name="connsiteY11"/>
                <a:gd fmla="*/ 36512 w 338138" name="connsiteX12"/>
                <a:gd fmla="*/ 231775 h 336550" name="connsiteY12"/>
                <a:gd fmla="*/ 98425 w 338138" name="connsiteX13"/>
                <a:gd fmla="*/ 296863 h 336550" name="connsiteY13"/>
                <a:gd fmla="*/ 73396 w 338138" name="connsiteX14"/>
                <a:gd fmla="*/ 252603 h 336550" name="connsiteY14"/>
                <a:gd fmla="*/ 36512 w 338138" name="connsiteX15"/>
                <a:gd fmla="*/ 231775 h 336550" name="connsiteY15"/>
                <a:gd fmla="*/ 279747 w 338138" name="connsiteX16"/>
                <a:gd fmla="*/ 179388 h 336550" name="connsiteY16"/>
                <a:gd fmla="*/ 273050 w 338138" name="connsiteX17"/>
                <a:gd fmla="*/ 225426 h 336550" name="connsiteY17"/>
                <a:gd fmla="*/ 315913 w 338138" name="connsiteX18"/>
                <a:gd fmla="*/ 179388 h 336550" name="connsiteY18"/>
                <a:gd fmla="*/ 279747 w 338138" name="connsiteX19"/>
                <a:gd fmla="*/ 179388 h 336550" name="connsiteY19"/>
                <a:gd fmla="*/ 179387 w 338138" name="connsiteX20"/>
                <a:gd fmla="*/ 179388 h 336550" name="connsiteY20"/>
                <a:gd fmla="*/ 179387 w 338138" name="connsiteX21"/>
                <a:gd fmla="*/ 249238 h 336550" name="connsiteY21"/>
                <a:gd fmla="*/ 249501 w 338138" name="connsiteX22"/>
                <a:gd fmla="*/ 236059 h 336550" name="connsiteY22"/>
                <a:gd fmla="*/ 258762 w 338138" name="connsiteX23"/>
                <a:gd fmla="*/ 179388 h 336550" name="connsiteY23"/>
                <a:gd fmla="*/ 179387 w 338138" name="connsiteX24"/>
                <a:gd fmla="*/ 179388 h 336550" name="connsiteY24"/>
                <a:gd fmla="*/ 273050 w 338138" name="connsiteX25"/>
                <a:gd fmla="*/ 111125 h 336550" name="connsiteY25"/>
                <a:gd fmla="*/ 279747 w 338138" name="connsiteX26"/>
                <a:gd fmla="*/ 157163 h 336550" name="connsiteY26"/>
                <a:gd fmla="*/ 315913 w 338138" name="connsiteX27"/>
                <a:gd fmla="*/ 157163 h 336550" name="connsiteY27"/>
                <a:gd fmla="*/ 273050 w 338138" name="connsiteX28"/>
                <a:gd fmla="*/ 111125 h 336550" name="connsiteY28"/>
                <a:gd fmla="*/ 179387 w 338138" name="connsiteX29"/>
                <a:gd fmla="*/ 87313 h 336550" name="connsiteY29"/>
                <a:gd fmla="*/ 179387 w 338138" name="connsiteX30"/>
                <a:gd fmla="*/ 157163 h 336550" name="connsiteY30"/>
                <a:gd fmla="*/ 258762 w 338138" name="connsiteX31"/>
                <a:gd fmla="*/ 157163 h 336550" name="connsiteY31"/>
                <a:gd fmla="*/ 249501 w 338138" name="connsiteX32"/>
                <a:gd fmla="*/ 100492 h 336550" name="connsiteY32"/>
                <a:gd fmla="*/ 179387 w 338138" name="connsiteX33"/>
                <a:gd fmla="*/ 87313 h 336550" name="connsiteY33"/>
                <a:gd fmla="*/ 239712 w 338138" name="connsiteX34"/>
                <a:gd fmla="*/ 39688 h 336550" name="connsiteY34"/>
                <a:gd fmla="*/ 264741 w 338138" name="connsiteX35"/>
                <a:gd fmla="*/ 83948 h 336550" name="connsiteY35"/>
                <a:gd fmla="*/ 301625 w 338138" name="connsiteX36"/>
                <a:gd fmla="*/ 104776 h 336550" name="connsiteY36"/>
                <a:gd fmla="*/ 239712 w 338138" name="connsiteX37"/>
                <a:gd fmla="*/ 39688 h 336550" name="connsiteY37"/>
                <a:gd fmla="*/ 89694 w 338138" name="connsiteX38"/>
                <a:gd fmla="*/ 31750 h 336550" name="connsiteY38"/>
                <a:gd fmla="*/ 61912 w 338138" name="connsiteX39"/>
                <a:gd fmla="*/ 59532 h 336550" name="connsiteY39"/>
                <a:gd fmla="*/ 89694 w 338138" name="connsiteX40"/>
                <a:gd fmla="*/ 87314 h 336550" name="connsiteY40"/>
                <a:gd fmla="*/ 117476 w 338138" name="connsiteX41"/>
                <a:gd fmla="*/ 59532 h 336550" name="connsiteY41"/>
                <a:gd fmla="*/ 89694 w 338138" name="connsiteX42"/>
                <a:gd fmla="*/ 31750 h 336550" name="connsiteY42"/>
                <a:gd fmla="*/ 179387 w 338138" name="connsiteX43"/>
                <a:gd fmla="*/ 22225 h 336550" name="connsiteY43"/>
                <a:gd fmla="*/ 179387 w 338138" name="connsiteX44"/>
                <a:gd fmla="*/ 66755 h 336550" name="connsiteY44"/>
                <a:gd fmla="*/ 239712 w 338138" name="connsiteX45"/>
                <a:gd fmla="*/ 74613 h 336550" name="connsiteY45"/>
                <a:gd fmla="*/ 179387 w 338138" name="connsiteX46"/>
                <a:gd fmla="*/ 22225 h 336550" name="connsiteY46"/>
                <a:gd fmla="*/ 169069 w 338138" name="connsiteX47"/>
                <a:gd fmla="*/ 0 h 336550" name="connsiteY47"/>
                <a:gd fmla="*/ 338138 w 338138" name="connsiteX48"/>
                <a:gd fmla="*/ 157758 h 336550" name="connsiteY48"/>
                <a:gd fmla="*/ 338138 w 338138" name="connsiteX49"/>
                <a:gd fmla="*/ 178792 h 336550" name="connsiteY49"/>
                <a:gd fmla="*/ 169069 w 338138" name="connsiteX50"/>
                <a:gd fmla="*/ 336550 h 336550" name="connsiteY50"/>
                <a:gd fmla="*/ 0 w 338138" name="connsiteX51"/>
                <a:gd fmla="*/ 178792 h 336550" name="connsiteY51"/>
                <a:gd fmla="*/ 0 w 338138" name="connsiteX52"/>
                <a:gd fmla="*/ 157758 h 336550" name="connsiteY52"/>
                <a:gd fmla="*/ 21133 w 338138" name="connsiteX53"/>
                <a:gd fmla="*/ 86767 h 336550" name="connsiteY53"/>
                <a:gd fmla="*/ 38305 w 338138" name="connsiteX54"/>
                <a:gd fmla="*/ 131465 h 336550" name="connsiteY54"/>
                <a:gd fmla="*/ 22454 w 338138" name="connsiteX55"/>
                <a:gd fmla="*/ 157758 h 336550" name="connsiteY55"/>
                <a:gd fmla="*/ 47551 w 338138" name="connsiteX56"/>
                <a:gd fmla="*/ 157758 h 336550" name="connsiteY56"/>
                <a:gd fmla="*/ 55476 w 338138" name="connsiteX57"/>
                <a:gd fmla="*/ 178792 h 336550" name="connsiteY57"/>
                <a:gd fmla="*/ 22454 w 338138" name="connsiteX58"/>
                <a:gd fmla="*/ 178792 h 336550" name="connsiteY58"/>
                <a:gd fmla="*/ 64722 w 338138" name="connsiteX59"/>
                <a:gd fmla="*/ 224805 h 336550" name="connsiteY59"/>
                <a:gd fmla="*/ 58117 w 338138" name="connsiteX60"/>
                <a:gd fmla="*/ 187995 h 336550" name="connsiteY60"/>
                <a:gd fmla="*/ 73968 w 338138" name="connsiteX61"/>
                <a:gd fmla="*/ 228749 h 336550" name="connsiteY61"/>
                <a:gd fmla="*/ 84534 w 338138" name="connsiteX62"/>
                <a:gd fmla="*/ 257671 h 336550" name="connsiteY62"/>
                <a:gd fmla="*/ 93780 w 338138" name="connsiteX63"/>
                <a:gd fmla="*/ 237952 h 336550" name="connsiteY63"/>
                <a:gd fmla="*/ 158502 w 338138" name="connsiteX64"/>
                <a:gd fmla="*/ 248469 h 336550" name="connsiteY64"/>
                <a:gd fmla="*/ 158502 w 338138" name="connsiteX65"/>
                <a:gd fmla="*/ 178792 h 336550" name="connsiteY65"/>
                <a:gd fmla="*/ 118877 w 338138" name="connsiteX66"/>
                <a:gd fmla="*/ 178792 h 336550" name="connsiteY66"/>
                <a:gd fmla="*/ 128122 w 338138" name="connsiteX67"/>
                <a:gd fmla="*/ 157758 h 336550" name="connsiteY67"/>
                <a:gd fmla="*/ 158502 w 338138" name="connsiteX68"/>
                <a:gd fmla="*/ 157758 h 336550" name="connsiteY68"/>
                <a:gd fmla="*/ 158502 w 338138" name="connsiteX69"/>
                <a:gd fmla="*/ 88081 h 336550" name="connsiteY69"/>
                <a:gd fmla="*/ 157181 w 338138" name="connsiteX70"/>
                <a:gd fmla="*/ 88081 h 336550" name="connsiteY70"/>
                <a:gd fmla="*/ 158502 w 338138" name="connsiteX71"/>
                <a:gd fmla="*/ 85452 h 336550" name="connsiteY71"/>
                <a:gd fmla="*/ 162465 w 338138" name="connsiteX72"/>
                <a:gd fmla="*/ 59159 h 336550" name="connsiteY72"/>
                <a:gd fmla="*/ 158502 w 338138" name="connsiteX73"/>
                <a:gd fmla="*/ 35495 h 336550" name="connsiteY73"/>
                <a:gd fmla="*/ 158502 w 338138" name="connsiteX74"/>
                <a:gd fmla="*/ 22349 h 336550" name="connsiteY74"/>
                <a:gd fmla="*/ 153219 w 338138" name="connsiteX75"/>
                <a:gd fmla="*/ 23664 h 336550" name="connsiteY75"/>
                <a:gd fmla="*/ 136048 w 338138" name="connsiteX76"/>
                <a:gd fmla="*/ 3944 h 336550" name="connsiteY76"/>
                <a:gd fmla="*/ 169069 w 338138" name="connsiteX77"/>
                <a:gd fmla="*/ 0 h 336550" name="connsiteY77"/>
                <a:gd fmla="*/ 90348 w 338138" name="connsiteX78"/>
                <a:gd fmla="*/ 0 h 336550" name="connsiteY78"/>
                <a:gd fmla="*/ 149225 w 338138" name="connsiteX79"/>
                <a:gd fmla="*/ 59251 h 336550" name="connsiteY79"/>
                <a:gd fmla="*/ 145300 w 338138" name="connsiteX80"/>
                <a:gd fmla="*/ 80318 h 336550" name="connsiteY80"/>
                <a:gd fmla="*/ 86422 w 338138" name="connsiteX81"/>
                <a:gd fmla="*/ 223838 h 336550" name="connsiteY81"/>
                <a:gd fmla="*/ 34087 w 338138" name="connsiteX82"/>
                <a:gd fmla="*/ 79002 h 336550" name="connsiteY82"/>
                <a:gd fmla="*/ 30162 w 338138" name="connsiteX83"/>
                <a:gd fmla="*/ 59251 h 336550" name="connsiteY83"/>
                <a:gd fmla="*/ 90348 w 338138" name="connsiteX84"/>
                <a:gd fmla="*/ 0 h 336550" name="connsiteY8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b="b" l="l" r="r" t="t"/>
              <a:pathLst>
                <a:path h="336550" w="338138">
                  <a:moveTo>
                    <a:pt x="239712" y="261938"/>
                  </a:moveTo>
                  <a:cubicBezTo>
                    <a:pt x="220944" y="267177"/>
                    <a:pt x="200836" y="269796"/>
                    <a:pt x="179387" y="269796"/>
                  </a:cubicBezTo>
                  <a:cubicBezTo>
                    <a:pt x="179387" y="269796"/>
                    <a:pt x="179387" y="269796"/>
                    <a:pt x="179387" y="314326"/>
                  </a:cubicBezTo>
                  <a:cubicBezTo>
                    <a:pt x="203517" y="310397"/>
                    <a:pt x="224966" y="290752"/>
                    <a:pt x="239712" y="261938"/>
                  </a:cubicBezTo>
                  <a:close/>
                  <a:moveTo>
                    <a:pt x="100012" y="261938"/>
                  </a:moveTo>
                  <a:cubicBezTo>
                    <a:pt x="114370" y="290752"/>
                    <a:pt x="135255" y="310397"/>
                    <a:pt x="158750" y="314326"/>
                  </a:cubicBezTo>
                  <a:lnTo>
                    <a:pt x="158750" y="269796"/>
                  </a:lnTo>
                  <a:cubicBezTo>
                    <a:pt x="137865" y="269796"/>
                    <a:pt x="118286" y="267177"/>
                    <a:pt x="100012" y="261938"/>
                  </a:cubicBezTo>
                  <a:close/>
                  <a:moveTo>
                    <a:pt x="301625" y="231775"/>
                  </a:moveTo>
                  <a:cubicBezTo>
                    <a:pt x="291087" y="239586"/>
                    <a:pt x="279231" y="247396"/>
                    <a:pt x="264741" y="252603"/>
                  </a:cubicBezTo>
                  <a:cubicBezTo>
                    <a:pt x="258154" y="269526"/>
                    <a:pt x="250250" y="283846"/>
                    <a:pt x="239712" y="296863"/>
                  </a:cubicBezTo>
                  <a:cubicBezTo>
                    <a:pt x="267375" y="281242"/>
                    <a:pt x="288452" y="259112"/>
                    <a:pt x="301625" y="231775"/>
                  </a:cubicBezTo>
                  <a:close/>
                  <a:moveTo>
                    <a:pt x="36512" y="231775"/>
                  </a:moveTo>
                  <a:cubicBezTo>
                    <a:pt x="49685" y="259112"/>
                    <a:pt x="72079" y="281242"/>
                    <a:pt x="98425" y="296863"/>
                  </a:cubicBezTo>
                  <a:cubicBezTo>
                    <a:pt x="87886" y="283846"/>
                    <a:pt x="79983" y="269526"/>
                    <a:pt x="73396" y="252603"/>
                  </a:cubicBezTo>
                  <a:cubicBezTo>
                    <a:pt x="58906" y="247396"/>
                    <a:pt x="47050" y="239586"/>
                    <a:pt x="36512" y="231775"/>
                  </a:cubicBezTo>
                  <a:close/>
                  <a:moveTo>
                    <a:pt x="279747" y="179388"/>
                  </a:moveTo>
                  <a:cubicBezTo>
                    <a:pt x="279747" y="195173"/>
                    <a:pt x="277069" y="210957"/>
                    <a:pt x="273050" y="225426"/>
                  </a:cubicBezTo>
                  <a:cubicBezTo>
                    <a:pt x="295821" y="213588"/>
                    <a:pt x="310555" y="196488"/>
                    <a:pt x="315913" y="179388"/>
                  </a:cubicBezTo>
                  <a:cubicBezTo>
                    <a:pt x="315913" y="179388"/>
                    <a:pt x="315913" y="179388"/>
                    <a:pt x="279747" y="179388"/>
                  </a:cubicBezTo>
                  <a:close/>
                  <a:moveTo>
                    <a:pt x="179387" y="179388"/>
                  </a:moveTo>
                  <a:cubicBezTo>
                    <a:pt x="179387" y="179388"/>
                    <a:pt x="179387" y="179388"/>
                    <a:pt x="179387" y="249238"/>
                  </a:cubicBezTo>
                  <a:cubicBezTo>
                    <a:pt x="204522" y="249238"/>
                    <a:pt x="228335" y="243966"/>
                    <a:pt x="249501" y="236059"/>
                  </a:cubicBezTo>
                  <a:cubicBezTo>
                    <a:pt x="254793" y="218926"/>
                    <a:pt x="257439" y="200475"/>
                    <a:pt x="258762" y="179388"/>
                  </a:cubicBezTo>
                  <a:cubicBezTo>
                    <a:pt x="258762" y="179388"/>
                    <a:pt x="258762" y="179388"/>
                    <a:pt x="179387" y="179388"/>
                  </a:cubicBezTo>
                  <a:close/>
                  <a:moveTo>
                    <a:pt x="273050" y="111125"/>
                  </a:moveTo>
                  <a:cubicBezTo>
                    <a:pt x="277069" y="125594"/>
                    <a:pt x="279747" y="141379"/>
                    <a:pt x="279747" y="157163"/>
                  </a:cubicBezTo>
                  <a:lnTo>
                    <a:pt x="315913" y="157163"/>
                  </a:lnTo>
                  <a:cubicBezTo>
                    <a:pt x="310555" y="140063"/>
                    <a:pt x="295821" y="122963"/>
                    <a:pt x="273050" y="111125"/>
                  </a:cubicBezTo>
                  <a:close/>
                  <a:moveTo>
                    <a:pt x="179387" y="87313"/>
                  </a:moveTo>
                  <a:lnTo>
                    <a:pt x="179387" y="157163"/>
                  </a:lnTo>
                  <a:cubicBezTo>
                    <a:pt x="179387" y="157163"/>
                    <a:pt x="179387" y="157163"/>
                    <a:pt x="258762" y="157163"/>
                  </a:cubicBezTo>
                  <a:cubicBezTo>
                    <a:pt x="257439" y="136076"/>
                    <a:pt x="254793" y="117625"/>
                    <a:pt x="249501" y="100492"/>
                  </a:cubicBezTo>
                  <a:cubicBezTo>
                    <a:pt x="228335" y="92585"/>
                    <a:pt x="204522" y="87313"/>
                    <a:pt x="179387" y="87313"/>
                  </a:cubicBezTo>
                  <a:close/>
                  <a:moveTo>
                    <a:pt x="239712" y="39688"/>
                  </a:moveTo>
                  <a:cubicBezTo>
                    <a:pt x="250250" y="52705"/>
                    <a:pt x="258154" y="67025"/>
                    <a:pt x="264741" y="83948"/>
                  </a:cubicBezTo>
                  <a:cubicBezTo>
                    <a:pt x="279231" y="89155"/>
                    <a:pt x="291087" y="96965"/>
                    <a:pt x="301625" y="104776"/>
                  </a:cubicBezTo>
                  <a:cubicBezTo>
                    <a:pt x="288452" y="77439"/>
                    <a:pt x="267375" y="55309"/>
                    <a:pt x="239712" y="39688"/>
                  </a:cubicBezTo>
                  <a:close/>
                  <a:moveTo>
                    <a:pt x="89694" y="31750"/>
                  </a:moveTo>
                  <a:cubicBezTo>
                    <a:pt x="74350" y="31750"/>
                    <a:pt x="61912" y="44188"/>
                    <a:pt x="61912" y="59532"/>
                  </a:cubicBezTo>
                  <a:cubicBezTo>
                    <a:pt x="61912" y="74876"/>
                    <a:pt x="74350" y="87314"/>
                    <a:pt x="89694" y="87314"/>
                  </a:cubicBezTo>
                  <a:cubicBezTo>
                    <a:pt x="105038" y="87314"/>
                    <a:pt x="117476" y="74876"/>
                    <a:pt x="117476" y="59532"/>
                  </a:cubicBezTo>
                  <a:cubicBezTo>
                    <a:pt x="117476" y="44188"/>
                    <a:pt x="105038" y="31750"/>
                    <a:pt x="89694" y="31750"/>
                  </a:cubicBezTo>
                  <a:close/>
                  <a:moveTo>
                    <a:pt x="179387" y="22225"/>
                  </a:moveTo>
                  <a:lnTo>
                    <a:pt x="179387" y="66755"/>
                  </a:lnTo>
                  <a:cubicBezTo>
                    <a:pt x="200836" y="66755"/>
                    <a:pt x="220944" y="69374"/>
                    <a:pt x="239712" y="74613"/>
                  </a:cubicBezTo>
                  <a:cubicBezTo>
                    <a:pt x="224966" y="45799"/>
                    <a:pt x="203517" y="26154"/>
                    <a:pt x="179387" y="22225"/>
                  </a:cubicBezTo>
                  <a:close/>
                  <a:moveTo>
                    <a:pt x="169069" y="0"/>
                  </a:moveTo>
                  <a:cubicBezTo>
                    <a:pt x="258887" y="0"/>
                    <a:pt x="331534" y="69676"/>
                    <a:pt x="338138" y="157758"/>
                  </a:cubicBezTo>
                  <a:lnTo>
                    <a:pt x="338138" y="178792"/>
                  </a:lnTo>
                  <a:cubicBezTo>
                    <a:pt x="331534" y="266874"/>
                    <a:pt x="258887" y="336550"/>
                    <a:pt x="169069" y="336550"/>
                  </a:cubicBezTo>
                  <a:cubicBezTo>
                    <a:pt x="79251" y="336550"/>
                    <a:pt x="6604" y="266874"/>
                    <a:pt x="0" y="178792"/>
                  </a:cubicBezTo>
                  <a:cubicBezTo>
                    <a:pt x="0" y="178792"/>
                    <a:pt x="0" y="178792"/>
                    <a:pt x="0" y="157758"/>
                  </a:cubicBezTo>
                  <a:cubicBezTo>
                    <a:pt x="2642" y="131465"/>
                    <a:pt x="9246" y="107801"/>
                    <a:pt x="21133" y="86767"/>
                  </a:cubicBezTo>
                  <a:cubicBezTo>
                    <a:pt x="25096" y="95969"/>
                    <a:pt x="30379" y="113060"/>
                    <a:pt x="38305" y="131465"/>
                  </a:cubicBezTo>
                  <a:cubicBezTo>
                    <a:pt x="30379" y="139353"/>
                    <a:pt x="25096" y="148555"/>
                    <a:pt x="22454" y="157758"/>
                  </a:cubicBezTo>
                  <a:cubicBezTo>
                    <a:pt x="22454" y="157758"/>
                    <a:pt x="22454" y="157758"/>
                    <a:pt x="47551" y="157758"/>
                  </a:cubicBezTo>
                  <a:cubicBezTo>
                    <a:pt x="50192" y="164331"/>
                    <a:pt x="52834" y="172219"/>
                    <a:pt x="55476" y="178792"/>
                  </a:cubicBezTo>
                  <a:cubicBezTo>
                    <a:pt x="55476" y="178792"/>
                    <a:pt x="55476" y="178792"/>
                    <a:pt x="22454" y="178792"/>
                  </a:cubicBezTo>
                  <a:cubicBezTo>
                    <a:pt x="27738" y="195883"/>
                    <a:pt x="42267" y="212973"/>
                    <a:pt x="64722" y="224805"/>
                  </a:cubicBezTo>
                  <a:cubicBezTo>
                    <a:pt x="62080" y="212973"/>
                    <a:pt x="59438" y="201141"/>
                    <a:pt x="58117" y="187995"/>
                  </a:cubicBezTo>
                  <a:cubicBezTo>
                    <a:pt x="66042" y="210344"/>
                    <a:pt x="72647" y="226120"/>
                    <a:pt x="73968" y="228749"/>
                  </a:cubicBezTo>
                  <a:cubicBezTo>
                    <a:pt x="73968" y="228749"/>
                    <a:pt x="73968" y="228749"/>
                    <a:pt x="84534" y="257671"/>
                  </a:cubicBezTo>
                  <a:cubicBezTo>
                    <a:pt x="84534" y="257671"/>
                    <a:pt x="84534" y="257671"/>
                    <a:pt x="93780" y="237952"/>
                  </a:cubicBezTo>
                  <a:cubicBezTo>
                    <a:pt x="113593" y="243210"/>
                    <a:pt x="134727" y="248469"/>
                    <a:pt x="158502" y="248469"/>
                  </a:cubicBezTo>
                  <a:cubicBezTo>
                    <a:pt x="158502" y="248469"/>
                    <a:pt x="158502" y="248469"/>
                    <a:pt x="158502" y="178792"/>
                  </a:cubicBezTo>
                  <a:cubicBezTo>
                    <a:pt x="158502" y="178792"/>
                    <a:pt x="158502" y="178792"/>
                    <a:pt x="118877" y="178792"/>
                  </a:cubicBezTo>
                  <a:cubicBezTo>
                    <a:pt x="122839" y="172219"/>
                    <a:pt x="125481" y="164331"/>
                    <a:pt x="128122" y="157758"/>
                  </a:cubicBezTo>
                  <a:cubicBezTo>
                    <a:pt x="128122" y="157758"/>
                    <a:pt x="128122" y="157758"/>
                    <a:pt x="158502" y="157758"/>
                  </a:cubicBezTo>
                  <a:cubicBezTo>
                    <a:pt x="158502" y="157758"/>
                    <a:pt x="158502" y="157758"/>
                    <a:pt x="158502" y="88081"/>
                  </a:cubicBezTo>
                  <a:cubicBezTo>
                    <a:pt x="158502" y="88081"/>
                    <a:pt x="157181" y="88081"/>
                    <a:pt x="157181" y="88081"/>
                  </a:cubicBezTo>
                  <a:cubicBezTo>
                    <a:pt x="157181" y="86767"/>
                    <a:pt x="157181" y="85452"/>
                    <a:pt x="158502" y="85452"/>
                  </a:cubicBezTo>
                  <a:cubicBezTo>
                    <a:pt x="161144" y="77564"/>
                    <a:pt x="162465" y="68362"/>
                    <a:pt x="162465" y="59159"/>
                  </a:cubicBezTo>
                  <a:cubicBezTo>
                    <a:pt x="162465" y="51271"/>
                    <a:pt x="161144" y="43383"/>
                    <a:pt x="158502" y="35495"/>
                  </a:cubicBezTo>
                  <a:cubicBezTo>
                    <a:pt x="158502" y="35495"/>
                    <a:pt x="158502" y="35495"/>
                    <a:pt x="158502" y="22349"/>
                  </a:cubicBezTo>
                  <a:cubicBezTo>
                    <a:pt x="157181" y="22349"/>
                    <a:pt x="154539" y="23664"/>
                    <a:pt x="153219" y="23664"/>
                  </a:cubicBezTo>
                  <a:cubicBezTo>
                    <a:pt x="147935" y="15776"/>
                    <a:pt x="142652" y="9202"/>
                    <a:pt x="136048" y="3944"/>
                  </a:cubicBezTo>
                  <a:cubicBezTo>
                    <a:pt x="146614" y="1315"/>
                    <a:pt x="157181" y="0"/>
                    <a:pt x="169069" y="0"/>
                  </a:cubicBezTo>
                  <a:close/>
                  <a:moveTo>
                    <a:pt x="90348" y="0"/>
                  </a:moveTo>
                  <a:cubicBezTo>
                    <a:pt x="123057" y="0"/>
                    <a:pt x="149225" y="26334"/>
                    <a:pt x="149225" y="59251"/>
                  </a:cubicBezTo>
                  <a:cubicBezTo>
                    <a:pt x="149225" y="67151"/>
                    <a:pt x="147916" y="73735"/>
                    <a:pt x="145300" y="80318"/>
                  </a:cubicBezTo>
                  <a:cubicBezTo>
                    <a:pt x="137449" y="104019"/>
                    <a:pt x="86422" y="223838"/>
                    <a:pt x="86422" y="223838"/>
                  </a:cubicBezTo>
                  <a:cubicBezTo>
                    <a:pt x="86422" y="223838"/>
                    <a:pt x="38012" y="93485"/>
                    <a:pt x="34087" y="79002"/>
                  </a:cubicBezTo>
                  <a:cubicBezTo>
                    <a:pt x="31470" y="72418"/>
                    <a:pt x="30162" y="65835"/>
                    <a:pt x="30162" y="59251"/>
                  </a:cubicBezTo>
                  <a:cubicBezTo>
                    <a:pt x="30162" y="26334"/>
                    <a:pt x="57638" y="0"/>
                    <a:pt x="90348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E9F9EA90-EAFC-46C7-834F-474AA365674D}"/>
                </a:ext>
              </a:extLst>
            </p:cNvPr>
            <p:cNvSpPr/>
            <p:nvPr/>
          </p:nvSpPr>
          <p:spPr>
            <a:xfrm>
              <a:off x="5056965" y="3620844"/>
              <a:ext cx="705784" cy="64695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611" w="21600">
                  <a:moveTo>
                    <a:pt x="1063" y="11931"/>
                  </a:moveTo>
                  <a:lnTo>
                    <a:pt x="0" y="1158"/>
                  </a:lnTo>
                  <a:lnTo>
                    <a:pt x="10348" y="52"/>
                  </a:lnTo>
                  <a:cubicBezTo>
                    <a:pt x="15451" y="-494"/>
                    <a:pt x="20012" y="3370"/>
                    <a:pt x="20537" y="8681"/>
                  </a:cubicBezTo>
                  <a:lnTo>
                    <a:pt x="21600" y="19453"/>
                  </a:lnTo>
                  <a:lnTo>
                    <a:pt x="11252" y="20560"/>
                  </a:lnTo>
                  <a:cubicBezTo>
                    <a:pt x="6149" y="21106"/>
                    <a:pt x="1588" y="17242"/>
                    <a:pt x="1063" y="11931"/>
                  </a:cubicBezTo>
                  <a:close/>
                </a:path>
              </a:pathLst>
            </a:custGeom>
            <a:solidFill>
              <a:srgbClr val="6F9161">
                <a:alpha val="54000"/>
              </a:srgb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C6687ADE-0F38-4C09-8516-C60EC0F0255B}"/>
                </a:ext>
              </a:extLst>
            </p:cNvPr>
            <p:cNvSpPr/>
            <p:nvPr/>
          </p:nvSpPr>
          <p:spPr>
            <a:xfrm>
              <a:off x="6550876" y="4585937"/>
              <a:ext cx="713582" cy="52985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111" w="21600">
                  <a:moveTo>
                    <a:pt x="4342" y="14903"/>
                  </a:moveTo>
                  <a:lnTo>
                    <a:pt x="0" y="6480"/>
                  </a:lnTo>
                  <a:lnTo>
                    <a:pt x="7069" y="1307"/>
                  </a:lnTo>
                  <a:cubicBezTo>
                    <a:pt x="10556" y="-1244"/>
                    <a:pt x="15117" y="54"/>
                    <a:pt x="17258" y="4209"/>
                  </a:cubicBezTo>
                  <a:lnTo>
                    <a:pt x="21600" y="12631"/>
                  </a:lnTo>
                  <a:lnTo>
                    <a:pt x="14531" y="17805"/>
                  </a:lnTo>
                  <a:cubicBezTo>
                    <a:pt x="11045" y="20356"/>
                    <a:pt x="6483" y="19057"/>
                    <a:pt x="4342" y="14903"/>
                  </a:cubicBezTo>
                  <a:close/>
                </a:path>
              </a:pathLst>
            </a:custGeom>
            <a:solidFill>
              <a:srgbClr val="6F9161">
                <a:alpha val="54000"/>
              </a:srgb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B789A9FA-B0FA-435A-BD8A-824EED56D24D}"/>
              </a:ext>
            </a:extLst>
          </p:cNvPr>
          <p:cNvGrpSpPr/>
          <p:nvPr/>
        </p:nvGrpSpPr>
        <p:grpSpPr>
          <a:xfrm>
            <a:off x="980601" y="1968498"/>
            <a:ext cx="7209801" cy="1604637"/>
            <a:chOff x="1307468" y="2624665"/>
            <a:chExt cx="9613068" cy="2139516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E361B32A-C5A0-488D-8537-EA62464EC853}"/>
                </a:ext>
              </a:extLst>
            </p:cNvPr>
            <p:cNvGrpSpPr/>
            <p:nvPr/>
          </p:nvGrpSpPr>
          <p:grpSpPr>
            <a:xfrm>
              <a:off x="8170814" y="2624665"/>
              <a:ext cx="2749722" cy="2139516"/>
              <a:chOff x="8170814" y="1912116"/>
              <a:chExt cx="2749722" cy="2139516"/>
            </a:xfrm>
          </p:grpSpPr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E87E0FEA-FB40-4F8D-B8BF-D8D6726D6E93}"/>
                  </a:ext>
                </a:extLst>
              </p:cNvPr>
              <p:cNvGrpSpPr/>
              <p:nvPr/>
            </p:nvGrpSpPr>
            <p:grpSpPr>
              <a:xfrm>
                <a:off x="8170814" y="1912116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18" name="组合 17">
                  <a:extLst>
                    <a:ext uri="{FF2B5EF4-FFF2-40B4-BE49-F238E27FC236}">
                      <a16:creationId xmlns:a16="http://schemas.microsoft.com/office/drawing/2014/main" id="{1742ABB1-E94F-433F-B415-910BC9DD7EA0}"/>
                    </a:ext>
                  </a:extLst>
                </p:cNvPr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2" name="文本框 76">
                    <a:extLst>
                      <a:ext uri="{FF2B5EF4-FFF2-40B4-BE49-F238E27FC236}">
                        <a16:creationId xmlns:a16="http://schemas.microsoft.com/office/drawing/2014/main" id="{8A2869E9-C967-497A-8AEA-19F8852BAB5C}"/>
                      </a:ext>
                    </a:extLst>
                  </p:cNvPr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bIns="0" lIns="0" rIns="0" tIns="0" wrap="square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altLang="en-US" lang="zh-CN" sz="1000">
                        <a:latin typeface="+mn-lt"/>
                        <a:ea typeface="+mn-ea"/>
                        <a:cs typeface="+mn-ea"/>
                        <a:sym typeface="+mn-lt"/>
                      </a:rPr>
                      <a:t>此部分内容作为文字排版占位显示</a:t>
                    </a:r>
                    <a:br>
                      <a:rPr altLang="en-US" lang="zh-CN" sz="1000">
                        <a:latin typeface="+mn-lt"/>
                        <a:ea typeface="+mn-ea"/>
                        <a:cs typeface="+mn-ea"/>
                        <a:sym typeface="+mn-lt"/>
                      </a:rPr>
                    </a:br>
                    <a:r>
                      <a:rPr altLang="en-US" lang="zh-CN" sz="1000">
                        <a:latin typeface="+mn-lt"/>
                        <a:ea typeface="+mn-ea"/>
                        <a:cs typeface="+mn-ea"/>
                        <a:sym typeface="+mn-lt"/>
                      </a:rPr>
                      <a:t>（建议使用主题字体）</a:t>
                    </a:r>
                  </a:p>
                </p:txBody>
              </p:sp>
              <p:sp>
                <p:nvSpPr>
                  <p:cNvPr id="23" name="矩形 22">
                    <a:extLst>
                      <a:ext uri="{FF2B5EF4-FFF2-40B4-BE49-F238E27FC236}">
                        <a16:creationId xmlns:a16="http://schemas.microsoft.com/office/drawing/2014/main" id="{FD199BA7-79A2-4350-BE51-6A452861DCF7}"/>
                      </a:ext>
                    </a:extLst>
                  </p:cNvPr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bIns="0" lIns="0" rIns="0" tIns="0" wrap="none">
                    <a:normAutofit lnSpcReduction="10000"/>
                  </a:bodyPr>
                  <a:lstStyle/>
                  <a:p>
                    <a:pPr algn="r"/>
                    <a:r>
                      <a:rPr altLang="en-US" b="1" lang="zh-CN" sz="16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标题文本预设</a:t>
                    </a:r>
                  </a:p>
                </p:txBody>
              </p:sp>
            </p:grpSp>
            <p:grpSp>
              <p:nvGrpSpPr>
                <p:cNvPr id="19" name="组合 18">
                  <a:extLst>
                    <a:ext uri="{FF2B5EF4-FFF2-40B4-BE49-F238E27FC236}">
                      <a16:creationId xmlns:a16="http://schemas.microsoft.com/office/drawing/2014/main" id="{39056C33-1A0B-40CC-AF49-0A5F7196AD7C}"/>
                    </a:ext>
                  </a:extLst>
                </p:cNvPr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0" name="文本框 74">
                    <a:extLst>
                      <a:ext uri="{FF2B5EF4-FFF2-40B4-BE49-F238E27FC236}">
                        <a16:creationId xmlns:a16="http://schemas.microsoft.com/office/drawing/2014/main" id="{145A8F7E-C5D1-4C83-963C-CFF73692551B}"/>
                      </a:ext>
                    </a:extLst>
                  </p:cNvPr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bIns="0" lIns="0" rIns="0" tIns="0" wrap="square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altLang="en-US" lang="zh-CN" sz="1000">
                        <a:latin typeface="+mn-lt"/>
                        <a:ea typeface="+mn-ea"/>
                        <a:cs typeface="+mn-ea"/>
                        <a:sym typeface="+mn-lt"/>
                      </a:rPr>
                      <a:t>此部分内容作为文字排版占位显示</a:t>
                    </a:r>
                    <a:br>
                      <a:rPr altLang="en-US" lang="zh-CN" sz="1000">
                        <a:latin typeface="+mn-lt"/>
                        <a:ea typeface="+mn-ea"/>
                        <a:cs typeface="+mn-ea"/>
                        <a:sym typeface="+mn-lt"/>
                      </a:rPr>
                    </a:br>
                    <a:r>
                      <a:rPr altLang="en-US" lang="zh-CN" sz="1000">
                        <a:latin typeface="+mn-lt"/>
                        <a:ea typeface="+mn-ea"/>
                        <a:cs typeface="+mn-ea"/>
                        <a:sym typeface="+mn-lt"/>
                      </a:rPr>
                      <a:t>（建议使用主题字体）</a:t>
                    </a:r>
                  </a:p>
                </p:txBody>
              </p:sp>
              <p:sp>
                <p:nvSpPr>
                  <p:cNvPr id="21" name="矩形 20">
                    <a:extLst>
                      <a:ext uri="{FF2B5EF4-FFF2-40B4-BE49-F238E27FC236}">
                        <a16:creationId xmlns:a16="http://schemas.microsoft.com/office/drawing/2014/main" id="{1B1001AF-E01B-44A6-AA0A-8F56E551FFA8}"/>
                      </a:ext>
                    </a:extLst>
                  </p:cNvPr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bIns="0" lIns="0" rIns="0" tIns="0" wrap="none">
                    <a:normAutofit lnSpcReduction="10000"/>
                  </a:bodyPr>
                  <a:lstStyle/>
                  <a:p>
                    <a:pPr algn="r"/>
                    <a:r>
                      <a:rPr altLang="en-US" b="1" lang="zh-CN" sz="160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标题文本预设</a:t>
                    </a:r>
                  </a:p>
                </p:txBody>
              </p:sp>
            </p:grpSp>
          </p:grp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0D772A70-7DA0-4D0E-A44B-18DFB6F7F245}"/>
                  </a:ext>
                </a:extLst>
              </p:cNvPr>
              <p:cNvCxnSpPr/>
              <p:nvPr/>
            </p:nvCxnSpPr>
            <p:spPr>
              <a:xfrm>
                <a:off x="8472264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DEDC03AD-2D94-404C-8396-805509B69482}"/>
                </a:ext>
              </a:extLst>
            </p:cNvPr>
            <p:cNvGrpSpPr/>
            <p:nvPr/>
          </p:nvGrpSpPr>
          <p:grpSpPr>
            <a:xfrm>
              <a:off x="1307468" y="2624665"/>
              <a:ext cx="2713719" cy="2139516"/>
              <a:chOff x="1307468" y="1697288"/>
              <a:chExt cx="2713719" cy="2139516"/>
            </a:xfrm>
          </p:grpSpPr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8CCB2BF7-438B-496A-BFB8-B45EF93A720E}"/>
                  </a:ext>
                </a:extLst>
              </p:cNvPr>
              <p:cNvGrpSpPr/>
              <p:nvPr/>
            </p:nvGrpSpPr>
            <p:grpSpPr>
              <a:xfrm>
                <a:off x="1410010" y="1697288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10" name="组合 9">
                  <a:extLst>
                    <a:ext uri="{FF2B5EF4-FFF2-40B4-BE49-F238E27FC236}">
                      <a16:creationId xmlns:a16="http://schemas.microsoft.com/office/drawing/2014/main" id="{847A3C2F-57BE-4BCF-9269-BB7DEDB8A196}"/>
                    </a:ext>
                  </a:extLst>
                </p:cNvPr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4" name="文本框 68">
                    <a:extLst>
                      <a:ext uri="{FF2B5EF4-FFF2-40B4-BE49-F238E27FC236}">
                        <a16:creationId xmlns:a16="http://schemas.microsoft.com/office/drawing/2014/main" id="{2A467D59-7701-4D10-94E6-9C33AC641770}"/>
                      </a:ext>
                    </a:extLst>
                  </p:cNvPr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bIns="0" lIns="0" rIns="0" tIns="0" wrap="square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altLang="en-US" lang="zh-CN" sz="1000">
                        <a:latin typeface="+mn-lt"/>
                        <a:ea typeface="+mn-ea"/>
                        <a:cs typeface="+mn-ea"/>
                        <a:sym typeface="+mn-lt"/>
                      </a:rPr>
                      <a:t>此部分内容作为文字排版占位显示</a:t>
                    </a:r>
                    <a:br>
                      <a:rPr altLang="en-US" lang="zh-CN" sz="1000">
                        <a:latin typeface="+mn-lt"/>
                        <a:ea typeface="+mn-ea"/>
                        <a:cs typeface="+mn-ea"/>
                        <a:sym typeface="+mn-lt"/>
                      </a:rPr>
                    </a:br>
                    <a:r>
                      <a:rPr altLang="en-US" lang="zh-CN" sz="1000">
                        <a:latin typeface="+mn-lt"/>
                        <a:ea typeface="+mn-ea"/>
                        <a:cs typeface="+mn-ea"/>
                        <a:sym typeface="+mn-lt"/>
                      </a:rPr>
                      <a:t>（建议使用主题字体）</a:t>
                    </a:r>
                  </a:p>
                </p:txBody>
              </p:sp>
              <p:sp>
                <p:nvSpPr>
                  <p:cNvPr id="15" name="矩形 14">
                    <a:extLst>
                      <a:ext uri="{FF2B5EF4-FFF2-40B4-BE49-F238E27FC236}">
                        <a16:creationId xmlns:a16="http://schemas.microsoft.com/office/drawing/2014/main" id="{20F9614F-E97E-4AD7-AF25-913E7FFC39E9}"/>
                      </a:ext>
                    </a:extLst>
                  </p:cNvPr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bIns="0" lIns="0" rIns="0" tIns="0" wrap="none">
                    <a:normAutofit lnSpcReduction="10000"/>
                  </a:bodyPr>
                  <a:lstStyle/>
                  <a:p>
                    <a:r>
                      <a:rPr altLang="en-US" b="1" lang="zh-CN" sz="16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标题文本预设</a:t>
                    </a:r>
                  </a:p>
                </p:txBody>
              </p:sp>
            </p:grpSp>
            <p:grpSp>
              <p:nvGrpSpPr>
                <p:cNvPr id="11" name="组合 10">
                  <a:extLst>
                    <a:ext uri="{FF2B5EF4-FFF2-40B4-BE49-F238E27FC236}">
                      <a16:creationId xmlns:a16="http://schemas.microsoft.com/office/drawing/2014/main" id="{750ACCF2-1CA2-4AA3-AB41-A128DF194AE4}"/>
                    </a:ext>
                  </a:extLst>
                </p:cNvPr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2" name="文本框 66">
                    <a:extLst>
                      <a:ext uri="{FF2B5EF4-FFF2-40B4-BE49-F238E27FC236}">
                        <a16:creationId xmlns:a16="http://schemas.microsoft.com/office/drawing/2014/main" id="{5BE7170B-3C17-4F64-914D-CC6748A325E2}"/>
                      </a:ext>
                    </a:extLst>
                  </p:cNvPr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bIns="0" lIns="0" rIns="0" tIns="0" wrap="square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altLang="en-US" lang="zh-CN" sz="1000">
                        <a:latin typeface="+mn-lt"/>
                        <a:ea typeface="+mn-ea"/>
                        <a:cs typeface="+mn-ea"/>
                        <a:sym typeface="+mn-lt"/>
                      </a:rPr>
                      <a:t>此部分内容作为文字排版占位显示</a:t>
                    </a:r>
                    <a:br>
                      <a:rPr altLang="en-US" lang="zh-CN" sz="1000">
                        <a:latin typeface="+mn-lt"/>
                        <a:ea typeface="+mn-ea"/>
                        <a:cs typeface="+mn-ea"/>
                        <a:sym typeface="+mn-lt"/>
                      </a:rPr>
                    </a:br>
                    <a:r>
                      <a:rPr altLang="en-US" lang="zh-CN" sz="1000">
                        <a:latin typeface="+mn-lt"/>
                        <a:ea typeface="+mn-ea"/>
                        <a:cs typeface="+mn-ea"/>
                        <a:sym typeface="+mn-lt"/>
                      </a:rPr>
                      <a:t>（建议使用主题字体）</a:t>
                    </a:r>
                  </a:p>
                </p:txBody>
              </p:sp>
              <p:sp>
                <p:nvSpPr>
                  <p:cNvPr id="13" name="矩形 12">
                    <a:extLst>
                      <a:ext uri="{FF2B5EF4-FFF2-40B4-BE49-F238E27FC236}">
                        <a16:creationId xmlns:a16="http://schemas.microsoft.com/office/drawing/2014/main" id="{E9E67698-08A9-4FB3-A280-F52D7DE6AE30}"/>
                      </a:ext>
                    </a:extLst>
                  </p:cNvPr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bIns="0" lIns="0" rIns="0" tIns="0" wrap="none">
                    <a:normAutofit lnSpcReduction="10000"/>
                  </a:bodyPr>
                  <a:lstStyle/>
                  <a:p>
                    <a:r>
                      <a:rPr altLang="en-US" b="1" lang="zh-CN" sz="160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标题文本预设</a:t>
                    </a:r>
                  </a:p>
                </p:txBody>
              </p:sp>
            </p:grpSp>
          </p:grpSp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5EEFD879-73FB-4971-AAB2-B892677F658F}"/>
                  </a:ext>
                </a:extLst>
              </p:cNvPr>
              <p:cNvCxnSpPr/>
              <p:nvPr/>
            </p:nvCxnSpPr>
            <p:spPr>
              <a:xfrm>
                <a:off x="1307468" y="2710116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B7BF071-53DF-4FAC-AFA8-AD476AC977B9}"/>
              </a:ext>
            </a:extLst>
          </p:cNvPr>
          <p:cNvGrpSpPr/>
          <p:nvPr/>
        </p:nvGrpSpPr>
        <p:grpSpPr>
          <a:xfrm>
            <a:off x="323528" y="0"/>
            <a:ext cx="2087905" cy="578162"/>
            <a:chOff x="323528" y="0"/>
            <a:chExt cx="2087905" cy="578162"/>
          </a:xfrm>
        </p:grpSpPr>
        <p:sp>
          <p:nvSpPr>
            <p:cNvPr id="35" name="TextBox 86">
              <a:extLst>
                <a:ext uri="{FF2B5EF4-FFF2-40B4-BE49-F238E27FC236}">
                  <a16:creationId xmlns:a16="http://schemas.microsoft.com/office/drawing/2014/main" id="{28737FEB-DEB2-4DF0-8383-BF1902BD2306}"/>
                </a:ext>
              </a:extLst>
            </p:cNvPr>
            <p:cNvSpPr txBox="1"/>
            <p:nvPr/>
          </p:nvSpPr>
          <p:spPr>
            <a:xfrm>
              <a:off x="576196" y="58248"/>
              <a:ext cx="1835237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2400">
                  <a:latin typeface="+mn-lt"/>
                  <a:ea typeface="+mn-ea"/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0C5DFD4E-A5BD-466C-AABF-BFFF910934E3}"/>
                </a:ext>
              </a:extLst>
            </p:cNvPr>
            <p:cNvSpPr/>
            <p:nvPr/>
          </p:nvSpPr>
          <p:spPr>
            <a:xfrm>
              <a:off x="323528" y="0"/>
              <a:ext cx="216024" cy="5781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3459478361"/>
      </p:ext>
    </p:extLst>
  </p:cSld>
  <p:clrMapOvr>
    <a:masterClrMapping/>
  </p:clrMapOvr>
  <p:transition spd="med">
    <p:pull/>
  </p:transition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3" name="组合 32"/>
          <p:cNvGrpSpPr/>
          <p:nvPr/>
        </p:nvGrpSpPr>
        <p:grpSpPr>
          <a:xfrm>
            <a:off x="625230" y="842752"/>
            <a:ext cx="3994415" cy="3391543"/>
            <a:chOff x="625230" y="842752"/>
            <a:chExt cx="3994415" cy="3391543"/>
          </a:xfrm>
        </p:grpSpPr>
        <p:sp>
          <p:nvSpPr>
            <p:cNvPr id="4" name="任意多边形: 形状 3"/>
            <p:cNvSpPr/>
            <p:nvPr/>
          </p:nvSpPr>
          <p:spPr bwMode="auto">
            <a:xfrm>
              <a:off x="625230" y="842752"/>
              <a:ext cx="3914539" cy="3391543"/>
            </a:xfrm>
            <a:custGeom>
              <a:gdLst>
                <a:gd fmla="*/ 103 w 208" name="T0"/>
                <a:gd fmla="*/ 180 h 180" name="T1"/>
                <a:gd fmla="*/ 21 w 208" name="T2"/>
                <a:gd fmla="*/ 180 h 180" name="T3"/>
                <a:gd fmla="*/ 9 w 208" name="T4"/>
                <a:gd fmla="*/ 160 h 180" name="T5"/>
                <a:gd fmla="*/ 92 w 208" name="T6"/>
                <a:gd fmla="*/ 14 h 180" name="T7"/>
                <a:gd fmla="*/ 115 w 208" name="T8"/>
                <a:gd fmla="*/ 13 h 180" name="T9"/>
                <a:gd fmla="*/ 199 w 208" name="T10"/>
                <a:gd fmla="*/ 159 h 180" name="T11"/>
                <a:gd fmla="*/ 185 w 208" name="T12"/>
                <a:gd fmla="*/ 180 h 180" name="T13"/>
                <a:gd fmla="*/ 103 w 208" name="T14"/>
                <a:gd fmla="*/ 180 h 18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80" w="208">
                  <a:moveTo>
                    <a:pt x="103" y="180"/>
                  </a:moveTo>
                  <a:cubicBezTo>
                    <a:pt x="76" y="180"/>
                    <a:pt x="49" y="180"/>
                    <a:pt x="21" y="180"/>
                  </a:cubicBezTo>
                  <a:cubicBezTo>
                    <a:pt x="4" y="180"/>
                    <a:pt x="0" y="175"/>
                    <a:pt x="9" y="160"/>
                  </a:cubicBezTo>
                  <a:cubicBezTo>
                    <a:pt x="36" y="111"/>
                    <a:pt x="64" y="63"/>
                    <a:pt x="92" y="14"/>
                  </a:cubicBezTo>
                  <a:cubicBezTo>
                    <a:pt x="99" y="1"/>
                    <a:pt x="107" y="0"/>
                    <a:pt x="115" y="13"/>
                  </a:cubicBezTo>
                  <a:cubicBezTo>
                    <a:pt x="143" y="62"/>
                    <a:pt x="171" y="110"/>
                    <a:pt x="199" y="159"/>
                  </a:cubicBezTo>
                  <a:cubicBezTo>
                    <a:pt x="208" y="175"/>
                    <a:pt x="205" y="180"/>
                    <a:pt x="185" y="180"/>
                  </a:cubicBezTo>
                  <a:cubicBezTo>
                    <a:pt x="158" y="180"/>
                    <a:pt x="131" y="180"/>
                    <a:pt x="103" y="180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文本框 5"/>
            <p:cNvSpPr txBox="1"/>
            <p:nvPr/>
          </p:nvSpPr>
          <p:spPr>
            <a:xfrm>
              <a:off x="4096939" y="3953375"/>
              <a:ext cx="522706" cy="265121"/>
            </a:xfrm>
            <a:prstGeom prst="rect">
              <a:avLst/>
            </a:prstGeom>
            <a:noFill/>
          </p:spPr>
          <p:txBody>
            <a:bodyPr wrap="square">
              <a:normAutofit fontScale="85000" lnSpcReduction="20000"/>
            </a:bodyPr>
            <a:lstStyle/>
            <a:p>
              <a:r>
                <a:rPr b="1" lang="en-US" sz="1697">
                  <a:solidFill>
                    <a:schemeClr val="bg2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672" y="1256828"/>
            <a:ext cx="3494940" cy="2977468"/>
            <a:chOff x="617672" y="1256828"/>
            <a:chExt cx="3494940" cy="2977468"/>
          </a:xfrm>
        </p:grpSpPr>
        <p:sp>
          <p:nvSpPr>
            <p:cNvPr id="5" name="任意多边形: 形状 4"/>
            <p:cNvSpPr/>
            <p:nvPr/>
          </p:nvSpPr>
          <p:spPr bwMode="auto">
            <a:xfrm>
              <a:off x="617672" y="1256828"/>
              <a:ext cx="3436610" cy="2977468"/>
            </a:xfrm>
            <a:custGeom>
              <a:gdLst>
                <a:gd fmla="*/ 103 w 208" name="T0"/>
                <a:gd fmla="*/ 180 h 180" name="T1"/>
                <a:gd fmla="*/ 21 w 208" name="T2"/>
                <a:gd fmla="*/ 180 h 180" name="T3"/>
                <a:gd fmla="*/ 9 w 208" name="T4"/>
                <a:gd fmla="*/ 160 h 180" name="T5"/>
                <a:gd fmla="*/ 92 w 208" name="T6"/>
                <a:gd fmla="*/ 14 h 180" name="T7"/>
                <a:gd fmla="*/ 115 w 208" name="T8"/>
                <a:gd fmla="*/ 13 h 180" name="T9"/>
                <a:gd fmla="*/ 199 w 208" name="T10"/>
                <a:gd fmla="*/ 159 h 180" name="T11"/>
                <a:gd fmla="*/ 185 w 208" name="T12"/>
                <a:gd fmla="*/ 180 h 180" name="T13"/>
                <a:gd fmla="*/ 103 w 208" name="T14"/>
                <a:gd fmla="*/ 180 h 18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80" w="208">
                  <a:moveTo>
                    <a:pt x="103" y="180"/>
                  </a:moveTo>
                  <a:cubicBezTo>
                    <a:pt x="76" y="180"/>
                    <a:pt x="49" y="180"/>
                    <a:pt x="21" y="180"/>
                  </a:cubicBezTo>
                  <a:cubicBezTo>
                    <a:pt x="4" y="180"/>
                    <a:pt x="0" y="175"/>
                    <a:pt x="9" y="160"/>
                  </a:cubicBezTo>
                  <a:cubicBezTo>
                    <a:pt x="36" y="111"/>
                    <a:pt x="64" y="63"/>
                    <a:pt x="92" y="14"/>
                  </a:cubicBezTo>
                  <a:cubicBezTo>
                    <a:pt x="99" y="1"/>
                    <a:pt x="107" y="0"/>
                    <a:pt x="115" y="13"/>
                  </a:cubicBezTo>
                  <a:cubicBezTo>
                    <a:pt x="143" y="62"/>
                    <a:pt x="171" y="110"/>
                    <a:pt x="199" y="159"/>
                  </a:cubicBezTo>
                  <a:cubicBezTo>
                    <a:pt x="208" y="175"/>
                    <a:pt x="205" y="180"/>
                    <a:pt x="185" y="180"/>
                  </a:cubicBezTo>
                  <a:cubicBezTo>
                    <a:pt x="158" y="180"/>
                    <a:pt x="131" y="180"/>
                    <a:pt x="103" y="180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algn="ctr"/>
              <a:endParaRPr>
                <a:latin charset="-122" panose="020b0503020204020204" pitchFamily="34" typeface="微软雅黑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文本框 6"/>
            <p:cNvSpPr txBox="1"/>
            <p:nvPr/>
          </p:nvSpPr>
          <p:spPr>
            <a:xfrm>
              <a:off x="3589906" y="3953375"/>
              <a:ext cx="522706" cy="265121"/>
            </a:xfrm>
            <a:prstGeom prst="rect">
              <a:avLst/>
            </a:prstGeom>
            <a:noFill/>
          </p:spPr>
          <p:txBody>
            <a:bodyPr wrap="square">
              <a:normAutofit fontScale="85000" lnSpcReduction="20000"/>
            </a:bodyPr>
            <a:lstStyle/>
            <a:p>
              <a:r>
                <a:rPr b="1" lang="en-US" sz="1697">
                  <a:solidFill>
                    <a:schemeClr val="bg2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10116" y="1680022"/>
            <a:ext cx="2995465" cy="2554274"/>
            <a:chOff x="610116" y="1680022"/>
            <a:chExt cx="2995465" cy="2554274"/>
          </a:xfrm>
        </p:grpSpPr>
        <p:sp>
          <p:nvSpPr>
            <p:cNvPr id="6" name="任意多边形: 形状 5"/>
            <p:cNvSpPr/>
            <p:nvPr/>
          </p:nvSpPr>
          <p:spPr bwMode="auto">
            <a:xfrm>
              <a:off x="610116" y="1680022"/>
              <a:ext cx="2948158" cy="2554274"/>
            </a:xfrm>
            <a:custGeom>
              <a:gdLst>
                <a:gd fmla="*/ 103 w 208" name="T0"/>
                <a:gd fmla="*/ 180 h 180" name="T1"/>
                <a:gd fmla="*/ 21 w 208" name="T2"/>
                <a:gd fmla="*/ 180 h 180" name="T3"/>
                <a:gd fmla="*/ 9 w 208" name="T4"/>
                <a:gd fmla="*/ 160 h 180" name="T5"/>
                <a:gd fmla="*/ 92 w 208" name="T6"/>
                <a:gd fmla="*/ 14 h 180" name="T7"/>
                <a:gd fmla="*/ 115 w 208" name="T8"/>
                <a:gd fmla="*/ 13 h 180" name="T9"/>
                <a:gd fmla="*/ 199 w 208" name="T10"/>
                <a:gd fmla="*/ 159 h 180" name="T11"/>
                <a:gd fmla="*/ 185 w 208" name="T12"/>
                <a:gd fmla="*/ 180 h 180" name="T13"/>
                <a:gd fmla="*/ 103 w 208" name="T14"/>
                <a:gd fmla="*/ 180 h 18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80" w="208">
                  <a:moveTo>
                    <a:pt x="103" y="180"/>
                  </a:moveTo>
                  <a:cubicBezTo>
                    <a:pt x="76" y="180"/>
                    <a:pt x="49" y="180"/>
                    <a:pt x="21" y="180"/>
                  </a:cubicBezTo>
                  <a:cubicBezTo>
                    <a:pt x="4" y="180"/>
                    <a:pt x="0" y="175"/>
                    <a:pt x="9" y="160"/>
                  </a:cubicBezTo>
                  <a:cubicBezTo>
                    <a:pt x="36" y="111"/>
                    <a:pt x="64" y="63"/>
                    <a:pt x="92" y="14"/>
                  </a:cubicBezTo>
                  <a:cubicBezTo>
                    <a:pt x="99" y="1"/>
                    <a:pt x="107" y="0"/>
                    <a:pt x="115" y="13"/>
                  </a:cubicBezTo>
                  <a:cubicBezTo>
                    <a:pt x="143" y="62"/>
                    <a:pt x="171" y="110"/>
                    <a:pt x="199" y="159"/>
                  </a:cubicBezTo>
                  <a:cubicBezTo>
                    <a:pt x="208" y="175"/>
                    <a:pt x="205" y="180"/>
                    <a:pt x="185" y="180"/>
                  </a:cubicBezTo>
                  <a:cubicBezTo>
                    <a:pt x="158" y="180"/>
                    <a:pt x="131" y="180"/>
                    <a:pt x="103" y="180"/>
                  </a:cubicBez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文本框 7"/>
            <p:cNvSpPr txBox="1"/>
            <p:nvPr/>
          </p:nvSpPr>
          <p:spPr>
            <a:xfrm>
              <a:off x="3082875" y="3953375"/>
              <a:ext cx="522706" cy="265121"/>
            </a:xfrm>
            <a:prstGeom prst="rect">
              <a:avLst/>
            </a:prstGeom>
            <a:noFill/>
          </p:spPr>
          <p:txBody>
            <a:bodyPr wrap="square">
              <a:normAutofit fontScale="85000" lnSpcReduction="20000"/>
            </a:bodyPr>
            <a:lstStyle/>
            <a:p>
              <a:r>
                <a:rPr b="1" lang="en-US" sz="1697">
                  <a:solidFill>
                    <a:schemeClr val="bg2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02559" y="2110772"/>
            <a:ext cx="2495991" cy="2123524"/>
            <a:chOff x="602559" y="2110772"/>
            <a:chExt cx="2495991" cy="2123524"/>
          </a:xfrm>
        </p:grpSpPr>
        <p:sp>
          <p:nvSpPr>
            <p:cNvPr id="7" name="任意多边形: 形状 6"/>
            <p:cNvSpPr/>
            <p:nvPr/>
          </p:nvSpPr>
          <p:spPr bwMode="auto">
            <a:xfrm>
              <a:off x="602559" y="2110772"/>
              <a:ext cx="2450983" cy="2123524"/>
            </a:xfrm>
            <a:custGeom>
              <a:gdLst>
                <a:gd fmla="*/ 103 w 208" name="T0"/>
                <a:gd fmla="*/ 180 h 180" name="T1"/>
                <a:gd fmla="*/ 21 w 208" name="T2"/>
                <a:gd fmla="*/ 180 h 180" name="T3"/>
                <a:gd fmla="*/ 9 w 208" name="T4"/>
                <a:gd fmla="*/ 160 h 180" name="T5"/>
                <a:gd fmla="*/ 92 w 208" name="T6"/>
                <a:gd fmla="*/ 14 h 180" name="T7"/>
                <a:gd fmla="*/ 115 w 208" name="T8"/>
                <a:gd fmla="*/ 13 h 180" name="T9"/>
                <a:gd fmla="*/ 199 w 208" name="T10"/>
                <a:gd fmla="*/ 159 h 180" name="T11"/>
                <a:gd fmla="*/ 185 w 208" name="T12"/>
                <a:gd fmla="*/ 180 h 180" name="T13"/>
                <a:gd fmla="*/ 103 w 208" name="T14"/>
                <a:gd fmla="*/ 180 h 18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80" w="208">
                  <a:moveTo>
                    <a:pt x="103" y="180"/>
                  </a:moveTo>
                  <a:cubicBezTo>
                    <a:pt x="76" y="180"/>
                    <a:pt x="49" y="180"/>
                    <a:pt x="21" y="180"/>
                  </a:cubicBezTo>
                  <a:cubicBezTo>
                    <a:pt x="4" y="180"/>
                    <a:pt x="0" y="175"/>
                    <a:pt x="9" y="160"/>
                  </a:cubicBezTo>
                  <a:cubicBezTo>
                    <a:pt x="36" y="111"/>
                    <a:pt x="64" y="63"/>
                    <a:pt x="92" y="14"/>
                  </a:cubicBezTo>
                  <a:cubicBezTo>
                    <a:pt x="99" y="1"/>
                    <a:pt x="107" y="0"/>
                    <a:pt x="115" y="13"/>
                  </a:cubicBezTo>
                  <a:cubicBezTo>
                    <a:pt x="143" y="62"/>
                    <a:pt x="171" y="110"/>
                    <a:pt x="199" y="159"/>
                  </a:cubicBezTo>
                  <a:cubicBezTo>
                    <a:pt x="208" y="175"/>
                    <a:pt x="205" y="180"/>
                    <a:pt x="185" y="180"/>
                  </a:cubicBezTo>
                  <a:cubicBezTo>
                    <a:pt x="158" y="180"/>
                    <a:pt x="131" y="180"/>
                    <a:pt x="103" y="180"/>
                  </a:cubicBezTo>
                  <a:close/>
                </a:path>
              </a:pathLst>
            </a:custGeom>
            <a:solidFill>
              <a:schemeClr val="accent4"/>
            </a:solidFill>
            <a:ln w="38100"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文本框 8"/>
            <p:cNvSpPr txBox="1"/>
            <p:nvPr/>
          </p:nvSpPr>
          <p:spPr>
            <a:xfrm>
              <a:off x="2575844" y="3953375"/>
              <a:ext cx="522706" cy="265121"/>
            </a:xfrm>
            <a:prstGeom prst="rect">
              <a:avLst/>
            </a:prstGeom>
            <a:noFill/>
          </p:spPr>
          <p:txBody>
            <a:bodyPr wrap="square">
              <a:normAutofit fontScale="85000" lnSpcReduction="20000"/>
            </a:bodyPr>
            <a:lstStyle/>
            <a:p>
              <a:r>
                <a:rPr b="1" lang="en-US" sz="1697">
                  <a:solidFill>
                    <a:schemeClr val="bg2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</p:grpSp>
      <p:sp>
        <p:nvSpPr>
          <p:cNvPr id="12" name="文本框 17"/>
          <p:cNvSpPr txBox="1"/>
          <p:nvPr/>
        </p:nvSpPr>
        <p:spPr>
          <a:xfrm>
            <a:off x="5183018" y="905951"/>
            <a:ext cx="3370432" cy="377074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r>
              <a:rPr altLang="en-US" b="1" lang="zh-CN" sz="2667">
                <a:latin typeface="+mn-lt"/>
                <a:ea typeface="+mn-ea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3" name="矩形 12"/>
          <p:cNvSpPr/>
          <p:nvPr/>
        </p:nvSpPr>
        <p:spPr>
          <a:xfrm>
            <a:off x="5183018" y="1356614"/>
            <a:ext cx="3370431" cy="638423"/>
          </a:xfrm>
          <a:prstGeom prst="rect">
            <a:avLst/>
          </a:prstGeom>
        </p:spPr>
        <p:txBody>
          <a:bodyPr wrap="square"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altLang="en-US" lang="zh-CN" sz="1200">
                <a:latin typeface="+mn-lt"/>
                <a:ea typeface="+mn-ea"/>
                <a:cs typeface="+mn-ea"/>
                <a:sym typeface="+mn-lt"/>
              </a:rPr>
              <a:t>此部分内容作为文字排版占位显示（建议使用主题字体）</a:t>
            </a:r>
            <a:br>
              <a:rPr altLang="en-US" lang="zh-CN" sz="1200">
                <a:latin typeface="+mn-lt"/>
                <a:ea typeface="+mn-ea"/>
                <a:cs typeface="+mn-ea"/>
                <a:sym typeface="+mn-lt"/>
              </a:rPr>
            </a:br>
            <a:r>
              <a:rPr altLang="en-US" lang="zh-CN" sz="1200">
                <a:latin typeface="+mn-lt"/>
                <a:ea typeface="+mn-ea"/>
                <a:cs typeface="+mn-ea"/>
                <a:sym typeface="+mn-lt"/>
              </a:rPr>
              <a:t>如需更改请在（设置形状格式）菜单下（文本选项）中调整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5228359" y="2142217"/>
            <a:ext cx="3376288" cy="346153"/>
            <a:chOff x="7214440" y="2856289"/>
            <a:chExt cx="4501717" cy="461537"/>
          </a:xfrm>
        </p:grpSpPr>
        <p:sp>
          <p:nvSpPr>
            <p:cNvPr id="27" name="椭圆 26"/>
            <p:cNvSpPr/>
            <p:nvPr/>
          </p:nvSpPr>
          <p:spPr>
            <a:xfrm>
              <a:off x="7214440" y="2889925"/>
              <a:ext cx="413117" cy="41311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7763584" y="2856289"/>
              <a:ext cx="3952573" cy="461537"/>
            </a:xfrm>
            <a:prstGeom prst="rect">
              <a:avLst/>
            </a:prstGeom>
          </p:spPr>
          <p:txBody>
            <a:bodyPr wrap="square">
              <a:normAutofit fontScale="62500" lnSpcReduction="20000"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  <a:t>此部分内容作为文字排版占位显示（建议使用主题字体）</a:t>
              </a:r>
              <a:b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</a:br>
              <a: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  <a:t>如需更改请在（设置形状格式）菜单下（文本选项）中调整</a:t>
              </a:r>
            </a:p>
          </p:txBody>
        </p:sp>
        <p:sp>
          <p:nvSpPr>
            <p:cNvPr id="29" name="任意多边形: 形状 28"/>
            <p:cNvSpPr/>
            <p:nvPr/>
          </p:nvSpPr>
          <p:spPr>
            <a:xfrm>
              <a:off x="7300764" y="2976259"/>
              <a:ext cx="240468" cy="24044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0618" y="19636"/>
                  </a:moveTo>
                  <a:cubicBezTo>
                    <a:pt x="20618" y="20179"/>
                    <a:pt x="20178" y="20619"/>
                    <a:pt x="19636" y="20619"/>
                  </a:cubicBezTo>
                  <a:lnTo>
                    <a:pt x="1964" y="20619"/>
                  </a:lnTo>
                  <a:cubicBezTo>
                    <a:pt x="1421" y="20619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4294" y="17673"/>
                  </a:moveTo>
                  <a:lnTo>
                    <a:pt x="8376" y="10732"/>
                  </a:lnTo>
                  <a:lnTo>
                    <a:pt x="10838" y="14425"/>
                  </a:lnTo>
                  <a:cubicBezTo>
                    <a:pt x="10862" y="14484"/>
                    <a:pt x="10898" y="14536"/>
                    <a:pt x="10942" y="14581"/>
                  </a:cubicBezTo>
                  <a:lnTo>
                    <a:pt x="10944" y="14583"/>
                  </a:lnTo>
                  <a:cubicBezTo>
                    <a:pt x="11033" y="14673"/>
                    <a:pt x="11155" y="14727"/>
                    <a:pt x="11291" y="14727"/>
                  </a:cubicBezTo>
                  <a:cubicBezTo>
                    <a:pt x="11427" y="14727"/>
                    <a:pt x="11549" y="14673"/>
                    <a:pt x="11638" y="14583"/>
                  </a:cubicBezTo>
                  <a:lnTo>
                    <a:pt x="13686" y="12536"/>
                  </a:lnTo>
                  <a:lnTo>
                    <a:pt x="17242" y="17673"/>
                  </a:lnTo>
                  <a:cubicBezTo>
                    <a:pt x="17242" y="17673"/>
                    <a:pt x="4294" y="17673"/>
                    <a:pt x="4294" y="17673"/>
                  </a:cubicBezTo>
                  <a:close/>
                  <a:moveTo>
                    <a:pt x="18620" y="17982"/>
                  </a:moveTo>
                  <a:lnTo>
                    <a:pt x="18617" y="17978"/>
                  </a:lnTo>
                  <a:cubicBezTo>
                    <a:pt x="18590" y="17913"/>
                    <a:pt x="18551" y="17858"/>
                    <a:pt x="18501" y="17810"/>
                  </a:cubicBezTo>
                  <a:lnTo>
                    <a:pt x="14201" y="11600"/>
                  </a:lnTo>
                  <a:lnTo>
                    <a:pt x="14200" y="11601"/>
                  </a:lnTo>
                  <a:cubicBezTo>
                    <a:pt x="14127" y="11420"/>
                    <a:pt x="13952" y="11291"/>
                    <a:pt x="13745" y="11291"/>
                  </a:cubicBezTo>
                  <a:cubicBezTo>
                    <a:pt x="13610" y="11291"/>
                    <a:pt x="13488" y="11346"/>
                    <a:pt x="13398" y="11435"/>
                  </a:cubicBezTo>
                  <a:lnTo>
                    <a:pt x="11360" y="13473"/>
                  </a:lnTo>
                  <a:lnTo>
                    <a:pt x="8798" y="9630"/>
                  </a:lnTo>
                  <a:cubicBezTo>
                    <a:pt x="8724" y="9453"/>
                    <a:pt x="8550" y="9327"/>
                    <a:pt x="8345" y="9327"/>
                  </a:cubicBezTo>
                  <a:cubicBezTo>
                    <a:pt x="8175" y="9327"/>
                    <a:pt x="8033" y="9420"/>
                    <a:pt x="7945" y="9551"/>
                  </a:cubicBezTo>
                  <a:lnTo>
                    <a:pt x="7937" y="9546"/>
                  </a:lnTo>
                  <a:lnTo>
                    <a:pt x="3028" y="17891"/>
                  </a:lnTo>
                  <a:lnTo>
                    <a:pt x="3036" y="17897"/>
                  </a:lnTo>
                  <a:cubicBezTo>
                    <a:pt x="2983" y="17974"/>
                    <a:pt x="2945" y="18063"/>
                    <a:pt x="2945" y="18164"/>
                  </a:cubicBezTo>
                  <a:cubicBezTo>
                    <a:pt x="2945" y="18435"/>
                    <a:pt x="3165" y="18655"/>
                    <a:pt x="3436" y="18655"/>
                  </a:cubicBezTo>
                  <a:lnTo>
                    <a:pt x="18164" y="18655"/>
                  </a:lnTo>
                  <a:cubicBezTo>
                    <a:pt x="18435" y="18655"/>
                    <a:pt x="18655" y="18435"/>
                    <a:pt x="18655" y="18164"/>
                  </a:cubicBezTo>
                  <a:cubicBezTo>
                    <a:pt x="18655" y="18099"/>
                    <a:pt x="18640" y="18039"/>
                    <a:pt x="18618" y="17983"/>
                  </a:cubicBezTo>
                  <a:cubicBezTo>
                    <a:pt x="18618" y="17983"/>
                    <a:pt x="18620" y="17982"/>
                    <a:pt x="18620" y="17982"/>
                  </a:cubicBezTo>
                  <a:close/>
                  <a:moveTo>
                    <a:pt x="5400" y="3927"/>
                  </a:moveTo>
                  <a:cubicBezTo>
                    <a:pt x="6213" y="3927"/>
                    <a:pt x="6873" y="4587"/>
                    <a:pt x="6873" y="5400"/>
                  </a:cubicBezTo>
                  <a:cubicBezTo>
                    <a:pt x="6873" y="6214"/>
                    <a:pt x="6213" y="6873"/>
                    <a:pt x="5400" y="6873"/>
                  </a:cubicBezTo>
                  <a:cubicBezTo>
                    <a:pt x="4587" y="6873"/>
                    <a:pt x="3927" y="6214"/>
                    <a:pt x="3927" y="5400"/>
                  </a:cubicBezTo>
                  <a:cubicBezTo>
                    <a:pt x="3927" y="4587"/>
                    <a:pt x="4587" y="3927"/>
                    <a:pt x="5400" y="3927"/>
                  </a:cubicBezTo>
                  <a:moveTo>
                    <a:pt x="5400" y="7855"/>
                  </a:moveTo>
                  <a:cubicBezTo>
                    <a:pt x="6756" y="7855"/>
                    <a:pt x="7855" y="6756"/>
                    <a:pt x="7855" y="5400"/>
                  </a:cubicBezTo>
                  <a:cubicBezTo>
                    <a:pt x="7855" y="4045"/>
                    <a:pt x="6756" y="2945"/>
                    <a:pt x="5400" y="2945"/>
                  </a:cubicBezTo>
                  <a:cubicBezTo>
                    <a:pt x="4044" y="2945"/>
                    <a:pt x="2945" y="4045"/>
                    <a:pt x="2945" y="5400"/>
                  </a:cubicBezTo>
                  <a:cubicBezTo>
                    <a:pt x="2945" y="6756"/>
                    <a:pt x="4044" y="7855"/>
                    <a:pt x="5400" y="7855"/>
                  </a:cubicBezTo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228359" y="3892142"/>
            <a:ext cx="3376288" cy="346153"/>
            <a:chOff x="7214440" y="5189523"/>
            <a:chExt cx="4501717" cy="461537"/>
          </a:xfrm>
        </p:grpSpPr>
        <p:sp>
          <p:nvSpPr>
            <p:cNvPr id="24" name="椭圆 23"/>
            <p:cNvSpPr/>
            <p:nvPr/>
          </p:nvSpPr>
          <p:spPr>
            <a:xfrm>
              <a:off x="7214440" y="5223159"/>
              <a:ext cx="413117" cy="41311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7763584" y="5189523"/>
              <a:ext cx="3952573" cy="461537"/>
            </a:xfrm>
            <a:prstGeom prst="rect">
              <a:avLst/>
            </a:prstGeom>
          </p:spPr>
          <p:txBody>
            <a:bodyPr wrap="square">
              <a:normAutofit fontScale="62500" lnSpcReduction="20000"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  <a:t>此部分内容作为文字排版占位显示（建议使用主题字体）</a:t>
              </a:r>
              <a:b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</a:br>
              <a: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  <a:t>如需更改请在（设置形状格式）菜单下（文本选项）中调整</a:t>
              </a:r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7303101" y="5309493"/>
              <a:ext cx="240468" cy="24044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2281" y="19846"/>
                  </a:moveTo>
                  <a:lnTo>
                    <a:pt x="9413" y="12882"/>
                  </a:lnTo>
                  <a:lnTo>
                    <a:pt x="19655" y="2640"/>
                  </a:lnTo>
                  <a:cubicBezTo>
                    <a:pt x="19655" y="2640"/>
                    <a:pt x="12281" y="19846"/>
                    <a:pt x="12281" y="19846"/>
                  </a:cubicBezTo>
                  <a:close/>
                  <a:moveTo>
                    <a:pt x="1755" y="9320"/>
                  </a:moveTo>
                  <a:lnTo>
                    <a:pt x="18960" y="1945"/>
                  </a:lnTo>
                  <a:lnTo>
                    <a:pt x="8719" y="12187"/>
                  </a:lnTo>
                  <a:cubicBezTo>
                    <a:pt x="8719" y="12187"/>
                    <a:pt x="1755" y="9320"/>
                    <a:pt x="1755" y="9320"/>
                  </a:cubicBezTo>
                  <a:close/>
                  <a:moveTo>
                    <a:pt x="21600" y="491"/>
                  </a:moveTo>
                  <a:cubicBezTo>
                    <a:pt x="21600" y="220"/>
                    <a:pt x="21380" y="0"/>
                    <a:pt x="21109" y="0"/>
                  </a:cubicBezTo>
                  <a:cubicBezTo>
                    <a:pt x="21034" y="0"/>
                    <a:pt x="20964" y="20"/>
                    <a:pt x="20900" y="52"/>
                  </a:cubicBezTo>
                  <a:lnTo>
                    <a:pt x="20898" y="48"/>
                  </a:lnTo>
                  <a:lnTo>
                    <a:pt x="302" y="8875"/>
                  </a:lnTo>
                  <a:cubicBezTo>
                    <a:pt x="301" y="8875"/>
                    <a:pt x="299" y="8876"/>
                    <a:pt x="297" y="8877"/>
                  </a:cubicBezTo>
                  <a:lnTo>
                    <a:pt x="280" y="8885"/>
                  </a:lnTo>
                  <a:lnTo>
                    <a:pt x="281" y="8887"/>
                  </a:lnTo>
                  <a:cubicBezTo>
                    <a:pt x="116" y="8967"/>
                    <a:pt x="0" y="9132"/>
                    <a:pt x="0" y="9327"/>
                  </a:cubicBezTo>
                  <a:cubicBezTo>
                    <a:pt x="0" y="9550"/>
                    <a:pt x="151" y="9731"/>
                    <a:pt x="355" y="9791"/>
                  </a:cubicBezTo>
                  <a:lnTo>
                    <a:pt x="353" y="9799"/>
                  </a:lnTo>
                  <a:lnTo>
                    <a:pt x="8462" y="13138"/>
                  </a:lnTo>
                  <a:lnTo>
                    <a:pt x="11801" y="21248"/>
                  </a:lnTo>
                  <a:lnTo>
                    <a:pt x="11809" y="21245"/>
                  </a:lnTo>
                  <a:cubicBezTo>
                    <a:pt x="11869" y="21449"/>
                    <a:pt x="12050" y="21600"/>
                    <a:pt x="12273" y="21600"/>
                  </a:cubicBezTo>
                  <a:cubicBezTo>
                    <a:pt x="12468" y="21600"/>
                    <a:pt x="12634" y="21484"/>
                    <a:pt x="12713" y="21319"/>
                  </a:cubicBezTo>
                  <a:lnTo>
                    <a:pt x="12716" y="21320"/>
                  </a:lnTo>
                  <a:lnTo>
                    <a:pt x="12723" y="21303"/>
                  </a:lnTo>
                  <a:cubicBezTo>
                    <a:pt x="12724" y="21301"/>
                    <a:pt x="12725" y="21300"/>
                    <a:pt x="12725" y="21298"/>
                  </a:cubicBezTo>
                  <a:lnTo>
                    <a:pt x="21553" y="702"/>
                  </a:lnTo>
                  <a:lnTo>
                    <a:pt x="21547" y="699"/>
                  </a:lnTo>
                  <a:cubicBezTo>
                    <a:pt x="21578" y="636"/>
                    <a:pt x="21600" y="567"/>
                    <a:pt x="21600" y="491"/>
                  </a:cubicBezTo>
                  <a:moveTo>
                    <a:pt x="7855" y="16200"/>
                  </a:moveTo>
                  <a:cubicBezTo>
                    <a:pt x="7719" y="16200"/>
                    <a:pt x="7596" y="16255"/>
                    <a:pt x="7507" y="16344"/>
                  </a:cubicBezTo>
                  <a:lnTo>
                    <a:pt x="6035" y="17817"/>
                  </a:lnTo>
                  <a:cubicBezTo>
                    <a:pt x="5946" y="17905"/>
                    <a:pt x="5891" y="18029"/>
                    <a:pt x="5891" y="18164"/>
                  </a:cubicBezTo>
                  <a:cubicBezTo>
                    <a:pt x="5891" y="18435"/>
                    <a:pt x="6111" y="18655"/>
                    <a:pt x="6382" y="18655"/>
                  </a:cubicBezTo>
                  <a:cubicBezTo>
                    <a:pt x="6517" y="18655"/>
                    <a:pt x="6640" y="18600"/>
                    <a:pt x="6729" y="18511"/>
                  </a:cubicBezTo>
                  <a:lnTo>
                    <a:pt x="8202" y="17038"/>
                  </a:lnTo>
                  <a:cubicBezTo>
                    <a:pt x="8291" y="16950"/>
                    <a:pt x="8345" y="16827"/>
                    <a:pt x="8345" y="16691"/>
                  </a:cubicBezTo>
                  <a:cubicBezTo>
                    <a:pt x="8345" y="16420"/>
                    <a:pt x="8126" y="16200"/>
                    <a:pt x="7855" y="16200"/>
                  </a:cubicBezTo>
                  <a:moveTo>
                    <a:pt x="7855" y="14237"/>
                  </a:moveTo>
                  <a:cubicBezTo>
                    <a:pt x="7855" y="13966"/>
                    <a:pt x="7635" y="13745"/>
                    <a:pt x="7364" y="13745"/>
                  </a:cubicBezTo>
                  <a:cubicBezTo>
                    <a:pt x="7228" y="13745"/>
                    <a:pt x="7105" y="13801"/>
                    <a:pt x="7017" y="13889"/>
                  </a:cubicBezTo>
                  <a:lnTo>
                    <a:pt x="2107" y="18798"/>
                  </a:lnTo>
                  <a:cubicBezTo>
                    <a:pt x="2019" y="18888"/>
                    <a:pt x="1964" y="19011"/>
                    <a:pt x="1964" y="19145"/>
                  </a:cubicBezTo>
                  <a:cubicBezTo>
                    <a:pt x="1964" y="19417"/>
                    <a:pt x="2184" y="19636"/>
                    <a:pt x="2455" y="19636"/>
                  </a:cubicBezTo>
                  <a:cubicBezTo>
                    <a:pt x="2590" y="19636"/>
                    <a:pt x="2713" y="19582"/>
                    <a:pt x="2802" y="19493"/>
                  </a:cubicBezTo>
                  <a:lnTo>
                    <a:pt x="7711" y="14583"/>
                  </a:lnTo>
                  <a:cubicBezTo>
                    <a:pt x="7800" y="14495"/>
                    <a:pt x="7855" y="14372"/>
                    <a:pt x="7855" y="14237"/>
                  </a:cubicBezTo>
                  <a:moveTo>
                    <a:pt x="4765" y="14583"/>
                  </a:moveTo>
                  <a:lnTo>
                    <a:pt x="5256" y="14093"/>
                  </a:lnTo>
                  <a:cubicBezTo>
                    <a:pt x="5345" y="14004"/>
                    <a:pt x="5400" y="13881"/>
                    <a:pt x="5400" y="13745"/>
                  </a:cubicBezTo>
                  <a:cubicBezTo>
                    <a:pt x="5400" y="13475"/>
                    <a:pt x="5180" y="13255"/>
                    <a:pt x="4909" y="13255"/>
                  </a:cubicBezTo>
                  <a:cubicBezTo>
                    <a:pt x="4774" y="13255"/>
                    <a:pt x="4651" y="13310"/>
                    <a:pt x="4562" y="13398"/>
                  </a:cubicBezTo>
                  <a:lnTo>
                    <a:pt x="4071" y="13889"/>
                  </a:lnTo>
                  <a:cubicBezTo>
                    <a:pt x="3982" y="13979"/>
                    <a:pt x="3927" y="14101"/>
                    <a:pt x="3927" y="14237"/>
                  </a:cubicBezTo>
                  <a:cubicBezTo>
                    <a:pt x="3927" y="14507"/>
                    <a:pt x="4147" y="14727"/>
                    <a:pt x="4418" y="14727"/>
                  </a:cubicBezTo>
                  <a:cubicBezTo>
                    <a:pt x="4554" y="14727"/>
                    <a:pt x="4676" y="14673"/>
                    <a:pt x="4765" y="14583"/>
                  </a:cubicBezTo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228359" y="3308834"/>
            <a:ext cx="3376288" cy="346153"/>
            <a:chOff x="7214440" y="4411779"/>
            <a:chExt cx="4501717" cy="461537"/>
          </a:xfrm>
        </p:grpSpPr>
        <p:sp>
          <p:nvSpPr>
            <p:cNvPr id="21" name="椭圆 20"/>
            <p:cNvSpPr/>
            <p:nvPr/>
          </p:nvSpPr>
          <p:spPr>
            <a:xfrm>
              <a:off x="7214440" y="4445415"/>
              <a:ext cx="413117" cy="41311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7763584" y="4411779"/>
              <a:ext cx="3952573" cy="461537"/>
            </a:xfrm>
            <a:prstGeom prst="rect">
              <a:avLst/>
            </a:prstGeom>
          </p:spPr>
          <p:txBody>
            <a:bodyPr wrap="square">
              <a:normAutofit fontScale="62500" lnSpcReduction="20000"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  <a:t>此部分内容作为文字排版占位显示（建议使用主题字体）</a:t>
              </a:r>
              <a:b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</a:br>
              <a: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  <a:t>如需更改请在（设置形状格式）菜单下（文本选项）中调整</a:t>
              </a:r>
            </a:p>
          </p:txBody>
        </p:sp>
        <p:sp>
          <p:nvSpPr>
            <p:cNvPr id="23" name="任意多边形: 形状 22"/>
            <p:cNvSpPr/>
            <p:nvPr/>
          </p:nvSpPr>
          <p:spPr>
            <a:xfrm>
              <a:off x="7298468" y="4542637"/>
              <a:ext cx="240468" cy="21867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144" w="21600">
                  <a:moveTo>
                    <a:pt x="20618" y="7406"/>
                  </a:moveTo>
                  <a:lnTo>
                    <a:pt x="13580" y="7406"/>
                  </a:lnTo>
                  <a:cubicBezTo>
                    <a:pt x="13156" y="6803"/>
                    <a:pt x="12718" y="6095"/>
                    <a:pt x="12319" y="5293"/>
                  </a:cubicBezTo>
                  <a:lnTo>
                    <a:pt x="20618" y="5293"/>
                  </a:lnTo>
                  <a:cubicBezTo>
                    <a:pt x="20618" y="5293"/>
                    <a:pt x="20618" y="7406"/>
                    <a:pt x="20618" y="7406"/>
                  </a:cubicBezTo>
                  <a:close/>
                  <a:moveTo>
                    <a:pt x="19636" y="13747"/>
                  </a:moveTo>
                  <a:lnTo>
                    <a:pt x="11291" y="13747"/>
                  </a:lnTo>
                  <a:lnTo>
                    <a:pt x="11291" y="8463"/>
                  </a:lnTo>
                  <a:lnTo>
                    <a:pt x="13090" y="8463"/>
                  </a:lnTo>
                  <a:cubicBezTo>
                    <a:pt x="14022" y="9712"/>
                    <a:pt x="14815" y="10437"/>
                    <a:pt x="14882" y="10497"/>
                  </a:cubicBezTo>
                  <a:cubicBezTo>
                    <a:pt x="15009" y="10610"/>
                    <a:pt x="15174" y="10644"/>
                    <a:pt x="15323" y="10601"/>
                  </a:cubicBezTo>
                  <a:cubicBezTo>
                    <a:pt x="15418" y="10574"/>
                    <a:pt x="15505" y="10516"/>
                    <a:pt x="15573" y="10429"/>
                  </a:cubicBezTo>
                  <a:cubicBezTo>
                    <a:pt x="15746" y="10205"/>
                    <a:pt x="15718" y="9871"/>
                    <a:pt x="15510" y="9684"/>
                  </a:cubicBezTo>
                  <a:cubicBezTo>
                    <a:pt x="15498" y="9674"/>
                    <a:pt x="15023" y="9238"/>
                    <a:pt x="14383" y="8463"/>
                  </a:cubicBezTo>
                  <a:lnTo>
                    <a:pt x="19636" y="8463"/>
                  </a:lnTo>
                  <a:cubicBezTo>
                    <a:pt x="19636" y="8463"/>
                    <a:pt x="19636" y="13747"/>
                    <a:pt x="19636" y="13747"/>
                  </a:cubicBezTo>
                  <a:close/>
                  <a:moveTo>
                    <a:pt x="19636" y="20087"/>
                  </a:moveTo>
                  <a:lnTo>
                    <a:pt x="11291" y="20087"/>
                  </a:lnTo>
                  <a:lnTo>
                    <a:pt x="11291" y="14803"/>
                  </a:lnTo>
                  <a:lnTo>
                    <a:pt x="19636" y="14803"/>
                  </a:lnTo>
                  <a:cubicBezTo>
                    <a:pt x="19636" y="14803"/>
                    <a:pt x="19636" y="20087"/>
                    <a:pt x="19636" y="20087"/>
                  </a:cubicBezTo>
                  <a:close/>
                  <a:moveTo>
                    <a:pt x="11291" y="5461"/>
                  </a:moveTo>
                  <a:cubicBezTo>
                    <a:pt x="11626" y="6178"/>
                    <a:pt x="11991" y="6828"/>
                    <a:pt x="12360" y="7406"/>
                  </a:cubicBezTo>
                  <a:lnTo>
                    <a:pt x="11291" y="7406"/>
                  </a:lnTo>
                  <a:cubicBezTo>
                    <a:pt x="11291" y="7406"/>
                    <a:pt x="11291" y="5461"/>
                    <a:pt x="11291" y="5461"/>
                  </a:cubicBezTo>
                  <a:close/>
                  <a:moveTo>
                    <a:pt x="12871" y="1481"/>
                  </a:moveTo>
                  <a:cubicBezTo>
                    <a:pt x="14045" y="751"/>
                    <a:pt x="15436" y="979"/>
                    <a:pt x="15979" y="1990"/>
                  </a:cubicBezTo>
                  <a:cubicBezTo>
                    <a:pt x="16343" y="2668"/>
                    <a:pt x="16223" y="3523"/>
                    <a:pt x="15755" y="4236"/>
                  </a:cubicBezTo>
                  <a:lnTo>
                    <a:pt x="11845" y="4236"/>
                  </a:lnTo>
                  <a:cubicBezTo>
                    <a:pt x="11740" y="3975"/>
                    <a:pt x="11641" y="3708"/>
                    <a:pt x="11550" y="3432"/>
                  </a:cubicBezTo>
                  <a:cubicBezTo>
                    <a:pt x="11653" y="2691"/>
                    <a:pt x="12120" y="1947"/>
                    <a:pt x="12871" y="1481"/>
                  </a:cubicBezTo>
                  <a:moveTo>
                    <a:pt x="10309" y="7406"/>
                  </a:moveTo>
                  <a:lnTo>
                    <a:pt x="9224" y="7406"/>
                  </a:lnTo>
                  <a:cubicBezTo>
                    <a:pt x="9600" y="6819"/>
                    <a:pt x="9970" y="6158"/>
                    <a:pt x="10309" y="5429"/>
                  </a:cubicBezTo>
                  <a:cubicBezTo>
                    <a:pt x="10309" y="5429"/>
                    <a:pt x="10309" y="7406"/>
                    <a:pt x="10309" y="7406"/>
                  </a:cubicBezTo>
                  <a:close/>
                  <a:moveTo>
                    <a:pt x="10309" y="13747"/>
                  </a:moveTo>
                  <a:lnTo>
                    <a:pt x="1964" y="13747"/>
                  </a:lnTo>
                  <a:lnTo>
                    <a:pt x="1964" y="8463"/>
                  </a:lnTo>
                  <a:lnTo>
                    <a:pt x="7202" y="8463"/>
                  </a:lnTo>
                  <a:cubicBezTo>
                    <a:pt x="6563" y="9238"/>
                    <a:pt x="6087" y="9674"/>
                    <a:pt x="6075" y="9684"/>
                  </a:cubicBezTo>
                  <a:cubicBezTo>
                    <a:pt x="5867" y="9871"/>
                    <a:pt x="5839" y="10205"/>
                    <a:pt x="6012" y="10429"/>
                  </a:cubicBezTo>
                  <a:cubicBezTo>
                    <a:pt x="6080" y="10516"/>
                    <a:pt x="6167" y="10574"/>
                    <a:pt x="6261" y="10601"/>
                  </a:cubicBezTo>
                  <a:cubicBezTo>
                    <a:pt x="6411" y="10644"/>
                    <a:pt x="6575" y="10610"/>
                    <a:pt x="6703" y="10497"/>
                  </a:cubicBezTo>
                  <a:cubicBezTo>
                    <a:pt x="6770" y="10437"/>
                    <a:pt x="7563" y="9712"/>
                    <a:pt x="8495" y="8463"/>
                  </a:cubicBezTo>
                  <a:lnTo>
                    <a:pt x="10309" y="8463"/>
                  </a:lnTo>
                  <a:cubicBezTo>
                    <a:pt x="10309" y="8463"/>
                    <a:pt x="10309" y="13747"/>
                    <a:pt x="10309" y="13747"/>
                  </a:cubicBezTo>
                  <a:close/>
                  <a:moveTo>
                    <a:pt x="10309" y="20087"/>
                  </a:moveTo>
                  <a:lnTo>
                    <a:pt x="1964" y="20087"/>
                  </a:lnTo>
                  <a:lnTo>
                    <a:pt x="1964" y="14803"/>
                  </a:lnTo>
                  <a:lnTo>
                    <a:pt x="10309" y="14803"/>
                  </a:lnTo>
                  <a:cubicBezTo>
                    <a:pt x="10309" y="14803"/>
                    <a:pt x="10309" y="20087"/>
                    <a:pt x="10309" y="20087"/>
                  </a:cubicBezTo>
                  <a:close/>
                  <a:moveTo>
                    <a:pt x="982" y="7406"/>
                  </a:moveTo>
                  <a:lnTo>
                    <a:pt x="982" y="5293"/>
                  </a:lnTo>
                  <a:lnTo>
                    <a:pt x="9266" y="5293"/>
                  </a:lnTo>
                  <a:cubicBezTo>
                    <a:pt x="8867" y="6095"/>
                    <a:pt x="8429" y="6803"/>
                    <a:pt x="8005" y="7406"/>
                  </a:cubicBezTo>
                  <a:cubicBezTo>
                    <a:pt x="8005" y="7406"/>
                    <a:pt x="982" y="7406"/>
                    <a:pt x="982" y="7406"/>
                  </a:cubicBezTo>
                  <a:close/>
                  <a:moveTo>
                    <a:pt x="5606" y="1990"/>
                  </a:moveTo>
                  <a:cubicBezTo>
                    <a:pt x="6148" y="980"/>
                    <a:pt x="7540" y="751"/>
                    <a:pt x="8714" y="1481"/>
                  </a:cubicBezTo>
                  <a:cubicBezTo>
                    <a:pt x="9465" y="1948"/>
                    <a:pt x="9931" y="2692"/>
                    <a:pt x="10035" y="3433"/>
                  </a:cubicBezTo>
                  <a:cubicBezTo>
                    <a:pt x="9944" y="3708"/>
                    <a:pt x="9845" y="3975"/>
                    <a:pt x="9740" y="4236"/>
                  </a:cubicBezTo>
                  <a:lnTo>
                    <a:pt x="5830" y="4236"/>
                  </a:lnTo>
                  <a:cubicBezTo>
                    <a:pt x="5362" y="3523"/>
                    <a:pt x="5242" y="2668"/>
                    <a:pt x="5606" y="1990"/>
                  </a:cubicBezTo>
                  <a:moveTo>
                    <a:pt x="20618" y="4236"/>
                  </a:moveTo>
                  <a:lnTo>
                    <a:pt x="16874" y="4236"/>
                  </a:lnTo>
                  <a:cubicBezTo>
                    <a:pt x="17259" y="3325"/>
                    <a:pt x="17284" y="2310"/>
                    <a:pt x="16829" y="1461"/>
                  </a:cubicBezTo>
                  <a:cubicBezTo>
                    <a:pt x="16015" y="-54"/>
                    <a:pt x="14024" y="-456"/>
                    <a:pt x="12380" y="565"/>
                  </a:cubicBezTo>
                  <a:cubicBezTo>
                    <a:pt x="11747" y="959"/>
                    <a:pt x="11277" y="1511"/>
                    <a:pt x="10965" y="2122"/>
                  </a:cubicBezTo>
                  <a:cubicBezTo>
                    <a:pt x="10949" y="2115"/>
                    <a:pt x="10937" y="2103"/>
                    <a:pt x="10920" y="2098"/>
                  </a:cubicBezTo>
                  <a:cubicBezTo>
                    <a:pt x="10909" y="2095"/>
                    <a:pt x="10899" y="2097"/>
                    <a:pt x="10888" y="2095"/>
                  </a:cubicBezTo>
                  <a:cubicBezTo>
                    <a:pt x="10861" y="2089"/>
                    <a:pt x="10834" y="2089"/>
                    <a:pt x="10806" y="2088"/>
                  </a:cubicBezTo>
                  <a:cubicBezTo>
                    <a:pt x="10782" y="2089"/>
                    <a:pt x="10759" y="2089"/>
                    <a:pt x="10735" y="2093"/>
                  </a:cubicBezTo>
                  <a:cubicBezTo>
                    <a:pt x="10712" y="2096"/>
                    <a:pt x="10689" y="2090"/>
                    <a:pt x="10665" y="2098"/>
                  </a:cubicBezTo>
                  <a:cubicBezTo>
                    <a:pt x="10648" y="2103"/>
                    <a:pt x="10636" y="2115"/>
                    <a:pt x="10620" y="2122"/>
                  </a:cubicBezTo>
                  <a:cubicBezTo>
                    <a:pt x="10307" y="1511"/>
                    <a:pt x="9837" y="959"/>
                    <a:pt x="9205" y="566"/>
                  </a:cubicBezTo>
                  <a:cubicBezTo>
                    <a:pt x="7561" y="-456"/>
                    <a:pt x="5569" y="-54"/>
                    <a:pt x="4755" y="1461"/>
                  </a:cubicBezTo>
                  <a:cubicBezTo>
                    <a:pt x="4301" y="2310"/>
                    <a:pt x="4325" y="3325"/>
                    <a:pt x="4711" y="4236"/>
                  </a:cubicBezTo>
                  <a:lnTo>
                    <a:pt x="982" y="4236"/>
                  </a:lnTo>
                  <a:cubicBezTo>
                    <a:pt x="440" y="4236"/>
                    <a:pt x="0" y="4709"/>
                    <a:pt x="0" y="5293"/>
                  </a:cubicBezTo>
                  <a:lnTo>
                    <a:pt x="0" y="7406"/>
                  </a:lnTo>
                  <a:cubicBezTo>
                    <a:pt x="0" y="7990"/>
                    <a:pt x="440" y="8463"/>
                    <a:pt x="982" y="8463"/>
                  </a:cubicBezTo>
                  <a:lnTo>
                    <a:pt x="982" y="20087"/>
                  </a:lnTo>
                  <a:cubicBezTo>
                    <a:pt x="982" y="20671"/>
                    <a:pt x="1422" y="21144"/>
                    <a:pt x="1964" y="21144"/>
                  </a:cubicBezTo>
                  <a:lnTo>
                    <a:pt x="19636" y="21144"/>
                  </a:lnTo>
                  <a:cubicBezTo>
                    <a:pt x="20178" y="21144"/>
                    <a:pt x="20618" y="20671"/>
                    <a:pt x="20618" y="20087"/>
                  </a:cubicBezTo>
                  <a:lnTo>
                    <a:pt x="20618" y="8463"/>
                  </a:lnTo>
                  <a:cubicBezTo>
                    <a:pt x="21160" y="8463"/>
                    <a:pt x="21600" y="7990"/>
                    <a:pt x="21600" y="7406"/>
                  </a:cubicBezTo>
                  <a:lnTo>
                    <a:pt x="21600" y="5293"/>
                  </a:lnTo>
                  <a:cubicBezTo>
                    <a:pt x="21600" y="4709"/>
                    <a:pt x="21160" y="4236"/>
                    <a:pt x="20618" y="4236"/>
                  </a:cubicBezTo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228359" y="2725526"/>
            <a:ext cx="3376288" cy="346153"/>
            <a:chOff x="7214440" y="3634034"/>
            <a:chExt cx="4501717" cy="461537"/>
          </a:xfrm>
        </p:grpSpPr>
        <p:sp>
          <p:nvSpPr>
            <p:cNvPr id="18" name="椭圆 17"/>
            <p:cNvSpPr/>
            <p:nvPr/>
          </p:nvSpPr>
          <p:spPr>
            <a:xfrm>
              <a:off x="7214440" y="3667670"/>
              <a:ext cx="413117" cy="41311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7763584" y="3634034"/>
              <a:ext cx="3952573" cy="461537"/>
            </a:xfrm>
            <a:prstGeom prst="rect">
              <a:avLst/>
            </a:prstGeom>
          </p:spPr>
          <p:txBody>
            <a:bodyPr wrap="square">
              <a:normAutofit fontScale="62500" lnSpcReduction="20000"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  <a:t>此部分内容作为文字排版占位显示（建议使用主题字体）</a:t>
              </a:r>
              <a:b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</a:br>
              <a: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  <a:t>如需更改请在（设置形状格式）菜单下（文本选项）中调整</a:t>
              </a:r>
            </a:p>
          </p:txBody>
        </p:sp>
        <p:sp>
          <p:nvSpPr>
            <p:cNvPr id="20" name="任意多边形: 形状 19"/>
            <p:cNvSpPr/>
            <p:nvPr/>
          </p:nvSpPr>
          <p:spPr>
            <a:xfrm>
              <a:off x="7298468" y="3754004"/>
              <a:ext cx="240468" cy="24044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9579" y="17044"/>
                  </a:moveTo>
                  <a:cubicBezTo>
                    <a:pt x="9428" y="17174"/>
                    <a:pt x="9252" y="17274"/>
                    <a:pt x="9050" y="17344"/>
                  </a:cubicBezTo>
                  <a:cubicBezTo>
                    <a:pt x="8849" y="17415"/>
                    <a:pt x="8636" y="17450"/>
                    <a:pt x="8413" y="17450"/>
                  </a:cubicBezTo>
                  <a:cubicBezTo>
                    <a:pt x="7887" y="17450"/>
                    <a:pt x="7488" y="17288"/>
                    <a:pt x="7214" y="16966"/>
                  </a:cubicBezTo>
                  <a:cubicBezTo>
                    <a:pt x="6941" y="16644"/>
                    <a:pt x="6797" y="16226"/>
                    <a:pt x="6782" y="15715"/>
                  </a:cubicBezTo>
                  <a:lnTo>
                    <a:pt x="5864" y="15715"/>
                  </a:lnTo>
                  <a:cubicBezTo>
                    <a:pt x="5857" y="16122"/>
                    <a:pt x="5913" y="16486"/>
                    <a:pt x="6032" y="16805"/>
                  </a:cubicBezTo>
                  <a:cubicBezTo>
                    <a:pt x="6151" y="17123"/>
                    <a:pt x="6321" y="17393"/>
                    <a:pt x="6545" y="17611"/>
                  </a:cubicBezTo>
                  <a:cubicBezTo>
                    <a:pt x="6767" y="17830"/>
                    <a:pt x="7038" y="17995"/>
                    <a:pt x="7355" y="18106"/>
                  </a:cubicBezTo>
                  <a:cubicBezTo>
                    <a:pt x="7671" y="18218"/>
                    <a:pt x="8024" y="18273"/>
                    <a:pt x="8413" y="18273"/>
                  </a:cubicBezTo>
                  <a:cubicBezTo>
                    <a:pt x="8773" y="18273"/>
                    <a:pt x="9113" y="18223"/>
                    <a:pt x="9434" y="18123"/>
                  </a:cubicBezTo>
                  <a:cubicBezTo>
                    <a:pt x="9754" y="18023"/>
                    <a:pt x="10033" y="17873"/>
                    <a:pt x="10271" y="17672"/>
                  </a:cubicBezTo>
                  <a:cubicBezTo>
                    <a:pt x="10509" y="17472"/>
                    <a:pt x="10697" y="17222"/>
                    <a:pt x="10837" y="16922"/>
                  </a:cubicBezTo>
                  <a:cubicBezTo>
                    <a:pt x="10978" y="16621"/>
                    <a:pt x="11048" y="16275"/>
                    <a:pt x="11048" y="15881"/>
                  </a:cubicBezTo>
                  <a:cubicBezTo>
                    <a:pt x="11048" y="15407"/>
                    <a:pt x="10935" y="14995"/>
                    <a:pt x="10708" y="14646"/>
                  </a:cubicBezTo>
                  <a:cubicBezTo>
                    <a:pt x="10481" y="14298"/>
                    <a:pt x="10134" y="14072"/>
                    <a:pt x="9666" y="13968"/>
                  </a:cubicBezTo>
                  <a:lnTo>
                    <a:pt x="9666" y="13946"/>
                  </a:lnTo>
                  <a:cubicBezTo>
                    <a:pt x="9968" y="13805"/>
                    <a:pt x="10220" y="13597"/>
                    <a:pt x="10422" y="13323"/>
                  </a:cubicBezTo>
                  <a:cubicBezTo>
                    <a:pt x="10624" y="13048"/>
                    <a:pt x="10724" y="12734"/>
                    <a:pt x="10724" y="12377"/>
                  </a:cubicBezTo>
                  <a:cubicBezTo>
                    <a:pt x="10724" y="12014"/>
                    <a:pt x="10665" y="11698"/>
                    <a:pt x="10546" y="11432"/>
                  </a:cubicBezTo>
                  <a:cubicBezTo>
                    <a:pt x="10427" y="11165"/>
                    <a:pt x="10263" y="10946"/>
                    <a:pt x="10055" y="10776"/>
                  </a:cubicBezTo>
                  <a:cubicBezTo>
                    <a:pt x="9846" y="10605"/>
                    <a:pt x="9599" y="10477"/>
                    <a:pt x="9315" y="10392"/>
                  </a:cubicBezTo>
                  <a:cubicBezTo>
                    <a:pt x="9030" y="10306"/>
                    <a:pt x="8722" y="10264"/>
                    <a:pt x="8391" y="10264"/>
                  </a:cubicBezTo>
                  <a:cubicBezTo>
                    <a:pt x="8010" y="10264"/>
                    <a:pt x="7673" y="10326"/>
                    <a:pt x="7382" y="10453"/>
                  </a:cubicBezTo>
                  <a:cubicBezTo>
                    <a:pt x="7090" y="10579"/>
                    <a:pt x="6847" y="10753"/>
                    <a:pt x="6653" y="10976"/>
                  </a:cubicBezTo>
                  <a:cubicBezTo>
                    <a:pt x="6459" y="11198"/>
                    <a:pt x="6309" y="11466"/>
                    <a:pt x="6204" y="11777"/>
                  </a:cubicBezTo>
                  <a:cubicBezTo>
                    <a:pt x="6100" y="12088"/>
                    <a:pt x="6040" y="12433"/>
                    <a:pt x="6026" y="12811"/>
                  </a:cubicBezTo>
                  <a:lnTo>
                    <a:pt x="6944" y="12811"/>
                  </a:lnTo>
                  <a:cubicBezTo>
                    <a:pt x="6944" y="12581"/>
                    <a:pt x="6972" y="12363"/>
                    <a:pt x="7031" y="12155"/>
                  </a:cubicBezTo>
                  <a:cubicBezTo>
                    <a:pt x="7088" y="11947"/>
                    <a:pt x="7177" y="11766"/>
                    <a:pt x="7296" y="11610"/>
                  </a:cubicBezTo>
                  <a:cubicBezTo>
                    <a:pt x="7414" y="11454"/>
                    <a:pt x="7565" y="11330"/>
                    <a:pt x="7749" y="11237"/>
                  </a:cubicBezTo>
                  <a:cubicBezTo>
                    <a:pt x="7932" y="11144"/>
                    <a:pt x="8147" y="11098"/>
                    <a:pt x="8391" y="11098"/>
                  </a:cubicBezTo>
                  <a:cubicBezTo>
                    <a:pt x="8780" y="11098"/>
                    <a:pt x="9104" y="11204"/>
                    <a:pt x="9364" y="11415"/>
                  </a:cubicBezTo>
                  <a:cubicBezTo>
                    <a:pt x="9623" y="11627"/>
                    <a:pt x="9752" y="11943"/>
                    <a:pt x="9752" y="12366"/>
                  </a:cubicBezTo>
                  <a:cubicBezTo>
                    <a:pt x="9752" y="12574"/>
                    <a:pt x="9713" y="12759"/>
                    <a:pt x="9634" y="12922"/>
                  </a:cubicBezTo>
                  <a:cubicBezTo>
                    <a:pt x="9554" y="13086"/>
                    <a:pt x="9448" y="13221"/>
                    <a:pt x="9315" y="13329"/>
                  </a:cubicBezTo>
                  <a:cubicBezTo>
                    <a:pt x="9182" y="13436"/>
                    <a:pt x="9027" y="13517"/>
                    <a:pt x="8851" y="13574"/>
                  </a:cubicBezTo>
                  <a:cubicBezTo>
                    <a:pt x="8674" y="13629"/>
                    <a:pt x="8488" y="13657"/>
                    <a:pt x="8294" y="13657"/>
                  </a:cubicBezTo>
                  <a:lnTo>
                    <a:pt x="7992" y="13657"/>
                  </a:lnTo>
                  <a:cubicBezTo>
                    <a:pt x="7963" y="13657"/>
                    <a:pt x="7930" y="13653"/>
                    <a:pt x="7895" y="13645"/>
                  </a:cubicBezTo>
                  <a:lnTo>
                    <a:pt x="7895" y="14447"/>
                  </a:lnTo>
                  <a:cubicBezTo>
                    <a:pt x="8067" y="14424"/>
                    <a:pt x="8251" y="14413"/>
                    <a:pt x="8445" y="14413"/>
                  </a:cubicBezTo>
                  <a:cubicBezTo>
                    <a:pt x="8676" y="14413"/>
                    <a:pt x="8890" y="14444"/>
                    <a:pt x="9088" y="14507"/>
                  </a:cubicBezTo>
                  <a:cubicBezTo>
                    <a:pt x="9286" y="14571"/>
                    <a:pt x="9457" y="14667"/>
                    <a:pt x="9601" y="14797"/>
                  </a:cubicBezTo>
                  <a:cubicBezTo>
                    <a:pt x="9745" y="14927"/>
                    <a:pt x="9860" y="15086"/>
                    <a:pt x="9947" y="15275"/>
                  </a:cubicBezTo>
                  <a:cubicBezTo>
                    <a:pt x="10033" y="15464"/>
                    <a:pt x="10076" y="15682"/>
                    <a:pt x="10076" y="15926"/>
                  </a:cubicBezTo>
                  <a:cubicBezTo>
                    <a:pt x="10076" y="16163"/>
                    <a:pt x="10031" y="16377"/>
                    <a:pt x="9941" y="16565"/>
                  </a:cubicBezTo>
                  <a:cubicBezTo>
                    <a:pt x="9851" y="16754"/>
                    <a:pt x="9731" y="16914"/>
                    <a:pt x="9579" y="17044"/>
                  </a:cubicBezTo>
                  <a:moveTo>
                    <a:pt x="14257" y="18151"/>
                  </a:moveTo>
                  <a:lnTo>
                    <a:pt x="15175" y="18151"/>
                  </a:lnTo>
                  <a:lnTo>
                    <a:pt x="15175" y="10264"/>
                  </a:lnTo>
                  <a:lnTo>
                    <a:pt x="14473" y="10264"/>
                  </a:lnTo>
                  <a:cubicBezTo>
                    <a:pt x="14422" y="10561"/>
                    <a:pt x="14329" y="10805"/>
                    <a:pt x="14192" y="10998"/>
                  </a:cubicBezTo>
                  <a:cubicBezTo>
                    <a:pt x="14055" y="11191"/>
                    <a:pt x="13888" y="11343"/>
                    <a:pt x="13690" y="11454"/>
                  </a:cubicBezTo>
                  <a:cubicBezTo>
                    <a:pt x="13492" y="11565"/>
                    <a:pt x="13271" y="11641"/>
                    <a:pt x="13026" y="11682"/>
                  </a:cubicBezTo>
                  <a:cubicBezTo>
                    <a:pt x="12781" y="11723"/>
                    <a:pt x="12529" y="11743"/>
                    <a:pt x="12270" y="11743"/>
                  </a:cubicBezTo>
                  <a:lnTo>
                    <a:pt x="12270" y="12499"/>
                  </a:lnTo>
                  <a:lnTo>
                    <a:pt x="14257" y="12499"/>
                  </a:lnTo>
                  <a:cubicBezTo>
                    <a:pt x="14257" y="12499"/>
                    <a:pt x="14257" y="18151"/>
                    <a:pt x="14257" y="18151"/>
                  </a:cubicBezTo>
                  <a:close/>
                  <a:moveTo>
                    <a:pt x="20618" y="6873"/>
                  </a:moveTo>
                  <a:lnTo>
                    <a:pt x="982" y="6873"/>
                  </a:lnTo>
                  <a:lnTo>
                    <a:pt x="982" y="3928"/>
                  </a:lnTo>
                  <a:cubicBezTo>
                    <a:pt x="982" y="3385"/>
                    <a:pt x="1421" y="2945"/>
                    <a:pt x="1964" y="2945"/>
                  </a:cubicBezTo>
                  <a:lnTo>
                    <a:pt x="3927" y="2945"/>
                  </a:lnTo>
                  <a:lnTo>
                    <a:pt x="3927" y="4418"/>
                  </a:lnTo>
                  <a:cubicBezTo>
                    <a:pt x="3927" y="4690"/>
                    <a:pt x="4147" y="4909"/>
                    <a:pt x="4418" y="4909"/>
                  </a:cubicBezTo>
                  <a:cubicBezTo>
                    <a:pt x="4690" y="4909"/>
                    <a:pt x="4909" y="4690"/>
                    <a:pt x="4909" y="4418"/>
                  </a:cubicBezTo>
                  <a:lnTo>
                    <a:pt x="4909" y="2945"/>
                  </a:lnTo>
                  <a:lnTo>
                    <a:pt x="16691" y="2945"/>
                  </a:lnTo>
                  <a:lnTo>
                    <a:pt x="16691" y="4418"/>
                  </a:lnTo>
                  <a:cubicBezTo>
                    <a:pt x="16691" y="4690"/>
                    <a:pt x="16910" y="4909"/>
                    <a:pt x="17182" y="4909"/>
                  </a:cubicBezTo>
                  <a:cubicBezTo>
                    <a:pt x="17453" y="4909"/>
                    <a:pt x="17673" y="4690"/>
                    <a:pt x="17673" y="4418"/>
                  </a:cubicBezTo>
                  <a:lnTo>
                    <a:pt x="17673" y="2945"/>
                  </a:lnTo>
                  <a:lnTo>
                    <a:pt x="19636" y="2945"/>
                  </a:lnTo>
                  <a:cubicBezTo>
                    <a:pt x="20179" y="2945"/>
                    <a:pt x="20618" y="3385"/>
                    <a:pt x="20618" y="3928"/>
                  </a:cubicBezTo>
                  <a:cubicBezTo>
                    <a:pt x="20618" y="3928"/>
                    <a:pt x="20618" y="6873"/>
                    <a:pt x="20618" y="6873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7855"/>
                  </a:lnTo>
                  <a:lnTo>
                    <a:pt x="20618" y="7855"/>
                  </a:lnTo>
                  <a:cubicBezTo>
                    <a:pt x="20618" y="7855"/>
                    <a:pt x="20618" y="19636"/>
                    <a:pt x="20618" y="19636"/>
                  </a:cubicBezTo>
                  <a:close/>
                  <a:moveTo>
                    <a:pt x="19636" y="1964"/>
                  </a:moveTo>
                  <a:lnTo>
                    <a:pt x="17673" y="1964"/>
                  </a:lnTo>
                  <a:lnTo>
                    <a:pt x="17673" y="491"/>
                  </a:lnTo>
                  <a:cubicBezTo>
                    <a:pt x="17673" y="220"/>
                    <a:pt x="17453" y="0"/>
                    <a:pt x="17182" y="0"/>
                  </a:cubicBezTo>
                  <a:cubicBezTo>
                    <a:pt x="16910" y="0"/>
                    <a:pt x="16691" y="220"/>
                    <a:pt x="16691" y="491"/>
                  </a:cubicBezTo>
                  <a:lnTo>
                    <a:pt x="16691" y="1964"/>
                  </a:lnTo>
                  <a:lnTo>
                    <a:pt x="4909" y="1964"/>
                  </a:lnTo>
                  <a:lnTo>
                    <a:pt x="4909" y="491"/>
                  </a:lnTo>
                  <a:cubicBezTo>
                    <a:pt x="4909" y="220"/>
                    <a:pt x="4690" y="0"/>
                    <a:pt x="4418" y="0"/>
                  </a:cubicBezTo>
                  <a:cubicBezTo>
                    <a:pt x="4147" y="0"/>
                    <a:pt x="3927" y="220"/>
                    <a:pt x="3927" y="491"/>
                  </a:cubicBezTo>
                  <a:lnTo>
                    <a:pt x="3927" y="1964"/>
                  </a:lnTo>
                  <a:lnTo>
                    <a:pt x="1964" y="1964"/>
                  </a:lnTo>
                  <a:cubicBezTo>
                    <a:pt x="879" y="1964"/>
                    <a:pt x="0" y="2843"/>
                    <a:pt x="0" y="3928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3928"/>
                  </a:lnTo>
                  <a:cubicBezTo>
                    <a:pt x="21600" y="2843"/>
                    <a:pt x="20721" y="1964"/>
                    <a:pt x="19636" y="1964"/>
                  </a:cubicBezTo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1A3ACF9E-B428-4B7B-B858-D58E092431E8}"/>
              </a:ext>
            </a:extLst>
          </p:cNvPr>
          <p:cNvGrpSpPr/>
          <p:nvPr/>
        </p:nvGrpSpPr>
        <p:grpSpPr>
          <a:xfrm>
            <a:off x="323528" y="0"/>
            <a:ext cx="2087905" cy="578162"/>
            <a:chOff x="323528" y="0"/>
            <a:chExt cx="2087905" cy="578162"/>
          </a:xfrm>
        </p:grpSpPr>
        <p:sp>
          <p:nvSpPr>
            <p:cNvPr id="35" name="TextBox 86">
              <a:extLst>
                <a:ext uri="{FF2B5EF4-FFF2-40B4-BE49-F238E27FC236}">
                  <a16:creationId xmlns:a16="http://schemas.microsoft.com/office/drawing/2014/main" id="{8502A604-7404-4A12-A6FA-52EE39178BE5}"/>
                </a:ext>
              </a:extLst>
            </p:cNvPr>
            <p:cNvSpPr txBox="1"/>
            <p:nvPr/>
          </p:nvSpPr>
          <p:spPr>
            <a:xfrm>
              <a:off x="576196" y="58248"/>
              <a:ext cx="1835237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2400">
                  <a:latin typeface="+mn-lt"/>
                  <a:ea typeface="+mn-ea"/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E6452FFE-D03E-4943-8F3E-2AB6DC677AF5}"/>
                </a:ext>
              </a:extLst>
            </p:cNvPr>
            <p:cNvSpPr/>
            <p:nvPr/>
          </p:nvSpPr>
          <p:spPr>
            <a:xfrm>
              <a:off x="323528" y="0"/>
              <a:ext cx="216024" cy="5781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1137384586"/>
      </p:ext>
    </p:extLst>
  </p:cSld>
  <p:clrMapOvr>
    <a:masterClrMapping/>
  </p:clrMapOvr>
  <p:transition spd="med">
    <p:pull/>
  </p:transition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1488799" y="1102100"/>
            <a:ext cx="2896625" cy="1687350"/>
            <a:chOff x="998244" y="1469467"/>
            <a:chExt cx="3220470" cy="1875997"/>
          </a:xfrm>
        </p:grpSpPr>
        <p:grpSp>
          <p:nvGrpSpPr>
            <p:cNvPr id="24" name="组合 23"/>
            <p:cNvGrpSpPr/>
            <p:nvPr/>
          </p:nvGrpSpPr>
          <p:grpSpPr>
            <a:xfrm>
              <a:off x="998244" y="1469467"/>
              <a:ext cx="3220470" cy="1875997"/>
              <a:chOff x="3287072" y="1345115"/>
              <a:chExt cx="2531662" cy="1474751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3287072" y="1413122"/>
                <a:ext cx="2531662" cy="1406744"/>
              </a:xfrm>
              <a:prstGeom prst="rect">
                <a:avLst/>
              </a:prstGeom>
              <a:noFill/>
              <a:ln cmpd="sng" w="6350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3355880" y="1345115"/>
                <a:ext cx="600362" cy="69823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b">
                <a:normAutofit/>
              </a:bodyPr>
              <a:lstStyle/>
              <a:p>
                <a:pPr algn="ctr"/>
                <a:r>
                  <a:rPr lang="en-US" sz="2500">
                    <a:cs typeface="+mn-ea"/>
                    <a:sym typeface="+mn-lt"/>
                  </a:rPr>
                  <a:t>01</a:t>
                </a: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1937009" y="1774951"/>
              <a:ext cx="2214775" cy="1164253"/>
              <a:chOff x="1937009" y="2084727"/>
              <a:chExt cx="2214775" cy="1164253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937009" y="2084727"/>
                <a:ext cx="2214775" cy="228149"/>
              </a:xfrm>
              <a:prstGeom prst="rect">
                <a:avLst/>
              </a:prstGeom>
              <a:noFill/>
              <a:ln cap="flat" w="25400">
                <a:noFill/>
                <a:miter lim="400000"/>
              </a:ln>
              <a:effectLst/>
              <a:extLst>
                <a:ext uri="{C572A759-6A51-4108-AA02-DFA0A04FC94B}">
                  <ma14:wrappingTextBoxFlag xmlns:lc="http://schemas.openxmlformats.org/drawingml/2006/lockedCanvas" xmlns:ma14="http://schemas.microsoft.com/office/mac/drawingml/2011/main" val="1"/>
                </a:ext>
              </a:extLst>
            </p:spPr>
            <p:txBody>
              <a:bodyPr anchor="t" bIns="0" lIns="0" rIns="0" tIns="0" wrap="none">
                <a:normAutofit lnSpcReduction="10000"/>
              </a:bodyPr>
              <a:lstStyle/>
              <a:p>
                <a:pPr lvl="1" marL="0"/>
                <a:r>
                  <a:rPr altLang="en-US" b="1" lang="zh-CN" sz="1400">
                    <a:solidFill>
                      <a:schemeClr val="accent1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1937009" y="2312876"/>
                <a:ext cx="2214775" cy="936104"/>
              </a:xfrm>
              <a:prstGeom prst="rect">
                <a:avLst/>
              </a:prstGeom>
              <a:noFill/>
              <a:ln cap="flat" w="25400">
                <a:noFill/>
                <a:miter lim="400000"/>
              </a:ln>
              <a:effectLst/>
              <a:extLst>
                <a:ext uri="{C572A759-6A51-4108-AA02-DFA0A04FC94B}">
                  <ma14:wrappingTextBoxFlag xmlns:lc="http://schemas.openxmlformats.org/drawingml/2006/lockedCanvas" xmlns:ma14="http://schemas.microsoft.com/office/mac/drawingml/2011/main" val="1"/>
                </a:ext>
              </a:extLst>
            </p:spPr>
            <p:txBody>
              <a:bodyPr anchor="t" bIns="0" lIns="0" rIns="0" tIns="0" wrap="square">
                <a:normAutofit/>
              </a:bodyPr>
              <a:lstStyle/>
              <a:p>
                <a:pPr lvl="1" marL="0">
                  <a:lnSpc>
                    <a:spcPct val="120000"/>
                  </a:lnSpc>
                </a:pPr>
                <a:r>
                  <a:rPr altLang="en-US" lang="zh-CN" sz="1100"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</a:t>
                </a:r>
                <a:br>
                  <a:rPr altLang="en-US" lang="zh-CN" sz="1100"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altLang="en-US" lang="zh-CN" sz="1100">
                    <a:latin typeface="+mn-lt"/>
                    <a:ea typeface="+mn-ea"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4745054" y="1102100"/>
            <a:ext cx="2896625" cy="1687350"/>
            <a:chOff x="4479402" y="1469467"/>
            <a:chExt cx="3220470" cy="1875997"/>
          </a:xfrm>
        </p:grpSpPr>
        <p:sp>
          <p:nvSpPr>
            <p:cNvPr id="19" name="矩形 18"/>
            <p:cNvSpPr/>
            <p:nvPr/>
          </p:nvSpPr>
          <p:spPr>
            <a:xfrm>
              <a:off x="4479402" y="1555977"/>
              <a:ext cx="3220470" cy="1789487"/>
            </a:xfrm>
            <a:prstGeom prst="rect">
              <a:avLst/>
            </a:prstGeom>
            <a:noFill/>
            <a:ln cmpd="sng" w="635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4566931" y="1469467"/>
              <a:ext cx="763707" cy="8882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b">
              <a:normAutofit/>
            </a:bodyPr>
            <a:lstStyle/>
            <a:p>
              <a:pPr algn="ctr"/>
              <a:r>
                <a:rPr lang="en-US" sz="2500">
                  <a:cs typeface="+mn-ea"/>
                  <a:sym typeface="+mn-lt"/>
                </a:rPr>
                <a:t>03</a:t>
              </a: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5400457" y="1774951"/>
              <a:ext cx="2214775" cy="1164253"/>
              <a:chOff x="1937009" y="2084727"/>
              <a:chExt cx="2214775" cy="1164253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1937009" y="2084727"/>
                <a:ext cx="2214775" cy="228149"/>
              </a:xfrm>
              <a:prstGeom prst="rect">
                <a:avLst/>
              </a:prstGeom>
              <a:noFill/>
              <a:ln cap="flat" w="25400">
                <a:noFill/>
                <a:miter lim="400000"/>
              </a:ln>
              <a:effectLst/>
              <a:extLst>
                <a:ext uri="{C572A759-6A51-4108-AA02-DFA0A04FC94B}">
                  <ma14:wrappingTextBoxFlag xmlns:lc="http://schemas.openxmlformats.org/drawingml/2006/lockedCanvas" xmlns:ma14="http://schemas.microsoft.com/office/mac/drawingml/2011/main" val="1"/>
                </a:ext>
              </a:extLst>
            </p:spPr>
            <p:txBody>
              <a:bodyPr anchor="t" bIns="0" lIns="0" rIns="0" tIns="0" wrap="none">
                <a:normAutofit lnSpcReduction="10000"/>
              </a:bodyPr>
              <a:lstStyle/>
              <a:p>
                <a:pPr lvl="1" marL="0"/>
                <a:r>
                  <a:rPr altLang="en-US" b="1" lang="zh-CN" sz="1400">
                    <a:solidFill>
                      <a:schemeClr val="accent2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1937009" y="2312876"/>
                <a:ext cx="2214775" cy="936104"/>
              </a:xfrm>
              <a:prstGeom prst="rect">
                <a:avLst/>
              </a:prstGeom>
              <a:noFill/>
              <a:ln cap="flat" w="25400">
                <a:noFill/>
                <a:miter lim="400000"/>
              </a:ln>
              <a:effectLst/>
              <a:extLst>
                <a:ext uri="{C572A759-6A51-4108-AA02-DFA0A04FC94B}">
                  <ma14:wrappingTextBoxFlag xmlns:lc="http://schemas.openxmlformats.org/drawingml/2006/lockedCanvas" xmlns:ma14="http://schemas.microsoft.com/office/mac/drawingml/2011/main" val="1"/>
                </a:ext>
              </a:extLst>
            </p:spPr>
            <p:txBody>
              <a:bodyPr anchor="t" bIns="0" lIns="0" rIns="0" tIns="0" wrap="square">
                <a:normAutofit/>
              </a:bodyPr>
              <a:lstStyle/>
              <a:p>
                <a:pPr lvl="1" marL="0">
                  <a:lnSpc>
                    <a:spcPct val="120000"/>
                  </a:lnSpc>
                </a:pPr>
                <a:r>
                  <a:rPr altLang="en-US" lang="zh-CN" sz="1100"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</a:t>
                </a:r>
                <a:br>
                  <a:rPr altLang="en-US" lang="zh-CN" sz="1100"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altLang="en-US" lang="zh-CN" sz="1100">
                    <a:latin typeface="+mn-lt"/>
                    <a:ea typeface="+mn-ea"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1511080" y="2882622"/>
            <a:ext cx="2896625" cy="1687350"/>
            <a:chOff x="1027952" y="3518963"/>
            <a:chExt cx="3220470" cy="1875997"/>
          </a:xfrm>
        </p:grpSpPr>
        <p:sp>
          <p:nvSpPr>
            <p:cNvPr id="14" name="矩形 13"/>
            <p:cNvSpPr/>
            <p:nvPr/>
          </p:nvSpPr>
          <p:spPr>
            <a:xfrm>
              <a:off x="1027952" y="3605473"/>
              <a:ext cx="3220470" cy="1789487"/>
            </a:xfrm>
            <a:prstGeom prst="rect">
              <a:avLst/>
            </a:prstGeom>
            <a:noFill/>
            <a:ln cmpd="sng" w="635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115481" y="3518963"/>
              <a:ext cx="763707" cy="88820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b">
              <a:normAutofit/>
            </a:bodyPr>
            <a:lstStyle/>
            <a:p>
              <a:pPr algn="ctr"/>
              <a:r>
                <a:rPr lang="en-US" sz="2500"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1937009" y="3905128"/>
              <a:ext cx="2214775" cy="1164253"/>
              <a:chOff x="1937009" y="2084727"/>
              <a:chExt cx="2214775" cy="1164253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1937009" y="2084727"/>
                <a:ext cx="2214775" cy="228149"/>
              </a:xfrm>
              <a:prstGeom prst="rect">
                <a:avLst/>
              </a:prstGeom>
              <a:noFill/>
              <a:ln cap="flat" w="25400">
                <a:noFill/>
                <a:miter lim="400000"/>
              </a:ln>
              <a:effectLst/>
              <a:extLst>
                <a:ext uri="{C572A759-6A51-4108-AA02-DFA0A04FC94B}">
                  <ma14:wrappingTextBoxFlag xmlns:lc="http://schemas.openxmlformats.org/drawingml/2006/lockedCanvas" xmlns:ma14="http://schemas.microsoft.com/office/mac/drawingml/2011/main" val="1"/>
                </a:ext>
              </a:extLst>
            </p:spPr>
            <p:txBody>
              <a:bodyPr anchor="t" bIns="0" lIns="0" rIns="0" tIns="0" wrap="none">
                <a:normAutofit lnSpcReduction="10000"/>
              </a:bodyPr>
              <a:lstStyle/>
              <a:p>
                <a:pPr lvl="1" marL="0"/>
                <a:r>
                  <a:rPr altLang="en-US" b="1" lang="zh-CN" sz="1400">
                    <a:solidFill>
                      <a:schemeClr val="accent4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1937009" y="2312876"/>
                <a:ext cx="2214775" cy="936104"/>
              </a:xfrm>
              <a:prstGeom prst="rect">
                <a:avLst/>
              </a:prstGeom>
              <a:noFill/>
              <a:ln cap="flat" w="25400">
                <a:noFill/>
                <a:miter lim="400000"/>
              </a:ln>
              <a:effectLst/>
              <a:extLst>
                <a:ext uri="{C572A759-6A51-4108-AA02-DFA0A04FC94B}">
                  <ma14:wrappingTextBoxFlag xmlns:lc="http://schemas.openxmlformats.org/drawingml/2006/lockedCanvas" xmlns:ma14="http://schemas.microsoft.com/office/mac/drawingml/2011/main" val="1"/>
                </a:ext>
              </a:extLst>
            </p:spPr>
            <p:txBody>
              <a:bodyPr anchor="t" bIns="0" lIns="0" rIns="0" tIns="0" wrap="square">
                <a:normAutofit/>
              </a:bodyPr>
              <a:lstStyle/>
              <a:p>
                <a:pPr lvl="1" marL="0">
                  <a:lnSpc>
                    <a:spcPct val="120000"/>
                  </a:lnSpc>
                </a:pPr>
                <a:r>
                  <a:rPr altLang="en-US" lang="zh-CN" sz="1100"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</a:t>
                </a:r>
                <a:br>
                  <a:rPr altLang="en-US" lang="zh-CN" sz="1100"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altLang="en-US" lang="zh-CN" sz="1100">
                    <a:latin typeface="+mn-lt"/>
                    <a:ea typeface="+mn-ea"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758577" y="2882622"/>
            <a:ext cx="2896625" cy="1687350"/>
            <a:chOff x="4497433" y="3518963"/>
            <a:chExt cx="3220470" cy="1875997"/>
          </a:xfrm>
        </p:grpSpPr>
        <p:grpSp>
          <p:nvGrpSpPr>
            <p:cNvPr id="8" name="组合 7"/>
            <p:cNvGrpSpPr/>
            <p:nvPr/>
          </p:nvGrpSpPr>
          <p:grpSpPr>
            <a:xfrm>
              <a:off x="4497433" y="3605473"/>
              <a:ext cx="3220470" cy="1789487"/>
              <a:chOff x="4497433" y="3605473"/>
              <a:chExt cx="3220470" cy="1789487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4497433" y="3605473"/>
                <a:ext cx="3220470" cy="1789487"/>
              </a:xfrm>
              <a:prstGeom prst="rect">
                <a:avLst/>
              </a:prstGeom>
              <a:noFill/>
              <a:ln cmpd="sng" w="6350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5400457" y="3905128"/>
                <a:ext cx="2214775" cy="1164253"/>
                <a:chOff x="1937009" y="2084727"/>
                <a:chExt cx="2214775" cy="1164253"/>
              </a:xfrm>
            </p:grpSpPr>
            <p:sp>
              <p:nvSpPr>
                <p:cNvPr id="12" name="矩形 11"/>
                <p:cNvSpPr/>
                <p:nvPr/>
              </p:nvSpPr>
              <p:spPr>
                <a:xfrm>
                  <a:off x="1937009" y="2084727"/>
                  <a:ext cx="2214775" cy="228149"/>
                </a:xfrm>
                <a:prstGeom prst="rect">
                  <a:avLst/>
                </a:prstGeom>
                <a:noFill/>
                <a:ln cap="flat" w="25400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lc="http://schemas.openxmlformats.org/drawingml/2006/lockedCanvas" xmlns:ma14="http://schemas.microsoft.com/office/mac/drawingml/2011/main" val="1"/>
                  </a:ext>
                </a:extLst>
              </p:spPr>
              <p:txBody>
                <a:bodyPr anchor="t" bIns="0" lIns="0" rIns="0" tIns="0" wrap="none">
                  <a:normAutofit lnSpcReduction="10000"/>
                </a:bodyPr>
                <a:lstStyle/>
                <a:p>
                  <a:pPr lvl="1" marL="0"/>
                  <a:r>
                    <a:rPr altLang="en-US" b="1" lang="zh-CN" sz="1400">
                      <a:solidFill>
                        <a:schemeClr val="accent5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13" name="矩形 12"/>
                <p:cNvSpPr/>
                <p:nvPr/>
              </p:nvSpPr>
              <p:spPr>
                <a:xfrm>
                  <a:off x="1937009" y="2312876"/>
                  <a:ext cx="2214775" cy="936104"/>
                </a:xfrm>
                <a:prstGeom prst="rect">
                  <a:avLst/>
                </a:prstGeom>
                <a:noFill/>
                <a:ln cap="flat" w="25400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lc="http://schemas.openxmlformats.org/drawingml/2006/lockedCanvas" xmlns:ma14="http://schemas.microsoft.com/office/mac/drawingml/2011/main" val="1"/>
                  </a:ext>
                </a:extLst>
              </p:spPr>
              <p:txBody>
                <a:bodyPr anchor="t" bIns="0" lIns="0" rIns="0" tIns="0" wrap="square">
                  <a:normAutofit/>
                </a:bodyPr>
                <a:lstStyle/>
                <a:p>
                  <a:pPr lvl="1" marL="0">
                    <a:lnSpc>
                      <a:spcPct val="120000"/>
                    </a:lnSpc>
                  </a:pPr>
                  <a:r>
                    <a:rPr altLang="en-US" lang="zh-CN" sz="1100">
                      <a:latin typeface="+mn-lt"/>
                      <a:ea typeface="+mn-ea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altLang="en-US" lang="zh-CN" sz="110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altLang="en-US" lang="zh-CN" sz="1100">
                      <a:latin typeface="+mn-lt"/>
                      <a:ea typeface="+mn-ea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</p:grpSp>
        </p:grpSp>
        <p:sp>
          <p:nvSpPr>
            <p:cNvPr id="9" name="矩形 8"/>
            <p:cNvSpPr/>
            <p:nvPr/>
          </p:nvSpPr>
          <p:spPr>
            <a:xfrm>
              <a:off x="4584962" y="3518963"/>
              <a:ext cx="763707" cy="88820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b">
              <a:normAutofit/>
            </a:bodyPr>
            <a:lstStyle/>
            <a:p>
              <a:pPr algn="ctr"/>
              <a:r>
                <a:rPr lang="en-US" sz="2500">
                  <a:cs typeface="+mn-ea"/>
                  <a:sym typeface="+mn-lt"/>
                </a:rPr>
                <a:t>04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A9858F53-12B1-46E0-B76F-F3CCEF68003B}"/>
              </a:ext>
            </a:extLst>
          </p:cNvPr>
          <p:cNvGrpSpPr/>
          <p:nvPr/>
        </p:nvGrpSpPr>
        <p:grpSpPr>
          <a:xfrm>
            <a:off x="323528" y="0"/>
            <a:ext cx="2087905" cy="578162"/>
            <a:chOff x="323528" y="0"/>
            <a:chExt cx="2087905" cy="578162"/>
          </a:xfrm>
        </p:grpSpPr>
        <p:sp>
          <p:nvSpPr>
            <p:cNvPr id="32" name="TextBox 86">
              <a:extLst>
                <a:ext uri="{FF2B5EF4-FFF2-40B4-BE49-F238E27FC236}">
                  <a16:creationId xmlns:a16="http://schemas.microsoft.com/office/drawing/2014/main" id="{C128FA23-534D-4ECA-989B-591CCE96068C}"/>
                </a:ext>
              </a:extLst>
            </p:cNvPr>
            <p:cNvSpPr txBox="1"/>
            <p:nvPr/>
          </p:nvSpPr>
          <p:spPr>
            <a:xfrm>
              <a:off x="576196" y="58248"/>
              <a:ext cx="1835237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2400">
                  <a:latin typeface="+mn-lt"/>
                  <a:ea typeface="+mn-ea"/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6317F39E-6AC4-49A7-B365-4558409D4DAF}"/>
                </a:ext>
              </a:extLst>
            </p:cNvPr>
            <p:cNvSpPr/>
            <p:nvPr/>
          </p:nvSpPr>
          <p:spPr>
            <a:xfrm>
              <a:off x="323528" y="0"/>
              <a:ext cx="216024" cy="5781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1924689501"/>
      </p:ext>
    </p:extLst>
  </p:cSld>
  <p:clrMapOvr>
    <a:masterClrMapping/>
  </p:clrMapOvr>
  <p:transition spd="med">
    <p:pull/>
  </p:transition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7" name="组合 26"/>
          <p:cNvGrpSpPr/>
          <p:nvPr/>
        </p:nvGrpSpPr>
        <p:grpSpPr>
          <a:xfrm>
            <a:off x="906868" y="2739808"/>
            <a:ext cx="3679892" cy="1345358"/>
            <a:chOff x="906868" y="2739808"/>
            <a:chExt cx="3679892" cy="1345358"/>
          </a:xfrm>
        </p:grpSpPr>
        <p:sp>
          <p:nvSpPr>
            <p:cNvPr id="4" name="Freeform: Shape 2"/>
            <p:cNvSpPr/>
            <p:nvPr/>
          </p:nvSpPr>
          <p:spPr>
            <a:xfrm flipV="1">
              <a:off x="941714" y="2739808"/>
              <a:ext cx="3645046" cy="1345358"/>
            </a:xfrm>
            <a:custGeom>
              <a:gdLst>
                <a:gd fmla="*/ 239626 w 4860061" name="connsiteX0"/>
                <a:gd fmla="*/ 0 h 1793810" name="connsiteY0"/>
                <a:gd fmla="*/ 3963156 w 4860061" name="connsiteX1"/>
                <a:gd fmla="*/ 0 h 1793810" name="connsiteY1"/>
                <a:gd fmla="*/ 4860061 w 4860061" name="connsiteX2"/>
                <a:gd fmla="*/ 896905 h 1793810" name="connsiteY2"/>
                <a:gd fmla="*/ 4860061 w 4860061" name="connsiteX3"/>
                <a:gd fmla="*/ 1793810 h 1793810" name="connsiteY3"/>
                <a:gd fmla="*/ 4769902 w 4860061" name="connsiteX4"/>
                <a:gd fmla="*/ 1793810 h 1793810" name="connsiteY4"/>
                <a:gd fmla="*/ 4769902 w 4860061" name="connsiteX5"/>
                <a:gd fmla="*/ 957113 h 1793810" name="connsiteY5"/>
                <a:gd fmla="*/ 3912791 w 4860061" name="connsiteX6"/>
                <a:gd fmla="*/ 100001 h 1793810" name="connsiteY6"/>
                <a:gd fmla="*/ 292797 w 4860061" name="connsiteX7"/>
                <a:gd fmla="*/ 100001 h 1793810" name="connsiteY7"/>
                <a:gd fmla="*/ 165689 w 4860061" name="connsiteX8"/>
                <a:gd fmla="*/ 0 h 1793810" name="connsiteY8"/>
                <a:gd fmla="*/ 218913 w 4860061" name="connsiteX9"/>
                <a:gd fmla="*/ 0 h 1793810" name="connsiteY9"/>
                <a:gd fmla="*/ 272084 w 4860061" name="connsiteX10"/>
                <a:gd fmla="*/ 100001 h 1793810" name="connsiteY10"/>
                <a:gd fmla="*/ 218861 w 4860061" name="connsiteX11"/>
                <a:gd fmla="*/ 100001 h 1793810" name="connsiteY11"/>
                <a:gd fmla="*/ 95995 w 4860061" name="connsiteX12"/>
                <a:gd fmla="*/ 0 h 1793810" name="connsiteY12"/>
                <a:gd fmla="*/ 144977 w 4860061" name="connsiteX13"/>
                <a:gd fmla="*/ 0 h 1793810" name="connsiteY13"/>
                <a:gd fmla="*/ 198148 w 4860061" name="connsiteX14"/>
                <a:gd fmla="*/ 100001 h 1793810" name="connsiteY14"/>
                <a:gd fmla="*/ 149167 w 4860061" name="connsiteX15"/>
                <a:gd fmla="*/ 100001 h 1793810" name="connsiteY15"/>
                <a:gd fmla="*/ 25811 w 4860061" name="connsiteX16"/>
                <a:gd fmla="*/ 0 h 1793810" name="connsiteY16"/>
                <a:gd fmla="*/ 75283 w 4860061" name="connsiteX17"/>
                <a:gd fmla="*/ 0 h 1793810" name="connsiteY17"/>
                <a:gd fmla="*/ 128454 w 4860061" name="connsiteX18"/>
                <a:gd fmla="*/ 100001 h 1793810" name="connsiteY18"/>
                <a:gd fmla="*/ 78982 w 4860061" name="connsiteX19"/>
                <a:gd fmla="*/ 100001 h 1793810" name="connsiteY19"/>
                <a:gd fmla="*/ 0 w 4860061" name="connsiteX20"/>
                <a:gd fmla="*/ 0 h 1793810" name="connsiteY20"/>
                <a:gd fmla="*/ 5098 w 4860061" name="connsiteX21"/>
                <a:gd fmla="*/ 0 h 1793810" name="connsiteY21"/>
                <a:gd fmla="*/ 58270 w 4860061" name="connsiteX22"/>
                <a:gd fmla="*/ 100001 h 1793810" name="connsiteY22"/>
                <a:gd fmla="*/ 0 w 4860061" name="connsiteX23"/>
                <a:gd fmla="*/ 100001 h 1793810" name="connsiteY2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b="b" l="l" r="r" t="t"/>
              <a:pathLst>
                <a:path h="1793810" w="4860061">
                  <a:moveTo>
                    <a:pt x="239626" y="0"/>
                  </a:moveTo>
                  <a:lnTo>
                    <a:pt x="3963156" y="0"/>
                  </a:lnTo>
                  <a:lnTo>
                    <a:pt x="4860061" y="896905"/>
                  </a:lnTo>
                  <a:lnTo>
                    <a:pt x="4860061" y="1793810"/>
                  </a:lnTo>
                  <a:lnTo>
                    <a:pt x="4769902" y="1793810"/>
                  </a:lnTo>
                  <a:lnTo>
                    <a:pt x="4769902" y="957113"/>
                  </a:lnTo>
                  <a:lnTo>
                    <a:pt x="3912791" y="100001"/>
                  </a:lnTo>
                  <a:lnTo>
                    <a:pt x="292797" y="100001"/>
                  </a:lnTo>
                  <a:close/>
                  <a:moveTo>
                    <a:pt x="165689" y="0"/>
                  </a:moveTo>
                  <a:lnTo>
                    <a:pt x="218913" y="0"/>
                  </a:lnTo>
                  <a:lnTo>
                    <a:pt x="272084" y="100001"/>
                  </a:lnTo>
                  <a:lnTo>
                    <a:pt x="218861" y="100001"/>
                  </a:lnTo>
                  <a:close/>
                  <a:moveTo>
                    <a:pt x="95995" y="0"/>
                  </a:moveTo>
                  <a:lnTo>
                    <a:pt x="144977" y="0"/>
                  </a:lnTo>
                  <a:lnTo>
                    <a:pt x="198148" y="100001"/>
                  </a:lnTo>
                  <a:lnTo>
                    <a:pt x="149167" y="100001"/>
                  </a:lnTo>
                  <a:close/>
                  <a:moveTo>
                    <a:pt x="25811" y="0"/>
                  </a:moveTo>
                  <a:lnTo>
                    <a:pt x="75283" y="0"/>
                  </a:lnTo>
                  <a:lnTo>
                    <a:pt x="128454" y="100001"/>
                  </a:lnTo>
                  <a:lnTo>
                    <a:pt x="78982" y="100001"/>
                  </a:lnTo>
                  <a:close/>
                  <a:moveTo>
                    <a:pt x="0" y="0"/>
                  </a:moveTo>
                  <a:lnTo>
                    <a:pt x="5098" y="0"/>
                  </a:lnTo>
                  <a:lnTo>
                    <a:pt x="58270" y="100001"/>
                  </a:lnTo>
                  <a:lnTo>
                    <a:pt x="0" y="10000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TextBox 8"/>
            <p:cNvSpPr txBox="1"/>
            <p:nvPr/>
          </p:nvSpPr>
          <p:spPr>
            <a:xfrm>
              <a:off x="906868" y="3188374"/>
              <a:ext cx="2331305" cy="859808"/>
            </a:xfrm>
            <a:prstGeom prst="rect">
              <a:avLst/>
            </a:prstGeom>
          </p:spPr>
          <p:txBody>
            <a:bodyPr bIns="0" lIns="0" rIns="0" tIns="0" vert="horz" wrap="square">
              <a:norm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z="900">
                  <a:latin typeface="+mn-lt"/>
                  <a:ea typeface="+mn-ea"/>
                  <a:cs typeface="+mn-ea"/>
                  <a:sym typeface="+mn-lt"/>
                </a:rPr>
                <a:t>此部分内容作为文字排版占位显示（建议使用主题字体）通常规则为在PPT文档下中英文各使用一种字体以保持全文档统一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906866" y="1409712"/>
            <a:ext cx="3679894" cy="1701881"/>
            <a:chOff x="906866" y="1409712"/>
            <a:chExt cx="3679894" cy="1701881"/>
          </a:xfrm>
        </p:grpSpPr>
        <p:sp>
          <p:nvSpPr>
            <p:cNvPr id="7" name="Freeform: Shape 5"/>
            <p:cNvSpPr/>
            <p:nvPr/>
          </p:nvSpPr>
          <p:spPr>
            <a:xfrm>
              <a:off x="941714" y="1409712"/>
              <a:ext cx="3645046" cy="1345358"/>
            </a:xfrm>
            <a:custGeom>
              <a:gdLst>
                <a:gd fmla="*/ 239626 w 4860061" name="connsiteX0"/>
                <a:gd fmla="*/ 0 h 1793810" name="connsiteY0"/>
                <a:gd fmla="*/ 3963156 w 4860061" name="connsiteX1"/>
                <a:gd fmla="*/ 0 h 1793810" name="connsiteY1"/>
                <a:gd fmla="*/ 4860061 w 4860061" name="connsiteX2"/>
                <a:gd fmla="*/ 896905 h 1793810" name="connsiteY2"/>
                <a:gd fmla="*/ 4860061 w 4860061" name="connsiteX3"/>
                <a:gd fmla="*/ 1793810 h 1793810" name="connsiteY3"/>
                <a:gd fmla="*/ 4769902 w 4860061" name="connsiteX4"/>
                <a:gd fmla="*/ 1793810 h 1793810" name="connsiteY4"/>
                <a:gd fmla="*/ 4769902 w 4860061" name="connsiteX5"/>
                <a:gd fmla="*/ 957113 h 1793810" name="connsiteY5"/>
                <a:gd fmla="*/ 3912791 w 4860061" name="connsiteX6"/>
                <a:gd fmla="*/ 100001 h 1793810" name="connsiteY6"/>
                <a:gd fmla="*/ 292797 w 4860061" name="connsiteX7"/>
                <a:gd fmla="*/ 100001 h 1793810" name="connsiteY7"/>
                <a:gd fmla="*/ 165689 w 4860061" name="connsiteX8"/>
                <a:gd fmla="*/ 0 h 1793810" name="connsiteY8"/>
                <a:gd fmla="*/ 218913 w 4860061" name="connsiteX9"/>
                <a:gd fmla="*/ 0 h 1793810" name="connsiteY9"/>
                <a:gd fmla="*/ 272084 w 4860061" name="connsiteX10"/>
                <a:gd fmla="*/ 100001 h 1793810" name="connsiteY10"/>
                <a:gd fmla="*/ 218861 w 4860061" name="connsiteX11"/>
                <a:gd fmla="*/ 100001 h 1793810" name="connsiteY11"/>
                <a:gd fmla="*/ 95995 w 4860061" name="connsiteX12"/>
                <a:gd fmla="*/ 0 h 1793810" name="connsiteY12"/>
                <a:gd fmla="*/ 144977 w 4860061" name="connsiteX13"/>
                <a:gd fmla="*/ 0 h 1793810" name="connsiteY13"/>
                <a:gd fmla="*/ 198148 w 4860061" name="connsiteX14"/>
                <a:gd fmla="*/ 100001 h 1793810" name="connsiteY14"/>
                <a:gd fmla="*/ 149167 w 4860061" name="connsiteX15"/>
                <a:gd fmla="*/ 100001 h 1793810" name="connsiteY15"/>
                <a:gd fmla="*/ 25811 w 4860061" name="connsiteX16"/>
                <a:gd fmla="*/ 0 h 1793810" name="connsiteY16"/>
                <a:gd fmla="*/ 75283 w 4860061" name="connsiteX17"/>
                <a:gd fmla="*/ 0 h 1793810" name="connsiteY17"/>
                <a:gd fmla="*/ 128454 w 4860061" name="connsiteX18"/>
                <a:gd fmla="*/ 100001 h 1793810" name="connsiteY18"/>
                <a:gd fmla="*/ 78982 w 4860061" name="connsiteX19"/>
                <a:gd fmla="*/ 100001 h 1793810" name="connsiteY19"/>
                <a:gd fmla="*/ 0 w 4860061" name="connsiteX20"/>
                <a:gd fmla="*/ 0 h 1793810" name="connsiteY20"/>
                <a:gd fmla="*/ 5098 w 4860061" name="connsiteX21"/>
                <a:gd fmla="*/ 0 h 1793810" name="connsiteY21"/>
                <a:gd fmla="*/ 58270 w 4860061" name="connsiteX22"/>
                <a:gd fmla="*/ 100001 h 1793810" name="connsiteY22"/>
                <a:gd fmla="*/ 0 w 4860061" name="connsiteX23"/>
                <a:gd fmla="*/ 100001 h 1793810" name="connsiteY2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b="b" l="l" r="r" t="t"/>
              <a:pathLst>
                <a:path h="1793810" w="4860061">
                  <a:moveTo>
                    <a:pt x="239626" y="0"/>
                  </a:moveTo>
                  <a:lnTo>
                    <a:pt x="3963156" y="0"/>
                  </a:lnTo>
                  <a:lnTo>
                    <a:pt x="4860061" y="896905"/>
                  </a:lnTo>
                  <a:lnTo>
                    <a:pt x="4860061" y="1793810"/>
                  </a:lnTo>
                  <a:lnTo>
                    <a:pt x="4769902" y="1793810"/>
                  </a:lnTo>
                  <a:lnTo>
                    <a:pt x="4769902" y="957113"/>
                  </a:lnTo>
                  <a:lnTo>
                    <a:pt x="3912791" y="100001"/>
                  </a:lnTo>
                  <a:lnTo>
                    <a:pt x="292797" y="100001"/>
                  </a:lnTo>
                  <a:close/>
                  <a:moveTo>
                    <a:pt x="165689" y="0"/>
                  </a:moveTo>
                  <a:lnTo>
                    <a:pt x="218913" y="0"/>
                  </a:lnTo>
                  <a:lnTo>
                    <a:pt x="272084" y="100001"/>
                  </a:lnTo>
                  <a:lnTo>
                    <a:pt x="218861" y="100001"/>
                  </a:lnTo>
                  <a:close/>
                  <a:moveTo>
                    <a:pt x="95995" y="0"/>
                  </a:moveTo>
                  <a:lnTo>
                    <a:pt x="144977" y="0"/>
                  </a:lnTo>
                  <a:lnTo>
                    <a:pt x="198148" y="100001"/>
                  </a:lnTo>
                  <a:lnTo>
                    <a:pt x="149167" y="100001"/>
                  </a:lnTo>
                  <a:close/>
                  <a:moveTo>
                    <a:pt x="25811" y="0"/>
                  </a:moveTo>
                  <a:lnTo>
                    <a:pt x="75283" y="0"/>
                  </a:lnTo>
                  <a:lnTo>
                    <a:pt x="128454" y="100001"/>
                  </a:lnTo>
                  <a:lnTo>
                    <a:pt x="78982" y="100001"/>
                  </a:lnTo>
                  <a:close/>
                  <a:moveTo>
                    <a:pt x="0" y="0"/>
                  </a:moveTo>
                  <a:lnTo>
                    <a:pt x="5098" y="0"/>
                  </a:lnTo>
                  <a:lnTo>
                    <a:pt x="58270" y="100001"/>
                  </a:lnTo>
                  <a:lnTo>
                    <a:pt x="0" y="1000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TextBox 6"/>
            <p:cNvSpPr txBox="1"/>
            <p:nvPr/>
          </p:nvSpPr>
          <p:spPr>
            <a:xfrm>
              <a:off x="906867" y="1858519"/>
              <a:ext cx="2331305" cy="859808"/>
            </a:xfrm>
            <a:prstGeom prst="rect">
              <a:avLst/>
            </a:prstGeom>
          </p:spPr>
          <p:txBody>
            <a:bodyPr bIns="0" lIns="0" rIns="0" tIns="0" vert="horz" wrap="square">
              <a:normAutofit/>
            </a:bodyPr>
            <a:lstStyle/>
            <a:p>
              <a:pPr algn="just" indent="0" marL="0">
                <a:lnSpc>
                  <a:spcPct val="150000"/>
                </a:lnSpc>
                <a:buNone/>
              </a:pPr>
              <a:r>
                <a:rPr altLang="en-US" lang="zh-CN" sz="900">
                  <a:latin typeface="+mn-lt"/>
                  <a:ea typeface="+mn-ea"/>
                  <a:cs typeface="+mn-ea"/>
                  <a:sym typeface="+mn-lt"/>
                </a:rPr>
                <a:t>此部分内容作为文字排版占位显示（建议使用主题字体）通常规则为在PPT文档下中英文各使用一种字体以保持全文档统一</a:t>
              </a:r>
            </a:p>
          </p:txBody>
        </p:sp>
        <p:sp>
          <p:nvSpPr>
            <p:cNvPr id="9" name="TextBox 7"/>
            <p:cNvSpPr txBox="1"/>
            <p:nvPr/>
          </p:nvSpPr>
          <p:spPr>
            <a:xfrm>
              <a:off x="906866" y="1550905"/>
              <a:ext cx="978419" cy="230833"/>
            </a:xfrm>
            <a:prstGeom prst="rect">
              <a:avLst/>
            </a:prstGeom>
            <a:noFill/>
          </p:spPr>
          <p:txBody>
            <a:bodyPr bIns="0" lIns="0" rIns="0" tIns="0" wrap="square">
              <a:normAutofit fontScale="85000" lnSpcReduction="20000"/>
            </a:bodyPr>
            <a:lstStyle/>
            <a:p>
              <a:r>
                <a:rPr b="1" lang="id-ID" sz="2000">
                  <a:latin typeface="+mn-lt"/>
                  <a:ea typeface="+mn-ea"/>
                  <a:cs typeface="+mn-ea"/>
                  <a:sym typeface="+mn-lt"/>
                </a:rPr>
                <a:t>Strength</a:t>
              </a:r>
            </a:p>
          </p:txBody>
        </p:sp>
        <p:sp>
          <p:nvSpPr>
            <p:cNvPr id="11" name="TextBox 9"/>
            <p:cNvSpPr txBox="1"/>
            <p:nvPr/>
          </p:nvSpPr>
          <p:spPr>
            <a:xfrm>
              <a:off x="906867" y="2880760"/>
              <a:ext cx="1346618" cy="230833"/>
            </a:xfrm>
            <a:prstGeom prst="rect">
              <a:avLst/>
            </a:prstGeom>
            <a:noFill/>
          </p:spPr>
          <p:txBody>
            <a:bodyPr bIns="0" lIns="0" rIns="0" tIns="0" wrap="square">
              <a:normAutofit fontScale="77500" lnSpcReduction="20000"/>
            </a:bodyPr>
            <a:lstStyle/>
            <a:p>
              <a:r>
                <a:rPr b="1" lang="id-ID" sz="2000">
                  <a:latin typeface="+mn-lt"/>
                  <a:ea typeface="+mn-ea"/>
                  <a:cs typeface="+mn-ea"/>
                  <a:sym typeface="+mn-lt"/>
                </a:rPr>
                <a:t>Opportunity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562036" y="1414257"/>
            <a:ext cx="3655008" cy="1345358"/>
            <a:chOff x="4562036" y="1414257"/>
            <a:chExt cx="3655008" cy="1345358"/>
          </a:xfrm>
        </p:grpSpPr>
        <p:sp>
          <p:nvSpPr>
            <p:cNvPr id="5" name="Freeform: Shape 3"/>
            <p:cNvSpPr/>
            <p:nvPr/>
          </p:nvSpPr>
          <p:spPr>
            <a:xfrm flipH="1">
              <a:off x="4562036" y="1414257"/>
              <a:ext cx="3645046" cy="1345358"/>
            </a:xfrm>
            <a:custGeom>
              <a:gdLst>
                <a:gd fmla="*/ 239626 w 4860061" name="connsiteX0"/>
                <a:gd fmla="*/ 0 h 1793810" name="connsiteY0"/>
                <a:gd fmla="*/ 3963156 w 4860061" name="connsiteX1"/>
                <a:gd fmla="*/ 0 h 1793810" name="connsiteY1"/>
                <a:gd fmla="*/ 4860061 w 4860061" name="connsiteX2"/>
                <a:gd fmla="*/ 896905 h 1793810" name="connsiteY2"/>
                <a:gd fmla="*/ 4860061 w 4860061" name="connsiteX3"/>
                <a:gd fmla="*/ 1793810 h 1793810" name="connsiteY3"/>
                <a:gd fmla="*/ 4769902 w 4860061" name="connsiteX4"/>
                <a:gd fmla="*/ 1793810 h 1793810" name="connsiteY4"/>
                <a:gd fmla="*/ 4769902 w 4860061" name="connsiteX5"/>
                <a:gd fmla="*/ 957113 h 1793810" name="connsiteY5"/>
                <a:gd fmla="*/ 3912791 w 4860061" name="connsiteX6"/>
                <a:gd fmla="*/ 100001 h 1793810" name="connsiteY6"/>
                <a:gd fmla="*/ 292797 w 4860061" name="connsiteX7"/>
                <a:gd fmla="*/ 100001 h 1793810" name="connsiteY7"/>
                <a:gd fmla="*/ 165689 w 4860061" name="connsiteX8"/>
                <a:gd fmla="*/ 0 h 1793810" name="connsiteY8"/>
                <a:gd fmla="*/ 218913 w 4860061" name="connsiteX9"/>
                <a:gd fmla="*/ 0 h 1793810" name="connsiteY9"/>
                <a:gd fmla="*/ 272084 w 4860061" name="connsiteX10"/>
                <a:gd fmla="*/ 100001 h 1793810" name="connsiteY10"/>
                <a:gd fmla="*/ 218861 w 4860061" name="connsiteX11"/>
                <a:gd fmla="*/ 100001 h 1793810" name="connsiteY11"/>
                <a:gd fmla="*/ 95995 w 4860061" name="connsiteX12"/>
                <a:gd fmla="*/ 0 h 1793810" name="connsiteY12"/>
                <a:gd fmla="*/ 144977 w 4860061" name="connsiteX13"/>
                <a:gd fmla="*/ 0 h 1793810" name="connsiteY13"/>
                <a:gd fmla="*/ 198148 w 4860061" name="connsiteX14"/>
                <a:gd fmla="*/ 100001 h 1793810" name="connsiteY14"/>
                <a:gd fmla="*/ 149167 w 4860061" name="connsiteX15"/>
                <a:gd fmla="*/ 100001 h 1793810" name="connsiteY15"/>
                <a:gd fmla="*/ 25811 w 4860061" name="connsiteX16"/>
                <a:gd fmla="*/ 0 h 1793810" name="connsiteY16"/>
                <a:gd fmla="*/ 75283 w 4860061" name="connsiteX17"/>
                <a:gd fmla="*/ 0 h 1793810" name="connsiteY17"/>
                <a:gd fmla="*/ 128454 w 4860061" name="connsiteX18"/>
                <a:gd fmla="*/ 100001 h 1793810" name="connsiteY18"/>
                <a:gd fmla="*/ 78982 w 4860061" name="connsiteX19"/>
                <a:gd fmla="*/ 100001 h 1793810" name="connsiteY19"/>
                <a:gd fmla="*/ 0 w 4860061" name="connsiteX20"/>
                <a:gd fmla="*/ 0 h 1793810" name="connsiteY20"/>
                <a:gd fmla="*/ 5098 w 4860061" name="connsiteX21"/>
                <a:gd fmla="*/ 0 h 1793810" name="connsiteY21"/>
                <a:gd fmla="*/ 58270 w 4860061" name="connsiteX22"/>
                <a:gd fmla="*/ 100001 h 1793810" name="connsiteY22"/>
                <a:gd fmla="*/ 0 w 4860061" name="connsiteX23"/>
                <a:gd fmla="*/ 100001 h 1793810" name="connsiteY2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b="b" l="l" r="r" t="t"/>
              <a:pathLst>
                <a:path h="1793810" w="4860061">
                  <a:moveTo>
                    <a:pt x="239626" y="0"/>
                  </a:moveTo>
                  <a:lnTo>
                    <a:pt x="3963156" y="0"/>
                  </a:lnTo>
                  <a:lnTo>
                    <a:pt x="4860061" y="896905"/>
                  </a:lnTo>
                  <a:lnTo>
                    <a:pt x="4860061" y="1793810"/>
                  </a:lnTo>
                  <a:lnTo>
                    <a:pt x="4769902" y="1793810"/>
                  </a:lnTo>
                  <a:lnTo>
                    <a:pt x="4769902" y="957113"/>
                  </a:lnTo>
                  <a:lnTo>
                    <a:pt x="3912791" y="100001"/>
                  </a:lnTo>
                  <a:lnTo>
                    <a:pt x="292797" y="100001"/>
                  </a:lnTo>
                  <a:close/>
                  <a:moveTo>
                    <a:pt x="165689" y="0"/>
                  </a:moveTo>
                  <a:lnTo>
                    <a:pt x="218913" y="0"/>
                  </a:lnTo>
                  <a:lnTo>
                    <a:pt x="272084" y="100001"/>
                  </a:lnTo>
                  <a:lnTo>
                    <a:pt x="218861" y="100001"/>
                  </a:lnTo>
                  <a:close/>
                  <a:moveTo>
                    <a:pt x="95995" y="0"/>
                  </a:moveTo>
                  <a:lnTo>
                    <a:pt x="144977" y="0"/>
                  </a:lnTo>
                  <a:lnTo>
                    <a:pt x="198148" y="100001"/>
                  </a:lnTo>
                  <a:lnTo>
                    <a:pt x="149167" y="100001"/>
                  </a:lnTo>
                  <a:close/>
                  <a:moveTo>
                    <a:pt x="25811" y="0"/>
                  </a:moveTo>
                  <a:lnTo>
                    <a:pt x="75283" y="0"/>
                  </a:lnTo>
                  <a:lnTo>
                    <a:pt x="128454" y="100001"/>
                  </a:lnTo>
                  <a:lnTo>
                    <a:pt x="78982" y="100001"/>
                  </a:lnTo>
                  <a:close/>
                  <a:moveTo>
                    <a:pt x="0" y="0"/>
                  </a:moveTo>
                  <a:lnTo>
                    <a:pt x="5098" y="0"/>
                  </a:lnTo>
                  <a:lnTo>
                    <a:pt x="58270" y="100001"/>
                  </a:lnTo>
                  <a:lnTo>
                    <a:pt x="0" y="10000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TextBox 10"/>
            <p:cNvSpPr txBox="1"/>
            <p:nvPr/>
          </p:nvSpPr>
          <p:spPr>
            <a:xfrm>
              <a:off x="5845918" y="1858519"/>
              <a:ext cx="2331305" cy="859808"/>
            </a:xfrm>
            <a:prstGeom prst="rect">
              <a:avLst/>
            </a:prstGeom>
          </p:spPr>
          <p:txBody>
            <a:bodyPr bIns="0" lIns="0" rIns="0" tIns="0" vert="horz" wrap="square">
              <a:normAutofit/>
            </a:bodyPr>
            <a:lstStyle/>
            <a:p>
              <a:pPr algn="r">
                <a:lnSpc>
                  <a:spcPct val="150000"/>
                </a:lnSpc>
              </a:pPr>
              <a:r>
                <a:rPr altLang="en-US" lang="zh-CN" sz="900">
                  <a:latin typeface="+mn-lt"/>
                  <a:ea typeface="+mn-ea"/>
                  <a:cs typeface="+mn-ea"/>
                  <a:sym typeface="+mn-lt"/>
                </a:rPr>
                <a:t>此部分内容作为文字排版占位显示（建议使用主题字体）通常规则为在PPT文档下中英文各使用一种字体以保持全文档统一</a:t>
              </a:r>
            </a:p>
          </p:txBody>
        </p:sp>
        <p:sp>
          <p:nvSpPr>
            <p:cNvPr id="13" name="TextBox 11"/>
            <p:cNvSpPr txBox="1"/>
            <p:nvPr/>
          </p:nvSpPr>
          <p:spPr>
            <a:xfrm>
              <a:off x="7121454" y="1550905"/>
              <a:ext cx="1095590" cy="230833"/>
            </a:xfrm>
            <a:prstGeom prst="rect">
              <a:avLst/>
            </a:prstGeom>
            <a:noFill/>
          </p:spPr>
          <p:txBody>
            <a:bodyPr bIns="0" lIns="0" rIns="0" tIns="0" wrap="square">
              <a:normAutofit fontScale="85000" lnSpcReduction="20000"/>
            </a:bodyPr>
            <a:lstStyle/>
            <a:p>
              <a:pPr algn="r"/>
              <a:r>
                <a:rPr b="1" lang="id-ID" sz="2000">
                  <a:latin typeface="+mn-lt"/>
                  <a:ea typeface="+mn-ea"/>
                  <a:cs typeface="+mn-ea"/>
                  <a:sym typeface="+mn-lt"/>
                </a:rPr>
                <a:t>Weakness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571999" y="2744353"/>
            <a:ext cx="3645046" cy="1345358"/>
            <a:chOff x="4571999" y="2744353"/>
            <a:chExt cx="3645046" cy="1345358"/>
          </a:xfrm>
        </p:grpSpPr>
        <p:sp>
          <p:nvSpPr>
            <p:cNvPr id="6" name="Freeform: Shape 4"/>
            <p:cNvSpPr/>
            <p:nvPr/>
          </p:nvSpPr>
          <p:spPr>
            <a:xfrm flipH="1" flipV="1">
              <a:off x="4571999" y="2744353"/>
              <a:ext cx="3645046" cy="1345358"/>
            </a:xfrm>
            <a:custGeom>
              <a:gdLst>
                <a:gd fmla="*/ 0 w 4860061" name="connsiteX0"/>
                <a:gd fmla="*/ 0 h 1793810" name="connsiteY0"/>
                <a:gd fmla="*/ 3963156 w 4860061" name="connsiteX1"/>
                <a:gd fmla="*/ 0 h 1793810" name="connsiteY1"/>
                <a:gd fmla="*/ 4860061 w 4860061" name="connsiteX2"/>
                <a:gd fmla="*/ 896905 h 1793810" name="connsiteY2"/>
                <a:gd fmla="*/ 4860061 w 4860061" name="connsiteX3"/>
                <a:gd fmla="*/ 1793810 h 1793810" name="connsiteY3"/>
                <a:gd fmla="*/ 4769902 w 4860061" name="connsiteX4"/>
                <a:gd fmla="*/ 1793810 h 1793810" name="connsiteY4"/>
                <a:gd fmla="*/ 4769902 w 4860061" name="connsiteX5"/>
                <a:gd fmla="*/ 957113 h 1793810" name="connsiteY5"/>
                <a:gd fmla="*/ 3912791 w 4860061" name="connsiteX6"/>
                <a:gd fmla="*/ 100001 h 1793810" name="connsiteY6"/>
                <a:gd fmla="*/ 0 w 4860061" name="connsiteX7"/>
                <a:gd fmla="*/ 100001 h 1793810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793810" w="4860061">
                  <a:moveTo>
                    <a:pt x="0" y="0"/>
                  </a:moveTo>
                  <a:lnTo>
                    <a:pt x="3963156" y="0"/>
                  </a:lnTo>
                  <a:lnTo>
                    <a:pt x="4860061" y="896905"/>
                  </a:lnTo>
                  <a:lnTo>
                    <a:pt x="4860061" y="1793810"/>
                  </a:lnTo>
                  <a:lnTo>
                    <a:pt x="4769902" y="1793810"/>
                  </a:lnTo>
                  <a:lnTo>
                    <a:pt x="4769902" y="957113"/>
                  </a:lnTo>
                  <a:lnTo>
                    <a:pt x="3912791" y="100001"/>
                  </a:lnTo>
                  <a:lnTo>
                    <a:pt x="0" y="10000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TextBox 12"/>
            <p:cNvSpPr txBox="1"/>
            <p:nvPr/>
          </p:nvSpPr>
          <p:spPr>
            <a:xfrm>
              <a:off x="5878456" y="3188374"/>
              <a:ext cx="2331305" cy="859808"/>
            </a:xfrm>
            <a:prstGeom prst="rect">
              <a:avLst/>
            </a:prstGeom>
          </p:spPr>
          <p:txBody>
            <a:bodyPr bIns="0" lIns="0" rIns="0" tIns="0" vert="horz" wrap="square">
              <a:normAutofit/>
            </a:bodyPr>
            <a:lstStyle/>
            <a:p>
              <a:pPr algn="r">
                <a:lnSpc>
                  <a:spcPct val="150000"/>
                </a:lnSpc>
              </a:pPr>
              <a:r>
                <a:rPr altLang="en-US" lang="zh-CN" sz="900">
                  <a:latin typeface="+mn-lt"/>
                  <a:ea typeface="+mn-ea"/>
                  <a:cs typeface="+mn-ea"/>
                  <a:sym typeface="+mn-lt"/>
                </a:rPr>
                <a:t>此部分内容作为文字排版占位显示（建议使用主题字体）通常规则为在PPT文档下中英文各使用一种字体以保持全文档统一</a:t>
              </a:r>
            </a:p>
          </p:txBody>
        </p:sp>
        <p:sp>
          <p:nvSpPr>
            <p:cNvPr id="15" name="TextBox 13"/>
            <p:cNvSpPr txBox="1"/>
            <p:nvPr/>
          </p:nvSpPr>
          <p:spPr>
            <a:xfrm>
              <a:off x="6863142" y="2865691"/>
              <a:ext cx="1346618" cy="230833"/>
            </a:xfrm>
            <a:prstGeom prst="rect">
              <a:avLst/>
            </a:prstGeom>
            <a:noFill/>
          </p:spPr>
          <p:txBody>
            <a:bodyPr bIns="0" lIns="0" rIns="0" tIns="0" wrap="square">
              <a:normAutofit fontScale="85000" lnSpcReduction="20000"/>
            </a:bodyPr>
            <a:lstStyle/>
            <a:p>
              <a:pPr algn="r"/>
              <a:r>
                <a:rPr b="1" lang="id-ID" sz="2000">
                  <a:latin typeface="+mn-lt"/>
                  <a:ea typeface="+mn-ea"/>
                  <a:cs typeface="+mn-ea"/>
                  <a:sym typeface="+mn-lt"/>
                </a:rPr>
                <a:t>Threat</a:t>
              </a:r>
            </a:p>
          </p:txBody>
        </p:sp>
      </p:grpSp>
      <p:grpSp>
        <p:nvGrpSpPr>
          <p:cNvPr id="16" name="Group 14"/>
          <p:cNvGrpSpPr/>
          <p:nvPr/>
        </p:nvGrpSpPr>
        <p:grpSpPr>
          <a:xfrm>
            <a:off x="3433071" y="1425022"/>
            <a:ext cx="2307374" cy="2690715"/>
            <a:chOff x="4564893" y="1881162"/>
            <a:chExt cx="3076499" cy="3587620"/>
          </a:xfrm>
        </p:grpSpPr>
        <p:sp>
          <p:nvSpPr>
            <p:cNvPr id="17" name="Freeform: Shape 15"/>
            <p:cNvSpPr/>
            <p:nvPr/>
          </p:nvSpPr>
          <p:spPr>
            <a:xfrm flipH="1" flipV="1">
              <a:off x="4564894" y="1881162"/>
              <a:ext cx="1534677" cy="1793810"/>
            </a:xfrm>
            <a:custGeom>
              <a:gdLst>
                <a:gd fmla="*/ 0 w 1521571" name="connsiteX0"/>
                <a:gd fmla="*/ 0 h 1778491" name="connsiteY0"/>
                <a:gd fmla="*/ 1521571 w 1521571" name="connsiteX1"/>
                <a:gd fmla="*/ 0 h 1778491" name="connsiteY1"/>
                <a:gd fmla="*/ 1521571 w 1521571" name="connsiteX2"/>
                <a:gd fmla="*/ 14491 h 1778491" name="connsiteY2"/>
                <a:gd fmla="*/ 1521571 w 1521571" name="connsiteX3"/>
                <a:gd fmla="*/ 1040227 h 1778491" name="connsiteY3"/>
                <a:gd fmla="*/ 45043 w 1521571" name="connsiteX4"/>
                <a:gd fmla="*/ 1778491 h 1778491" name="connsiteY4"/>
                <a:gd fmla="*/ 0 w 1521571" name="connsiteX5"/>
                <a:gd fmla="*/ 1778491 h 1778491" name="connsiteY5"/>
                <a:gd fmla="*/ 0 w 1521571" name="connsiteX6"/>
                <a:gd fmla="*/ 14491 h 1778491" name="connsiteY6"/>
                <a:gd fmla="*/ 0 w 1521571" name="connsiteX7"/>
                <a:gd fmla="*/ 0 h 1778491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778491" w="1521571">
                  <a:moveTo>
                    <a:pt x="0" y="0"/>
                  </a:moveTo>
                  <a:lnTo>
                    <a:pt x="1521571" y="0"/>
                  </a:lnTo>
                  <a:lnTo>
                    <a:pt x="1521571" y="14491"/>
                  </a:lnTo>
                  <a:lnTo>
                    <a:pt x="1521571" y="1040227"/>
                  </a:lnTo>
                  <a:lnTo>
                    <a:pt x="45043" y="1778491"/>
                  </a:lnTo>
                  <a:lnTo>
                    <a:pt x="0" y="1778491"/>
                  </a:lnTo>
                  <a:lnTo>
                    <a:pt x="0" y="14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8" name="Group 16"/>
            <p:cNvGrpSpPr/>
            <p:nvPr/>
          </p:nvGrpSpPr>
          <p:grpSpPr>
            <a:xfrm>
              <a:off x="4564893" y="1881162"/>
              <a:ext cx="3076499" cy="3587620"/>
              <a:chOff x="4564893" y="1881162"/>
              <a:chExt cx="3076499" cy="3587620"/>
            </a:xfrm>
          </p:grpSpPr>
          <p:sp>
            <p:nvSpPr>
              <p:cNvPr id="19" name="Freeform: Shape 17"/>
              <p:cNvSpPr/>
              <p:nvPr/>
            </p:nvSpPr>
            <p:spPr>
              <a:xfrm flipH="1">
                <a:off x="4564894" y="3674972"/>
                <a:ext cx="1534677" cy="1793810"/>
              </a:xfrm>
              <a:custGeom>
                <a:gdLst>
                  <a:gd fmla="*/ 0 w 1521571" name="connsiteX0"/>
                  <a:gd fmla="*/ 0 h 1778491" name="connsiteY0"/>
                  <a:gd fmla="*/ 1521571 w 1521571" name="connsiteX1"/>
                  <a:gd fmla="*/ 0 h 1778491" name="connsiteY1"/>
                  <a:gd fmla="*/ 1521571 w 1521571" name="connsiteX2"/>
                  <a:gd fmla="*/ 14491 h 1778491" name="connsiteY2"/>
                  <a:gd fmla="*/ 1521571 w 1521571" name="connsiteX3"/>
                  <a:gd fmla="*/ 1040227 h 1778491" name="connsiteY3"/>
                  <a:gd fmla="*/ 45043 w 1521571" name="connsiteX4"/>
                  <a:gd fmla="*/ 1778491 h 1778491" name="connsiteY4"/>
                  <a:gd fmla="*/ 0 w 1521571" name="connsiteX5"/>
                  <a:gd fmla="*/ 1778491 h 1778491" name="connsiteY5"/>
                  <a:gd fmla="*/ 0 w 1521571" name="connsiteX6"/>
                  <a:gd fmla="*/ 14491 h 1778491" name="connsiteY6"/>
                  <a:gd fmla="*/ 0 w 1521571" name="connsiteX7"/>
                  <a:gd fmla="*/ 0 h 1778491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778491" w="1521571">
                    <a:moveTo>
                      <a:pt x="0" y="0"/>
                    </a:moveTo>
                    <a:lnTo>
                      <a:pt x="1521571" y="0"/>
                    </a:lnTo>
                    <a:lnTo>
                      <a:pt x="1521571" y="14491"/>
                    </a:lnTo>
                    <a:lnTo>
                      <a:pt x="1521571" y="1040227"/>
                    </a:lnTo>
                    <a:lnTo>
                      <a:pt x="45043" y="1778491"/>
                    </a:lnTo>
                    <a:lnTo>
                      <a:pt x="0" y="1778491"/>
                    </a:lnTo>
                    <a:lnTo>
                      <a:pt x="0" y="144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" name="TextBox 18"/>
              <p:cNvSpPr txBox="1"/>
              <p:nvPr/>
            </p:nvSpPr>
            <p:spPr>
              <a:xfrm>
                <a:off x="4564893" y="2273521"/>
                <a:ext cx="1611200" cy="156966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pPr algn="ctr"/>
                <a:r>
                  <a:rPr b="1" lang="id-ID" sz="96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S</a:t>
                </a:r>
              </a:p>
            </p:txBody>
          </p:sp>
          <p:sp>
            <p:nvSpPr>
              <p:cNvPr id="21" name="TextBox 19"/>
              <p:cNvSpPr txBox="1"/>
              <p:nvPr/>
            </p:nvSpPr>
            <p:spPr>
              <a:xfrm>
                <a:off x="4564893" y="3674973"/>
                <a:ext cx="1611200" cy="156966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pPr algn="ctr"/>
                <a:r>
                  <a:rPr b="1" lang="id-ID" sz="96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O</a:t>
                </a:r>
              </a:p>
            </p:txBody>
          </p:sp>
          <p:sp>
            <p:nvSpPr>
              <p:cNvPr id="22" name="Freeform: Shape 20"/>
              <p:cNvSpPr/>
              <p:nvPr/>
            </p:nvSpPr>
            <p:spPr>
              <a:xfrm>
                <a:off x="6106715" y="3674972"/>
                <a:ext cx="1534677" cy="1793810"/>
              </a:xfrm>
              <a:custGeom>
                <a:gdLst>
                  <a:gd fmla="*/ 0 w 1521571" name="connsiteX0"/>
                  <a:gd fmla="*/ 0 h 1778491" name="connsiteY0"/>
                  <a:gd fmla="*/ 1521571 w 1521571" name="connsiteX1"/>
                  <a:gd fmla="*/ 0 h 1778491" name="connsiteY1"/>
                  <a:gd fmla="*/ 1521571 w 1521571" name="connsiteX2"/>
                  <a:gd fmla="*/ 14491 h 1778491" name="connsiteY2"/>
                  <a:gd fmla="*/ 1521571 w 1521571" name="connsiteX3"/>
                  <a:gd fmla="*/ 1040227 h 1778491" name="connsiteY3"/>
                  <a:gd fmla="*/ 45043 w 1521571" name="connsiteX4"/>
                  <a:gd fmla="*/ 1778491 h 1778491" name="connsiteY4"/>
                  <a:gd fmla="*/ 0 w 1521571" name="connsiteX5"/>
                  <a:gd fmla="*/ 1778491 h 1778491" name="connsiteY5"/>
                  <a:gd fmla="*/ 0 w 1521571" name="connsiteX6"/>
                  <a:gd fmla="*/ 14491 h 1778491" name="connsiteY6"/>
                  <a:gd fmla="*/ 0 w 1521571" name="connsiteX7"/>
                  <a:gd fmla="*/ 0 h 1778491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778491" w="1521571">
                    <a:moveTo>
                      <a:pt x="0" y="0"/>
                    </a:moveTo>
                    <a:lnTo>
                      <a:pt x="1521571" y="0"/>
                    </a:lnTo>
                    <a:lnTo>
                      <a:pt x="1521571" y="14491"/>
                    </a:lnTo>
                    <a:lnTo>
                      <a:pt x="1521571" y="1040227"/>
                    </a:lnTo>
                    <a:lnTo>
                      <a:pt x="45043" y="1778491"/>
                    </a:lnTo>
                    <a:lnTo>
                      <a:pt x="0" y="1778491"/>
                    </a:lnTo>
                    <a:lnTo>
                      <a:pt x="0" y="144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" name="Freeform: Shape 21"/>
              <p:cNvSpPr/>
              <p:nvPr/>
            </p:nvSpPr>
            <p:spPr>
              <a:xfrm flipV="1">
                <a:off x="6106715" y="1881162"/>
                <a:ext cx="1534677" cy="1793810"/>
              </a:xfrm>
              <a:custGeom>
                <a:gdLst>
                  <a:gd fmla="*/ 0 w 1521571" name="connsiteX0"/>
                  <a:gd fmla="*/ 0 h 1778491" name="connsiteY0"/>
                  <a:gd fmla="*/ 1521571 w 1521571" name="connsiteX1"/>
                  <a:gd fmla="*/ 0 h 1778491" name="connsiteY1"/>
                  <a:gd fmla="*/ 1521571 w 1521571" name="connsiteX2"/>
                  <a:gd fmla="*/ 14491 h 1778491" name="connsiteY2"/>
                  <a:gd fmla="*/ 1521571 w 1521571" name="connsiteX3"/>
                  <a:gd fmla="*/ 1040227 h 1778491" name="connsiteY3"/>
                  <a:gd fmla="*/ 45043 w 1521571" name="connsiteX4"/>
                  <a:gd fmla="*/ 1778491 h 1778491" name="connsiteY4"/>
                  <a:gd fmla="*/ 0 w 1521571" name="connsiteX5"/>
                  <a:gd fmla="*/ 1778491 h 1778491" name="connsiteY5"/>
                  <a:gd fmla="*/ 0 w 1521571" name="connsiteX6"/>
                  <a:gd fmla="*/ 14491 h 1778491" name="connsiteY6"/>
                  <a:gd fmla="*/ 0 w 1521571" name="connsiteX7"/>
                  <a:gd fmla="*/ 0 h 1778491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778491" w="1521571">
                    <a:moveTo>
                      <a:pt x="0" y="0"/>
                    </a:moveTo>
                    <a:lnTo>
                      <a:pt x="1521571" y="0"/>
                    </a:lnTo>
                    <a:lnTo>
                      <a:pt x="1521571" y="14491"/>
                    </a:lnTo>
                    <a:lnTo>
                      <a:pt x="1521571" y="1040227"/>
                    </a:lnTo>
                    <a:lnTo>
                      <a:pt x="45043" y="1778491"/>
                    </a:lnTo>
                    <a:lnTo>
                      <a:pt x="0" y="1778491"/>
                    </a:lnTo>
                    <a:lnTo>
                      <a:pt x="0" y="144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" name="TextBox 22"/>
              <p:cNvSpPr txBox="1"/>
              <p:nvPr/>
            </p:nvSpPr>
            <p:spPr>
              <a:xfrm>
                <a:off x="6269824" y="2298694"/>
                <a:ext cx="1208457" cy="156966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pPr algn="ctr"/>
                <a:r>
                  <a:rPr b="1" lang="id-ID" sz="96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W</a:t>
                </a:r>
              </a:p>
            </p:txBody>
          </p:sp>
          <p:sp>
            <p:nvSpPr>
              <p:cNvPr id="25" name="TextBox 23"/>
              <p:cNvSpPr txBox="1"/>
              <p:nvPr/>
            </p:nvSpPr>
            <p:spPr>
              <a:xfrm>
                <a:off x="6122823" y="3674973"/>
                <a:ext cx="1473401" cy="156966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pPr algn="ctr"/>
                <a:r>
                  <a:rPr b="1" lang="id-ID" sz="96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T</a:t>
                </a:r>
              </a:p>
            </p:txBody>
          </p:sp>
        </p:grp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9FF0F39-6427-4967-970C-F34D2D7BC97A}"/>
              </a:ext>
            </a:extLst>
          </p:cNvPr>
          <p:cNvGrpSpPr/>
          <p:nvPr/>
        </p:nvGrpSpPr>
        <p:grpSpPr>
          <a:xfrm>
            <a:off x="323528" y="0"/>
            <a:ext cx="2087905" cy="578162"/>
            <a:chOff x="323528" y="0"/>
            <a:chExt cx="2087905" cy="578162"/>
          </a:xfrm>
        </p:grpSpPr>
        <p:sp>
          <p:nvSpPr>
            <p:cNvPr id="31" name="TextBox 86">
              <a:extLst>
                <a:ext uri="{FF2B5EF4-FFF2-40B4-BE49-F238E27FC236}">
                  <a16:creationId xmlns:a16="http://schemas.microsoft.com/office/drawing/2014/main" id="{7CF500C2-F56B-4223-8644-F6CE9E4DE784}"/>
                </a:ext>
              </a:extLst>
            </p:cNvPr>
            <p:cNvSpPr txBox="1"/>
            <p:nvPr/>
          </p:nvSpPr>
          <p:spPr>
            <a:xfrm>
              <a:off x="576196" y="58248"/>
              <a:ext cx="1835237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2400">
                  <a:latin typeface="+mn-lt"/>
                  <a:ea typeface="+mn-ea"/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9CCDF588-E3AB-43A8-A25B-0FAD697D48D1}"/>
                </a:ext>
              </a:extLst>
            </p:cNvPr>
            <p:cNvSpPr/>
            <p:nvPr/>
          </p:nvSpPr>
          <p:spPr>
            <a:xfrm>
              <a:off x="323528" y="0"/>
              <a:ext cx="216024" cy="5781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3633350788"/>
      </p:ext>
    </p:extLst>
  </p:cSld>
  <p:clrMapOvr>
    <a:masterClrMapping/>
  </p:clrMapOvr>
  <p:transition spd="med">
    <p:pull/>
  </p:transition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031D9CE8-17B0-4F8B-9B77-648F021BB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9144000" cy="2571750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1D5F35D6-1E72-4C4F-A492-0C10C53547F1}"/>
              </a:ext>
            </a:extLst>
          </p:cNvPr>
          <p:cNvSpPr/>
          <p:nvPr/>
        </p:nvSpPr>
        <p:spPr>
          <a:xfrm>
            <a:off x="467544" y="411510"/>
            <a:ext cx="8208912" cy="4320480"/>
          </a:xfrm>
          <a:prstGeom prst="roundRect">
            <a:avLst>
              <a:gd fmla="val 3113" name="adj"/>
            </a:avLst>
          </a:prstGeom>
          <a:solidFill>
            <a:schemeClr val="bg1"/>
          </a:solidFill>
          <a:ln>
            <a:noFill/>
          </a:ln>
          <a:effectLst>
            <a:outerShdw algn="ctr" blurRad="114300" rotWithShape="0" sx="102000" sy="10200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163816B0-01B2-4BD4-BCE1-123E15F266FA}"/>
              </a:ext>
            </a:extLst>
          </p:cNvPr>
          <p:cNvGrpSpPr/>
          <p:nvPr/>
        </p:nvGrpSpPr>
        <p:grpSpPr>
          <a:xfrm>
            <a:off x="7884368" y="627534"/>
            <a:ext cx="504056" cy="360040"/>
            <a:chOff x="7596336" y="740307"/>
            <a:chExt cx="504056" cy="360040"/>
          </a:xfrm>
        </p:grpSpPr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41187E59-9576-4D61-9C23-7079E8325C25}"/>
                </a:ext>
              </a:extLst>
            </p:cNvPr>
            <p:cNvCxnSpPr/>
            <p:nvPr/>
          </p:nvCxnSpPr>
          <p:spPr>
            <a:xfrm>
              <a:off x="7596336" y="915566"/>
              <a:ext cx="50405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4DD233BD-3DE3-4306-A347-6E1DA41C8334}"/>
                </a:ext>
              </a:extLst>
            </p:cNvPr>
            <p:cNvCxnSpPr/>
            <p:nvPr/>
          </p:nvCxnSpPr>
          <p:spPr>
            <a:xfrm flipH="1" flipV="1">
              <a:off x="7956376" y="740307"/>
              <a:ext cx="0" cy="36004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C1B5743-FF2D-4195-B38A-2CF6AB4EAB8A}"/>
              </a:ext>
            </a:extLst>
          </p:cNvPr>
          <p:cNvSpPr txBox="1"/>
          <p:nvPr/>
        </p:nvSpPr>
        <p:spPr>
          <a:xfrm>
            <a:off x="683568" y="3170723"/>
            <a:ext cx="243840" cy="1789931"/>
          </a:xfrm>
          <a:prstGeom prst="rect">
            <a:avLst/>
          </a:prstGeom>
          <a:noFill/>
        </p:spPr>
        <p:txBody>
          <a:bodyPr bIns="0" lIns="0" rIns="0" rtlCol="0" tIns="0" vert="eaVert" wrap="square">
            <a:spAutoFit/>
          </a:bodyPr>
          <a:lstStyle/>
          <a:p>
            <a:r>
              <a:rPr altLang="zh-CN" lang="en-US" sz="1600">
                <a:solidFill>
                  <a:schemeClr val="tx1">
                    <a:lumMod val="50000"/>
                    <a:lumOff val="50000"/>
                  </a:schemeClr>
                </a:solidFill>
                <a:latin charset="0" panose="020f0302020204030204" pitchFamily="34" typeface="Calibri Light"/>
                <a:ea charset="-122" pitchFamily="34" typeface="微软雅黑"/>
                <a:cs charset="0" panose="020f0302020204030204" pitchFamily="34" typeface="Calibri Light"/>
              </a:rPr>
              <a:t>LIVE AND LEARN</a:t>
            </a: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BE471C66-78B9-4A13-9735-886800838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736" y="1890779"/>
            <a:ext cx="6552728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>
              <a:defRPr/>
            </a:pPr>
            <a:r>
              <a:rPr altLang="en-US" b="1" lang="zh-CN" spc="300" sz="3600">
                <a:solidFill>
                  <a:srgbClr val="000000"/>
                </a:solidFill>
                <a:latin charset="-122" panose="020b0503020204020204" pitchFamily="34" typeface="微软雅黑"/>
                <a:ea charset="-122" pitchFamily="34" typeface="微软雅黑"/>
                <a:cs typeface="+mn-ea"/>
                <a:sym typeface="+mn-lt"/>
              </a:rPr>
              <a:t>感谢你的关注与下载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B01D04B-4F78-4592-99D5-00B3B375D18C}"/>
              </a:ext>
            </a:extLst>
          </p:cNvPr>
          <p:cNvSpPr txBox="1"/>
          <p:nvPr/>
        </p:nvSpPr>
        <p:spPr>
          <a:xfrm>
            <a:off x="3347864" y="2571751"/>
            <a:ext cx="4320480" cy="2438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dist"/>
            <a:r>
              <a:rPr altLang="zh-CN" b="1" lang="en-US" sz="1600">
                <a:solidFill>
                  <a:schemeClr val="tx1">
                    <a:lumMod val="50000"/>
                    <a:lumOff val="50000"/>
                  </a:schemeClr>
                </a:solidFill>
                <a:ea charset="-122" pitchFamily="34" typeface="微软雅黑"/>
                <a:cs charset="0" panose="020f0502020204030204" pitchFamily="34" typeface="Calibri"/>
              </a:rPr>
              <a:t>BLACK CONCISE TEMPLATE</a:t>
            </a: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04CF0174-493E-4A26-88FE-130F5CCA5036}"/>
              </a:ext>
            </a:extLst>
          </p:cNvPr>
          <p:cNvCxnSpPr/>
          <p:nvPr/>
        </p:nvCxnSpPr>
        <p:spPr>
          <a:xfrm>
            <a:off x="6444208" y="3075806"/>
            <a:ext cx="12241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A1EB0E79-4D04-43AE-A098-A6CCD5943D82}"/>
              </a:ext>
            </a:extLst>
          </p:cNvPr>
          <p:cNvSpPr txBox="1"/>
          <p:nvPr/>
        </p:nvSpPr>
        <p:spPr>
          <a:xfrm>
            <a:off x="4788024" y="3302704"/>
            <a:ext cx="2880320" cy="64008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r"/>
            <a:r>
              <a:rPr altLang="zh-CN" b="1" lang="en-US" sz="1400">
                <a:solidFill>
                  <a:schemeClr val="bg1">
                    <a:lumMod val="75000"/>
                  </a:schemeClr>
                </a:solidFill>
                <a:ea charset="-122" pitchFamily="34" typeface="微软雅黑"/>
                <a:cs charset="0" panose="020f0502020204030204" pitchFamily="34" typeface="Calibri"/>
              </a:rPr>
              <a:t>Lorem ipsum dolor sit amet, consectetuer adipiscing elit. Maecenas porttitor congue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1429B25-FA58-49BD-A76E-E9B63AD3EB32}"/>
              </a:ext>
            </a:extLst>
          </p:cNvPr>
          <p:cNvSpPr txBox="1"/>
          <p:nvPr/>
        </p:nvSpPr>
        <p:spPr>
          <a:xfrm>
            <a:off x="6444208" y="1236117"/>
            <a:ext cx="2376256" cy="609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zh-CN" b="1" lang="en-US" smtClean="0" sz="4000">
                <a:solidFill>
                  <a:schemeClr val="accent6"/>
                </a:solidFill>
                <a:latin charset="-122" panose="020b0503020204020204" pitchFamily="34" typeface="微软雅黑"/>
                <a:ea charset="-122" pitchFamily="34" typeface="微软雅黑"/>
              </a:rPr>
              <a:t>2019</a:t>
            </a: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49C81961-22AA-4E40-893A-A5A14E0173E1}"/>
              </a:ext>
            </a:extLst>
          </p:cNvPr>
          <p:cNvSpPr/>
          <p:nvPr/>
        </p:nvSpPr>
        <p:spPr>
          <a:xfrm>
            <a:off x="6876256" y="4011910"/>
            <a:ext cx="792088" cy="288032"/>
          </a:xfrm>
          <a:prstGeom prst="round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34F36CF-944C-41ED-BB82-F0C43A70EE12}"/>
              </a:ext>
            </a:extLst>
          </p:cNvPr>
          <p:cNvSpPr txBox="1"/>
          <p:nvPr/>
        </p:nvSpPr>
        <p:spPr>
          <a:xfrm>
            <a:off x="6876256" y="4072726"/>
            <a:ext cx="792088" cy="18288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z="1200">
                <a:solidFill>
                  <a:schemeClr val="accent6"/>
                </a:solidFill>
                <a:latin charset="-122" panose="020b0503020204020204" pitchFamily="34" typeface="微软雅黑"/>
                <a:ea charset="-122" pitchFamily="34" typeface="微软雅黑"/>
              </a:rPr>
              <a:t>   优页PPT</a:t>
            </a:r>
          </a:p>
        </p:txBody>
      </p:sp>
    </p:spTree>
    <p:extLst>
      <p:ext uri="{BB962C8B-B14F-4D97-AF65-F5344CB8AC3E}">
        <p14:creationId val="611431487"/>
      </p:ext>
    </p:extLst>
  </p:cSld>
  <p:clrMapOvr>
    <a:masterClrMapping/>
  </p:clrMapOvr>
  <p:transition spd="med">
    <p:pull/>
  </p:transition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B8BFF9A-92E2-494C-8910-C5C9154E6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2571750"/>
            <a:ext cx="9144000" cy="257175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9D50067-3C16-4BC6-9C68-D8CCE919350A}"/>
              </a:ext>
            </a:extLst>
          </p:cNvPr>
          <p:cNvSpPr/>
          <p:nvPr/>
        </p:nvSpPr>
        <p:spPr>
          <a:xfrm>
            <a:off x="467544" y="411510"/>
            <a:ext cx="8208912" cy="4320480"/>
          </a:xfrm>
          <a:prstGeom prst="roundRect">
            <a:avLst>
              <a:gd fmla="val 3113" name="adj"/>
            </a:avLst>
          </a:prstGeom>
          <a:solidFill>
            <a:schemeClr val="bg1"/>
          </a:solidFill>
          <a:ln>
            <a:noFill/>
          </a:ln>
          <a:effectLst>
            <a:outerShdw algn="ctr" blurRad="114300" rotWithShape="0" sx="102000" sy="10200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5A1C8C7D-5549-4319-962D-C7ED832D2642}"/>
              </a:ext>
            </a:extLst>
          </p:cNvPr>
          <p:cNvGrpSpPr/>
          <p:nvPr/>
        </p:nvGrpSpPr>
        <p:grpSpPr>
          <a:xfrm>
            <a:off x="1727686" y="1420780"/>
            <a:ext cx="1188135" cy="2123657"/>
            <a:chOff x="4499992" y="1114046"/>
            <a:chExt cx="519809" cy="521600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3B592E88-3047-49E6-82A2-9B73D270B837}"/>
                </a:ext>
              </a:extLst>
            </p:cNvPr>
            <p:cNvSpPr/>
            <p:nvPr/>
          </p:nvSpPr>
          <p:spPr>
            <a:xfrm>
              <a:off x="4499992" y="1131590"/>
              <a:ext cx="504056" cy="504056"/>
            </a:xfrm>
            <a:prstGeom prst="roundRect">
              <a:avLst>
                <a:gd fmla="val 6274" name="adj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6DF5622F-CF77-4901-914C-F1B464E26CE6}"/>
                </a:ext>
              </a:extLst>
            </p:cNvPr>
            <p:cNvSpPr txBox="1"/>
            <p:nvPr/>
          </p:nvSpPr>
          <p:spPr>
            <a:xfrm>
              <a:off x="4549499" y="1114046"/>
              <a:ext cx="470302" cy="516556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r>
                <a:rPr altLang="zh-CN" lang="en-US" sz="13800">
                  <a:solidFill>
                    <a:schemeClr val="bg1"/>
                  </a:solidFill>
                  <a:ea charset="-122" pitchFamily="34" typeface="微软雅黑"/>
                  <a:cs charset="0" panose="020f0502020204030204" pitchFamily="34" typeface="Calibri"/>
                </a:rPr>
                <a:t>1</a:t>
              </a: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FE7FE15F-68A8-47E7-A726-FE68DA345626}"/>
              </a:ext>
            </a:extLst>
          </p:cNvPr>
          <p:cNvSpPr txBox="1"/>
          <p:nvPr/>
        </p:nvSpPr>
        <p:spPr>
          <a:xfrm>
            <a:off x="3388177" y="2179770"/>
            <a:ext cx="3564898" cy="6705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dist"/>
            <a:r>
              <a:rPr altLang="en-US" b="1" lang="zh-CN" sz="4400">
                <a:solidFill>
                  <a:schemeClr val="accent6"/>
                </a:solidFill>
                <a:latin charset="-122" panose="020b0503020204020204" pitchFamily="34" typeface="微软雅黑"/>
                <a:ea charset="-122" pitchFamily="34" typeface="微软雅黑"/>
              </a:rPr>
              <a:t>年度工作总结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FAB79C8-B4BB-4B3A-AFF9-6103838FABF0}"/>
              </a:ext>
            </a:extLst>
          </p:cNvPr>
          <p:cNvSpPr txBox="1"/>
          <p:nvPr/>
        </p:nvSpPr>
        <p:spPr>
          <a:xfrm>
            <a:off x="3383364" y="3003798"/>
            <a:ext cx="3564897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dist"/>
            <a:r>
              <a:rPr altLang="zh-CN" b="1" lang="en-US" sz="1400">
                <a:solidFill>
                  <a:schemeClr val="tx2">
                    <a:lumMod val="75000"/>
                  </a:schemeClr>
                </a:solidFill>
              </a:rPr>
              <a:t>ANNUAL WORK SUMMARY</a:t>
            </a:r>
          </a:p>
        </p:txBody>
      </p:sp>
    </p:spTree>
    <p:extLst>
      <p:ext uri="{BB962C8B-B14F-4D97-AF65-F5344CB8AC3E}">
        <p14:creationId val="1763035698"/>
      </p:ext>
    </p:extLst>
  </p:cSld>
  <p:clrMapOvr>
    <a:masterClrMapping/>
  </p:clrMapOvr>
  <p:transition spd="med">
    <p:pull/>
  </p:transition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221243" y="1336740"/>
            <a:ext cx="4312872" cy="2461721"/>
            <a:chOff x="345504" y="1787852"/>
            <a:chExt cx="5750496" cy="3282295"/>
          </a:xfrm>
        </p:grpSpPr>
        <p:grpSp>
          <p:nvGrpSpPr>
            <p:cNvPr id="17" name="组合 16"/>
            <p:cNvGrpSpPr/>
            <p:nvPr/>
          </p:nvGrpSpPr>
          <p:grpSpPr>
            <a:xfrm>
              <a:off x="345504" y="1787852"/>
              <a:ext cx="5750496" cy="3282295"/>
              <a:chOff x="8540751" y="4843463"/>
              <a:chExt cx="8012112" cy="4562475"/>
            </a:xfrm>
            <a:effectLst/>
          </p:grpSpPr>
          <p:sp>
            <p:nvSpPr>
              <p:cNvPr id="19" name="任意多边形: 形状 18"/>
              <p:cNvSpPr/>
              <p:nvPr/>
            </p:nvSpPr>
            <p:spPr bwMode="auto">
              <a:xfrm>
                <a:off x="9321800" y="4843463"/>
                <a:ext cx="6480176" cy="4421188"/>
              </a:xfrm>
              <a:custGeom>
                <a:gdLst>
                  <a:gd fmla="*/ 17508 w 18000" name="T0"/>
                  <a:gd fmla="*/ 12280 h 12281" name="T1"/>
                  <a:gd fmla="*/ 491 w 18000" name="T2"/>
                  <a:gd fmla="*/ 12280 h 12281" name="T3"/>
                  <a:gd fmla="*/ 0 w 18000" name="T4"/>
                  <a:gd fmla="*/ 11792 h 12281" name="T5"/>
                  <a:gd fmla="*/ 0 w 18000" name="T6"/>
                  <a:gd fmla="*/ 488 h 12281" name="T7"/>
                  <a:gd fmla="*/ 491 w 18000" name="T8"/>
                  <a:gd fmla="*/ 0 h 12281" name="T9"/>
                  <a:gd fmla="*/ 17508 w 18000" name="T10"/>
                  <a:gd fmla="*/ 0 h 12281" name="T11"/>
                  <a:gd fmla="*/ 17999 w 18000" name="T12"/>
                  <a:gd fmla="*/ 488 h 12281" name="T13"/>
                  <a:gd fmla="*/ 17999 w 18000" name="T14"/>
                  <a:gd fmla="*/ 11792 h 12281" name="T15"/>
                  <a:gd fmla="*/ 17508 w 18000" name="T16"/>
                  <a:gd fmla="*/ 12280 h 12281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18000" name="T27"/>
                  <a:gd fmla="*/ 0 h 12281" name="T28"/>
                  <a:gd fmla="*/ 18000 w 18000" name="T29"/>
                  <a:gd fmla="*/ 12281 h 12281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12281" w="18000">
                    <a:moveTo>
                      <a:pt x="17508" y="12280"/>
                    </a:moveTo>
                    <a:lnTo>
                      <a:pt x="491" y="12280"/>
                    </a:lnTo>
                    <a:cubicBezTo>
                      <a:pt x="220" y="12280"/>
                      <a:pt x="0" y="12061"/>
                      <a:pt x="0" y="11792"/>
                    </a:cubicBezTo>
                    <a:lnTo>
                      <a:pt x="0" y="488"/>
                    </a:lnTo>
                    <a:cubicBezTo>
                      <a:pt x="0" y="219"/>
                      <a:pt x="220" y="0"/>
                      <a:pt x="491" y="0"/>
                    </a:cubicBezTo>
                    <a:lnTo>
                      <a:pt x="17508" y="0"/>
                    </a:lnTo>
                    <a:cubicBezTo>
                      <a:pt x="17779" y="0"/>
                      <a:pt x="17999" y="219"/>
                      <a:pt x="17999" y="488"/>
                    </a:cubicBezTo>
                    <a:lnTo>
                      <a:pt x="17999" y="11792"/>
                    </a:lnTo>
                    <a:cubicBezTo>
                      <a:pt x="17999" y="12061"/>
                      <a:pt x="17779" y="12280"/>
                      <a:pt x="17508" y="12280"/>
                    </a:cubicBez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" name="任意多边形: 形状 19"/>
              <p:cNvSpPr/>
              <p:nvPr/>
            </p:nvSpPr>
            <p:spPr bwMode="auto">
              <a:xfrm>
                <a:off x="8542336" y="9169402"/>
                <a:ext cx="8008936" cy="142874"/>
              </a:xfrm>
              <a:custGeom>
                <a:gdLst>
                  <a:gd fmla="*/ 22247 w 22248" name="T0"/>
                  <a:gd fmla="*/ 398 h 657" name="T1"/>
                  <a:gd fmla="*/ 21410 w 22248" name="T2"/>
                  <a:gd fmla="*/ 656 h 657" name="T3"/>
                  <a:gd fmla="*/ 870 w 22248" name="T4"/>
                  <a:gd fmla="*/ 656 h 657" name="T5"/>
                  <a:gd fmla="*/ 0 w 22248" name="T6"/>
                  <a:gd fmla="*/ 398 h 657" name="T7"/>
                  <a:gd fmla="*/ 0 w 22248" name="T8"/>
                  <a:gd fmla="*/ 0 h 657" name="T9"/>
                  <a:gd fmla="*/ 22247 w 22248" name="T10"/>
                  <a:gd fmla="*/ 0 h 657" name="T11"/>
                  <a:gd fmla="*/ 22247 w 22248" name="T12"/>
                  <a:gd fmla="*/ 398 h 657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22248" name="T21"/>
                  <a:gd fmla="*/ 0 h 657" name="T22"/>
                  <a:gd fmla="*/ 22248 w 22248" name="T23"/>
                  <a:gd fmla="*/ 657 h 657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657" w="22248">
                    <a:moveTo>
                      <a:pt x="22247" y="398"/>
                    </a:moveTo>
                    <a:cubicBezTo>
                      <a:pt x="22247" y="398"/>
                      <a:pt x="21890" y="656"/>
                      <a:pt x="21410" y="656"/>
                    </a:cubicBezTo>
                    <a:lnTo>
                      <a:pt x="870" y="656"/>
                    </a:lnTo>
                    <a:cubicBezTo>
                      <a:pt x="462" y="656"/>
                      <a:pt x="0" y="398"/>
                      <a:pt x="0" y="398"/>
                    </a:cubicBezTo>
                    <a:lnTo>
                      <a:pt x="0" y="0"/>
                    </a:lnTo>
                    <a:lnTo>
                      <a:pt x="22247" y="0"/>
                    </a:lnTo>
                    <a:lnTo>
                      <a:pt x="22247" y="398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" name="任意多边形: 形状 20"/>
              <p:cNvSpPr/>
              <p:nvPr/>
            </p:nvSpPr>
            <p:spPr bwMode="auto">
              <a:xfrm>
                <a:off x="8542339" y="9169399"/>
                <a:ext cx="8008939" cy="236539"/>
              </a:xfrm>
              <a:custGeom>
                <a:gdLst>
                  <a:gd fmla="*/ 22247 w 22248" name="T0"/>
                  <a:gd fmla="*/ 398 h 657" name="T1"/>
                  <a:gd fmla="*/ 21410 w 22248" name="T2"/>
                  <a:gd fmla="*/ 656 h 657" name="T3"/>
                  <a:gd fmla="*/ 870 w 22248" name="T4"/>
                  <a:gd fmla="*/ 656 h 657" name="T5"/>
                  <a:gd fmla="*/ 0 w 22248" name="T6"/>
                  <a:gd fmla="*/ 398 h 657" name="T7"/>
                  <a:gd fmla="*/ 0 w 22248" name="T8"/>
                  <a:gd fmla="*/ 0 h 657" name="T9"/>
                  <a:gd fmla="*/ 22247 w 22248" name="T10"/>
                  <a:gd fmla="*/ 0 h 657" name="T11"/>
                  <a:gd fmla="*/ 22247 w 22248" name="T12"/>
                  <a:gd fmla="*/ 398 h 657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22248" name="T21"/>
                  <a:gd fmla="*/ 0 h 657" name="T22"/>
                  <a:gd fmla="*/ 22248 w 22248" name="T23"/>
                  <a:gd fmla="*/ 657 h 657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657" w="22248">
                    <a:moveTo>
                      <a:pt x="22247" y="398"/>
                    </a:moveTo>
                    <a:cubicBezTo>
                      <a:pt x="22247" y="398"/>
                      <a:pt x="21890" y="656"/>
                      <a:pt x="21410" y="656"/>
                    </a:cubicBezTo>
                    <a:lnTo>
                      <a:pt x="870" y="656"/>
                    </a:lnTo>
                    <a:cubicBezTo>
                      <a:pt x="462" y="656"/>
                      <a:pt x="0" y="398"/>
                      <a:pt x="0" y="398"/>
                    </a:cubicBezTo>
                    <a:lnTo>
                      <a:pt x="0" y="0"/>
                    </a:lnTo>
                    <a:lnTo>
                      <a:pt x="22247" y="0"/>
                    </a:lnTo>
                    <a:lnTo>
                      <a:pt x="22247" y="398"/>
                    </a:lnTo>
                  </a:path>
                </a:pathLst>
              </a:custGeom>
              <a:noFill/>
              <a:ln w="10080">
                <a:solidFill>
                  <a:schemeClr val="tx2"/>
                </a:solidFill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" name="任意多边形: 形状 21"/>
              <p:cNvSpPr/>
              <p:nvPr/>
            </p:nvSpPr>
            <p:spPr bwMode="auto">
              <a:xfrm>
                <a:off x="8540751" y="9312275"/>
                <a:ext cx="8012112" cy="93663"/>
              </a:xfrm>
              <a:custGeom>
                <a:gdLst>
                  <a:gd fmla="*/ 0 w 22256" name="T0"/>
                  <a:gd fmla="*/ 0 h 262" name="T1"/>
                  <a:gd fmla="*/ 870 w 22256" name="T2"/>
                  <a:gd fmla="*/ 261 h 262" name="T3"/>
                  <a:gd fmla="*/ 21418 w 22256" name="T4"/>
                  <a:gd fmla="*/ 261 h 262" name="T5"/>
                  <a:gd fmla="*/ 22255 w 22256" name="T6"/>
                  <a:gd fmla="*/ 0 h 262" name="T7"/>
                  <a:gd fmla="*/ 0 w 22256" name="T8"/>
                  <a:gd fmla="*/ 0 h 262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2256" name="T15"/>
                  <a:gd fmla="*/ 0 h 262" name="T16"/>
                  <a:gd fmla="*/ 22256 w 22256" name="T17"/>
                  <a:gd fmla="*/ 262 h 262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62" w="22256">
                    <a:moveTo>
                      <a:pt x="0" y="0"/>
                    </a:moveTo>
                    <a:cubicBezTo>
                      <a:pt x="0" y="0"/>
                      <a:pt x="462" y="261"/>
                      <a:pt x="870" y="261"/>
                    </a:cubicBezTo>
                    <a:lnTo>
                      <a:pt x="21418" y="261"/>
                    </a:lnTo>
                    <a:cubicBezTo>
                      <a:pt x="21898" y="261"/>
                      <a:pt x="22255" y="0"/>
                      <a:pt x="22255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" name="任意多边形: 形状 22"/>
              <p:cNvSpPr/>
              <p:nvPr/>
            </p:nvSpPr>
            <p:spPr bwMode="auto">
              <a:xfrm>
                <a:off x="11979275" y="9167813"/>
                <a:ext cx="1141413" cy="88900"/>
              </a:xfrm>
              <a:custGeom>
                <a:gdLst>
                  <a:gd fmla="*/ 0 w 3171" name="T0"/>
                  <a:gd fmla="*/ 0 h 249" name="T1"/>
                  <a:gd fmla="*/ 349 w 3171" name="T2"/>
                  <a:gd fmla="*/ 248 h 249" name="T3"/>
                  <a:gd fmla="*/ 2821 w 3171" name="T4"/>
                  <a:gd fmla="*/ 248 h 249" name="T5"/>
                  <a:gd fmla="*/ 3170 w 3171" name="T6"/>
                  <a:gd fmla="*/ 0 h 249" name="T7"/>
                  <a:gd fmla="*/ 0 w 3171" name="T8"/>
                  <a:gd fmla="*/ 0 h 24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3171" name="T15"/>
                  <a:gd fmla="*/ 0 h 249" name="T16"/>
                  <a:gd fmla="*/ 3171 w 3171" name="T17"/>
                  <a:gd fmla="*/ 249 h 249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49" w="3171">
                    <a:moveTo>
                      <a:pt x="0" y="0"/>
                    </a:moveTo>
                    <a:cubicBezTo>
                      <a:pt x="49" y="144"/>
                      <a:pt x="187" y="248"/>
                      <a:pt x="349" y="248"/>
                    </a:cubicBezTo>
                    <a:lnTo>
                      <a:pt x="2821" y="248"/>
                    </a:lnTo>
                    <a:cubicBezTo>
                      <a:pt x="2983" y="248"/>
                      <a:pt x="3120" y="144"/>
                      <a:pt x="3170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" name="任意多边形: 形状 23"/>
              <p:cNvSpPr/>
              <p:nvPr/>
            </p:nvSpPr>
            <p:spPr bwMode="auto">
              <a:xfrm>
                <a:off x="12571413" y="4937125"/>
                <a:ext cx="38100" cy="36513"/>
              </a:xfrm>
              <a:custGeom>
                <a:gdLst>
                  <a:gd fmla="*/ 51 w 104" name="T0"/>
                  <a:gd fmla="*/ 102 h 103" name="T1"/>
                  <a:gd fmla="*/ 0 w 104" name="T2"/>
                  <a:gd fmla="*/ 51 h 103" name="T3"/>
                  <a:gd fmla="*/ 51 w 104" name="T4"/>
                  <a:gd fmla="*/ 0 h 103" name="T5"/>
                  <a:gd fmla="*/ 103 w 104" name="T6"/>
                  <a:gd fmla="*/ 51 h 103" name="T7"/>
                  <a:gd fmla="*/ 51 w 104" name="T8"/>
                  <a:gd fmla="*/ 102 h 10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04" name="T15"/>
                  <a:gd fmla="*/ 0 h 103" name="T16"/>
                  <a:gd fmla="*/ 104 w 104" name="T17"/>
                  <a:gd fmla="*/ 103 h 103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03" w="104">
                    <a:moveTo>
                      <a:pt x="51" y="102"/>
                    </a:moveTo>
                    <a:cubicBezTo>
                      <a:pt x="23" y="102"/>
                      <a:pt x="0" y="79"/>
                      <a:pt x="0" y="51"/>
                    </a:cubicBezTo>
                    <a:cubicBezTo>
                      <a:pt x="0" y="22"/>
                      <a:pt x="23" y="0"/>
                      <a:pt x="51" y="0"/>
                    </a:cubicBezTo>
                    <a:cubicBezTo>
                      <a:pt x="80" y="0"/>
                      <a:pt x="103" y="22"/>
                      <a:pt x="103" y="51"/>
                    </a:cubicBezTo>
                    <a:cubicBezTo>
                      <a:pt x="103" y="79"/>
                      <a:pt x="80" y="102"/>
                      <a:pt x="51" y="10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1085227" y="2041661"/>
              <a:ext cx="4271050" cy="2700705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 algn="ctr" cap="flat" cmpd="sng" w="12700">
              <a:noFill/>
              <a:prstDash val="solid"/>
              <a:miter lim="800000"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584120" y="1336741"/>
            <a:ext cx="4338638" cy="1209429"/>
            <a:chOff x="4584120" y="1336741"/>
            <a:chExt cx="4338638" cy="1209429"/>
          </a:xfrm>
        </p:grpSpPr>
        <p:sp>
          <p:nvSpPr>
            <p:cNvPr id="5" name="矩形 4"/>
            <p:cNvSpPr/>
            <p:nvPr/>
          </p:nvSpPr>
          <p:spPr bwMode="auto">
            <a:xfrm>
              <a:off x="4584120" y="1336741"/>
              <a:ext cx="4338638" cy="1209429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 bwMode="auto">
            <a:xfrm>
              <a:off x="4750139" y="1603918"/>
              <a:ext cx="675075" cy="675075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任意多边形: 形状 8"/>
            <p:cNvSpPr/>
            <p:nvPr/>
          </p:nvSpPr>
          <p:spPr bwMode="auto">
            <a:xfrm>
              <a:off x="4886301" y="1745753"/>
              <a:ext cx="402750" cy="391405"/>
            </a:xfrm>
            <a:custGeom>
              <a:gdLst>
                <a:gd fmla="*/ 279778 w 338138" name="connsiteX0"/>
                <a:gd fmla="*/ 231775 h 328613" name="connsiteY0"/>
                <a:gd fmla="*/ 289126 w 338138" name="connsiteX1"/>
                <a:gd fmla="*/ 271719 h 328613" name="connsiteY1"/>
                <a:gd fmla="*/ 283784 w 338138" name="connsiteX2"/>
                <a:gd fmla="*/ 279708 h 328613" name="connsiteY2"/>
                <a:gd fmla="*/ 282449 w 338138" name="connsiteX3"/>
                <a:gd fmla="*/ 279708 h 328613" name="connsiteY3"/>
                <a:gd fmla="*/ 275771 w 338138" name="connsiteX4"/>
                <a:gd fmla="*/ 274382 h 328613" name="connsiteY4"/>
                <a:gd fmla="*/ 265087 w 338138" name="connsiteX5"/>
                <a:gd fmla="*/ 234438 h 328613" name="connsiteY5"/>
                <a:gd fmla="*/ 239712 w 338138" name="connsiteX6"/>
                <a:gd fmla="*/ 273050 h 328613" name="connsiteY6"/>
                <a:gd fmla="*/ 282449 w 338138" name="connsiteX7"/>
                <a:gd fmla="*/ 314325 h 328613" name="connsiteY7"/>
                <a:gd fmla="*/ 323850 w 338138" name="connsiteX8"/>
                <a:gd fmla="*/ 273050 h 328613" name="connsiteY8"/>
                <a:gd fmla="*/ 282449 w 338138" name="connsiteX9"/>
                <a:gd fmla="*/ 231775 h 328613" name="connsiteY9"/>
                <a:gd fmla="*/ 279778 w 338138" name="connsiteX10"/>
                <a:gd fmla="*/ 231775 h 328613" name="connsiteY10"/>
                <a:gd fmla="*/ 55688 w 338138" name="connsiteX11"/>
                <a:gd fmla="*/ 231775 h 328613" name="connsiteY11"/>
                <a:gd fmla="*/ 14287 w 338138" name="connsiteX12"/>
                <a:gd fmla="*/ 273050 h 328613" name="connsiteY12"/>
                <a:gd fmla="*/ 55688 w 338138" name="connsiteX13"/>
                <a:gd fmla="*/ 314325 h 328613" name="connsiteY13"/>
                <a:gd fmla="*/ 98425 w 338138" name="connsiteX14"/>
                <a:gd fmla="*/ 273050 h 328613" name="connsiteY14"/>
                <a:gd fmla="*/ 97089 w 338138" name="connsiteX15"/>
                <a:gd fmla="*/ 265062 h 328613" name="connsiteY15"/>
                <a:gd fmla="*/ 58359 w 338138" name="connsiteX16"/>
                <a:gd fmla="*/ 279708 h 328613" name="connsiteY16"/>
                <a:gd fmla="*/ 55688 w 338138" name="connsiteX17"/>
                <a:gd fmla="*/ 279708 h 328613" name="connsiteY17"/>
                <a:gd fmla="*/ 49011 w 338138" name="connsiteX18"/>
                <a:gd fmla="*/ 275713 h 328613" name="connsiteY18"/>
                <a:gd fmla="*/ 53017 w 338138" name="connsiteX19"/>
                <a:gd fmla="*/ 266393 h 328613" name="connsiteY19"/>
                <a:gd fmla="*/ 91747 w 338138" name="connsiteX20"/>
                <a:gd fmla="*/ 251747 h 328613" name="connsiteY20"/>
                <a:gd fmla="*/ 55688 w 338138" name="connsiteX21"/>
                <a:gd fmla="*/ 231775 h 328613" name="connsiteY21"/>
                <a:gd fmla="*/ 39613 w 338138" name="connsiteX22"/>
                <a:gd fmla="*/ 195263 h 328613" name="connsiteY22"/>
                <a:gd fmla="*/ 92431 w 338138" name="connsiteX23"/>
                <a:gd fmla="*/ 195263 h 328613" name="connsiteY23"/>
                <a:gd fmla="*/ 97713 w 338138" name="connsiteX24"/>
                <a:gd fmla="*/ 196583 h 328613" name="connsiteY24"/>
                <a:gd fmla="*/ 138647 w 338138" name="connsiteX25"/>
                <a:gd fmla="*/ 237513 h 328613" name="connsiteY25"/>
                <a:gd fmla="*/ 139967 w 338138" name="connsiteX26"/>
                <a:gd fmla="*/ 244114 h 328613" name="connsiteY26"/>
                <a:gd fmla="*/ 136006 w 338138" name="connsiteX27"/>
                <a:gd fmla="*/ 249395 h 328613" name="connsiteY27"/>
                <a:gd fmla="*/ 109597 w 338138" name="connsiteX28"/>
                <a:gd fmla="*/ 259958 h 328613" name="connsiteY28"/>
                <a:gd fmla="*/ 110918 w 338138" name="connsiteX29"/>
                <a:gd fmla="*/ 273161 h 328613" name="connsiteY29"/>
                <a:gd fmla="*/ 55459 w 338138" name="connsiteX30"/>
                <a:gd fmla="*/ 328613 h 328613" name="connsiteY30"/>
                <a:gd fmla="*/ 0 w 338138" name="connsiteX31"/>
                <a:gd fmla="*/ 273161 h 328613" name="connsiteY31"/>
                <a:gd fmla="*/ 55459 w 338138" name="connsiteX32"/>
                <a:gd fmla="*/ 217708 h 328613" name="connsiteY32"/>
                <a:gd fmla="*/ 104315 w 338138" name="connsiteX33"/>
                <a:gd fmla="*/ 246755 h 328613" name="connsiteY33"/>
                <a:gd fmla="*/ 121481 w 338138" name="connsiteX34"/>
                <a:gd fmla="*/ 240153 h 328613" name="connsiteY34"/>
                <a:gd fmla="*/ 89790 w 338138" name="connsiteX35"/>
                <a:gd fmla="*/ 208466 h 328613" name="connsiteY35"/>
                <a:gd fmla="*/ 39613 w 338138" name="connsiteX36"/>
                <a:gd fmla="*/ 208466 h 328613" name="connsiteY36"/>
                <a:gd fmla="*/ 33011 w 338138" name="connsiteX37"/>
                <a:gd fmla="*/ 201864 h 328613" name="connsiteY37"/>
                <a:gd fmla="*/ 39613 w 338138" name="connsiteX38"/>
                <a:gd fmla="*/ 195263 h 328613" name="connsiteY38"/>
                <a:gd fmla="*/ 155575 w 338138" name="connsiteX39"/>
                <a:gd fmla="*/ 0 h 328613" name="connsiteY39"/>
                <a:gd fmla="*/ 191294 w 338138" name="connsiteX40"/>
                <a:gd fmla="*/ 35490 h 328613" name="connsiteY40"/>
                <a:gd fmla="*/ 156898 w 338138" name="connsiteX41"/>
                <a:gd fmla="*/ 70980 h 328613" name="connsiteY41"/>
                <a:gd fmla="*/ 167481 w 338138" name="connsiteX42"/>
                <a:gd fmla="*/ 80181 h 328613" name="connsiteY42"/>
                <a:gd fmla="*/ 168804 w 338138" name="connsiteX43"/>
                <a:gd fmla="*/ 81496 h 328613" name="connsiteY43"/>
                <a:gd fmla="*/ 196586 w 338138" name="connsiteX44"/>
                <a:gd fmla="*/ 126187 h 328613" name="connsiteY44"/>
                <a:gd fmla="*/ 225690 w 338138" name="connsiteX45"/>
                <a:gd fmla="*/ 130131 h 328613" name="connsiteY45"/>
                <a:gd fmla="*/ 234950 w 338138" name="connsiteX46"/>
                <a:gd fmla="*/ 138017 h 328613" name="connsiteY46"/>
                <a:gd fmla="*/ 257440 w 338138" name="connsiteX47"/>
                <a:gd fmla="*/ 149847 h 328613" name="connsiteY47"/>
                <a:gd fmla="*/ 260086 w 338138" name="connsiteX48"/>
                <a:gd fmla="*/ 155105 h 328613" name="connsiteY48"/>
                <a:gd fmla="*/ 270669 w 338138" name="connsiteX49"/>
                <a:gd fmla="*/ 197168 h 328613" name="connsiteY49"/>
                <a:gd fmla="*/ 278607 w 338138" name="connsiteX50"/>
                <a:gd fmla="*/ 197168 h 328613" name="connsiteY50"/>
                <a:gd fmla="*/ 315648 w 338138" name="connsiteX51"/>
                <a:gd fmla="*/ 205054 h 328613" name="connsiteY51"/>
                <a:gd fmla="*/ 319617 w 338138" name="connsiteX52"/>
                <a:gd fmla="*/ 214255 h 328613" name="connsiteY52"/>
                <a:gd fmla="*/ 310357 w 338138" name="connsiteX53"/>
                <a:gd fmla="*/ 216884 h 328613" name="connsiteY53"/>
                <a:gd fmla="*/ 278607 w 338138" name="connsiteX54"/>
                <a:gd fmla="*/ 210312 h 328613" name="connsiteY54"/>
                <a:gd fmla="*/ 274638 w 338138" name="connsiteX55"/>
                <a:gd fmla="*/ 211627 h 328613" name="connsiteY55"/>
                <a:gd fmla="*/ 275961 w 338138" name="connsiteX56"/>
                <a:gd fmla="*/ 218199 h 328613" name="connsiteY56"/>
                <a:gd fmla="*/ 282575 w 338138" name="connsiteX57"/>
                <a:gd fmla="*/ 218199 h 328613" name="connsiteY57"/>
                <a:gd fmla="*/ 338138 w 338138" name="connsiteX58"/>
                <a:gd fmla="*/ 273406 h 328613" name="connsiteY58"/>
                <a:gd fmla="*/ 282575 w 338138" name="connsiteX59"/>
                <a:gd fmla="*/ 328613 h 328613" name="connsiteY59"/>
                <a:gd fmla="*/ 229659 w 338138" name="connsiteX60"/>
                <a:gd fmla="*/ 289180 h 328613" name="connsiteY60"/>
                <a:gd fmla="*/ 183356 w 338138" name="connsiteX61"/>
                <a:gd fmla="*/ 289180 h 328613" name="connsiteY61"/>
                <a:gd fmla="*/ 175419 w 338138" name="connsiteX62"/>
                <a:gd fmla="*/ 282607 h 328613" name="connsiteY62"/>
                <a:gd fmla="*/ 183356 w 338138" name="connsiteX63"/>
                <a:gd fmla="*/ 276035 h 328613" name="connsiteY63"/>
                <a:gd fmla="*/ 227013 w 338138" name="connsiteX64"/>
                <a:gd fmla="*/ 276035 h 328613" name="connsiteY64"/>
                <a:gd fmla="*/ 227013 w 338138" name="connsiteX65"/>
                <a:gd fmla="*/ 273406 h 328613" name="connsiteY65"/>
                <a:gd fmla="*/ 262732 w 338138" name="connsiteX66"/>
                <a:gd fmla="*/ 222142 h 328613" name="connsiteY66"/>
                <a:gd fmla="*/ 261409 w 338138" name="connsiteX67"/>
                <a:gd fmla="*/ 214255 h 328613" name="connsiteY67"/>
                <a:gd fmla="*/ 230981 w 338138" name="connsiteX68"/>
                <a:gd fmla="*/ 239231 h 328613" name="connsiteY68"/>
                <a:gd fmla="*/ 224367 w 338138" name="connsiteX69"/>
                <a:gd fmla="*/ 243174 h 328613" name="connsiteY69"/>
                <a:gd fmla="*/ 221721 w 338138" name="connsiteX70"/>
                <a:gd fmla="*/ 241859 h 328613" name="connsiteY70"/>
                <a:gd fmla="*/ 219075 w 338138" name="connsiteX71"/>
                <a:gd fmla="*/ 232658 h 328613" name="connsiteY71"/>
                <a:gd fmla="*/ 257440 w 338138" name="connsiteX72"/>
                <a:gd fmla="*/ 201111 h 328613" name="connsiteY72"/>
                <a:gd fmla="*/ 248180 w 338138" name="connsiteX73"/>
                <a:gd fmla="*/ 160363 h 328613" name="connsiteY73"/>
                <a:gd fmla="*/ 228336 w 338138" name="connsiteX74"/>
                <a:gd fmla="*/ 151162 h 328613" name="connsiteY74"/>
                <a:gd fmla="*/ 227013 w 338138" name="connsiteX75"/>
                <a:gd fmla="*/ 149847 h 328613" name="connsiteY75"/>
                <a:gd fmla="*/ 224367 w 338138" name="connsiteX76"/>
                <a:gd fmla="*/ 149847 h 328613" name="connsiteY76"/>
                <a:gd fmla="*/ 188648 w 338138" name="connsiteX77"/>
                <a:gd fmla="*/ 149847 h 328613" name="connsiteY77"/>
                <a:gd fmla="*/ 179388 w 338138" name="connsiteX78"/>
                <a:gd fmla="*/ 145904 h 328613" name="connsiteY78"/>
                <a:gd fmla="*/ 178065 w 338138" name="connsiteX79"/>
                <a:gd fmla="*/ 144589 h 328613" name="connsiteY79"/>
                <a:gd fmla="*/ 170127 w 338138" name="connsiteX80"/>
                <a:gd fmla="*/ 134074 h 328613" name="connsiteY80"/>
                <a:gd fmla="*/ 168804 w 338138" name="connsiteX81"/>
                <a:gd fmla="*/ 140646 h 328613" name="connsiteY81"/>
                <a:gd fmla="*/ 167481 w 338138" name="connsiteX82"/>
                <a:gd fmla="*/ 148533 h 328613" name="connsiteY82"/>
                <a:gd fmla="*/ 166158 w 338138" name="connsiteX83"/>
                <a:gd fmla="*/ 152476 h 328613" name="connsiteY83"/>
                <a:gd fmla="*/ 166158 w 338138" name="connsiteX84"/>
                <a:gd fmla="*/ 156420 h 328613" name="connsiteY84"/>
                <a:gd fmla="*/ 163513 w 338138" name="connsiteX85"/>
                <a:gd fmla="*/ 164306 h 328613" name="connsiteY85"/>
                <a:gd fmla="*/ 162190 w 338138" name="connsiteX86"/>
                <a:gd fmla="*/ 170879 h 328613" name="connsiteY86"/>
                <a:gd fmla="*/ 160867 w 338138" name="connsiteX87"/>
                <a:gd fmla="*/ 173507 h 328613" name="connsiteY87"/>
                <a:gd fmla="*/ 200554 w 338138" name="connsiteX88"/>
                <a:gd fmla="*/ 182709 h 328613" name="connsiteY88"/>
                <a:gd fmla="*/ 201877 w 338138" name="connsiteX89"/>
                <a:gd fmla="*/ 182709 h 328613" name="connsiteY89"/>
                <a:gd fmla="*/ 215106 w 338138" name="connsiteX90"/>
                <a:gd fmla="*/ 205054 h 328613" name="connsiteY90"/>
                <a:gd fmla="*/ 212461 w 338138" name="connsiteX91"/>
                <a:gd fmla="*/ 210312 h 328613" name="connsiteY91"/>
                <a:gd fmla="*/ 163513 w 338138" name="connsiteX92"/>
                <a:gd fmla="*/ 289180 h 328613" name="connsiteY92"/>
                <a:gd fmla="*/ 144992 w 338138" name="connsiteX93"/>
                <a:gd fmla="*/ 293123 h 328613" name="connsiteY93"/>
                <a:gd fmla="*/ 139700 w 338138" name="connsiteX94"/>
                <a:gd fmla="*/ 276035 h 328613" name="connsiteY94"/>
                <a:gd fmla="*/ 168804 w 338138" name="connsiteX95"/>
                <a:gd fmla="*/ 214255 h 328613" name="connsiteY95"/>
                <a:gd fmla="*/ 125148 w 338138" name="connsiteX96"/>
                <a:gd fmla="*/ 206369 h 328613" name="connsiteY96"/>
                <a:gd fmla="*/ 103981 w 338138" name="connsiteX97"/>
                <a:gd fmla="*/ 195853 h 328613" name="connsiteY97"/>
                <a:gd fmla="*/ 97367 w 338138" name="connsiteX98"/>
                <a:gd fmla="*/ 164306 h 328613" name="connsiteY98"/>
                <a:gd fmla="*/ 121179 w 338138" name="connsiteX99"/>
                <a:gd fmla="*/ 95955 h 328613" name="connsiteY99"/>
                <a:gd fmla="*/ 121179 w 338138" name="connsiteX100"/>
                <a:gd fmla="*/ 90697 h 328613" name="connsiteY100"/>
                <a:gd fmla="*/ 143669 w 338138" name="connsiteX101"/>
                <a:gd fmla="*/ 68351 h 328613" name="connsiteY101"/>
                <a:gd fmla="*/ 119856 w 338138" name="connsiteX102"/>
                <a:gd fmla="*/ 35490 h 328613" name="connsiteY102"/>
                <a:gd fmla="*/ 155575 w 338138" name="connsiteX103"/>
                <a:gd fmla="*/ 0 h 328613" name="connsiteY1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b="b" l="l" r="r" t="t"/>
              <a:pathLst>
                <a:path h="328613" w="338138">
                  <a:moveTo>
                    <a:pt x="279778" y="231775"/>
                  </a:moveTo>
                  <a:cubicBezTo>
                    <a:pt x="279778" y="231775"/>
                    <a:pt x="279778" y="231775"/>
                    <a:pt x="289126" y="271719"/>
                  </a:cubicBezTo>
                  <a:cubicBezTo>
                    <a:pt x="290462" y="275713"/>
                    <a:pt x="287791" y="278376"/>
                    <a:pt x="283784" y="279708"/>
                  </a:cubicBezTo>
                  <a:cubicBezTo>
                    <a:pt x="283784" y="279708"/>
                    <a:pt x="282449" y="279708"/>
                    <a:pt x="282449" y="279708"/>
                  </a:cubicBezTo>
                  <a:cubicBezTo>
                    <a:pt x="279778" y="279708"/>
                    <a:pt x="275771" y="278376"/>
                    <a:pt x="275771" y="274382"/>
                  </a:cubicBezTo>
                  <a:cubicBezTo>
                    <a:pt x="275771" y="274382"/>
                    <a:pt x="275771" y="274382"/>
                    <a:pt x="265087" y="234438"/>
                  </a:cubicBezTo>
                  <a:cubicBezTo>
                    <a:pt x="250396" y="241095"/>
                    <a:pt x="239712" y="255741"/>
                    <a:pt x="239712" y="273050"/>
                  </a:cubicBezTo>
                  <a:cubicBezTo>
                    <a:pt x="239712" y="295685"/>
                    <a:pt x="259745" y="314325"/>
                    <a:pt x="282449" y="314325"/>
                  </a:cubicBezTo>
                  <a:cubicBezTo>
                    <a:pt x="305153" y="314325"/>
                    <a:pt x="323850" y="295685"/>
                    <a:pt x="323850" y="273050"/>
                  </a:cubicBezTo>
                  <a:cubicBezTo>
                    <a:pt x="323850" y="250416"/>
                    <a:pt x="305153" y="231775"/>
                    <a:pt x="282449" y="231775"/>
                  </a:cubicBezTo>
                  <a:cubicBezTo>
                    <a:pt x="281113" y="231775"/>
                    <a:pt x="279778" y="231775"/>
                    <a:pt x="279778" y="231775"/>
                  </a:cubicBezTo>
                  <a:close/>
                  <a:moveTo>
                    <a:pt x="55688" y="231775"/>
                  </a:moveTo>
                  <a:cubicBezTo>
                    <a:pt x="32984" y="231775"/>
                    <a:pt x="14287" y="250416"/>
                    <a:pt x="14287" y="273050"/>
                  </a:cubicBezTo>
                  <a:cubicBezTo>
                    <a:pt x="14287" y="295685"/>
                    <a:pt x="32984" y="314325"/>
                    <a:pt x="55688" y="314325"/>
                  </a:cubicBezTo>
                  <a:cubicBezTo>
                    <a:pt x="78392" y="314325"/>
                    <a:pt x="98425" y="295685"/>
                    <a:pt x="98425" y="273050"/>
                  </a:cubicBezTo>
                  <a:cubicBezTo>
                    <a:pt x="98425" y="270387"/>
                    <a:pt x="97089" y="267724"/>
                    <a:pt x="97089" y="265062"/>
                  </a:cubicBezTo>
                  <a:cubicBezTo>
                    <a:pt x="97089" y="265062"/>
                    <a:pt x="97089" y="265062"/>
                    <a:pt x="58359" y="279708"/>
                  </a:cubicBezTo>
                  <a:cubicBezTo>
                    <a:pt x="57024" y="279708"/>
                    <a:pt x="57024" y="279708"/>
                    <a:pt x="55688" y="279708"/>
                  </a:cubicBezTo>
                  <a:cubicBezTo>
                    <a:pt x="53017" y="279708"/>
                    <a:pt x="50346" y="278376"/>
                    <a:pt x="49011" y="275713"/>
                  </a:cubicBezTo>
                  <a:cubicBezTo>
                    <a:pt x="47675" y="271719"/>
                    <a:pt x="49011" y="267724"/>
                    <a:pt x="53017" y="266393"/>
                  </a:cubicBezTo>
                  <a:cubicBezTo>
                    <a:pt x="53017" y="266393"/>
                    <a:pt x="53017" y="266393"/>
                    <a:pt x="91747" y="251747"/>
                  </a:cubicBezTo>
                  <a:cubicBezTo>
                    <a:pt x="83734" y="239764"/>
                    <a:pt x="70379" y="231775"/>
                    <a:pt x="55688" y="231775"/>
                  </a:cubicBezTo>
                  <a:close/>
                  <a:moveTo>
                    <a:pt x="39613" y="195263"/>
                  </a:moveTo>
                  <a:cubicBezTo>
                    <a:pt x="39613" y="195263"/>
                    <a:pt x="39613" y="195263"/>
                    <a:pt x="92431" y="195263"/>
                  </a:cubicBezTo>
                  <a:cubicBezTo>
                    <a:pt x="95072" y="195263"/>
                    <a:pt x="96393" y="195263"/>
                    <a:pt x="97713" y="196583"/>
                  </a:cubicBezTo>
                  <a:cubicBezTo>
                    <a:pt x="97713" y="196583"/>
                    <a:pt x="97713" y="196583"/>
                    <a:pt x="138647" y="237513"/>
                  </a:cubicBezTo>
                  <a:cubicBezTo>
                    <a:pt x="139967" y="238833"/>
                    <a:pt x="141288" y="241474"/>
                    <a:pt x="139967" y="244114"/>
                  </a:cubicBezTo>
                  <a:cubicBezTo>
                    <a:pt x="139967" y="246755"/>
                    <a:pt x="138647" y="248075"/>
                    <a:pt x="136006" y="249395"/>
                  </a:cubicBezTo>
                  <a:cubicBezTo>
                    <a:pt x="136006" y="249395"/>
                    <a:pt x="136006" y="249395"/>
                    <a:pt x="109597" y="259958"/>
                  </a:cubicBezTo>
                  <a:cubicBezTo>
                    <a:pt x="110918" y="263919"/>
                    <a:pt x="110918" y="267880"/>
                    <a:pt x="110918" y="273161"/>
                  </a:cubicBezTo>
                  <a:cubicBezTo>
                    <a:pt x="110918" y="303528"/>
                    <a:pt x="85829" y="328613"/>
                    <a:pt x="55459" y="328613"/>
                  </a:cubicBezTo>
                  <a:cubicBezTo>
                    <a:pt x="25088" y="328613"/>
                    <a:pt x="0" y="303528"/>
                    <a:pt x="0" y="273161"/>
                  </a:cubicBezTo>
                  <a:cubicBezTo>
                    <a:pt x="0" y="242794"/>
                    <a:pt x="25088" y="217708"/>
                    <a:pt x="55459" y="217708"/>
                  </a:cubicBezTo>
                  <a:cubicBezTo>
                    <a:pt x="76586" y="217708"/>
                    <a:pt x="95072" y="229590"/>
                    <a:pt x="104315" y="246755"/>
                  </a:cubicBezTo>
                  <a:cubicBezTo>
                    <a:pt x="104315" y="246755"/>
                    <a:pt x="104315" y="246755"/>
                    <a:pt x="121481" y="240153"/>
                  </a:cubicBezTo>
                  <a:cubicBezTo>
                    <a:pt x="121481" y="240153"/>
                    <a:pt x="121481" y="240153"/>
                    <a:pt x="89790" y="208466"/>
                  </a:cubicBezTo>
                  <a:cubicBezTo>
                    <a:pt x="89790" y="208466"/>
                    <a:pt x="89790" y="208466"/>
                    <a:pt x="39613" y="208466"/>
                  </a:cubicBezTo>
                  <a:cubicBezTo>
                    <a:pt x="35652" y="208466"/>
                    <a:pt x="33011" y="205825"/>
                    <a:pt x="33011" y="201864"/>
                  </a:cubicBezTo>
                  <a:cubicBezTo>
                    <a:pt x="33011" y="197903"/>
                    <a:pt x="35652" y="195263"/>
                    <a:pt x="39613" y="195263"/>
                  </a:cubicBezTo>
                  <a:close/>
                  <a:moveTo>
                    <a:pt x="155575" y="0"/>
                  </a:moveTo>
                  <a:cubicBezTo>
                    <a:pt x="175419" y="0"/>
                    <a:pt x="191294" y="15773"/>
                    <a:pt x="191294" y="35490"/>
                  </a:cubicBezTo>
                  <a:cubicBezTo>
                    <a:pt x="191294" y="53892"/>
                    <a:pt x="175419" y="69666"/>
                    <a:pt x="156898" y="70980"/>
                  </a:cubicBezTo>
                  <a:cubicBezTo>
                    <a:pt x="160867" y="72295"/>
                    <a:pt x="164835" y="76238"/>
                    <a:pt x="167481" y="80181"/>
                  </a:cubicBezTo>
                  <a:cubicBezTo>
                    <a:pt x="168804" y="80181"/>
                    <a:pt x="168804" y="80181"/>
                    <a:pt x="168804" y="81496"/>
                  </a:cubicBezTo>
                  <a:cubicBezTo>
                    <a:pt x="168804" y="81496"/>
                    <a:pt x="168804" y="81496"/>
                    <a:pt x="196586" y="126187"/>
                  </a:cubicBezTo>
                  <a:cubicBezTo>
                    <a:pt x="196586" y="126187"/>
                    <a:pt x="196586" y="126187"/>
                    <a:pt x="225690" y="130131"/>
                  </a:cubicBezTo>
                  <a:cubicBezTo>
                    <a:pt x="230981" y="130131"/>
                    <a:pt x="234950" y="134074"/>
                    <a:pt x="234950" y="138017"/>
                  </a:cubicBezTo>
                  <a:cubicBezTo>
                    <a:pt x="234950" y="138017"/>
                    <a:pt x="234950" y="138017"/>
                    <a:pt x="257440" y="149847"/>
                  </a:cubicBezTo>
                  <a:cubicBezTo>
                    <a:pt x="258763" y="151162"/>
                    <a:pt x="260086" y="152476"/>
                    <a:pt x="260086" y="155105"/>
                  </a:cubicBezTo>
                  <a:cubicBezTo>
                    <a:pt x="260086" y="155105"/>
                    <a:pt x="260086" y="155105"/>
                    <a:pt x="270669" y="197168"/>
                  </a:cubicBezTo>
                  <a:cubicBezTo>
                    <a:pt x="273315" y="197168"/>
                    <a:pt x="275961" y="197168"/>
                    <a:pt x="278607" y="197168"/>
                  </a:cubicBezTo>
                  <a:cubicBezTo>
                    <a:pt x="291836" y="195853"/>
                    <a:pt x="303742" y="198482"/>
                    <a:pt x="315648" y="205054"/>
                  </a:cubicBezTo>
                  <a:cubicBezTo>
                    <a:pt x="319617" y="206369"/>
                    <a:pt x="320940" y="210312"/>
                    <a:pt x="319617" y="214255"/>
                  </a:cubicBezTo>
                  <a:cubicBezTo>
                    <a:pt x="316971" y="216884"/>
                    <a:pt x="313003" y="219513"/>
                    <a:pt x="310357" y="216884"/>
                  </a:cubicBezTo>
                  <a:cubicBezTo>
                    <a:pt x="299773" y="211627"/>
                    <a:pt x="289190" y="210312"/>
                    <a:pt x="278607" y="210312"/>
                  </a:cubicBezTo>
                  <a:cubicBezTo>
                    <a:pt x="277284" y="210312"/>
                    <a:pt x="275961" y="210312"/>
                    <a:pt x="274638" y="211627"/>
                  </a:cubicBezTo>
                  <a:cubicBezTo>
                    <a:pt x="274638" y="211627"/>
                    <a:pt x="274638" y="211627"/>
                    <a:pt x="275961" y="218199"/>
                  </a:cubicBezTo>
                  <a:cubicBezTo>
                    <a:pt x="278607" y="218199"/>
                    <a:pt x="279930" y="218199"/>
                    <a:pt x="282575" y="218199"/>
                  </a:cubicBezTo>
                  <a:cubicBezTo>
                    <a:pt x="313003" y="218199"/>
                    <a:pt x="338138" y="243174"/>
                    <a:pt x="338138" y="273406"/>
                  </a:cubicBezTo>
                  <a:cubicBezTo>
                    <a:pt x="338138" y="303639"/>
                    <a:pt x="313003" y="328613"/>
                    <a:pt x="282575" y="328613"/>
                  </a:cubicBezTo>
                  <a:cubicBezTo>
                    <a:pt x="257440" y="328613"/>
                    <a:pt x="236273" y="312840"/>
                    <a:pt x="229659" y="289180"/>
                  </a:cubicBezTo>
                  <a:cubicBezTo>
                    <a:pt x="229659" y="289180"/>
                    <a:pt x="229659" y="289180"/>
                    <a:pt x="183356" y="289180"/>
                  </a:cubicBezTo>
                  <a:cubicBezTo>
                    <a:pt x="179388" y="289180"/>
                    <a:pt x="175419" y="286551"/>
                    <a:pt x="175419" y="282607"/>
                  </a:cubicBezTo>
                  <a:cubicBezTo>
                    <a:pt x="175419" y="278664"/>
                    <a:pt x="179388" y="276035"/>
                    <a:pt x="183356" y="276035"/>
                  </a:cubicBezTo>
                  <a:cubicBezTo>
                    <a:pt x="183356" y="276035"/>
                    <a:pt x="183356" y="276035"/>
                    <a:pt x="227013" y="276035"/>
                  </a:cubicBezTo>
                  <a:cubicBezTo>
                    <a:pt x="227013" y="274721"/>
                    <a:pt x="227013" y="274721"/>
                    <a:pt x="227013" y="273406"/>
                  </a:cubicBezTo>
                  <a:cubicBezTo>
                    <a:pt x="227013" y="249746"/>
                    <a:pt x="241565" y="230029"/>
                    <a:pt x="262732" y="222142"/>
                  </a:cubicBezTo>
                  <a:cubicBezTo>
                    <a:pt x="262732" y="222142"/>
                    <a:pt x="262732" y="222142"/>
                    <a:pt x="261409" y="214255"/>
                  </a:cubicBezTo>
                  <a:cubicBezTo>
                    <a:pt x="248180" y="219513"/>
                    <a:pt x="237596" y="228714"/>
                    <a:pt x="230981" y="239231"/>
                  </a:cubicBezTo>
                  <a:cubicBezTo>
                    <a:pt x="229659" y="241859"/>
                    <a:pt x="227013" y="243174"/>
                    <a:pt x="224367" y="243174"/>
                  </a:cubicBezTo>
                  <a:cubicBezTo>
                    <a:pt x="224367" y="243174"/>
                    <a:pt x="223044" y="243174"/>
                    <a:pt x="221721" y="241859"/>
                  </a:cubicBezTo>
                  <a:cubicBezTo>
                    <a:pt x="217752" y="240545"/>
                    <a:pt x="216429" y="235287"/>
                    <a:pt x="219075" y="232658"/>
                  </a:cubicBezTo>
                  <a:cubicBezTo>
                    <a:pt x="228336" y="218199"/>
                    <a:pt x="241565" y="206369"/>
                    <a:pt x="257440" y="201111"/>
                  </a:cubicBezTo>
                  <a:cubicBezTo>
                    <a:pt x="257440" y="201111"/>
                    <a:pt x="257440" y="201111"/>
                    <a:pt x="248180" y="160363"/>
                  </a:cubicBezTo>
                  <a:cubicBezTo>
                    <a:pt x="248180" y="160363"/>
                    <a:pt x="248180" y="160363"/>
                    <a:pt x="228336" y="151162"/>
                  </a:cubicBezTo>
                  <a:cubicBezTo>
                    <a:pt x="228336" y="151162"/>
                    <a:pt x="228336" y="149847"/>
                    <a:pt x="227013" y="149847"/>
                  </a:cubicBezTo>
                  <a:cubicBezTo>
                    <a:pt x="227013" y="149847"/>
                    <a:pt x="225690" y="149847"/>
                    <a:pt x="224367" y="149847"/>
                  </a:cubicBezTo>
                  <a:cubicBezTo>
                    <a:pt x="224367" y="149847"/>
                    <a:pt x="224367" y="149847"/>
                    <a:pt x="188648" y="149847"/>
                  </a:cubicBezTo>
                  <a:cubicBezTo>
                    <a:pt x="184679" y="149847"/>
                    <a:pt x="180711" y="148533"/>
                    <a:pt x="179388" y="145904"/>
                  </a:cubicBezTo>
                  <a:cubicBezTo>
                    <a:pt x="179388" y="145904"/>
                    <a:pt x="179388" y="145904"/>
                    <a:pt x="178065" y="144589"/>
                  </a:cubicBezTo>
                  <a:cubicBezTo>
                    <a:pt x="178065" y="144589"/>
                    <a:pt x="178065" y="144589"/>
                    <a:pt x="170127" y="134074"/>
                  </a:cubicBezTo>
                  <a:cubicBezTo>
                    <a:pt x="170127" y="136703"/>
                    <a:pt x="170127" y="138017"/>
                    <a:pt x="168804" y="140646"/>
                  </a:cubicBezTo>
                  <a:cubicBezTo>
                    <a:pt x="168804" y="143275"/>
                    <a:pt x="167481" y="145904"/>
                    <a:pt x="167481" y="148533"/>
                  </a:cubicBezTo>
                  <a:cubicBezTo>
                    <a:pt x="167481" y="149847"/>
                    <a:pt x="167481" y="151162"/>
                    <a:pt x="166158" y="152476"/>
                  </a:cubicBezTo>
                  <a:cubicBezTo>
                    <a:pt x="166158" y="153791"/>
                    <a:pt x="166158" y="155105"/>
                    <a:pt x="166158" y="156420"/>
                  </a:cubicBezTo>
                  <a:cubicBezTo>
                    <a:pt x="164835" y="159048"/>
                    <a:pt x="164835" y="161677"/>
                    <a:pt x="163513" y="164306"/>
                  </a:cubicBezTo>
                  <a:cubicBezTo>
                    <a:pt x="163513" y="166935"/>
                    <a:pt x="162190" y="168250"/>
                    <a:pt x="162190" y="170879"/>
                  </a:cubicBezTo>
                  <a:cubicBezTo>
                    <a:pt x="160867" y="172193"/>
                    <a:pt x="160867" y="172193"/>
                    <a:pt x="160867" y="173507"/>
                  </a:cubicBezTo>
                  <a:cubicBezTo>
                    <a:pt x="160867" y="173507"/>
                    <a:pt x="160867" y="173507"/>
                    <a:pt x="200554" y="182709"/>
                  </a:cubicBezTo>
                  <a:cubicBezTo>
                    <a:pt x="200554" y="182709"/>
                    <a:pt x="200554" y="182709"/>
                    <a:pt x="201877" y="182709"/>
                  </a:cubicBezTo>
                  <a:cubicBezTo>
                    <a:pt x="211138" y="185337"/>
                    <a:pt x="217752" y="195853"/>
                    <a:pt x="215106" y="205054"/>
                  </a:cubicBezTo>
                  <a:cubicBezTo>
                    <a:pt x="215106" y="206369"/>
                    <a:pt x="213784" y="208998"/>
                    <a:pt x="212461" y="210312"/>
                  </a:cubicBezTo>
                  <a:cubicBezTo>
                    <a:pt x="212461" y="210312"/>
                    <a:pt x="212461" y="210312"/>
                    <a:pt x="163513" y="289180"/>
                  </a:cubicBezTo>
                  <a:cubicBezTo>
                    <a:pt x="159544" y="294437"/>
                    <a:pt x="151606" y="297066"/>
                    <a:pt x="144992" y="293123"/>
                  </a:cubicBezTo>
                  <a:cubicBezTo>
                    <a:pt x="138377" y="289180"/>
                    <a:pt x="137054" y="281293"/>
                    <a:pt x="139700" y="276035"/>
                  </a:cubicBezTo>
                  <a:cubicBezTo>
                    <a:pt x="139700" y="276035"/>
                    <a:pt x="139700" y="276035"/>
                    <a:pt x="168804" y="214255"/>
                  </a:cubicBezTo>
                  <a:cubicBezTo>
                    <a:pt x="168804" y="214255"/>
                    <a:pt x="168804" y="214255"/>
                    <a:pt x="125148" y="206369"/>
                  </a:cubicBezTo>
                  <a:cubicBezTo>
                    <a:pt x="115887" y="203740"/>
                    <a:pt x="107950" y="201111"/>
                    <a:pt x="103981" y="195853"/>
                  </a:cubicBezTo>
                  <a:cubicBezTo>
                    <a:pt x="96044" y="186652"/>
                    <a:pt x="92075" y="176136"/>
                    <a:pt x="97367" y="164306"/>
                  </a:cubicBezTo>
                  <a:cubicBezTo>
                    <a:pt x="115887" y="124873"/>
                    <a:pt x="121179" y="95955"/>
                    <a:pt x="121179" y="95955"/>
                  </a:cubicBezTo>
                  <a:cubicBezTo>
                    <a:pt x="121179" y="95955"/>
                    <a:pt x="121179" y="95955"/>
                    <a:pt x="121179" y="90697"/>
                  </a:cubicBezTo>
                  <a:cubicBezTo>
                    <a:pt x="122502" y="78867"/>
                    <a:pt x="131763" y="69666"/>
                    <a:pt x="143669" y="68351"/>
                  </a:cubicBezTo>
                  <a:cubicBezTo>
                    <a:pt x="130440" y="63093"/>
                    <a:pt x="119856" y="49949"/>
                    <a:pt x="119856" y="35490"/>
                  </a:cubicBezTo>
                  <a:cubicBezTo>
                    <a:pt x="119856" y="15773"/>
                    <a:pt x="135731" y="0"/>
                    <a:pt x="155575" y="0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5591232" y="1569492"/>
              <a:ext cx="3155350" cy="743926"/>
              <a:chOff x="7505490" y="2041661"/>
              <a:chExt cx="4207134" cy="991902"/>
            </a:xfrm>
          </p:grpSpPr>
          <p:sp>
            <p:nvSpPr>
              <p:cNvPr id="15" name="文本框 20"/>
              <p:cNvSpPr txBox="1"/>
              <p:nvPr/>
            </p:nvSpPr>
            <p:spPr>
              <a:xfrm>
                <a:off x="7505490" y="2041661"/>
                <a:ext cx="4207134" cy="422405"/>
              </a:xfrm>
              <a:prstGeom prst="rect">
                <a:avLst/>
              </a:prstGeom>
              <a:noFill/>
            </p:spPr>
            <p:txBody>
              <a:bodyPr anchor="b" anchorCtr="0" bIns="72000" lIns="72000" rIns="72000" tIns="72000" wrap="none">
                <a:normAutofit fontScale="77500" lnSpcReduction="20000"/>
              </a:bodyPr>
              <a:lstStyle/>
              <a:p>
                <a:r>
                  <a:rPr altLang="en-US" b="1" lang="zh-CN" smtClean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单击添加标题</a:t>
                </a:r>
              </a:p>
            </p:txBody>
          </p:sp>
          <p:sp>
            <p:nvSpPr>
              <p:cNvPr id="16" name="文本框 21"/>
              <p:cNvSpPr txBox="1"/>
              <p:nvPr/>
            </p:nvSpPr>
            <p:spPr>
              <a:xfrm>
                <a:off x="7505490" y="2464066"/>
                <a:ext cx="4207134" cy="569497"/>
              </a:xfrm>
              <a:prstGeom prst="rect">
                <a:avLst/>
              </a:prstGeom>
              <a:noFill/>
            </p:spPr>
            <p:txBody>
              <a:bodyPr anchor="t" anchorCtr="0" bIns="72000" lIns="72000" rIns="72000" tIns="72000" wrap="square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altLang="en-US" lang="zh-CN" sz="12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此部分内容作为文字排版占位显示（建议使用主题字体）</a:t>
                </a:r>
                <a:br>
                  <a:rPr altLang="en-US" lang="zh-CN" sz="12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altLang="en-US" lang="zh-CN" sz="12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如需更改请在（设置形状格式）菜单下（文本选项）中调整</a:t>
                </a: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4584120" y="2597330"/>
            <a:ext cx="4338638" cy="1209429"/>
            <a:chOff x="4584120" y="2597330"/>
            <a:chExt cx="4338638" cy="1209429"/>
          </a:xfrm>
        </p:grpSpPr>
        <p:sp>
          <p:nvSpPr>
            <p:cNvPr id="6" name="矩形 5"/>
            <p:cNvSpPr/>
            <p:nvPr/>
          </p:nvSpPr>
          <p:spPr bwMode="auto">
            <a:xfrm>
              <a:off x="4584120" y="2597330"/>
              <a:ext cx="4338638" cy="1209429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 bwMode="auto">
            <a:xfrm>
              <a:off x="4750139" y="2864507"/>
              <a:ext cx="675075" cy="675075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4886301" y="3037798"/>
              <a:ext cx="402750" cy="328492"/>
            </a:xfrm>
            <a:custGeom>
              <a:gdLst>
                <a:gd fmla="*/ 39952 w 338667" name="connsiteX0"/>
                <a:gd fmla="*/ 252412 h 276225" name="connsiteY0"/>
                <a:gd fmla="*/ 297127 w 338667" name="connsiteX1"/>
                <a:gd fmla="*/ 252412 h 276225" name="connsiteY1"/>
                <a:gd fmla="*/ 297127 w 338667" name="connsiteX2"/>
                <a:gd fmla="*/ 276225 h 276225" name="connsiteY2"/>
                <a:gd fmla="*/ 39952 w 338667" name="connsiteX3"/>
                <a:gd fmla="*/ 276225 h 276225" name="connsiteY3"/>
                <a:gd fmla="*/ 169334 w 338667" name="connsiteX4"/>
                <a:gd fmla="*/ 98425 h 276225" name="connsiteY4"/>
                <a:gd fmla="*/ 225690 w 338667" name="connsiteX5"/>
                <a:gd fmla="*/ 154918 h 276225" name="connsiteY5"/>
                <a:gd fmla="*/ 221758 w 338667" name="connsiteX6"/>
                <a:gd fmla="*/ 177253 h 276225" name="connsiteY6"/>
                <a:gd fmla="*/ 206031 w 338667" name="connsiteX7"/>
                <a:gd fmla="*/ 169370 h 276225" name="connsiteY7"/>
                <a:gd fmla="*/ 206031 w 338667" name="connsiteX8"/>
                <a:gd fmla="*/ 168056 h 276225" name="connsiteY8"/>
                <a:gd fmla="*/ 208652 w 338667" name="connsiteX9"/>
                <a:gd fmla="*/ 154918 h 276225" name="connsiteY9"/>
                <a:gd fmla="*/ 169334 w 338667" name="connsiteX10"/>
                <a:gd fmla="*/ 116818 h 276225" name="connsiteY10"/>
                <a:gd fmla="*/ 130015 w 338667" name="connsiteX11"/>
                <a:gd fmla="*/ 154918 h 276225" name="connsiteY11"/>
                <a:gd fmla="*/ 169334 w 338667" name="connsiteX12"/>
                <a:gd fmla="*/ 194332 h 276225" name="connsiteY12"/>
                <a:gd fmla="*/ 198167 w 338667" name="connsiteX13"/>
                <a:gd fmla="*/ 181194 h 276225" name="connsiteY13"/>
                <a:gd fmla="*/ 199478 w 338667" name="connsiteX14"/>
                <a:gd fmla="*/ 181194 h 276225" name="connsiteY14"/>
                <a:gd fmla="*/ 213895 w 338667" name="connsiteX15"/>
                <a:gd fmla="*/ 190391 h 276225" name="connsiteY15"/>
                <a:gd fmla="*/ 169334 w 338667" name="connsiteX16"/>
                <a:gd fmla="*/ 212725 h 276225" name="connsiteY16"/>
                <a:gd fmla="*/ 112977 w 338667" name="connsiteX17"/>
                <a:gd fmla="*/ 156232 h 276225" name="connsiteY17"/>
                <a:gd fmla="*/ 169334 w 338667" name="connsiteX18"/>
                <a:gd fmla="*/ 98425 h 276225" name="connsiteY18"/>
                <a:gd fmla="*/ 169740 w 338667" name="connsiteX19"/>
                <a:gd fmla="*/ 84137 h 276225" name="connsiteY19"/>
                <a:gd fmla="*/ 98689 w 338667" name="connsiteX20"/>
                <a:gd fmla="*/ 157031 h 276225" name="connsiteY20"/>
                <a:gd fmla="*/ 169740 w 338667" name="connsiteX21"/>
                <a:gd fmla="*/ 228600 h 276225" name="connsiteY21"/>
                <a:gd fmla="*/ 227634 w 338667" name="connsiteX22"/>
                <a:gd fmla="*/ 198117 h 276225" name="connsiteY22"/>
                <a:gd fmla="*/ 236845 w 338667" name="connsiteX23"/>
                <a:gd fmla="*/ 203418 h 276225" name="connsiteY23"/>
                <a:gd fmla="*/ 242108 w 338667" name="connsiteX24"/>
                <a:gd fmla="*/ 199442 h 276225" name="connsiteY24"/>
                <a:gd fmla="*/ 239476 w 338667" name="connsiteX25"/>
                <a:gd fmla="*/ 190165 h 276225" name="connsiteY25"/>
                <a:gd fmla="*/ 234213 w 338667" name="connsiteX26"/>
                <a:gd fmla="*/ 186189 h 276225" name="connsiteY26"/>
                <a:gd fmla="*/ 240792 w 338667" name="connsiteX27"/>
                <a:gd fmla="*/ 157031 h 276225" name="connsiteY27"/>
                <a:gd fmla="*/ 169740 w 338667" name="connsiteX28"/>
                <a:gd fmla="*/ 84137 h 276225" name="connsiteY28"/>
                <a:gd fmla="*/ 280981 w 338667" name="connsiteX29"/>
                <a:gd fmla="*/ 82550 h 276225" name="connsiteY29"/>
                <a:gd fmla="*/ 333639 w 338667" name="connsiteX30"/>
                <a:gd fmla="*/ 82550 h 276225" name="connsiteY30"/>
                <a:gd fmla="*/ 331006 w 338667" name="connsiteX31"/>
                <a:gd fmla="*/ 92075 h 276225" name="connsiteY31"/>
                <a:gd fmla="*/ 279664 w 338667" name="connsiteX32"/>
                <a:gd fmla="*/ 92075 h 276225" name="connsiteY32"/>
                <a:gd fmla="*/ 280981 w 338667" name="connsiteX33"/>
                <a:gd fmla="*/ 82550 h 276225" name="connsiteY33"/>
                <a:gd fmla="*/ 5027 w 338667" name="connsiteX34"/>
                <a:gd fmla="*/ 82550 h 276225" name="connsiteY34"/>
                <a:gd fmla="*/ 57685 w 338667" name="connsiteX35"/>
                <a:gd fmla="*/ 82550 h 276225" name="connsiteY35"/>
                <a:gd fmla="*/ 59002 w 338667" name="connsiteX36"/>
                <a:gd fmla="*/ 92075 h 276225" name="connsiteY36"/>
                <a:gd fmla="*/ 7660 w 338667" name="connsiteX37"/>
                <a:gd fmla="*/ 92075 h 276225" name="connsiteY37"/>
                <a:gd fmla="*/ 5027 w 338667" name="connsiteX38"/>
                <a:gd fmla="*/ 82550 h 276225" name="connsiteY38"/>
                <a:gd fmla="*/ 106627 w 338667" name="connsiteX39"/>
                <a:gd fmla="*/ 47625 h 276225" name="connsiteY39"/>
                <a:gd fmla="*/ 128852 w 338667" name="connsiteX40"/>
                <a:gd fmla="*/ 47625 h 276225" name="connsiteY40"/>
                <a:gd fmla="*/ 128852 w 338667" name="connsiteX41"/>
                <a:gd fmla="*/ 66675 h 276225" name="connsiteY41"/>
                <a:gd fmla="*/ 209815 w 338667" name="connsiteX42"/>
                <a:gd fmla="*/ 66675 h 276225" name="connsiteY42"/>
                <a:gd fmla="*/ 209815 w 338667" name="connsiteX43"/>
                <a:gd fmla="*/ 47625 h 276225" name="connsiteY43"/>
                <a:gd fmla="*/ 232040 w 338667" name="connsiteX44"/>
                <a:gd fmla="*/ 47625 h 276225" name="connsiteY44"/>
                <a:gd fmla="*/ 232040 w 338667" name="connsiteX45"/>
                <a:gd fmla="*/ 66675 h 276225" name="connsiteY45"/>
                <a:gd fmla="*/ 254265 w 338667" name="connsiteX46"/>
                <a:gd fmla="*/ 66675 h 276225" name="connsiteY46"/>
                <a:gd fmla="*/ 295540 w 338667" name="connsiteX47"/>
                <a:gd fmla="*/ 238125 h 276225" name="connsiteY47"/>
                <a:gd fmla="*/ 43127 w 338667" name="connsiteX48"/>
                <a:gd fmla="*/ 238125 h 276225" name="connsiteY48"/>
                <a:gd fmla="*/ 84402 w 338667" name="connsiteX49"/>
                <a:gd fmla="*/ 66675 h 276225" name="connsiteY49"/>
                <a:gd fmla="*/ 106627 w 338667" name="connsiteX50"/>
                <a:gd fmla="*/ 66675 h 276225" name="connsiteY50"/>
                <a:gd fmla="*/ 169334 w 338667" name="connsiteX51"/>
                <a:gd fmla="*/ 0 h 276225" name="connsiteY51"/>
                <a:gd fmla="*/ 333376 w 338667" name="connsiteX52"/>
                <a:gd fmla="*/ 30193 h 276225" name="connsiteY52"/>
                <a:gd fmla="*/ 337344 w 338667" name="connsiteX53"/>
                <a:gd fmla="*/ 68263 h 276225" name="connsiteY53"/>
                <a:gd fmla="*/ 281782 w 338667" name="connsiteX54"/>
                <a:gd fmla="*/ 68263 h 276225" name="connsiteY54"/>
                <a:gd fmla="*/ 275167 w 338667" name="connsiteX55"/>
                <a:gd fmla="*/ 45946 h 276225" name="connsiteY55"/>
                <a:gd fmla="*/ 169334 w 338667" name="connsiteX56"/>
                <a:gd fmla="*/ 19691 h 276225" name="connsiteY56"/>
                <a:gd fmla="*/ 63500 w 338667" name="connsiteX57"/>
                <a:gd fmla="*/ 45946 h 276225" name="connsiteY57"/>
                <a:gd fmla="*/ 56885 w 338667" name="connsiteX58"/>
                <a:gd fmla="*/ 68263 h 276225" name="connsiteY58"/>
                <a:gd fmla="*/ 1323 w 338667" name="connsiteX59"/>
                <a:gd fmla="*/ 68263 h 276225" name="connsiteY59"/>
                <a:gd fmla="*/ 5291 w 338667" name="connsiteX60"/>
                <a:gd fmla="*/ 30193 h 276225" name="connsiteY60"/>
                <a:gd fmla="*/ 169334 w 338667" name="connsiteX61"/>
                <a:gd fmla="*/ 0 h 276225" name="connsiteY6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b="b" l="l" r="r" t="t"/>
              <a:pathLst>
                <a:path h="276225" w="338667">
                  <a:moveTo>
                    <a:pt x="39952" y="252412"/>
                  </a:moveTo>
                  <a:lnTo>
                    <a:pt x="297127" y="252412"/>
                  </a:lnTo>
                  <a:lnTo>
                    <a:pt x="297127" y="276225"/>
                  </a:lnTo>
                  <a:lnTo>
                    <a:pt x="39952" y="276225"/>
                  </a:lnTo>
                  <a:close/>
                  <a:moveTo>
                    <a:pt x="169334" y="98425"/>
                  </a:moveTo>
                  <a:cubicBezTo>
                    <a:pt x="200788" y="98425"/>
                    <a:pt x="225690" y="124701"/>
                    <a:pt x="225690" y="154918"/>
                  </a:cubicBezTo>
                  <a:cubicBezTo>
                    <a:pt x="225690" y="162801"/>
                    <a:pt x="224380" y="170684"/>
                    <a:pt x="221758" y="177253"/>
                  </a:cubicBezTo>
                  <a:cubicBezTo>
                    <a:pt x="221758" y="177253"/>
                    <a:pt x="221758" y="177253"/>
                    <a:pt x="206031" y="169370"/>
                  </a:cubicBezTo>
                  <a:cubicBezTo>
                    <a:pt x="206031" y="169370"/>
                    <a:pt x="206031" y="168056"/>
                    <a:pt x="206031" y="168056"/>
                  </a:cubicBezTo>
                  <a:cubicBezTo>
                    <a:pt x="207342" y="164115"/>
                    <a:pt x="208652" y="160173"/>
                    <a:pt x="208652" y="154918"/>
                  </a:cubicBezTo>
                  <a:cubicBezTo>
                    <a:pt x="208652" y="133897"/>
                    <a:pt x="190303" y="116818"/>
                    <a:pt x="169334" y="116818"/>
                  </a:cubicBezTo>
                  <a:cubicBezTo>
                    <a:pt x="148364" y="116818"/>
                    <a:pt x="130015" y="133897"/>
                    <a:pt x="130015" y="154918"/>
                  </a:cubicBezTo>
                  <a:cubicBezTo>
                    <a:pt x="130015" y="177253"/>
                    <a:pt x="148364" y="194332"/>
                    <a:pt x="169334" y="194332"/>
                  </a:cubicBezTo>
                  <a:cubicBezTo>
                    <a:pt x="181129" y="194332"/>
                    <a:pt x="191614" y="189077"/>
                    <a:pt x="198167" y="181194"/>
                  </a:cubicBezTo>
                  <a:cubicBezTo>
                    <a:pt x="199478" y="181194"/>
                    <a:pt x="199478" y="181194"/>
                    <a:pt x="199478" y="181194"/>
                  </a:cubicBezTo>
                  <a:cubicBezTo>
                    <a:pt x="199478" y="181194"/>
                    <a:pt x="199478" y="181194"/>
                    <a:pt x="213895" y="190391"/>
                  </a:cubicBezTo>
                  <a:cubicBezTo>
                    <a:pt x="203410" y="203528"/>
                    <a:pt x="187682" y="212725"/>
                    <a:pt x="169334" y="212725"/>
                  </a:cubicBezTo>
                  <a:cubicBezTo>
                    <a:pt x="137879" y="212725"/>
                    <a:pt x="112977" y="186449"/>
                    <a:pt x="112977" y="156232"/>
                  </a:cubicBezTo>
                  <a:cubicBezTo>
                    <a:pt x="112977" y="124701"/>
                    <a:pt x="137879" y="98425"/>
                    <a:pt x="169334" y="98425"/>
                  </a:cubicBezTo>
                  <a:close/>
                  <a:moveTo>
                    <a:pt x="169740" y="84137"/>
                  </a:moveTo>
                  <a:cubicBezTo>
                    <a:pt x="130268" y="84137"/>
                    <a:pt x="98689" y="117271"/>
                    <a:pt x="98689" y="157031"/>
                  </a:cubicBezTo>
                  <a:cubicBezTo>
                    <a:pt x="98689" y="195466"/>
                    <a:pt x="130268" y="228600"/>
                    <a:pt x="169740" y="228600"/>
                  </a:cubicBezTo>
                  <a:cubicBezTo>
                    <a:pt x="193424" y="228600"/>
                    <a:pt x="214477" y="216672"/>
                    <a:pt x="227634" y="198117"/>
                  </a:cubicBezTo>
                  <a:cubicBezTo>
                    <a:pt x="227634" y="198117"/>
                    <a:pt x="232897" y="203418"/>
                    <a:pt x="236845" y="203418"/>
                  </a:cubicBezTo>
                  <a:cubicBezTo>
                    <a:pt x="238160" y="203418"/>
                    <a:pt x="240792" y="200768"/>
                    <a:pt x="242108" y="199442"/>
                  </a:cubicBezTo>
                  <a:cubicBezTo>
                    <a:pt x="244739" y="195466"/>
                    <a:pt x="243423" y="191490"/>
                    <a:pt x="239476" y="190165"/>
                  </a:cubicBezTo>
                  <a:cubicBezTo>
                    <a:pt x="239476" y="190165"/>
                    <a:pt x="239476" y="190165"/>
                    <a:pt x="234213" y="186189"/>
                  </a:cubicBezTo>
                  <a:cubicBezTo>
                    <a:pt x="238160" y="176911"/>
                    <a:pt x="240792" y="167634"/>
                    <a:pt x="240792" y="157031"/>
                  </a:cubicBezTo>
                  <a:cubicBezTo>
                    <a:pt x="240792" y="117271"/>
                    <a:pt x="209213" y="84137"/>
                    <a:pt x="169740" y="84137"/>
                  </a:cubicBezTo>
                  <a:close/>
                  <a:moveTo>
                    <a:pt x="280981" y="82550"/>
                  </a:moveTo>
                  <a:cubicBezTo>
                    <a:pt x="333639" y="82550"/>
                    <a:pt x="333639" y="82550"/>
                    <a:pt x="333639" y="82550"/>
                  </a:cubicBezTo>
                  <a:cubicBezTo>
                    <a:pt x="332323" y="87313"/>
                    <a:pt x="332323" y="89694"/>
                    <a:pt x="331006" y="92075"/>
                  </a:cubicBezTo>
                  <a:cubicBezTo>
                    <a:pt x="279664" y="92075"/>
                    <a:pt x="279664" y="92075"/>
                    <a:pt x="279664" y="92075"/>
                  </a:cubicBezTo>
                  <a:cubicBezTo>
                    <a:pt x="279664" y="89694"/>
                    <a:pt x="279664" y="86122"/>
                    <a:pt x="280981" y="82550"/>
                  </a:cubicBezTo>
                  <a:close/>
                  <a:moveTo>
                    <a:pt x="5027" y="82550"/>
                  </a:moveTo>
                  <a:cubicBezTo>
                    <a:pt x="5027" y="82550"/>
                    <a:pt x="5027" y="82550"/>
                    <a:pt x="57685" y="82550"/>
                  </a:cubicBezTo>
                  <a:cubicBezTo>
                    <a:pt x="59002" y="86122"/>
                    <a:pt x="59002" y="89694"/>
                    <a:pt x="59002" y="92075"/>
                  </a:cubicBezTo>
                  <a:cubicBezTo>
                    <a:pt x="59002" y="92075"/>
                    <a:pt x="59002" y="92075"/>
                    <a:pt x="7660" y="92075"/>
                  </a:cubicBezTo>
                  <a:cubicBezTo>
                    <a:pt x="6343" y="89694"/>
                    <a:pt x="6343" y="87313"/>
                    <a:pt x="5027" y="82550"/>
                  </a:cubicBezTo>
                  <a:close/>
                  <a:moveTo>
                    <a:pt x="106627" y="47625"/>
                  </a:moveTo>
                  <a:lnTo>
                    <a:pt x="128852" y="47625"/>
                  </a:lnTo>
                  <a:lnTo>
                    <a:pt x="128852" y="66675"/>
                  </a:lnTo>
                  <a:lnTo>
                    <a:pt x="209815" y="66675"/>
                  </a:lnTo>
                  <a:lnTo>
                    <a:pt x="209815" y="47625"/>
                  </a:lnTo>
                  <a:lnTo>
                    <a:pt x="232040" y="47625"/>
                  </a:lnTo>
                  <a:lnTo>
                    <a:pt x="232040" y="66675"/>
                  </a:lnTo>
                  <a:lnTo>
                    <a:pt x="254265" y="66675"/>
                  </a:lnTo>
                  <a:lnTo>
                    <a:pt x="295540" y="238125"/>
                  </a:lnTo>
                  <a:lnTo>
                    <a:pt x="43127" y="238125"/>
                  </a:lnTo>
                  <a:lnTo>
                    <a:pt x="84402" y="66675"/>
                  </a:lnTo>
                  <a:lnTo>
                    <a:pt x="106627" y="66675"/>
                  </a:lnTo>
                  <a:close/>
                  <a:moveTo>
                    <a:pt x="169334" y="0"/>
                  </a:moveTo>
                  <a:cubicBezTo>
                    <a:pt x="244740" y="0"/>
                    <a:pt x="309563" y="11815"/>
                    <a:pt x="333376" y="30193"/>
                  </a:cubicBezTo>
                  <a:cubicBezTo>
                    <a:pt x="338667" y="34132"/>
                    <a:pt x="339990" y="48572"/>
                    <a:pt x="337344" y="68263"/>
                  </a:cubicBezTo>
                  <a:cubicBezTo>
                    <a:pt x="281782" y="68263"/>
                    <a:pt x="281782" y="68263"/>
                    <a:pt x="281782" y="68263"/>
                  </a:cubicBezTo>
                  <a:cubicBezTo>
                    <a:pt x="281782" y="57761"/>
                    <a:pt x="279136" y="49884"/>
                    <a:pt x="275167" y="45946"/>
                  </a:cubicBezTo>
                  <a:cubicBezTo>
                    <a:pt x="256646" y="26255"/>
                    <a:pt x="207698" y="19691"/>
                    <a:pt x="169334" y="19691"/>
                  </a:cubicBezTo>
                  <a:cubicBezTo>
                    <a:pt x="130969" y="19691"/>
                    <a:pt x="82021" y="26255"/>
                    <a:pt x="63500" y="45946"/>
                  </a:cubicBezTo>
                  <a:cubicBezTo>
                    <a:pt x="59531" y="49884"/>
                    <a:pt x="56885" y="57761"/>
                    <a:pt x="56885" y="68263"/>
                  </a:cubicBezTo>
                  <a:cubicBezTo>
                    <a:pt x="1323" y="68263"/>
                    <a:pt x="1323" y="68263"/>
                    <a:pt x="1323" y="68263"/>
                  </a:cubicBezTo>
                  <a:cubicBezTo>
                    <a:pt x="-1323" y="48572"/>
                    <a:pt x="0" y="35444"/>
                    <a:pt x="5291" y="30193"/>
                  </a:cubicBezTo>
                  <a:cubicBezTo>
                    <a:pt x="29104" y="11815"/>
                    <a:pt x="93927" y="0"/>
                    <a:pt x="169334" y="0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5591232" y="2832613"/>
              <a:ext cx="3155350" cy="743926"/>
              <a:chOff x="7505490" y="2041661"/>
              <a:chExt cx="4207134" cy="991902"/>
            </a:xfrm>
          </p:grpSpPr>
          <p:sp>
            <p:nvSpPr>
              <p:cNvPr id="13" name="文本框 25"/>
              <p:cNvSpPr txBox="1"/>
              <p:nvPr/>
            </p:nvSpPr>
            <p:spPr>
              <a:xfrm>
                <a:off x="7505490" y="2041661"/>
                <a:ext cx="4207134" cy="422405"/>
              </a:xfrm>
              <a:prstGeom prst="rect">
                <a:avLst/>
              </a:prstGeom>
              <a:noFill/>
            </p:spPr>
            <p:txBody>
              <a:bodyPr anchor="b" anchorCtr="0" bIns="72000" lIns="72000" rIns="72000" tIns="72000" wrap="none">
                <a:normAutofit fontScale="77500" lnSpcReduction="20000"/>
              </a:bodyPr>
              <a:lstStyle/>
              <a:p>
                <a:r>
                  <a:rPr altLang="en-US" b="1" lang="zh-CN" smtClean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单击添加标题</a:t>
                </a:r>
              </a:p>
            </p:txBody>
          </p:sp>
          <p:sp>
            <p:nvSpPr>
              <p:cNvPr id="14" name="文本框 26"/>
              <p:cNvSpPr txBox="1"/>
              <p:nvPr/>
            </p:nvSpPr>
            <p:spPr>
              <a:xfrm>
                <a:off x="7505490" y="2464066"/>
                <a:ext cx="4207134" cy="569497"/>
              </a:xfrm>
              <a:prstGeom prst="rect">
                <a:avLst/>
              </a:prstGeom>
              <a:noFill/>
            </p:spPr>
            <p:txBody>
              <a:bodyPr anchor="t" anchorCtr="0" bIns="72000" lIns="72000" rIns="72000" tIns="72000" wrap="square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altLang="en-US" lang="zh-CN" sz="12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此部分内容作为文字排版占位显示（建议使用主题字体）</a:t>
                </a:r>
                <a:br>
                  <a:rPr altLang="en-US" lang="zh-CN" sz="12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altLang="en-US" lang="zh-CN" sz="12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如需更改请在（设置形状格式）菜单下（文本选项）中调整</a:t>
                </a:r>
              </a:p>
            </p:txBody>
          </p:sp>
        </p:grp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775B7818-1651-4C87-923D-7102E73B4FA8}"/>
              </a:ext>
            </a:extLst>
          </p:cNvPr>
          <p:cNvGrpSpPr/>
          <p:nvPr/>
        </p:nvGrpSpPr>
        <p:grpSpPr>
          <a:xfrm>
            <a:off x="323528" y="0"/>
            <a:ext cx="2087905" cy="578162"/>
            <a:chOff x="323528" y="0"/>
            <a:chExt cx="2087905" cy="578162"/>
          </a:xfrm>
        </p:grpSpPr>
        <p:sp>
          <p:nvSpPr>
            <p:cNvPr id="25" name="TextBox 86"/>
            <p:cNvSpPr txBox="1"/>
            <p:nvPr/>
          </p:nvSpPr>
          <p:spPr>
            <a:xfrm>
              <a:off x="576196" y="58248"/>
              <a:ext cx="1835237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2400">
                  <a:latin typeface="+mn-lt"/>
                  <a:ea typeface="+mn-ea"/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1B15B32-D5A7-4EB2-902A-4703504BB2EE}"/>
                </a:ext>
              </a:extLst>
            </p:cNvPr>
            <p:cNvSpPr/>
            <p:nvPr/>
          </p:nvSpPr>
          <p:spPr>
            <a:xfrm>
              <a:off x="323528" y="0"/>
              <a:ext cx="216024" cy="5781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235381604"/>
      </p:ext>
    </p:extLst>
  </p:cSld>
  <p:clrMapOvr>
    <a:masterClrMapping/>
  </p:clrMapOvr>
  <p:transition spd="med">
    <p:pull/>
  </p:transition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2899005" y="901822"/>
            <a:ext cx="3345990" cy="3339857"/>
            <a:chOff x="3866928" y="1200842"/>
            <a:chExt cx="4461320" cy="4453142"/>
          </a:xfrm>
        </p:grpSpPr>
        <p:sp>
          <p:nvSpPr>
            <p:cNvPr id="17" name="椭圆 16"/>
            <p:cNvSpPr/>
            <p:nvPr/>
          </p:nvSpPr>
          <p:spPr bwMode="auto">
            <a:xfrm>
              <a:off x="4765530" y="2098423"/>
              <a:ext cx="2664115" cy="2659004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任意多边形: 形状 17"/>
            <p:cNvSpPr/>
            <p:nvPr/>
          </p:nvSpPr>
          <p:spPr bwMode="auto">
            <a:xfrm>
              <a:off x="4042764" y="2892750"/>
              <a:ext cx="2590510" cy="2585399"/>
            </a:xfrm>
            <a:custGeom>
              <a:gdLst>
                <a:gd fmla="*/ 1114 w 1219" name="T0"/>
                <a:gd fmla="*/ 104 h 1219" name="T1"/>
                <a:gd fmla="*/ 1073 w 1219" name="T2"/>
                <a:gd fmla="*/ 69 h 1219" name="T3"/>
                <a:gd fmla="*/ 1028 w 1219" name="T4"/>
                <a:gd fmla="*/ 41 h 1219" name="T5"/>
                <a:gd fmla="*/ 980 w 1219" name="T6"/>
                <a:gd fmla="*/ 20 h 1219" name="T7"/>
                <a:gd fmla="*/ 930 w 1219" name="T8"/>
                <a:gd fmla="*/ 7 h 1219" name="T9"/>
                <a:gd fmla="*/ 879 w 1219" name="T10"/>
                <a:gd fmla="*/ 0 h 1219" name="T11"/>
                <a:gd fmla="*/ 827 w 1219" name="T12"/>
                <a:gd fmla="*/ 2 h 1219" name="T13"/>
                <a:gd fmla="*/ 776 w 1219" name="T14"/>
                <a:gd fmla="*/ 10 h 1219" name="T15"/>
                <a:gd fmla="*/ 727 w 1219" name="T16"/>
                <a:gd fmla="*/ 26 h 1219" name="T17"/>
                <a:gd fmla="*/ 680 w 1219" name="T18"/>
                <a:gd fmla="*/ 49 h 1219" name="T19"/>
                <a:gd fmla="*/ 650 w 1219" name="T20"/>
                <a:gd fmla="*/ 69 h 1219" name="T21"/>
                <a:gd fmla="*/ 610 w 1219" name="T22"/>
                <a:gd fmla="*/ 104 h 1219" name="T23"/>
                <a:gd fmla="*/ 92 w 1219" name="T24"/>
                <a:gd fmla="*/ 622 h 1219" name="T25"/>
                <a:gd fmla="*/ 59 w 1219" name="T26"/>
                <a:gd fmla="*/ 665 h 1219" name="T27"/>
                <a:gd fmla="*/ 33 w 1219" name="T28"/>
                <a:gd fmla="*/ 711 h 1219" name="T29"/>
                <a:gd fmla="*/ 14 w 1219" name="T30"/>
                <a:gd fmla="*/ 760 h 1219" name="T31"/>
                <a:gd fmla="*/ 3 w 1219" name="T32"/>
                <a:gd fmla="*/ 810 h 1219" name="T33"/>
                <a:gd fmla="*/ 0 w 1219" name="T34"/>
                <a:gd fmla="*/ 862 h 1219" name="T35"/>
                <a:gd fmla="*/ 3 w 1219" name="T36"/>
                <a:gd fmla="*/ 913 h 1219" name="T37"/>
                <a:gd fmla="*/ 14 w 1219" name="T38"/>
                <a:gd fmla="*/ 963 h 1219" name="T39"/>
                <a:gd fmla="*/ 33 w 1219" name="T40"/>
                <a:gd fmla="*/ 1012 h 1219" name="T41"/>
                <a:gd fmla="*/ 59 w 1219" name="T42"/>
                <a:gd fmla="*/ 1059 h 1219" name="T43"/>
                <a:gd fmla="*/ 92 w 1219" name="T44"/>
                <a:gd fmla="*/ 1101 h 1219" name="T45"/>
                <a:gd fmla="*/ 131 w 1219" name="T46"/>
                <a:gd fmla="*/ 1139 h 1219" name="T47"/>
                <a:gd fmla="*/ 175 w 1219" name="T48"/>
                <a:gd fmla="*/ 1170 h 1219" name="T49"/>
                <a:gd fmla="*/ 223 w 1219" name="T50"/>
                <a:gd fmla="*/ 1193 h 1219" name="T51"/>
                <a:gd fmla="*/ 272 w 1219" name="T52"/>
                <a:gd fmla="*/ 1209 h 1219" name="T53"/>
                <a:gd fmla="*/ 323 w 1219" name="T54"/>
                <a:gd fmla="*/ 1217 h 1219" name="T55"/>
                <a:gd fmla="*/ 374 w 1219" name="T56"/>
                <a:gd fmla="*/ 1218 h 1219" name="T57"/>
                <a:gd fmla="*/ 425 w 1219" name="T58"/>
                <a:gd fmla="*/ 1212 h 1219" name="T59"/>
                <a:gd fmla="*/ 475 w 1219" name="T60"/>
                <a:gd fmla="*/ 1199 h 1219" name="T61"/>
                <a:gd fmla="*/ 523 w 1219" name="T62"/>
                <a:gd fmla="*/ 1178 h 1219" name="T63"/>
                <a:gd fmla="*/ 568 w 1219" name="T64"/>
                <a:gd fmla="*/ 1150 h 1219" name="T65"/>
                <a:gd fmla="*/ 609 w 1219" name="T66"/>
                <a:gd fmla="*/ 1115 h 1219" name="T67"/>
                <a:gd fmla="*/ 1127 w 1219" name="T68"/>
                <a:gd fmla="*/ 597 h 1219" name="T69"/>
                <a:gd fmla="*/ 1160 w 1219" name="T70"/>
                <a:gd fmla="*/ 554 h 1219" name="T71"/>
                <a:gd fmla="*/ 1186 w 1219" name="T72"/>
                <a:gd fmla="*/ 508 h 1219" name="T73"/>
                <a:gd fmla="*/ 1204 w 1219" name="T74"/>
                <a:gd fmla="*/ 459 h 1219" name="T75"/>
                <a:gd fmla="*/ 1215 w 1219" name="T76"/>
                <a:gd fmla="*/ 408 h 1219" name="T77"/>
                <a:gd fmla="*/ 1219 w 1219" name="T78"/>
                <a:gd fmla="*/ 357 h 1219" name="T79"/>
                <a:gd fmla="*/ 1215 w 1219" name="T80"/>
                <a:gd fmla="*/ 306 h 1219" name="T81"/>
                <a:gd fmla="*/ 1204 w 1219" name="T82"/>
                <a:gd fmla="*/ 255 h 1219" name="T83"/>
                <a:gd fmla="*/ 1186 w 1219" name="T84"/>
                <a:gd fmla="*/ 207 h 1219" name="T85"/>
                <a:gd fmla="*/ 1160 w 1219" name="T86"/>
                <a:gd fmla="*/ 160 h 1219" name="T87"/>
                <a:gd fmla="*/ 1127 w 1219" name="T88"/>
                <a:gd fmla="*/ 118 h 1219" name="T89"/>
                <a:gd fmla="*/ 1114 w 1219" name="T90"/>
                <a:gd fmla="*/ 104 h 1219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1219" w="1219">
                  <a:moveTo>
                    <a:pt x="1114" y="104"/>
                  </a:moveTo>
                  <a:cubicBezTo>
                    <a:pt x="1101" y="92"/>
                    <a:pt x="1088" y="80"/>
                    <a:pt x="1073" y="69"/>
                  </a:cubicBezTo>
                  <a:cubicBezTo>
                    <a:pt x="1058" y="59"/>
                    <a:pt x="1044" y="50"/>
                    <a:pt x="1028" y="41"/>
                  </a:cubicBezTo>
                  <a:cubicBezTo>
                    <a:pt x="1012" y="33"/>
                    <a:pt x="996" y="26"/>
                    <a:pt x="980" y="20"/>
                  </a:cubicBezTo>
                  <a:cubicBezTo>
                    <a:pt x="963" y="15"/>
                    <a:pt x="947" y="10"/>
                    <a:pt x="930" y="7"/>
                  </a:cubicBezTo>
                  <a:cubicBezTo>
                    <a:pt x="913" y="4"/>
                    <a:pt x="896" y="2"/>
                    <a:pt x="879" y="0"/>
                  </a:cubicBezTo>
                  <a:cubicBezTo>
                    <a:pt x="861" y="0"/>
                    <a:pt x="845" y="0"/>
                    <a:pt x="827" y="2"/>
                  </a:cubicBezTo>
                  <a:cubicBezTo>
                    <a:pt x="810" y="4"/>
                    <a:pt x="794" y="7"/>
                    <a:pt x="776" y="10"/>
                  </a:cubicBezTo>
                  <a:cubicBezTo>
                    <a:pt x="760" y="15"/>
                    <a:pt x="743" y="20"/>
                    <a:pt x="727" y="26"/>
                  </a:cubicBezTo>
                  <a:cubicBezTo>
                    <a:pt x="711" y="33"/>
                    <a:pt x="695" y="41"/>
                    <a:pt x="680" y="49"/>
                  </a:cubicBezTo>
                  <a:cubicBezTo>
                    <a:pt x="650" y="69"/>
                    <a:pt x="650" y="69"/>
                    <a:pt x="650" y="69"/>
                  </a:cubicBezTo>
                  <a:cubicBezTo>
                    <a:pt x="636" y="80"/>
                    <a:pt x="623" y="91"/>
                    <a:pt x="610" y="104"/>
                  </a:cubicBezTo>
                  <a:cubicBezTo>
                    <a:pt x="92" y="622"/>
                    <a:pt x="92" y="622"/>
                    <a:pt x="92" y="622"/>
                  </a:cubicBezTo>
                  <a:cubicBezTo>
                    <a:pt x="80" y="636"/>
                    <a:pt x="69" y="650"/>
                    <a:pt x="59" y="665"/>
                  </a:cubicBezTo>
                  <a:cubicBezTo>
                    <a:pt x="49" y="680"/>
                    <a:pt x="41" y="695"/>
                    <a:pt x="33" y="711"/>
                  </a:cubicBezTo>
                  <a:cubicBezTo>
                    <a:pt x="26" y="727"/>
                    <a:pt x="20" y="743"/>
                    <a:pt x="14" y="760"/>
                  </a:cubicBezTo>
                  <a:cubicBezTo>
                    <a:pt x="10" y="777"/>
                    <a:pt x="6" y="793"/>
                    <a:pt x="3" y="810"/>
                  </a:cubicBezTo>
                  <a:cubicBezTo>
                    <a:pt x="1" y="828"/>
                    <a:pt x="0" y="844"/>
                    <a:pt x="0" y="862"/>
                  </a:cubicBezTo>
                  <a:cubicBezTo>
                    <a:pt x="0" y="879"/>
                    <a:pt x="1" y="896"/>
                    <a:pt x="3" y="913"/>
                  </a:cubicBezTo>
                  <a:cubicBezTo>
                    <a:pt x="6" y="930"/>
                    <a:pt x="10" y="947"/>
                    <a:pt x="14" y="963"/>
                  </a:cubicBezTo>
                  <a:cubicBezTo>
                    <a:pt x="20" y="980"/>
                    <a:pt x="26" y="996"/>
                    <a:pt x="33" y="1012"/>
                  </a:cubicBezTo>
                  <a:cubicBezTo>
                    <a:pt x="41" y="1028"/>
                    <a:pt x="49" y="1043"/>
                    <a:pt x="59" y="1059"/>
                  </a:cubicBezTo>
                  <a:cubicBezTo>
                    <a:pt x="69" y="1074"/>
                    <a:pt x="80" y="1087"/>
                    <a:pt x="92" y="1101"/>
                  </a:cubicBezTo>
                  <a:cubicBezTo>
                    <a:pt x="104" y="1115"/>
                    <a:pt x="117" y="1127"/>
                    <a:pt x="131" y="1139"/>
                  </a:cubicBezTo>
                  <a:cubicBezTo>
                    <a:pt x="146" y="1150"/>
                    <a:pt x="160" y="1160"/>
                    <a:pt x="175" y="1170"/>
                  </a:cubicBezTo>
                  <a:cubicBezTo>
                    <a:pt x="191" y="1178"/>
                    <a:pt x="206" y="1186"/>
                    <a:pt x="223" y="1193"/>
                  </a:cubicBezTo>
                  <a:cubicBezTo>
                    <a:pt x="239" y="1199"/>
                    <a:pt x="255" y="1204"/>
                    <a:pt x="272" y="1209"/>
                  </a:cubicBezTo>
                  <a:cubicBezTo>
                    <a:pt x="289" y="1212"/>
                    <a:pt x="305" y="1215"/>
                    <a:pt x="323" y="1217"/>
                  </a:cubicBezTo>
                  <a:cubicBezTo>
                    <a:pt x="340" y="1218"/>
                    <a:pt x="357" y="1219"/>
                    <a:pt x="374" y="1218"/>
                  </a:cubicBezTo>
                  <a:cubicBezTo>
                    <a:pt x="391" y="1217"/>
                    <a:pt x="408" y="1215"/>
                    <a:pt x="425" y="1212"/>
                  </a:cubicBezTo>
                  <a:cubicBezTo>
                    <a:pt x="442" y="1209"/>
                    <a:pt x="459" y="1204"/>
                    <a:pt x="475" y="1199"/>
                  </a:cubicBezTo>
                  <a:cubicBezTo>
                    <a:pt x="492" y="1193"/>
                    <a:pt x="507" y="1186"/>
                    <a:pt x="523" y="1178"/>
                  </a:cubicBezTo>
                  <a:cubicBezTo>
                    <a:pt x="539" y="1169"/>
                    <a:pt x="554" y="1160"/>
                    <a:pt x="568" y="1150"/>
                  </a:cubicBezTo>
                  <a:cubicBezTo>
                    <a:pt x="583" y="1139"/>
                    <a:pt x="596" y="1128"/>
                    <a:pt x="609" y="1115"/>
                  </a:cubicBezTo>
                  <a:cubicBezTo>
                    <a:pt x="1127" y="597"/>
                    <a:pt x="1127" y="597"/>
                    <a:pt x="1127" y="597"/>
                  </a:cubicBezTo>
                  <a:cubicBezTo>
                    <a:pt x="1139" y="583"/>
                    <a:pt x="1149" y="569"/>
                    <a:pt x="1160" y="554"/>
                  </a:cubicBezTo>
                  <a:cubicBezTo>
                    <a:pt x="1169" y="539"/>
                    <a:pt x="1178" y="524"/>
                    <a:pt x="1186" y="508"/>
                  </a:cubicBezTo>
                  <a:cubicBezTo>
                    <a:pt x="1193" y="492"/>
                    <a:pt x="1199" y="476"/>
                    <a:pt x="1204" y="459"/>
                  </a:cubicBezTo>
                  <a:cubicBezTo>
                    <a:pt x="1209" y="442"/>
                    <a:pt x="1212" y="426"/>
                    <a:pt x="1215" y="408"/>
                  </a:cubicBezTo>
                  <a:cubicBezTo>
                    <a:pt x="1217" y="391"/>
                    <a:pt x="1218" y="375"/>
                    <a:pt x="1219" y="357"/>
                  </a:cubicBezTo>
                  <a:cubicBezTo>
                    <a:pt x="1218" y="340"/>
                    <a:pt x="1217" y="323"/>
                    <a:pt x="1215" y="306"/>
                  </a:cubicBezTo>
                  <a:cubicBezTo>
                    <a:pt x="1212" y="289"/>
                    <a:pt x="1209" y="272"/>
                    <a:pt x="1204" y="255"/>
                  </a:cubicBezTo>
                  <a:cubicBezTo>
                    <a:pt x="1199" y="239"/>
                    <a:pt x="1193" y="223"/>
                    <a:pt x="1186" y="207"/>
                  </a:cubicBezTo>
                  <a:cubicBezTo>
                    <a:pt x="1178" y="191"/>
                    <a:pt x="1169" y="176"/>
                    <a:pt x="1160" y="160"/>
                  </a:cubicBezTo>
                  <a:cubicBezTo>
                    <a:pt x="1149" y="145"/>
                    <a:pt x="1139" y="132"/>
                    <a:pt x="1127" y="118"/>
                  </a:cubicBezTo>
                  <a:cubicBezTo>
                    <a:pt x="1114" y="104"/>
                    <a:pt x="1114" y="104"/>
                    <a:pt x="1114" y="10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任意多边形: 形状 18"/>
            <p:cNvSpPr/>
            <p:nvPr/>
          </p:nvSpPr>
          <p:spPr bwMode="auto">
            <a:xfrm>
              <a:off x="4132726" y="2982712"/>
              <a:ext cx="2410585" cy="2404451"/>
            </a:xfrm>
            <a:custGeom>
              <a:gdLst>
                <a:gd fmla="*/ 1042 w 1135" name="T0"/>
                <a:gd fmla="*/ 92 h 1134" name="T1"/>
                <a:gd fmla="*/ 1006 w 1135" name="T2"/>
                <a:gd fmla="*/ 61 h 1134" name="T3"/>
                <a:gd fmla="*/ 966 w 1135" name="T4"/>
                <a:gd fmla="*/ 36 h 1134" name="T5"/>
                <a:gd fmla="*/ 895 w 1135" name="T6"/>
                <a:gd fmla="*/ 9 h 1134" name="T7"/>
                <a:gd fmla="*/ 850 w 1135" name="T8"/>
                <a:gd fmla="*/ 2 h 1134" name="T9"/>
                <a:gd fmla="*/ 774 w 1135" name="T10"/>
                <a:gd fmla="*/ 4 h 1134" name="T11"/>
                <a:gd fmla="*/ 730 w 1135" name="T12"/>
                <a:gd fmla="*/ 13 h 1134" name="T13"/>
                <a:gd fmla="*/ 659 w 1135" name="T14"/>
                <a:gd fmla="*/ 44 h 1134" name="T15"/>
                <a:gd fmla="*/ 633 w 1135" name="T16"/>
                <a:gd fmla="*/ 61 h 1134" name="T17"/>
                <a:gd fmla="*/ 597 w 1135" name="T18"/>
                <a:gd fmla="*/ 92 h 1134" name="T19"/>
                <a:gd fmla="*/ 81 w 1135" name="T20"/>
                <a:gd fmla="*/ 609 h 1134" name="T21"/>
                <a:gd fmla="*/ 52 w 1135" name="T22"/>
                <a:gd fmla="*/ 646 h 1134" name="T23"/>
                <a:gd fmla="*/ 29 w 1135" name="T24"/>
                <a:gd fmla="*/ 687 h 1134" name="T25"/>
                <a:gd fmla="*/ 6 w 1135" name="T26"/>
                <a:gd fmla="*/ 760 h 1134" name="T27"/>
                <a:gd fmla="*/ 1 w 1135" name="T28"/>
                <a:gd fmla="*/ 805 h 1134" name="T29"/>
                <a:gd fmla="*/ 6 w 1135" name="T30"/>
                <a:gd fmla="*/ 880 h 1134" name="T31"/>
                <a:gd fmla="*/ 18 w 1135" name="T32"/>
                <a:gd fmla="*/ 924 h 1134" name="T33"/>
                <a:gd fmla="*/ 52 w 1135" name="T34"/>
                <a:gd fmla="*/ 993 h 1134" name="T35"/>
                <a:gd fmla="*/ 81 w 1135" name="T36"/>
                <a:gd fmla="*/ 1031 h 1134" name="T37"/>
                <a:gd fmla="*/ 116 w 1135" name="T38"/>
                <a:gd fmla="*/ 1064 h 1134" name="T39"/>
                <a:gd fmla="*/ 155 w 1135" name="T40"/>
                <a:gd fmla="*/ 1091 h 1134" name="T41"/>
                <a:gd fmla="*/ 196 w 1135" name="T42"/>
                <a:gd fmla="*/ 1112 h 1134" name="T43"/>
                <a:gd fmla="*/ 270 w 1135" name="T44"/>
                <a:gd fmla="*/ 1131 h 1134" name="T45"/>
                <a:gd fmla="*/ 315 w 1135" name="T46"/>
                <a:gd fmla="*/ 1134 h 1134" name="T47"/>
                <a:gd fmla="*/ 390 w 1135" name="T48"/>
                <a:gd fmla="*/ 1126 h 1134" name="T49"/>
                <a:gd fmla="*/ 434 w 1135" name="T50"/>
                <a:gd fmla="*/ 1112 h 1134" name="T51"/>
                <a:gd fmla="*/ 501 w 1135" name="T52"/>
                <a:gd fmla="*/ 1074 h 1134" name="T53"/>
                <a:gd fmla="*/ 537 w 1135" name="T54"/>
                <a:gd fmla="*/ 1043 h 1134" name="T55"/>
                <a:gd fmla="*/ 1053 w 1135" name="T56"/>
                <a:gd fmla="*/ 526 h 1134" name="T57"/>
                <a:gd fmla="*/ 1083 w 1135" name="T58"/>
                <a:gd fmla="*/ 489 h 1134" name="T59"/>
                <a:gd fmla="*/ 1105 w 1135" name="T60"/>
                <a:gd fmla="*/ 448 h 1134" name="T61"/>
                <a:gd fmla="*/ 1129 w 1135" name="T62"/>
                <a:gd fmla="*/ 375 h 1134" name="T63"/>
                <a:gd fmla="*/ 1134 w 1135" name="T64"/>
                <a:gd fmla="*/ 330 h 1134" name="T65"/>
                <a:gd fmla="*/ 1129 w 1135" name="T66"/>
                <a:gd fmla="*/ 255 h 1134" name="T67"/>
                <a:gd fmla="*/ 1117 w 1135" name="T68"/>
                <a:gd fmla="*/ 211 h 1134" name="T69"/>
                <a:gd fmla="*/ 1083 w 1135" name="T70"/>
                <a:gd fmla="*/ 142 h 1134" name="T71"/>
                <a:gd fmla="*/ 1053 w 1135" name="T72"/>
                <a:gd fmla="*/ 104 h 1134" name="T73"/>
                <a:gd fmla="*/ 1042 w 1135" name="T74"/>
                <a:gd fmla="*/ 92 h 1134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134" w="1135">
                  <a:moveTo>
                    <a:pt x="1042" y="92"/>
                  </a:moveTo>
                  <a:cubicBezTo>
                    <a:pt x="1031" y="81"/>
                    <a:pt x="1019" y="71"/>
                    <a:pt x="1006" y="61"/>
                  </a:cubicBezTo>
                  <a:cubicBezTo>
                    <a:pt x="993" y="52"/>
                    <a:pt x="980" y="44"/>
                    <a:pt x="966" y="36"/>
                  </a:cubicBezTo>
                  <a:cubicBezTo>
                    <a:pt x="942" y="25"/>
                    <a:pt x="920" y="16"/>
                    <a:pt x="895" y="9"/>
                  </a:cubicBezTo>
                  <a:cubicBezTo>
                    <a:pt x="880" y="6"/>
                    <a:pt x="865" y="4"/>
                    <a:pt x="850" y="2"/>
                  </a:cubicBezTo>
                  <a:cubicBezTo>
                    <a:pt x="824" y="0"/>
                    <a:pt x="800" y="1"/>
                    <a:pt x="774" y="4"/>
                  </a:cubicBezTo>
                  <a:cubicBezTo>
                    <a:pt x="759" y="6"/>
                    <a:pt x="745" y="9"/>
                    <a:pt x="730" y="13"/>
                  </a:cubicBezTo>
                  <a:cubicBezTo>
                    <a:pt x="705" y="21"/>
                    <a:pt x="682" y="31"/>
                    <a:pt x="659" y="44"/>
                  </a:cubicBezTo>
                  <a:cubicBezTo>
                    <a:pt x="633" y="61"/>
                    <a:pt x="633" y="61"/>
                    <a:pt x="633" y="61"/>
                  </a:cubicBezTo>
                  <a:cubicBezTo>
                    <a:pt x="620" y="71"/>
                    <a:pt x="609" y="81"/>
                    <a:pt x="597" y="92"/>
                  </a:cubicBezTo>
                  <a:cubicBezTo>
                    <a:pt x="81" y="609"/>
                    <a:pt x="81" y="609"/>
                    <a:pt x="81" y="609"/>
                  </a:cubicBezTo>
                  <a:cubicBezTo>
                    <a:pt x="71" y="621"/>
                    <a:pt x="61" y="633"/>
                    <a:pt x="52" y="646"/>
                  </a:cubicBezTo>
                  <a:cubicBezTo>
                    <a:pt x="44" y="660"/>
                    <a:pt x="36" y="673"/>
                    <a:pt x="29" y="687"/>
                  </a:cubicBezTo>
                  <a:cubicBezTo>
                    <a:pt x="19" y="711"/>
                    <a:pt x="12" y="734"/>
                    <a:pt x="6" y="760"/>
                  </a:cubicBezTo>
                  <a:cubicBezTo>
                    <a:pt x="3" y="775"/>
                    <a:pt x="2" y="789"/>
                    <a:pt x="1" y="805"/>
                  </a:cubicBezTo>
                  <a:cubicBezTo>
                    <a:pt x="0" y="831"/>
                    <a:pt x="2" y="854"/>
                    <a:pt x="6" y="880"/>
                  </a:cubicBezTo>
                  <a:cubicBezTo>
                    <a:pt x="9" y="895"/>
                    <a:pt x="13" y="909"/>
                    <a:pt x="18" y="924"/>
                  </a:cubicBezTo>
                  <a:cubicBezTo>
                    <a:pt x="27" y="949"/>
                    <a:pt x="38" y="971"/>
                    <a:pt x="52" y="993"/>
                  </a:cubicBezTo>
                  <a:cubicBezTo>
                    <a:pt x="61" y="1006"/>
                    <a:pt x="71" y="1019"/>
                    <a:pt x="81" y="1031"/>
                  </a:cubicBezTo>
                  <a:cubicBezTo>
                    <a:pt x="92" y="1043"/>
                    <a:pt x="104" y="1053"/>
                    <a:pt x="116" y="1064"/>
                  </a:cubicBezTo>
                  <a:cubicBezTo>
                    <a:pt x="129" y="1074"/>
                    <a:pt x="141" y="1083"/>
                    <a:pt x="155" y="1091"/>
                  </a:cubicBezTo>
                  <a:cubicBezTo>
                    <a:pt x="169" y="1099"/>
                    <a:pt x="182" y="1105"/>
                    <a:pt x="196" y="1112"/>
                  </a:cubicBezTo>
                  <a:cubicBezTo>
                    <a:pt x="221" y="1121"/>
                    <a:pt x="244" y="1127"/>
                    <a:pt x="270" y="1131"/>
                  </a:cubicBezTo>
                  <a:cubicBezTo>
                    <a:pt x="285" y="1133"/>
                    <a:pt x="300" y="1134"/>
                    <a:pt x="315" y="1134"/>
                  </a:cubicBezTo>
                  <a:cubicBezTo>
                    <a:pt x="341" y="1134"/>
                    <a:pt x="365" y="1131"/>
                    <a:pt x="390" y="1126"/>
                  </a:cubicBezTo>
                  <a:cubicBezTo>
                    <a:pt x="405" y="1121"/>
                    <a:pt x="419" y="1117"/>
                    <a:pt x="434" y="1112"/>
                  </a:cubicBezTo>
                  <a:cubicBezTo>
                    <a:pt x="458" y="1101"/>
                    <a:pt x="479" y="1089"/>
                    <a:pt x="501" y="1074"/>
                  </a:cubicBezTo>
                  <a:cubicBezTo>
                    <a:pt x="514" y="1064"/>
                    <a:pt x="526" y="1054"/>
                    <a:pt x="537" y="1043"/>
                  </a:cubicBezTo>
                  <a:cubicBezTo>
                    <a:pt x="1053" y="526"/>
                    <a:pt x="1053" y="526"/>
                    <a:pt x="1053" y="526"/>
                  </a:cubicBezTo>
                  <a:cubicBezTo>
                    <a:pt x="1064" y="514"/>
                    <a:pt x="1073" y="502"/>
                    <a:pt x="1083" y="489"/>
                  </a:cubicBezTo>
                  <a:cubicBezTo>
                    <a:pt x="1091" y="475"/>
                    <a:pt x="1098" y="462"/>
                    <a:pt x="1105" y="448"/>
                  </a:cubicBezTo>
                  <a:cubicBezTo>
                    <a:pt x="1116" y="424"/>
                    <a:pt x="1123" y="401"/>
                    <a:pt x="1129" y="375"/>
                  </a:cubicBezTo>
                  <a:cubicBezTo>
                    <a:pt x="1131" y="360"/>
                    <a:pt x="1133" y="346"/>
                    <a:pt x="1134" y="330"/>
                  </a:cubicBezTo>
                  <a:cubicBezTo>
                    <a:pt x="1135" y="304"/>
                    <a:pt x="1133" y="281"/>
                    <a:pt x="1129" y="255"/>
                  </a:cubicBezTo>
                  <a:cubicBezTo>
                    <a:pt x="1125" y="240"/>
                    <a:pt x="1121" y="226"/>
                    <a:pt x="1117" y="211"/>
                  </a:cubicBezTo>
                  <a:cubicBezTo>
                    <a:pt x="1107" y="186"/>
                    <a:pt x="1097" y="164"/>
                    <a:pt x="1083" y="142"/>
                  </a:cubicBezTo>
                  <a:cubicBezTo>
                    <a:pt x="1073" y="128"/>
                    <a:pt x="1064" y="116"/>
                    <a:pt x="1053" y="104"/>
                  </a:cubicBezTo>
                  <a:cubicBezTo>
                    <a:pt x="1042" y="92"/>
                    <a:pt x="1042" y="92"/>
                    <a:pt x="1042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任意多边形: 形状 19"/>
            <p:cNvSpPr/>
            <p:nvPr/>
          </p:nvSpPr>
          <p:spPr bwMode="auto">
            <a:xfrm>
              <a:off x="4166462" y="3016448"/>
              <a:ext cx="2341068" cy="2339024"/>
            </a:xfrm>
            <a:custGeom>
              <a:gdLst>
                <a:gd fmla="*/ 996 w 1102" name="T0"/>
                <a:gd fmla="*/ 106 h 1103" name="T1"/>
                <a:gd fmla="*/ 996 w 1102" name="T2"/>
                <a:gd fmla="*/ 106 h 1103" name="T3"/>
                <a:gd fmla="*/ 611 w 1102" name="T4"/>
                <a:gd fmla="*/ 106 h 1103" name="T5"/>
                <a:gd fmla="*/ 106 w 1102" name="T6"/>
                <a:gd fmla="*/ 611 h 1103" name="T7"/>
                <a:gd fmla="*/ 106 w 1102" name="T8"/>
                <a:gd fmla="*/ 997 h 1103" name="T9"/>
                <a:gd fmla="*/ 106 w 1102" name="T10"/>
                <a:gd fmla="*/ 997 h 1103" name="T11"/>
                <a:gd fmla="*/ 492 w 1102" name="T12"/>
                <a:gd fmla="*/ 997 h 1103" name="T13"/>
                <a:gd fmla="*/ 996 w 1102" name="T14"/>
                <a:gd fmla="*/ 492 h 1103" name="T15"/>
                <a:gd fmla="*/ 996 w 1102" name="T16"/>
                <a:gd fmla="*/ 106 h 110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03" w="1102">
                  <a:moveTo>
                    <a:pt x="996" y="106"/>
                  </a:moveTo>
                  <a:cubicBezTo>
                    <a:pt x="996" y="106"/>
                    <a:pt x="996" y="106"/>
                    <a:pt x="996" y="106"/>
                  </a:cubicBezTo>
                  <a:cubicBezTo>
                    <a:pt x="890" y="0"/>
                    <a:pt x="717" y="0"/>
                    <a:pt x="611" y="106"/>
                  </a:cubicBezTo>
                  <a:cubicBezTo>
                    <a:pt x="106" y="611"/>
                    <a:pt x="106" y="611"/>
                    <a:pt x="106" y="611"/>
                  </a:cubicBezTo>
                  <a:cubicBezTo>
                    <a:pt x="0" y="717"/>
                    <a:pt x="0" y="890"/>
                    <a:pt x="106" y="997"/>
                  </a:cubicBezTo>
                  <a:cubicBezTo>
                    <a:pt x="106" y="997"/>
                    <a:pt x="106" y="997"/>
                    <a:pt x="106" y="997"/>
                  </a:cubicBezTo>
                  <a:cubicBezTo>
                    <a:pt x="212" y="1103"/>
                    <a:pt x="386" y="1103"/>
                    <a:pt x="492" y="997"/>
                  </a:cubicBezTo>
                  <a:cubicBezTo>
                    <a:pt x="996" y="492"/>
                    <a:pt x="996" y="492"/>
                    <a:pt x="996" y="492"/>
                  </a:cubicBezTo>
                  <a:cubicBezTo>
                    <a:pt x="1102" y="386"/>
                    <a:pt x="1102" y="212"/>
                    <a:pt x="996" y="1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任意多边形: 形状 20"/>
            <p:cNvSpPr/>
            <p:nvPr/>
          </p:nvSpPr>
          <p:spPr bwMode="auto">
            <a:xfrm>
              <a:off x="4327985" y="4248320"/>
              <a:ext cx="947673" cy="943584"/>
            </a:xfrm>
            <a:custGeom>
              <a:gdLst>
                <a:gd fmla="*/ 79 w 446" name="T0"/>
                <a:gd fmla="*/ 79 h 445" name="T1"/>
                <a:gd fmla="*/ 367 w 446" name="T2"/>
                <a:gd fmla="*/ 79 h 445" name="T3"/>
                <a:gd fmla="*/ 367 w 446" name="T4"/>
                <a:gd fmla="*/ 366 h 445" name="T5"/>
                <a:gd fmla="*/ 79 w 446" name="T6"/>
                <a:gd fmla="*/ 366 h 445" name="T7"/>
                <a:gd fmla="*/ 79 w 446" name="T8"/>
                <a:gd fmla="*/ 79 h 44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45" w="446">
                  <a:moveTo>
                    <a:pt x="79" y="79"/>
                  </a:moveTo>
                  <a:cubicBezTo>
                    <a:pt x="159" y="0"/>
                    <a:pt x="287" y="0"/>
                    <a:pt x="367" y="79"/>
                  </a:cubicBezTo>
                  <a:cubicBezTo>
                    <a:pt x="446" y="158"/>
                    <a:pt x="446" y="287"/>
                    <a:pt x="367" y="366"/>
                  </a:cubicBezTo>
                  <a:cubicBezTo>
                    <a:pt x="287" y="445"/>
                    <a:pt x="159" y="445"/>
                    <a:pt x="79" y="366"/>
                  </a:cubicBezTo>
                  <a:cubicBezTo>
                    <a:pt x="0" y="287"/>
                    <a:pt x="0" y="158"/>
                    <a:pt x="79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5561902" y="1376678"/>
              <a:ext cx="2590510" cy="2585399"/>
            </a:xfrm>
            <a:custGeom>
              <a:gdLst>
                <a:gd fmla="*/ 104 w 1219" name="T0"/>
                <a:gd fmla="*/ 1114 h 1219" name="T1"/>
                <a:gd fmla="*/ 69 w 1219" name="T2"/>
                <a:gd fmla="*/ 1073 h 1219" name="T3"/>
                <a:gd fmla="*/ 41 w 1219" name="T4"/>
                <a:gd fmla="*/ 1028 h 1219" name="T5"/>
                <a:gd fmla="*/ 20 w 1219" name="T6"/>
                <a:gd fmla="*/ 980 h 1219" name="T7"/>
                <a:gd fmla="*/ 7 w 1219" name="T8"/>
                <a:gd fmla="*/ 930 h 1219" name="T9"/>
                <a:gd fmla="*/ 0 w 1219" name="T10"/>
                <a:gd fmla="*/ 879 h 1219" name="T11"/>
                <a:gd fmla="*/ 2 w 1219" name="T12"/>
                <a:gd fmla="*/ 827 h 1219" name="T13"/>
                <a:gd fmla="*/ 10 w 1219" name="T14"/>
                <a:gd fmla="*/ 776 h 1219" name="T15"/>
                <a:gd fmla="*/ 26 w 1219" name="T16"/>
                <a:gd fmla="*/ 727 h 1219" name="T17"/>
                <a:gd fmla="*/ 49 w 1219" name="T18"/>
                <a:gd fmla="*/ 680 h 1219" name="T19"/>
                <a:gd fmla="*/ 69 w 1219" name="T20"/>
                <a:gd fmla="*/ 650 h 1219" name="T21"/>
                <a:gd fmla="*/ 104 w 1219" name="T22"/>
                <a:gd fmla="*/ 610 h 1219" name="T23"/>
                <a:gd fmla="*/ 622 w 1219" name="T24"/>
                <a:gd fmla="*/ 92 h 1219" name="T25"/>
                <a:gd fmla="*/ 665 w 1219" name="T26"/>
                <a:gd fmla="*/ 59 h 1219" name="T27"/>
                <a:gd fmla="*/ 711 w 1219" name="T28"/>
                <a:gd fmla="*/ 33 h 1219" name="T29"/>
                <a:gd fmla="*/ 760 w 1219" name="T30"/>
                <a:gd fmla="*/ 14 h 1219" name="T31"/>
                <a:gd fmla="*/ 810 w 1219" name="T32"/>
                <a:gd fmla="*/ 3 h 1219" name="T33"/>
                <a:gd fmla="*/ 862 w 1219" name="T34"/>
                <a:gd fmla="*/ 0 h 1219" name="T35"/>
                <a:gd fmla="*/ 913 w 1219" name="T36"/>
                <a:gd fmla="*/ 3 h 1219" name="T37"/>
                <a:gd fmla="*/ 963 w 1219" name="T38"/>
                <a:gd fmla="*/ 14 h 1219" name="T39"/>
                <a:gd fmla="*/ 1012 w 1219" name="T40"/>
                <a:gd fmla="*/ 33 h 1219" name="T41"/>
                <a:gd fmla="*/ 1059 w 1219" name="T42"/>
                <a:gd fmla="*/ 59 h 1219" name="T43"/>
                <a:gd fmla="*/ 1101 w 1219" name="T44"/>
                <a:gd fmla="*/ 92 h 1219" name="T45"/>
                <a:gd fmla="*/ 1139 w 1219" name="T46"/>
                <a:gd fmla="*/ 131 h 1219" name="T47"/>
                <a:gd fmla="*/ 1170 w 1219" name="T48"/>
                <a:gd fmla="*/ 175 h 1219" name="T49"/>
                <a:gd fmla="*/ 1193 w 1219" name="T50"/>
                <a:gd fmla="*/ 223 h 1219" name="T51"/>
                <a:gd fmla="*/ 1209 w 1219" name="T52"/>
                <a:gd fmla="*/ 272 h 1219" name="T53"/>
                <a:gd fmla="*/ 1217 w 1219" name="T54"/>
                <a:gd fmla="*/ 323 h 1219" name="T55"/>
                <a:gd fmla="*/ 1218 w 1219" name="T56"/>
                <a:gd fmla="*/ 374 h 1219" name="T57"/>
                <a:gd fmla="*/ 1212 w 1219" name="T58"/>
                <a:gd fmla="*/ 425 h 1219" name="T59"/>
                <a:gd fmla="*/ 1199 w 1219" name="T60"/>
                <a:gd fmla="*/ 475 h 1219" name="T61"/>
                <a:gd fmla="*/ 1178 w 1219" name="T62"/>
                <a:gd fmla="*/ 523 h 1219" name="T63"/>
                <a:gd fmla="*/ 1150 w 1219" name="T64"/>
                <a:gd fmla="*/ 568 h 1219" name="T65"/>
                <a:gd fmla="*/ 1115 w 1219" name="T66"/>
                <a:gd fmla="*/ 609 h 1219" name="T67"/>
                <a:gd fmla="*/ 597 w 1219" name="T68"/>
                <a:gd fmla="*/ 1127 h 1219" name="T69"/>
                <a:gd fmla="*/ 554 w 1219" name="T70"/>
                <a:gd fmla="*/ 1160 h 1219" name="T71"/>
                <a:gd fmla="*/ 508 w 1219" name="T72"/>
                <a:gd fmla="*/ 1186 h 1219" name="T73"/>
                <a:gd fmla="*/ 459 w 1219" name="T74"/>
                <a:gd fmla="*/ 1204 h 1219" name="T75"/>
                <a:gd fmla="*/ 408 w 1219" name="T76"/>
                <a:gd fmla="*/ 1215 h 1219" name="T77"/>
                <a:gd fmla="*/ 357 w 1219" name="T78"/>
                <a:gd fmla="*/ 1219 h 1219" name="T79"/>
                <a:gd fmla="*/ 306 w 1219" name="T80"/>
                <a:gd fmla="*/ 1215 h 1219" name="T81"/>
                <a:gd fmla="*/ 255 w 1219" name="T82"/>
                <a:gd fmla="*/ 1204 h 1219" name="T83"/>
                <a:gd fmla="*/ 207 w 1219" name="T84"/>
                <a:gd fmla="*/ 1186 h 1219" name="T85"/>
                <a:gd fmla="*/ 160 w 1219" name="T86"/>
                <a:gd fmla="*/ 1160 h 1219" name="T87"/>
                <a:gd fmla="*/ 118 w 1219" name="T88"/>
                <a:gd fmla="*/ 1127 h 1219" name="T89"/>
                <a:gd fmla="*/ 104 w 1219" name="T90"/>
                <a:gd fmla="*/ 1114 h 1219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1219" w="1219">
                  <a:moveTo>
                    <a:pt x="104" y="1114"/>
                  </a:moveTo>
                  <a:cubicBezTo>
                    <a:pt x="92" y="1101"/>
                    <a:pt x="80" y="1088"/>
                    <a:pt x="69" y="1073"/>
                  </a:cubicBezTo>
                  <a:cubicBezTo>
                    <a:pt x="59" y="1058"/>
                    <a:pt x="50" y="1044"/>
                    <a:pt x="41" y="1028"/>
                  </a:cubicBezTo>
                  <a:cubicBezTo>
                    <a:pt x="33" y="1012"/>
                    <a:pt x="26" y="996"/>
                    <a:pt x="20" y="980"/>
                  </a:cubicBezTo>
                  <a:cubicBezTo>
                    <a:pt x="15" y="963"/>
                    <a:pt x="10" y="947"/>
                    <a:pt x="7" y="930"/>
                  </a:cubicBezTo>
                  <a:cubicBezTo>
                    <a:pt x="4" y="913"/>
                    <a:pt x="2" y="896"/>
                    <a:pt x="0" y="879"/>
                  </a:cubicBezTo>
                  <a:cubicBezTo>
                    <a:pt x="0" y="861"/>
                    <a:pt x="0" y="845"/>
                    <a:pt x="2" y="827"/>
                  </a:cubicBezTo>
                  <a:cubicBezTo>
                    <a:pt x="4" y="810"/>
                    <a:pt x="7" y="794"/>
                    <a:pt x="10" y="776"/>
                  </a:cubicBezTo>
                  <a:cubicBezTo>
                    <a:pt x="15" y="760"/>
                    <a:pt x="20" y="743"/>
                    <a:pt x="26" y="727"/>
                  </a:cubicBezTo>
                  <a:cubicBezTo>
                    <a:pt x="33" y="711"/>
                    <a:pt x="41" y="695"/>
                    <a:pt x="49" y="680"/>
                  </a:cubicBezTo>
                  <a:cubicBezTo>
                    <a:pt x="69" y="650"/>
                    <a:pt x="69" y="650"/>
                    <a:pt x="69" y="650"/>
                  </a:cubicBezTo>
                  <a:cubicBezTo>
                    <a:pt x="80" y="636"/>
                    <a:pt x="91" y="623"/>
                    <a:pt x="104" y="610"/>
                  </a:cubicBezTo>
                  <a:cubicBezTo>
                    <a:pt x="622" y="92"/>
                    <a:pt x="622" y="92"/>
                    <a:pt x="622" y="92"/>
                  </a:cubicBezTo>
                  <a:cubicBezTo>
                    <a:pt x="636" y="80"/>
                    <a:pt x="650" y="69"/>
                    <a:pt x="665" y="59"/>
                  </a:cubicBezTo>
                  <a:cubicBezTo>
                    <a:pt x="680" y="49"/>
                    <a:pt x="695" y="41"/>
                    <a:pt x="711" y="33"/>
                  </a:cubicBezTo>
                  <a:cubicBezTo>
                    <a:pt x="727" y="26"/>
                    <a:pt x="743" y="20"/>
                    <a:pt x="760" y="14"/>
                  </a:cubicBezTo>
                  <a:cubicBezTo>
                    <a:pt x="777" y="10"/>
                    <a:pt x="793" y="6"/>
                    <a:pt x="810" y="3"/>
                  </a:cubicBezTo>
                  <a:cubicBezTo>
                    <a:pt x="828" y="1"/>
                    <a:pt x="844" y="0"/>
                    <a:pt x="862" y="0"/>
                  </a:cubicBezTo>
                  <a:cubicBezTo>
                    <a:pt x="879" y="0"/>
                    <a:pt x="896" y="1"/>
                    <a:pt x="913" y="3"/>
                  </a:cubicBezTo>
                  <a:cubicBezTo>
                    <a:pt x="930" y="6"/>
                    <a:pt x="947" y="10"/>
                    <a:pt x="963" y="14"/>
                  </a:cubicBezTo>
                  <a:cubicBezTo>
                    <a:pt x="980" y="20"/>
                    <a:pt x="996" y="26"/>
                    <a:pt x="1012" y="33"/>
                  </a:cubicBezTo>
                  <a:cubicBezTo>
                    <a:pt x="1028" y="41"/>
                    <a:pt x="1043" y="49"/>
                    <a:pt x="1059" y="59"/>
                  </a:cubicBezTo>
                  <a:cubicBezTo>
                    <a:pt x="1074" y="69"/>
                    <a:pt x="1087" y="80"/>
                    <a:pt x="1101" y="92"/>
                  </a:cubicBezTo>
                  <a:cubicBezTo>
                    <a:pt x="1115" y="104"/>
                    <a:pt x="1127" y="117"/>
                    <a:pt x="1139" y="131"/>
                  </a:cubicBezTo>
                  <a:cubicBezTo>
                    <a:pt x="1150" y="146"/>
                    <a:pt x="1160" y="160"/>
                    <a:pt x="1170" y="175"/>
                  </a:cubicBezTo>
                  <a:cubicBezTo>
                    <a:pt x="1178" y="191"/>
                    <a:pt x="1186" y="206"/>
                    <a:pt x="1193" y="223"/>
                  </a:cubicBezTo>
                  <a:cubicBezTo>
                    <a:pt x="1199" y="239"/>
                    <a:pt x="1204" y="255"/>
                    <a:pt x="1209" y="272"/>
                  </a:cubicBezTo>
                  <a:cubicBezTo>
                    <a:pt x="1212" y="289"/>
                    <a:pt x="1215" y="305"/>
                    <a:pt x="1217" y="323"/>
                  </a:cubicBezTo>
                  <a:cubicBezTo>
                    <a:pt x="1218" y="340"/>
                    <a:pt x="1219" y="357"/>
                    <a:pt x="1218" y="374"/>
                  </a:cubicBezTo>
                  <a:cubicBezTo>
                    <a:pt x="1217" y="391"/>
                    <a:pt x="1215" y="408"/>
                    <a:pt x="1212" y="425"/>
                  </a:cubicBezTo>
                  <a:cubicBezTo>
                    <a:pt x="1209" y="442"/>
                    <a:pt x="1204" y="459"/>
                    <a:pt x="1199" y="475"/>
                  </a:cubicBezTo>
                  <a:cubicBezTo>
                    <a:pt x="1193" y="492"/>
                    <a:pt x="1186" y="507"/>
                    <a:pt x="1178" y="523"/>
                  </a:cubicBezTo>
                  <a:cubicBezTo>
                    <a:pt x="1169" y="539"/>
                    <a:pt x="1160" y="554"/>
                    <a:pt x="1150" y="568"/>
                  </a:cubicBezTo>
                  <a:cubicBezTo>
                    <a:pt x="1139" y="583"/>
                    <a:pt x="1128" y="596"/>
                    <a:pt x="1115" y="609"/>
                  </a:cubicBezTo>
                  <a:cubicBezTo>
                    <a:pt x="597" y="1127"/>
                    <a:pt x="597" y="1127"/>
                    <a:pt x="597" y="1127"/>
                  </a:cubicBezTo>
                  <a:cubicBezTo>
                    <a:pt x="583" y="1139"/>
                    <a:pt x="569" y="1149"/>
                    <a:pt x="554" y="1160"/>
                  </a:cubicBezTo>
                  <a:cubicBezTo>
                    <a:pt x="539" y="1169"/>
                    <a:pt x="524" y="1178"/>
                    <a:pt x="508" y="1186"/>
                  </a:cubicBezTo>
                  <a:cubicBezTo>
                    <a:pt x="492" y="1193"/>
                    <a:pt x="476" y="1199"/>
                    <a:pt x="459" y="1204"/>
                  </a:cubicBezTo>
                  <a:cubicBezTo>
                    <a:pt x="442" y="1209"/>
                    <a:pt x="426" y="1212"/>
                    <a:pt x="408" y="1215"/>
                  </a:cubicBezTo>
                  <a:cubicBezTo>
                    <a:pt x="391" y="1217"/>
                    <a:pt x="375" y="1218"/>
                    <a:pt x="357" y="1219"/>
                  </a:cubicBezTo>
                  <a:cubicBezTo>
                    <a:pt x="340" y="1218"/>
                    <a:pt x="323" y="1217"/>
                    <a:pt x="306" y="1215"/>
                  </a:cubicBezTo>
                  <a:cubicBezTo>
                    <a:pt x="289" y="1212"/>
                    <a:pt x="272" y="1209"/>
                    <a:pt x="255" y="1204"/>
                  </a:cubicBezTo>
                  <a:cubicBezTo>
                    <a:pt x="239" y="1199"/>
                    <a:pt x="223" y="1193"/>
                    <a:pt x="207" y="1186"/>
                  </a:cubicBezTo>
                  <a:cubicBezTo>
                    <a:pt x="191" y="1178"/>
                    <a:pt x="176" y="1169"/>
                    <a:pt x="160" y="1160"/>
                  </a:cubicBezTo>
                  <a:cubicBezTo>
                    <a:pt x="145" y="1149"/>
                    <a:pt x="132" y="1139"/>
                    <a:pt x="118" y="1127"/>
                  </a:cubicBezTo>
                  <a:cubicBezTo>
                    <a:pt x="104" y="1114"/>
                    <a:pt x="104" y="1114"/>
                    <a:pt x="104" y="111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任意多边形: 形状 22"/>
            <p:cNvSpPr/>
            <p:nvPr/>
          </p:nvSpPr>
          <p:spPr bwMode="auto">
            <a:xfrm>
              <a:off x="5651865" y="1465618"/>
              <a:ext cx="2408540" cy="2407518"/>
            </a:xfrm>
            <a:custGeom>
              <a:gdLst>
                <a:gd fmla="*/ 92 w 1134" name="T0"/>
                <a:gd fmla="*/ 1042 h 1135" name="T1"/>
                <a:gd fmla="*/ 61 w 1134" name="T2"/>
                <a:gd fmla="*/ 1006 h 1135" name="T3"/>
                <a:gd fmla="*/ 36 w 1134" name="T4"/>
                <a:gd fmla="*/ 966 h 1135" name="T5"/>
                <a:gd fmla="*/ 9 w 1134" name="T6"/>
                <a:gd fmla="*/ 895 h 1135" name="T7"/>
                <a:gd fmla="*/ 2 w 1134" name="T8"/>
                <a:gd fmla="*/ 850 h 1135" name="T9"/>
                <a:gd fmla="*/ 4 w 1134" name="T10"/>
                <a:gd fmla="*/ 774 h 1135" name="T11"/>
                <a:gd fmla="*/ 13 w 1134" name="T12"/>
                <a:gd fmla="*/ 730 h 1135" name="T13"/>
                <a:gd fmla="*/ 44 w 1134" name="T14"/>
                <a:gd fmla="*/ 659 h 1135" name="T15"/>
                <a:gd fmla="*/ 61 w 1134" name="T16"/>
                <a:gd fmla="*/ 633 h 1135" name="T17"/>
                <a:gd fmla="*/ 92 w 1134" name="T18"/>
                <a:gd fmla="*/ 597 h 1135" name="T19"/>
                <a:gd fmla="*/ 609 w 1134" name="T20"/>
                <a:gd fmla="*/ 81 h 1135" name="T21"/>
                <a:gd fmla="*/ 646 w 1134" name="T22"/>
                <a:gd fmla="*/ 52 h 1135" name="T23"/>
                <a:gd fmla="*/ 687 w 1134" name="T24"/>
                <a:gd fmla="*/ 29 h 1135" name="T25"/>
                <a:gd fmla="*/ 760 w 1134" name="T26"/>
                <a:gd fmla="*/ 6 h 1135" name="T27"/>
                <a:gd fmla="*/ 805 w 1134" name="T28"/>
                <a:gd fmla="*/ 1 h 1135" name="T29"/>
                <a:gd fmla="*/ 880 w 1134" name="T30"/>
                <a:gd fmla="*/ 6 h 1135" name="T31"/>
                <a:gd fmla="*/ 924 w 1134" name="T32"/>
                <a:gd fmla="*/ 18 h 1135" name="T33"/>
                <a:gd fmla="*/ 993 w 1134" name="T34"/>
                <a:gd fmla="*/ 52 h 1135" name="T35"/>
                <a:gd fmla="*/ 1031 w 1134" name="T36"/>
                <a:gd fmla="*/ 81 h 1135" name="T37"/>
                <a:gd fmla="*/ 1064 w 1134" name="T38"/>
                <a:gd fmla="*/ 116 h 1135" name="T39"/>
                <a:gd fmla="*/ 1091 w 1134" name="T40"/>
                <a:gd fmla="*/ 155 h 1135" name="T41"/>
                <a:gd fmla="*/ 1112 w 1134" name="T42"/>
                <a:gd fmla="*/ 196 h 1135" name="T43"/>
                <a:gd fmla="*/ 1131 w 1134" name="T44"/>
                <a:gd fmla="*/ 270 h 1135" name="T45"/>
                <a:gd fmla="*/ 1134 w 1134" name="T46"/>
                <a:gd fmla="*/ 315 h 1135" name="T47"/>
                <a:gd fmla="*/ 1126 w 1134" name="T48"/>
                <a:gd fmla="*/ 390 h 1135" name="T49"/>
                <a:gd fmla="*/ 1112 w 1134" name="T50"/>
                <a:gd fmla="*/ 434 h 1135" name="T51"/>
                <a:gd fmla="*/ 1074 w 1134" name="T52"/>
                <a:gd fmla="*/ 501 h 1135" name="T53"/>
                <a:gd fmla="*/ 1043 w 1134" name="T54"/>
                <a:gd fmla="*/ 537 h 1135" name="T55"/>
                <a:gd fmla="*/ 526 w 1134" name="T56"/>
                <a:gd fmla="*/ 1053 h 1135" name="T57"/>
                <a:gd fmla="*/ 489 w 1134" name="T58"/>
                <a:gd fmla="*/ 1083 h 1135" name="T59"/>
                <a:gd fmla="*/ 448 w 1134" name="T60"/>
                <a:gd fmla="*/ 1105 h 1135" name="T61"/>
                <a:gd fmla="*/ 375 w 1134" name="T62"/>
                <a:gd fmla="*/ 1129 h 1135" name="T63"/>
                <a:gd fmla="*/ 330 w 1134" name="T64"/>
                <a:gd fmla="*/ 1134 h 1135" name="T65"/>
                <a:gd fmla="*/ 255 w 1134" name="T66"/>
                <a:gd fmla="*/ 1129 h 1135" name="T67"/>
                <a:gd fmla="*/ 211 w 1134" name="T68"/>
                <a:gd fmla="*/ 1117 h 1135" name="T69"/>
                <a:gd fmla="*/ 142 w 1134" name="T70"/>
                <a:gd fmla="*/ 1083 h 1135" name="T71"/>
                <a:gd fmla="*/ 104 w 1134" name="T72"/>
                <a:gd fmla="*/ 1053 h 1135" name="T73"/>
                <a:gd fmla="*/ 92 w 1134" name="T74"/>
                <a:gd fmla="*/ 1042 h 1135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135" w="1134">
                  <a:moveTo>
                    <a:pt x="92" y="1042"/>
                  </a:moveTo>
                  <a:cubicBezTo>
                    <a:pt x="81" y="1031"/>
                    <a:pt x="71" y="1019"/>
                    <a:pt x="61" y="1006"/>
                  </a:cubicBezTo>
                  <a:cubicBezTo>
                    <a:pt x="52" y="993"/>
                    <a:pt x="44" y="980"/>
                    <a:pt x="36" y="966"/>
                  </a:cubicBezTo>
                  <a:cubicBezTo>
                    <a:pt x="25" y="942"/>
                    <a:pt x="16" y="920"/>
                    <a:pt x="9" y="895"/>
                  </a:cubicBezTo>
                  <a:cubicBezTo>
                    <a:pt x="6" y="880"/>
                    <a:pt x="4" y="865"/>
                    <a:pt x="2" y="850"/>
                  </a:cubicBezTo>
                  <a:cubicBezTo>
                    <a:pt x="0" y="824"/>
                    <a:pt x="1" y="800"/>
                    <a:pt x="4" y="774"/>
                  </a:cubicBezTo>
                  <a:cubicBezTo>
                    <a:pt x="6" y="759"/>
                    <a:pt x="9" y="745"/>
                    <a:pt x="13" y="730"/>
                  </a:cubicBezTo>
                  <a:cubicBezTo>
                    <a:pt x="21" y="705"/>
                    <a:pt x="31" y="682"/>
                    <a:pt x="44" y="659"/>
                  </a:cubicBezTo>
                  <a:cubicBezTo>
                    <a:pt x="61" y="633"/>
                    <a:pt x="61" y="633"/>
                    <a:pt x="61" y="633"/>
                  </a:cubicBezTo>
                  <a:cubicBezTo>
                    <a:pt x="71" y="620"/>
                    <a:pt x="81" y="609"/>
                    <a:pt x="92" y="597"/>
                  </a:cubicBezTo>
                  <a:cubicBezTo>
                    <a:pt x="609" y="81"/>
                    <a:pt x="609" y="81"/>
                    <a:pt x="609" y="81"/>
                  </a:cubicBezTo>
                  <a:cubicBezTo>
                    <a:pt x="621" y="71"/>
                    <a:pt x="633" y="61"/>
                    <a:pt x="646" y="52"/>
                  </a:cubicBezTo>
                  <a:cubicBezTo>
                    <a:pt x="660" y="44"/>
                    <a:pt x="673" y="36"/>
                    <a:pt x="687" y="29"/>
                  </a:cubicBezTo>
                  <a:cubicBezTo>
                    <a:pt x="711" y="19"/>
                    <a:pt x="734" y="12"/>
                    <a:pt x="760" y="6"/>
                  </a:cubicBezTo>
                  <a:cubicBezTo>
                    <a:pt x="775" y="3"/>
                    <a:pt x="789" y="2"/>
                    <a:pt x="805" y="1"/>
                  </a:cubicBezTo>
                  <a:cubicBezTo>
                    <a:pt x="831" y="0"/>
                    <a:pt x="854" y="2"/>
                    <a:pt x="880" y="6"/>
                  </a:cubicBezTo>
                  <a:cubicBezTo>
                    <a:pt x="895" y="9"/>
                    <a:pt x="909" y="13"/>
                    <a:pt x="924" y="18"/>
                  </a:cubicBezTo>
                  <a:cubicBezTo>
                    <a:pt x="949" y="27"/>
                    <a:pt x="971" y="38"/>
                    <a:pt x="993" y="52"/>
                  </a:cubicBezTo>
                  <a:cubicBezTo>
                    <a:pt x="1006" y="61"/>
                    <a:pt x="1019" y="71"/>
                    <a:pt x="1031" y="81"/>
                  </a:cubicBezTo>
                  <a:cubicBezTo>
                    <a:pt x="1043" y="92"/>
                    <a:pt x="1053" y="104"/>
                    <a:pt x="1064" y="116"/>
                  </a:cubicBezTo>
                  <a:cubicBezTo>
                    <a:pt x="1074" y="129"/>
                    <a:pt x="1083" y="141"/>
                    <a:pt x="1091" y="155"/>
                  </a:cubicBezTo>
                  <a:cubicBezTo>
                    <a:pt x="1099" y="169"/>
                    <a:pt x="1105" y="182"/>
                    <a:pt x="1112" y="196"/>
                  </a:cubicBezTo>
                  <a:cubicBezTo>
                    <a:pt x="1121" y="221"/>
                    <a:pt x="1127" y="244"/>
                    <a:pt x="1131" y="270"/>
                  </a:cubicBezTo>
                  <a:cubicBezTo>
                    <a:pt x="1133" y="285"/>
                    <a:pt x="1134" y="300"/>
                    <a:pt x="1134" y="315"/>
                  </a:cubicBezTo>
                  <a:cubicBezTo>
                    <a:pt x="1134" y="341"/>
                    <a:pt x="1131" y="365"/>
                    <a:pt x="1126" y="390"/>
                  </a:cubicBezTo>
                  <a:cubicBezTo>
                    <a:pt x="1121" y="405"/>
                    <a:pt x="1117" y="419"/>
                    <a:pt x="1112" y="434"/>
                  </a:cubicBezTo>
                  <a:cubicBezTo>
                    <a:pt x="1101" y="458"/>
                    <a:pt x="1089" y="479"/>
                    <a:pt x="1074" y="501"/>
                  </a:cubicBezTo>
                  <a:cubicBezTo>
                    <a:pt x="1064" y="514"/>
                    <a:pt x="1054" y="526"/>
                    <a:pt x="1043" y="537"/>
                  </a:cubicBezTo>
                  <a:cubicBezTo>
                    <a:pt x="526" y="1053"/>
                    <a:pt x="526" y="1053"/>
                    <a:pt x="526" y="1053"/>
                  </a:cubicBezTo>
                  <a:cubicBezTo>
                    <a:pt x="514" y="1064"/>
                    <a:pt x="502" y="1073"/>
                    <a:pt x="489" y="1083"/>
                  </a:cubicBezTo>
                  <a:cubicBezTo>
                    <a:pt x="475" y="1091"/>
                    <a:pt x="462" y="1098"/>
                    <a:pt x="448" y="1105"/>
                  </a:cubicBezTo>
                  <a:cubicBezTo>
                    <a:pt x="424" y="1116"/>
                    <a:pt x="401" y="1123"/>
                    <a:pt x="375" y="1129"/>
                  </a:cubicBezTo>
                  <a:cubicBezTo>
                    <a:pt x="360" y="1131"/>
                    <a:pt x="346" y="1133"/>
                    <a:pt x="330" y="1134"/>
                  </a:cubicBezTo>
                  <a:cubicBezTo>
                    <a:pt x="304" y="1135"/>
                    <a:pt x="281" y="1133"/>
                    <a:pt x="255" y="1129"/>
                  </a:cubicBezTo>
                  <a:cubicBezTo>
                    <a:pt x="240" y="1125"/>
                    <a:pt x="226" y="1121"/>
                    <a:pt x="211" y="1117"/>
                  </a:cubicBezTo>
                  <a:cubicBezTo>
                    <a:pt x="186" y="1107"/>
                    <a:pt x="164" y="1097"/>
                    <a:pt x="142" y="1083"/>
                  </a:cubicBezTo>
                  <a:cubicBezTo>
                    <a:pt x="128" y="1073"/>
                    <a:pt x="116" y="1064"/>
                    <a:pt x="104" y="1053"/>
                  </a:cubicBezTo>
                  <a:cubicBezTo>
                    <a:pt x="92" y="1042"/>
                    <a:pt x="92" y="1042"/>
                    <a:pt x="92" y="10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5685601" y="1500376"/>
              <a:ext cx="2343113" cy="2335957"/>
            </a:xfrm>
            <a:custGeom>
              <a:gdLst>
                <a:gd fmla="*/ 106 w 1103" name="T0"/>
                <a:gd fmla="*/ 996 h 1102" name="T1"/>
                <a:gd fmla="*/ 106 w 1103" name="T2"/>
                <a:gd fmla="*/ 996 h 1102" name="T3"/>
                <a:gd fmla="*/ 106 w 1103" name="T4"/>
                <a:gd fmla="*/ 611 h 1102" name="T5"/>
                <a:gd fmla="*/ 611 w 1103" name="T6"/>
                <a:gd fmla="*/ 106 h 1102" name="T7"/>
                <a:gd fmla="*/ 997 w 1103" name="T8"/>
                <a:gd fmla="*/ 106 h 1102" name="T9"/>
                <a:gd fmla="*/ 997 w 1103" name="T10"/>
                <a:gd fmla="*/ 106 h 1102" name="T11"/>
                <a:gd fmla="*/ 997 w 1103" name="T12"/>
                <a:gd fmla="*/ 492 h 1102" name="T13"/>
                <a:gd fmla="*/ 492 w 1103" name="T14"/>
                <a:gd fmla="*/ 996 h 1102" name="T15"/>
                <a:gd fmla="*/ 106 w 1103" name="T16"/>
                <a:gd fmla="*/ 996 h 110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02" w="1103">
                  <a:moveTo>
                    <a:pt x="106" y="996"/>
                  </a:moveTo>
                  <a:cubicBezTo>
                    <a:pt x="106" y="996"/>
                    <a:pt x="106" y="996"/>
                    <a:pt x="106" y="996"/>
                  </a:cubicBezTo>
                  <a:cubicBezTo>
                    <a:pt x="0" y="890"/>
                    <a:pt x="0" y="717"/>
                    <a:pt x="106" y="611"/>
                  </a:cubicBezTo>
                  <a:cubicBezTo>
                    <a:pt x="611" y="106"/>
                    <a:pt x="611" y="106"/>
                    <a:pt x="611" y="106"/>
                  </a:cubicBezTo>
                  <a:cubicBezTo>
                    <a:pt x="717" y="0"/>
                    <a:pt x="890" y="0"/>
                    <a:pt x="997" y="106"/>
                  </a:cubicBezTo>
                  <a:cubicBezTo>
                    <a:pt x="997" y="106"/>
                    <a:pt x="997" y="106"/>
                    <a:pt x="997" y="106"/>
                  </a:cubicBezTo>
                  <a:cubicBezTo>
                    <a:pt x="1103" y="212"/>
                    <a:pt x="1103" y="386"/>
                    <a:pt x="997" y="492"/>
                  </a:cubicBezTo>
                  <a:cubicBezTo>
                    <a:pt x="492" y="996"/>
                    <a:pt x="492" y="996"/>
                    <a:pt x="492" y="996"/>
                  </a:cubicBezTo>
                  <a:cubicBezTo>
                    <a:pt x="386" y="1102"/>
                    <a:pt x="212" y="1102"/>
                    <a:pt x="106" y="9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任意多边形: 形状 24"/>
            <p:cNvSpPr/>
            <p:nvPr/>
          </p:nvSpPr>
          <p:spPr bwMode="auto">
            <a:xfrm>
              <a:off x="6919518" y="1660878"/>
              <a:ext cx="945628" cy="945628"/>
            </a:xfrm>
            <a:custGeom>
              <a:gdLst>
                <a:gd fmla="*/ 79 w 445" name="T0"/>
                <a:gd fmla="*/ 79 h 446" name="T1"/>
                <a:gd fmla="*/ 79 w 445" name="T2"/>
                <a:gd fmla="*/ 367 h 446" name="T3"/>
                <a:gd fmla="*/ 366 w 445" name="T4"/>
                <a:gd fmla="*/ 367 h 446" name="T5"/>
                <a:gd fmla="*/ 366 w 445" name="T6"/>
                <a:gd fmla="*/ 79 h 446" name="T7"/>
                <a:gd fmla="*/ 79 w 445" name="T8"/>
                <a:gd fmla="*/ 79 h 44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46" w="445">
                  <a:moveTo>
                    <a:pt x="79" y="79"/>
                  </a:moveTo>
                  <a:cubicBezTo>
                    <a:pt x="0" y="159"/>
                    <a:pt x="0" y="287"/>
                    <a:pt x="79" y="367"/>
                  </a:cubicBezTo>
                  <a:cubicBezTo>
                    <a:pt x="158" y="446"/>
                    <a:pt x="287" y="446"/>
                    <a:pt x="366" y="367"/>
                  </a:cubicBezTo>
                  <a:cubicBezTo>
                    <a:pt x="445" y="287"/>
                    <a:pt x="445" y="159"/>
                    <a:pt x="366" y="79"/>
                  </a:cubicBezTo>
                  <a:cubicBezTo>
                    <a:pt x="287" y="0"/>
                    <a:pt x="158" y="0"/>
                    <a:pt x="79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5561902" y="2892750"/>
              <a:ext cx="2590510" cy="2585399"/>
            </a:xfrm>
            <a:custGeom>
              <a:gdLst>
                <a:gd fmla="*/ 104 w 1219" name="T0"/>
                <a:gd fmla="*/ 104 h 1219" name="T1"/>
                <a:gd fmla="*/ 146 w 1219" name="T2"/>
                <a:gd fmla="*/ 69 h 1219" name="T3"/>
                <a:gd fmla="*/ 191 w 1219" name="T4"/>
                <a:gd fmla="*/ 41 h 1219" name="T5"/>
                <a:gd fmla="*/ 239 w 1219" name="T6"/>
                <a:gd fmla="*/ 20 h 1219" name="T7"/>
                <a:gd fmla="*/ 289 w 1219" name="T8"/>
                <a:gd fmla="*/ 7 h 1219" name="T9"/>
                <a:gd fmla="*/ 340 w 1219" name="T10"/>
                <a:gd fmla="*/ 0 h 1219" name="T11"/>
                <a:gd fmla="*/ 391 w 1219" name="T12"/>
                <a:gd fmla="*/ 2 h 1219" name="T13"/>
                <a:gd fmla="*/ 442 w 1219" name="T14"/>
                <a:gd fmla="*/ 10 h 1219" name="T15"/>
                <a:gd fmla="*/ 492 w 1219" name="T16"/>
                <a:gd fmla="*/ 26 h 1219" name="T17"/>
                <a:gd fmla="*/ 539 w 1219" name="T18"/>
                <a:gd fmla="*/ 49 h 1219" name="T19"/>
                <a:gd fmla="*/ 569 w 1219" name="T20"/>
                <a:gd fmla="*/ 69 h 1219" name="T21"/>
                <a:gd fmla="*/ 609 w 1219" name="T22"/>
                <a:gd fmla="*/ 104 h 1219" name="T23"/>
                <a:gd fmla="*/ 1127 w 1219" name="T24"/>
                <a:gd fmla="*/ 622 h 1219" name="T25"/>
                <a:gd fmla="*/ 1160 w 1219" name="T26"/>
                <a:gd fmla="*/ 665 h 1219" name="T27"/>
                <a:gd fmla="*/ 1186 w 1219" name="T28"/>
                <a:gd fmla="*/ 711 h 1219" name="T29"/>
                <a:gd fmla="*/ 1204 w 1219" name="T30"/>
                <a:gd fmla="*/ 760 h 1219" name="T31"/>
                <a:gd fmla="*/ 1215 w 1219" name="T32"/>
                <a:gd fmla="*/ 810 h 1219" name="T33"/>
                <a:gd fmla="*/ 1219 w 1219" name="T34"/>
                <a:gd fmla="*/ 862 h 1219" name="T35"/>
                <a:gd fmla="*/ 1215 w 1219" name="T36"/>
                <a:gd fmla="*/ 913 h 1219" name="T37"/>
                <a:gd fmla="*/ 1204 w 1219" name="T38"/>
                <a:gd fmla="*/ 963 h 1219" name="T39"/>
                <a:gd fmla="*/ 1186 w 1219" name="T40"/>
                <a:gd fmla="*/ 1012 h 1219" name="T41"/>
                <a:gd fmla="*/ 1160 w 1219" name="T42"/>
                <a:gd fmla="*/ 1059 h 1219" name="T43"/>
                <a:gd fmla="*/ 1127 w 1219" name="T44"/>
                <a:gd fmla="*/ 1101 h 1219" name="T45"/>
                <a:gd fmla="*/ 1087 w 1219" name="T46"/>
                <a:gd fmla="*/ 1139 h 1219" name="T47"/>
                <a:gd fmla="*/ 1043 w 1219" name="T48"/>
                <a:gd fmla="*/ 1170 h 1219" name="T49"/>
                <a:gd fmla="*/ 996 w 1219" name="T50"/>
                <a:gd fmla="*/ 1193 h 1219" name="T51"/>
                <a:gd fmla="*/ 947 w 1219" name="T52"/>
                <a:gd fmla="*/ 1209 h 1219" name="T53"/>
                <a:gd fmla="*/ 896 w 1219" name="T54"/>
                <a:gd fmla="*/ 1217 h 1219" name="T55"/>
                <a:gd fmla="*/ 845 w 1219" name="T56"/>
                <a:gd fmla="*/ 1218 h 1219" name="T57"/>
                <a:gd fmla="*/ 794 w 1219" name="T58"/>
                <a:gd fmla="*/ 1212 h 1219" name="T59"/>
                <a:gd fmla="*/ 744 w 1219" name="T60"/>
                <a:gd fmla="*/ 1199 h 1219" name="T61"/>
                <a:gd fmla="*/ 695 w 1219" name="T62"/>
                <a:gd fmla="*/ 1178 h 1219" name="T63"/>
                <a:gd fmla="*/ 650 w 1219" name="T64"/>
                <a:gd fmla="*/ 1150 h 1219" name="T65"/>
                <a:gd fmla="*/ 610 w 1219" name="T66"/>
                <a:gd fmla="*/ 1115 h 1219" name="T67"/>
                <a:gd fmla="*/ 92 w 1219" name="T68"/>
                <a:gd fmla="*/ 597 h 1219" name="T69"/>
                <a:gd fmla="*/ 59 w 1219" name="T70"/>
                <a:gd fmla="*/ 554 h 1219" name="T71"/>
                <a:gd fmla="*/ 33 w 1219" name="T72"/>
                <a:gd fmla="*/ 508 h 1219" name="T73"/>
                <a:gd fmla="*/ 15 w 1219" name="T74"/>
                <a:gd fmla="*/ 459 h 1219" name="T75"/>
                <a:gd fmla="*/ 4 w 1219" name="T76"/>
                <a:gd fmla="*/ 408 h 1219" name="T77"/>
                <a:gd fmla="*/ 0 w 1219" name="T78"/>
                <a:gd fmla="*/ 357 h 1219" name="T79"/>
                <a:gd fmla="*/ 4 w 1219" name="T80"/>
                <a:gd fmla="*/ 306 h 1219" name="T81"/>
                <a:gd fmla="*/ 15 w 1219" name="T82"/>
                <a:gd fmla="*/ 255 h 1219" name="T83"/>
                <a:gd fmla="*/ 33 w 1219" name="T84"/>
                <a:gd fmla="*/ 207 h 1219" name="T85"/>
                <a:gd fmla="*/ 59 w 1219" name="T86"/>
                <a:gd fmla="*/ 160 h 1219" name="T87"/>
                <a:gd fmla="*/ 92 w 1219" name="T88"/>
                <a:gd fmla="*/ 118 h 1219" name="T89"/>
                <a:gd fmla="*/ 104 w 1219" name="T90"/>
                <a:gd fmla="*/ 104 h 1219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1219" w="1219">
                  <a:moveTo>
                    <a:pt x="104" y="104"/>
                  </a:moveTo>
                  <a:cubicBezTo>
                    <a:pt x="118" y="92"/>
                    <a:pt x="131" y="80"/>
                    <a:pt x="146" y="69"/>
                  </a:cubicBezTo>
                  <a:cubicBezTo>
                    <a:pt x="161" y="59"/>
                    <a:pt x="175" y="50"/>
                    <a:pt x="191" y="41"/>
                  </a:cubicBezTo>
                  <a:cubicBezTo>
                    <a:pt x="207" y="33"/>
                    <a:pt x="222" y="26"/>
                    <a:pt x="239" y="20"/>
                  </a:cubicBezTo>
                  <a:cubicBezTo>
                    <a:pt x="256" y="15"/>
                    <a:pt x="272" y="10"/>
                    <a:pt x="289" y="7"/>
                  </a:cubicBezTo>
                  <a:cubicBezTo>
                    <a:pt x="306" y="4"/>
                    <a:pt x="323" y="2"/>
                    <a:pt x="340" y="0"/>
                  </a:cubicBezTo>
                  <a:cubicBezTo>
                    <a:pt x="357" y="0"/>
                    <a:pt x="374" y="0"/>
                    <a:pt x="391" y="2"/>
                  </a:cubicBezTo>
                  <a:cubicBezTo>
                    <a:pt x="409" y="4"/>
                    <a:pt x="425" y="7"/>
                    <a:pt x="442" y="10"/>
                  </a:cubicBezTo>
                  <a:cubicBezTo>
                    <a:pt x="459" y="15"/>
                    <a:pt x="475" y="20"/>
                    <a:pt x="492" y="26"/>
                  </a:cubicBezTo>
                  <a:cubicBezTo>
                    <a:pt x="508" y="33"/>
                    <a:pt x="523" y="41"/>
                    <a:pt x="539" y="49"/>
                  </a:cubicBezTo>
                  <a:cubicBezTo>
                    <a:pt x="569" y="69"/>
                    <a:pt x="569" y="69"/>
                    <a:pt x="569" y="69"/>
                  </a:cubicBezTo>
                  <a:cubicBezTo>
                    <a:pt x="583" y="80"/>
                    <a:pt x="596" y="91"/>
                    <a:pt x="609" y="104"/>
                  </a:cubicBezTo>
                  <a:cubicBezTo>
                    <a:pt x="1127" y="622"/>
                    <a:pt x="1127" y="622"/>
                    <a:pt x="1127" y="622"/>
                  </a:cubicBezTo>
                  <a:cubicBezTo>
                    <a:pt x="1139" y="636"/>
                    <a:pt x="1150" y="650"/>
                    <a:pt x="1160" y="665"/>
                  </a:cubicBezTo>
                  <a:cubicBezTo>
                    <a:pt x="1170" y="680"/>
                    <a:pt x="1178" y="695"/>
                    <a:pt x="1186" y="711"/>
                  </a:cubicBezTo>
                  <a:cubicBezTo>
                    <a:pt x="1193" y="727"/>
                    <a:pt x="1199" y="743"/>
                    <a:pt x="1204" y="760"/>
                  </a:cubicBezTo>
                  <a:cubicBezTo>
                    <a:pt x="1209" y="777"/>
                    <a:pt x="1212" y="793"/>
                    <a:pt x="1215" y="810"/>
                  </a:cubicBezTo>
                  <a:cubicBezTo>
                    <a:pt x="1217" y="828"/>
                    <a:pt x="1218" y="844"/>
                    <a:pt x="1219" y="862"/>
                  </a:cubicBezTo>
                  <a:cubicBezTo>
                    <a:pt x="1218" y="879"/>
                    <a:pt x="1217" y="896"/>
                    <a:pt x="1215" y="913"/>
                  </a:cubicBezTo>
                  <a:cubicBezTo>
                    <a:pt x="1212" y="930"/>
                    <a:pt x="1209" y="947"/>
                    <a:pt x="1204" y="963"/>
                  </a:cubicBezTo>
                  <a:cubicBezTo>
                    <a:pt x="1199" y="980"/>
                    <a:pt x="1193" y="996"/>
                    <a:pt x="1186" y="1012"/>
                  </a:cubicBezTo>
                  <a:cubicBezTo>
                    <a:pt x="1178" y="1028"/>
                    <a:pt x="1170" y="1043"/>
                    <a:pt x="1160" y="1059"/>
                  </a:cubicBezTo>
                  <a:cubicBezTo>
                    <a:pt x="1150" y="1074"/>
                    <a:pt x="1139" y="1087"/>
                    <a:pt x="1127" y="1101"/>
                  </a:cubicBezTo>
                  <a:cubicBezTo>
                    <a:pt x="1114" y="1115"/>
                    <a:pt x="1102" y="1127"/>
                    <a:pt x="1087" y="1139"/>
                  </a:cubicBezTo>
                  <a:cubicBezTo>
                    <a:pt x="1073" y="1150"/>
                    <a:pt x="1059" y="1160"/>
                    <a:pt x="1043" y="1170"/>
                  </a:cubicBezTo>
                  <a:cubicBezTo>
                    <a:pt x="1028" y="1178"/>
                    <a:pt x="1013" y="1186"/>
                    <a:pt x="996" y="1193"/>
                  </a:cubicBezTo>
                  <a:cubicBezTo>
                    <a:pt x="980" y="1199"/>
                    <a:pt x="964" y="1204"/>
                    <a:pt x="947" y="1209"/>
                  </a:cubicBezTo>
                  <a:cubicBezTo>
                    <a:pt x="930" y="1212"/>
                    <a:pt x="913" y="1215"/>
                    <a:pt x="896" y="1217"/>
                  </a:cubicBezTo>
                  <a:cubicBezTo>
                    <a:pt x="879" y="1218"/>
                    <a:pt x="862" y="1219"/>
                    <a:pt x="845" y="1218"/>
                  </a:cubicBezTo>
                  <a:cubicBezTo>
                    <a:pt x="827" y="1217"/>
                    <a:pt x="811" y="1215"/>
                    <a:pt x="794" y="1212"/>
                  </a:cubicBezTo>
                  <a:cubicBezTo>
                    <a:pt x="776" y="1209"/>
                    <a:pt x="760" y="1204"/>
                    <a:pt x="744" y="1199"/>
                  </a:cubicBezTo>
                  <a:cubicBezTo>
                    <a:pt x="727" y="1193"/>
                    <a:pt x="711" y="1186"/>
                    <a:pt x="695" y="1178"/>
                  </a:cubicBezTo>
                  <a:cubicBezTo>
                    <a:pt x="680" y="1169"/>
                    <a:pt x="665" y="1160"/>
                    <a:pt x="650" y="1150"/>
                  </a:cubicBezTo>
                  <a:cubicBezTo>
                    <a:pt x="636" y="1139"/>
                    <a:pt x="623" y="1128"/>
                    <a:pt x="610" y="1115"/>
                  </a:cubicBezTo>
                  <a:cubicBezTo>
                    <a:pt x="92" y="597"/>
                    <a:pt x="92" y="597"/>
                    <a:pt x="92" y="597"/>
                  </a:cubicBezTo>
                  <a:cubicBezTo>
                    <a:pt x="80" y="583"/>
                    <a:pt x="69" y="569"/>
                    <a:pt x="59" y="554"/>
                  </a:cubicBezTo>
                  <a:cubicBezTo>
                    <a:pt x="49" y="539"/>
                    <a:pt x="41" y="524"/>
                    <a:pt x="33" y="508"/>
                  </a:cubicBezTo>
                  <a:cubicBezTo>
                    <a:pt x="26" y="492"/>
                    <a:pt x="20" y="476"/>
                    <a:pt x="15" y="459"/>
                  </a:cubicBezTo>
                  <a:cubicBezTo>
                    <a:pt x="10" y="442"/>
                    <a:pt x="7" y="426"/>
                    <a:pt x="4" y="408"/>
                  </a:cubicBezTo>
                  <a:cubicBezTo>
                    <a:pt x="2" y="391"/>
                    <a:pt x="0" y="375"/>
                    <a:pt x="0" y="357"/>
                  </a:cubicBezTo>
                  <a:cubicBezTo>
                    <a:pt x="0" y="340"/>
                    <a:pt x="2" y="323"/>
                    <a:pt x="4" y="306"/>
                  </a:cubicBezTo>
                  <a:cubicBezTo>
                    <a:pt x="7" y="289"/>
                    <a:pt x="10" y="272"/>
                    <a:pt x="15" y="255"/>
                  </a:cubicBezTo>
                  <a:cubicBezTo>
                    <a:pt x="20" y="239"/>
                    <a:pt x="26" y="223"/>
                    <a:pt x="33" y="207"/>
                  </a:cubicBezTo>
                  <a:cubicBezTo>
                    <a:pt x="41" y="191"/>
                    <a:pt x="49" y="176"/>
                    <a:pt x="59" y="160"/>
                  </a:cubicBezTo>
                  <a:cubicBezTo>
                    <a:pt x="69" y="145"/>
                    <a:pt x="80" y="132"/>
                    <a:pt x="92" y="118"/>
                  </a:cubicBezTo>
                  <a:cubicBezTo>
                    <a:pt x="104" y="104"/>
                    <a:pt x="104" y="104"/>
                    <a:pt x="104" y="10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任意多边形: 形状 26"/>
            <p:cNvSpPr/>
            <p:nvPr/>
          </p:nvSpPr>
          <p:spPr bwMode="auto">
            <a:xfrm>
              <a:off x="5651865" y="2982712"/>
              <a:ext cx="2410585" cy="2404451"/>
            </a:xfrm>
            <a:custGeom>
              <a:gdLst>
                <a:gd fmla="*/ 92 w 1135" name="T0"/>
                <a:gd fmla="*/ 92 h 1134" name="T1"/>
                <a:gd fmla="*/ 129 w 1135" name="T2"/>
                <a:gd fmla="*/ 61 h 1134" name="T3"/>
                <a:gd fmla="*/ 169 w 1135" name="T4"/>
                <a:gd fmla="*/ 36 h 1134" name="T5"/>
                <a:gd fmla="*/ 240 w 1135" name="T6"/>
                <a:gd fmla="*/ 9 h 1134" name="T7"/>
                <a:gd fmla="*/ 285 w 1135" name="T8"/>
                <a:gd fmla="*/ 2 h 1134" name="T9"/>
                <a:gd fmla="*/ 360 w 1135" name="T10"/>
                <a:gd fmla="*/ 4 h 1134" name="T11"/>
                <a:gd fmla="*/ 405 w 1135" name="T12"/>
                <a:gd fmla="*/ 13 h 1134" name="T13"/>
                <a:gd fmla="*/ 475 w 1135" name="T14"/>
                <a:gd fmla="*/ 44 h 1134" name="T15"/>
                <a:gd fmla="*/ 502 w 1135" name="T16"/>
                <a:gd fmla="*/ 61 h 1134" name="T17"/>
                <a:gd fmla="*/ 538 w 1135" name="T18"/>
                <a:gd fmla="*/ 92 h 1134" name="T19"/>
                <a:gd fmla="*/ 1054 w 1135" name="T20"/>
                <a:gd fmla="*/ 609 h 1134" name="T21"/>
                <a:gd fmla="*/ 1083 w 1135" name="T22"/>
                <a:gd fmla="*/ 646 h 1134" name="T23"/>
                <a:gd fmla="*/ 1105 w 1135" name="T24"/>
                <a:gd fmla="*/ 687 h 1134" name="T25"/>
                <a:gd fmla="*/ 1129 w 1135" name="T26"/>
                <a:gd fmla="*/ 760 h 1134" name="T27"/>
                <a:gd fmla="*/ 1134 w 1135" name="T28"/>
                <a:gd fmla="*/ 805 h 1134" name="T29"/>
                <a:gd fmla="*/ 1129 w 1135" name="T30"/>
                <a:gd fmla="*/ 880 h 1134" name="T31"/>
                <a:gd fmla="*/ 1117 w 1135" name="T32"/>
                <a:gd fmla="*/ 924 h 1134" name="T33"/>
                <a:gd fmla="*/ 1083 w 1135" name="T34"/>
                <a:gd fmla="*/ 993 h 1134" name="T35"/>
                <a:gd fmla="*/ 1054 w 1135" name="T36"/>
                <a:gd fmla="*/ 1031 h 1134" name="T37"/>
                <a:gd fmla="*/ 1019 w 1135" name="T38"/>
                <a:gd fmla="*/ 1064 h 1134" name="T39"/>
                <a:gd fmla="*/ 980 w 1135" name="T40"/>
                <a:gd fmla="*/ 1091 h 1134" name="T41"/>
                <a:gd fmla="*/ 938 w 1135" name="T42"/>
                <a:gd fmla="*/ 1112 h 1134" name="T43"/>
                <a:gd fmla="*/ 865 w 1135" name="T44"/>
                <a:gd fmla="*/ 1131 h 1134" name="T45"/>
                <a:gd fmla="*/ 820 w 1135" name="T46"/>
                <a:gd fmla="*/ 1134 h 1134" name="T47"/>
                <a:gd fmla="*/ 745 w 1135" name="T48"/>
                <a:gd fmla="*/ 1126 h 1134" name="T49"/>
                <a:gd fmla="*/ 701 w 1135" name="T50"/>
                <a:gd fmla="*/ 1112 h 1134" name="T51"/>
                <a:gd fmla="*/ 633 w 1135" name="T52"/>
                <a:gd fmla="*/ 1074 h 1134" name="T53"/>
                <a:gd fmla="*/ 597 w 1135" name="T54"/>
                <a:gd fmla="*/ 1043 h 1134" name="T55"/>
                <a:gd fmla="*/ 81 w 1135" name="T56"/>
                <a:gd fmla="*/ 526 h 1134" name="T57"/>
                <a:gd fmla="*/ 52 w 1135" name="T58"/>
                <a:gd fmla="*/ 489 h 1134" name="T59"/>
                <a:gd fmla="*/ 30 w 1135" name="T60"/>
                <a:gd fmla="*/ 448 h 1134" name="T61"/>
                <a:gd fmla="*/ 6 w 1135" name="T62"/>
                <a:gd fmla="*/ 375 h 1134" name="T63"/>
                <a:gd fmla="*/ 1 w 1135" name="T64"/>
                <a:gd fmla="*/ 330 h 1134" name="T65"/>
                <a:gd fmla="*/ 6 w 1135" name="T66"/>
                <a:gd fmla="*/ 255 h 1134" name="T67"/>
                <a:gd fmla="*/ 18 w 1135" name="T68"/>
                <a:gd fmla="*/ 211 h 1134" name="T69"/>
                <a:gd fmla="*/ 52 w 1135" name="T70"/>
                <a:gd fmla="*/ 142 h 1134" name="T71"/>
                <a:gd fmla="*/ 81 w 1135" name="T72"/>
                <a:gd fmla="*/ 104 h 1134" name="T73"/>
                <a:gd fmla="*/ 92 w 1135" name="T74"/>
                <a:gd fmla="*/ 92 h 1134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134" w="1135">
                  <a:moveTo>
                    <a:pt x="92" y="92"/>
                  </a:moveTo>
                  <a:cubicBezTo>
                    <a:pt x="104" y="81"/>
                    <a:pt x="116" y="71"/>
                    <a:pt x="129" y="61"/>
                  </a:cubicBezTo>
                  <a:cubicBezTo>
                    <a:pt x="142" y="52"/>
                    <a:pt x="155" y="44"/>
                    <a:pt x="169" y="36"/>
                  </a:cubicBezTo>
                  <a:cubicBezTo>
                    <a:pt x="192" y="25"/>
                    <a:pt x="215" y="16"/>
                    <a:pt x="240" y="9"/>
                  </a:cubicBezTo>
                  <a:cubicBezTo>
                    <a:pt x="255" y="6"/>
                    <a:pt x="270" y="4"/>
                    <a:pt x="285" y="2"/>
                  </a:cubicBezTo>
                  <a:cubicBezTo>
                    <a:pt x="311" y="0"/>
                    <a:pt x="335" y="1"/>
                    <a:pt x="360" y="4"/>
                  </a:cubicBezTo>
                  <a:cubicBezTo>
                    <a:pt x="376" y="6"/>
                    <a:pt x="390" y="9"/>
                    <a:pt x="405" y="13"/>
                  </a:cubicBezTo>
                  <a:cubicBezTo>
                    <a:pt x="430" y="21"/>
                    <a:pt x="452" y="31"/>
                    <a:pt x="475" y="44"/>
                  </a:cubicBezTo>
                  <a:cubicBezTo>
                    <a:pt x="502" y="61"/>
                    <a:pt x="502" y="61"/>
                    <a:pt x="502" y="61"/>
                  </a:cubicBezTo>
                  <a:cubicBezTo>
                    <a:pt x="514" y="71"/>
                    <a:pt x="526" y="81"/>
                    <a:pt x="538" y="92"/>
                  </a:cubicBezTo>
                  <a:cubicBezTo>
                    <a:pt x="1054" y="609"/>
                    <a:pt x="1054" y="609"/>
                    <a:pt x="1054" y="609"/>
                  </a:cubicBezTo>
                  <a:cubicBezTo>
                    <a:pt x="1064" y="621"/>
                    <a:pt x="1074" y="633"/>
                    <a:pt x="1083" y="646"/>
                  </a:cubicBezTo>
                  <a:cubicBezTo>
                    <a:pt x="1091" y="660"/>
                    <a:pt x="1098" y="673"/>
                    <a:pt x="1105" y="687"/>
                  </a:cubicBezTo>
                  <a:cubicBezTo>
                    <a:pt x="1116" y="711"/>
                    <a:pt x="1123" y="734"/>
                    <a:pt x="1129" y="760"/>
                  </a:cubicBezTo>
                  <a:cubicBezTo>
                    <a:pt x="1131" y="775"/>
                    <a:pt x="1133" y="789"/>
                    <a:pt x="1134" y="805"/>
                  </a:cubicBezTo>
                  <a:cubicBezTo>
                    <a:pt x="1135" y="831"/>
                    <a:pt x="1133" y="854"/>
                    <a:pt x="1129" y="880"/>
                  </a:cubicBezTo>
                  <a:cubicBezTo>
                    <a:pt x="1125" y="895"/>
                    <a:pt x="1122" y="909"/>
                    <a:pt x="1117" y="924"/>
                  </a:cubicBezTo>
                  <a:cubicBezTo>
                    <a:pt x="1108" y="949"/>
                    <a:pt x="1097" y="971"/>
                    <a:pt x="1083" y="993"/>
                  </a:cubicBezTo>
                  <a:cubicBezTo>
                    <a:pt x="1074" y="1006"/>
                    <a:pt x="1064" y="1019"/>
                    <a:pt x="1054" y="1031"/>
                  </a:cubicBezTo>
                  <a:cubicBezTo>
                    <a:pt x="1042" y="1043"/>
                    <a:pt x="1031" y="1053"/>
                    <a:pt x="1019" y="1064"/>
                  </a:cubicBezTo>
                  <a:cubicBezTo>
                    <a:pt x="1006" y="1074"/>
                    <a:pt x="993" y="1083"/>
                    <a:pt x="980" y="1091"/>
                  </a:cubicBezTo>
                  <a:cubicBezTo>
                    <a:pt x="966" y="1099"/>
                    <a:pt x="953" y="1105"/>
                    <a:pt x="938" y="1112"/>
                  </a:cubicBezTo>
                  <a:cubicBezTo>
                    <a:pt x="914" y="1121"/>
                    <a:pt x="891" y="1127"/>
                    <a:pt x="865" y="1131"/>
                  </a:cubicBezTo>
                  <a:cubicBezTo>
                    <a:pt x="850" y="1133"/>
                    <a:pt x="835" y="1134"/>
                    <a:pt x="820" y="1134"/>
                  </a:cubicBezTo>
                  <a:cubicBezTo>
                    <a:pt x="794" y="1134"/>
                    <a:pt x="770" y="1131"/>
                    <a:pt x="745" y="1126"/>
                  </a:cubicBezTo>
                  <a:cubicBezTo>
                    <a:pt x="730" y="1121"/>
                    <a:pt x="716" y="1117"/>
                    <a:pt x="701" y="1112"/>
                  </a:cubicBezTo>
                  <a:cubicBezTo>
                    <a:pt x="677" y="1101"/>
                    <a:pt x="655" y="1089"/>
                    <a:pt x="633" y="1074"/>
                  </a:cubicBezTo>
                  <a:cubicBezTo>
                    <a:pt x="621" y="1064"/>
                    <a:pt x="609" y="1054"/>
                    <a:pt x="597" y="1043"/>
                  </a:cubicBezTo>
                  <a:cubicBezTo>
                    <a:pt x="81" y="526"/>
                    <a:pt x="81" y="526"/>
                    <a:pt x="81" y="526"/>
                  </a:cubicBezTo>
                  <a:cubicBezTo>
                    <a:pt x="71" y="514"/>
                    <a:pt x="61" y="502"/>
                    <a:pt x="52" y="489"/>
                  </a:cubicBezTo>
                  <a:cubicBezTo>
                    <a:pt x="44" y="475"/>
                    <a:pt x="37" y="462"/>
                    <a:pt x="30" y="448"/>
                  </a:cubicBezTo>
                  <a:cubicBezTo>
                    <a:pt x="19" y="424"/>
                    <a:pt x="12" y="401"/>
                    <a:pt x="6" y="375"/>
                  </a:cubicBezTo>
                  <a:cubicBezTo>
                    <a:pt x="4" y="360"/>
                    <a:pt x="2" y="346"/>
                    <a:pt x="1" y="330"/>
                  </a:cubicBezTo>
                  <a:cubicBezTo>
                    <a:pt x="0" y="304"/>
                    <a:pt x="2" y="281"/>
                    <a:pt x="6" y="255"/>
                  </a:cubicBezTo>
                  <a:cubicBezTo>
                    <a:pt x="9" y="240"/>
                    <a:pt x="13" y="226"/>
                    <a:pt x="18" y="211"/>
                  </a:cubicBezTo>
                  <a:cubicBezTo>
                    <a:pt x="27" y="186"/>
                    <a:pt x="38" y="164"/>
                    <a:pt x="52" y="142"/>
                  </a:cubicBezTo>
                  <a:cubicBezTo>
                    <a:pt x="61" y="128"/>
                    <a:pt x="71" y="116"/>
                    <a:pt x="81" y="104"/>
                  </a:cubicBezTo>
                  <a:cubicBezTo>
                    <a:pt x="92" y="92"/>
                    <a:pt x="92" y="92"/>
                    <a:pt x="92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任意多边形: 形状 27"/>
            <p:cNvSpPr/>
            <p:nvPr/>
          </p:nvSpPr>
          <p:spPr bwMode="auto">
            <a:xfrm>
              <a:off x="5685601" y="3016448"/>
              <a:ext cx="2343113" cy="2339024"/>
            </a:xfrm>
            <a:custGeom>
              <a:gdLst>
                <a:gd fmla="*/ 106 w 1103" name="T0"/>
                <a:gd fmla="*/ 106 h 1103" name="T1"/>
                <a:gd fmla="*/ 106 w 1103" name="T2"/>
                <a:gd fmla="*/ 106 h 1103" name="T3"/>
                <a:gd fmla="*/ 492 w 1103" name="T4"/>
                <a:gd fmla="*/ 106 h 1103" name="T5"/>
                <a:gd fmla="*/ 997 w 1103" name="T6"/>
                <a:gd fmla="*/ 611 h 1103" name="T7"/>
                <a:gd fmla="*/ 997 w 1103" name="T8"/>
                <a:gd fmla="*/ 997 h 1103" name="T9"/>
                <a:gd fmla="*/ 997 w 1103" name="T10"/>
                <a:gd fmla="*/ 997 h 1103" name="T11"/>
                <a:gd fmla="*/ 611 w 1103" name="T12"/>
                <a:gd fmla="*/ 997 h 1103" name="T13"/>
                <a:gd fmla="*/ 106 w 1103" name="T14"/>
                <a:gd fmla="*/ 492 h 1103" name="T15"/>
                <a:gd fmla="*/ 106 w 1103" name="T16"/>
                <a:gd fmla="*/ 106 h 110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03" w="1103">
                  <a:moveTo>
                    <a:pt x="106" y="106"/>
                  </a:moveTo>
                  <a:cubicBezTo>
                    <a:pt x="106" y="106"/>
                    <a:pt x="106" y="106"/>
                    <a:pt x="106" y="106"/>
                  </a:cubicBezTo>
                  <a:cubicBezTo>
                    <a:pt x="212" y="0"/>
                    <a:pt x="386" y="0"/>
                    <a:pt x="492" y="106"/>
                  </a:cubicBezTo>
                  <a:cubicBezTo>
                    <a:pt x="997" y="611"/>
                    <a:pt x="997" y="611"/>
                    <a:pt x="997" y="611"/>
                  </a:cubicBezTo>
                  <a:cubicBezTo>
                    <a:pt x="1103" y="717"/>
                    <a:pt x="1103" y="890"/>
                    <a:pt x="997" y="997"/>
                  </a:cubicBezTo>
                  <a:cubicBezTo>
                    <a:pt x="997" y="997"/>
                    <a:pt x="997" y="997"/>
                    <a:pt x="997" y="997"/>
                  </a:cubicBezTo>
                  <a:cubicBezTo>
                    <a:pt x="890" y="1103"/>
                    <a:pt x="717" y="1103"/>
                    <a:pt x="611" y="997"/>
                  </a:cubicBezTo>
                  <a:cubicBezTo>
                    <a:pt x="106" y="492"/>
                    <a:pt x="106" y="492"/>
                    <a:pt x="106" y="492"/>
                  </a:cubicBezTo>
                  <a:cubicBezTo>
                    <a:pt x="0" y="386"/>
                    <a:pt x="0" y="212"/>
                    <a:pt x="106" y="10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任意多边形: 形状 28"/>
            <p:cNvSpPr/>
            <p:nvPr/>
          </p:nvSpPr>
          <p:spPr bwMode="auto">
            <a:xfrm>
              <a:off x="6919518" y="4248320"/>
              <a:ext cx="945628" cy="943584"/>
            </a:xfrm>
            <a:custGeom>
              <a:gdLst>
                <a:gd fmla="*/ 366 w 445" name="T0"/>
                <a:gd fmla="*/ 79 h 445" name="T1"/>
                <a:gd fmla="*/ 79 w 445" name="T2"/>
                <a:gd fmla="*/ 79 h 445" name="T3"/>
                <a:gd fmla="*/ 79 w 445" name="T4"/>
                <a:gd fmla="*/ 366 h 445" name="T5"/>
                <a:gd fmla="*/ 366 w 445" name="T6"/>
                <a:gd fmla="*/ 366 h 445" name="T7"/>
                <a:gd fmla="*/ 366 w 445" name="T8"/>
                <a:gd fmla="*/ 79 h 44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45" w="445">
                  <a:moveTo>
                    <a:pt x="366" y="79"/>
                  </a:moveTo>
                  <a:cubicBezTo>
                    <a:pt x="287" y="0"/>
                    <a:pt x="158" y="0"/>
                    <a:pt x="79" y="79"/>
                  </a:cubicBezTo>
                  <a:cubicBezTo>
                    <a:pt x="0" y="158"/>
                    <a:pt x="0" y="287"/>
                    <a:pt x="79" y="366"/>
                  </a:cubicBezTo>
                  <a:cubicBezTo>
                    <a:pt x="158" y="445"/>
                    <a:pt x="287" y="445"/>
                    <a:pt x="366" y="366"/>
                  </a:cubicBezTo>
                  <a:cubicBezTo>
                    <a:pt x="445" y="287"/>
                    <a:pt x="445" y="158"/>
                    <a:pt x="366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任意多边形: 形状 29"/>
            <p:cNvSpPr/>
            <p:nvPr/>
          </p:nvSpPr>
          <p:spPr bwMode="auto">
            <a:xfrm>
              <a:off x="4042764" y="1376678"/>
              <a:ext cx="2590510" cy="2585399"/>
            </a:xfrm>
            <a:custGeom>
              <a:gdLst>
                <a:gd fmla="*/ 1114 w 1219" name="T0"/>
                <a:gd fmla="*/ 1114 h 1219" name="T1"/>
                <a:gd fmla="*/ 1150 w 1219" name="T2"/>
                <a:gd fmla="*/ 1073 h 1219" name="T3"/>
                <a:gd fmla="*/ 1178 w 1219" name="T4"/>
                <a:gd fmla="*/ 1028 h 1219" name="T5"/>
                <a:gd fmla="*/ 1199 w 1219" name="T6"/>
                <a:gd fmla="*/ 980 h 1219" name="T7"/>
                <a:gd fmla="*/ 1212 w 1219" name="T8"/>
                <a:gd fmla="*/ 930 h 1219" name="T9"/>
                <a:gd fmla="*/ 1218 w 1219" name="T10"/>
                <a:gd fmla="*/ 879 h 1219" name="T11"/>
                <a:gd fmla="*/ 1217 w 1219" name="T12"/>
                <a:gd fmla="*/ 827 h 1219" name="T13"/>
                <a:gd fmla="*/ 1209 w 1219" name="T14"/>
                <a:gd fmla="*/ 776 h 1219" name="T15"/>
                <a:gd fmla="*/ 1193 w 1219" name="T16"/>
                <a:gd fmla="*/ 727 h 1219" name="T17"/>
                <a:gd fmla="*/ 1169 w 1219" name="T18"/>
                <a:gd fmla="*/ 680 h 1219" name="T19"/>
                <a:gd fmla="*/ 1150 w 1219" name="T20"/>
                <a:gd fmla="*/ 650 h 1219" name="T21"/>
                <a:gd fmla="*/ 1115 w 1219" name="T22"/>
                <a:gd fmla="*/ 610 h 1219" name="T23"/>
                <a:gd fmla="*/ 596 w 1219" name="T24"/>
                <a:gd fmla="*/ 92 h 1219" name="T25"/>
                <a:gd fmla="*/ 554 w 1219" name="T26"/>
                <a:gd fmla="*/ 59 h 1219" name="T27"/>
                <a:gd fmla="*/ 508 w 1219" name="T28"/>
                <a:gd fmla="*/ 33 h 1219" name="T29"/>
                <a:gd fmla="*/ 459 w 1219" name="T30"/>
                <a:gd fmla="*/ 14 h 1219" name="T31"/>
                <a:gd fmla="*/ 408 w 1219" name="T32"/>
                <a:gd fmla="*/ 3 h 1219" name="T33"/>
                <a:gd fmla="*/ 357 w 1219" name="T34"/>
                <a:gd fmla="*/ 0 h 1219" name="T35"/>
                <a:gd fmla="*/ 306 w 1219" name="T36"/>
                <a:gd fmla="*/ 3 h 1219" name="T37"/>
                <a:gd fmla="*/ 255 w 1219" name="T38"/>
                <a:gd fmla="*/ 14 h 1219" name="T39"/>
                <a:gd fmla="*/ 206 w 1219" name="T40"/>
                <a:gd fmla="*/ 33 h 1219" name="T41"/>
                <a:gd fmla="*/ 160 w 1219" name="T42"/>
                <a:gd fmla="*/ 59 h 1219" name="T43"/>
                <a:gd fmla="*/ 117 w 1219" name="T44"/>
                <a:gd fmla="*/ 92 h 1219" name="T45"/>
                <a:gd fmla="*/ 80 w 1219" name="T46"/>
                <a:gd fmla="*/ 131 h 1219" name="T47"/>
                <a:gd fmla="*/ 49 w 1219" name="T48"/>
                <a:gd fmla="*/ 175 h 1219" name="T49"/>
                <a:gd fmla="*/ 26 w 1219" name="T50"/>
                <a:gd fmla="*/ 223 h 1219" name="T51"/>
                <a:gd fmla="*/ 10 w 1219" name="T52"/>
                <a:gd fmla="*/ 272 h 1219" name="T53"/>
                <a:gd fmla="*/ 1 w 1219" name="T54"/>
                <a:gd fmla="*/ 323 h 1219" name="T55"/>
                <a:gd fmla="*/ 0 w 1219" name="T56"/>
                <a:gd fmla="*/ 374 h 1219" name="T57"/>
                <a:gd fmla="*/ 6 w 1219" name="T58"/>
                <a:gd fmla="*/ 425 h 1219" name="T59"/>
                <a:gd fmla="*/ 20 w 1219" name="T60"/>
                <a:gd fmla="*/ 475 h 1219" name="T61"/>
                <a:gd fmla="*/ 41 w 1219" name="T62"/>
                <a:gd fmla="*/ 523 h 1219" name="T63"/>
                <a:gd fmla="*/ 69 w 1219" name="T64"/>
                <a:gd fmla="*/ 568 h 1219" name="T65"/>
                <a:gd fmla="*/ 103 w 1219" name="T66"/>
                <a:gd fmla="*/ 609 h 1219" name="T67"/>
                <a:gd fmla="*/ 622 w 1219" name="T68"/>
                <a:gd fmla="*/ 1127 h 1219" name="T69"/>
                <a:gd fmla="*/ 665 w 1219" name="T70"/>
                <a:gd fmla="*/ 1160 h 1219" name="T71"/>
                <a:gd fmla="*/ 711 w 1219" name="T72"/>
                <a:gd fmla="*/ 1186 h 1219" name="T73"/>
                <a:gd fmla="*/ 760 w 1219" name="T74"/>
                <a:gd fmla="*/ 1204 h 1219" name="T75"/>
                <a:gd fmla="*/ 810 w 1219" name="T76"/>
                <a:gd fmla="*/ 1215 h 1219" name="T77"/>
                <a:gd fmla="*/ 862 w 1219" name="T78"/>
                <a:gd fmla="*/ 1219 h 1219" name="T79"/>
                <a:gd fmla="*/ 913 w 1219" name="T80"/>
                <a:gd fmla="*/ 1215 h 1219" name="T81"/>
                <a:gd fmla="*/ 963 w 1219" name="T82"/>
                <a:gd fmla="*/ 1204 h 1219" name="T83"/>
                <a:gd fmla="*/ 1012 w 1219" name="T84"/>
                <a:gd fmla="*/ 1186 h 1219" name="T85"/>
                <a:gd fmla="*/ 1058 w 1219" name="T86"/>
                <a:gd fmla="*/ 1160 h 1219" name="T87"/>
                <a:gd fmla="*/ 1101 w 1219" name="T88"/>
                <a:gd fmla="*/ 1127 h 1219" name="T89"/>
                <a:gd fmla="*/ 1114 w 1219" name="T90"/>
                <a:gd fmla="*/ 1114 h 1219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1219" w="1219">
                  <a:moveTo>
                    <a:pt x="1114" y="1114"/>
                  </a:moveTo>
                  <a:cubicBezTo>
                    <a:pt x="1127" y="1101"/>
                    <a:pt x="1138" y="1088"/>
                    <a:pt x="1150" y="1073"/>
                  </a:cubicBezTo>
                  <a:cubicBezTo>
                    <a:pt x="1160" y="1058"/>
                    <a:pt x="1169" y="1044"/>
                    <a:pt x="1178" y="1028"/>
                  </a:cubicBezTo>
                  <a:cubicBezTo>
                    <a:pt x="1186" y="1012"/>
                    <a:pt x="1192" y="996"/>
                    <a:pt x="1199" y="980"/>
                  </a:cubicBezTo>
                  <a:cubicBezTo>
                    <a:pt x="1204" y="963"/>
                    <a:pt x="1208" y="947"/>
                    <a:pt x="1212" y="930"/>
                  </a:cubicBezTo>
                  <a:cubicBezTo>
                    <a:pt x="1215" y="913"/>
                    <a:pt x="1217" y="896"/>
                    <a:pt x="1218" y="879"/>
                  </a:cubicBezTo>
                  <a:cubicBezTo>
                    <a:pt x="1219" y="861"/>
                    <a:pt x="1218" y="845"/>
                    <a:pt x="1217" y="827"/>
                  </a:cubicBezTo>
                  <a:cubicBezTo>
                    <a:pt x="1215" y="810"/>
                    <a:pt x="1212" y="794"/>
                    <a:pt x="1209" y="776"/>
                  </a:cubicBezTo>
                  <a:cubicBezTo>
                    <a:pt x="1204" y="760"/>
                    <a:pt x="1199" y="743"/>
                    <a:pt x="1193" y="727"/>
                  </a:cubicBezTo>
                  <a:cubicBezTo>
                    <a:pt x="1186" y="711"/>
                    <a:pt x="1178" y="695"/>
                    <a:pt x="1169" y="680"/>
                  </a:cubicBezTo>
                  <a:cubicBezTo>
                    <a:pt x="1150" y="650"/>
                    <a:pt x="1150" y="650"/>
                    <a:pt x="1150" y="650"/>
                  </a:cubicBezTo>
                  <a:cubicBezTo>
                    <a:pt x="1139" y="636"/>
                    <a:pt x="1127" y="623"/>
                    <a:pt x="1115" y="610"/>
                  </a:cubicBezTo>
                  <a:cubicBezTo>
                    <a:pt x="596" y="92"/>
                    <a:pt x="596" y="92"/>
                    <a:pt x="596" y="92"/>
                  </a:cubicBezTo>
                  <a:cubicBezTo>
                    <a:pt x="583" y="80"/>
                    <a:pt x="569" y="69"/>
                    <a:pt x="554" y="59"/>
                  </a:cubicBezTo>
                  <a:cubicBezTo>
                    <a:pt x="539" y="49"/>
                    <a:pt x="524" y="41"/>
                    <a:pt x="508" y="33"/>
                  </a:cubicBezTo>
                  <a:cubicBezTo>
                    <a:pt x="491" y="26"/>
                    <a:pt x="476" y="20"/>
                    <a:pt x="459" y="14"/>
                  </a:cubicBezTo>
                  <a:cubicBezTo>
                    <a:pt x="442" y="10"/>
                    <a:pt x="425" y="6"/>
                    <a:pt x="408" y="3"/>
                  </a:cubicBezTo>
                  <a:cubicBezTo>
                    <a:pt x="391" y="1"/>
                    <a:pt x="374" y="0"/>
                    <a:pt x="357" y="0"/>
                  </a:cubicBezTo>
                  <a:cubicBezTo>
                    <a:pt x="340" y="0"/>
                    <a:pt x="323" y="1"/>
                    <a:pt x="306" y="3"/>
                  </a:cubicBezTo>
                  <a:cubicBezTo>
                    <a:pt x="289" y="6"/>
                    <a:pt x="272" y="10"/>
                    <a:pt x="255" y="14"/>
                  </a:cubicBezTo>
                  <a:cubicBezTo>
                    <a:pt x="238" y="20"/>
                    <a:pt x="223" y="26"/>
                    <a:pt x="206" y="33"/>
                  </a:cubicBezTo>
                  <a:cubicBezTo>
                    <a:pt x="190" y="41"/>
                    <a:pt x="175" y="49"/>
                    <a:pt x="160" y="59"/>
                  </a:cubicBezTo>
                  <a:cubicBezTo>
                    <a:pt x="145" y="69"/>
                    <a:pt x="131" y="80"/>
                    <a:pt x="117" y="92"/>
                  </a:cubicBezTo>
                  <a:cubicBezTo>
                    <a:pt x="104" y="104"/>
                    <a:pt x="92" y="117"/>
                    <a:pt x="80" y="131"/>
                  </a:cubicBezTo>
                  <a:cubicBezTo>
                    <a:pt x="69" y="146"/>
                    <a:pt x="59" y="160"/>
                    <a:pt x="49" y="175"/>
                  </a:cubicBezTo>
                  <a:cubicBezTo>
                    <a:pt x="40" y="191"/>
                    <a:pt x="33" y="206"/>
                    <a:pt x="26" y="223"/>
                  </a:cubicBezTo>
                  <a:cubicBezTo>
                    <a:pt x="20" y="239"/>
                    <a:pt x="15" y="255"/>
                    <a:pt x="10" y="272"/>
                  </a:cubicBezTo>
                  <a:cubicBezTo>
                    <a:pt x="6" y="289"/>
                    <a:pt x="4" y="305"/>
                    <a:pt x="1" y="323"/>
                  </a:cubicBezTo>
                  <a:cubicBezTo>
                    <a:pt x="0" y="340"/>
                    <a:pt x="0" y="357"/>
                    <a:pt x="0" y="374"/>
                  </a:cubicBezTo>
                  <a:cubicBezTo>
                    <a:pt x="1" y="391"/>
                    <a:pt x="3" y="408"/>
                    <a:pt x="6" y="425"/>
                  </a:cubicBezTo>
                  <a:cubicBezTo>
                    <a:pt x="10" y="442"/>
                    <a:pt x="14" y="458"/>
                    <a:pt x="20" y="475"/>
                  </a:cubicBezTo>
                  <a:cubicBezTo>
                    <a:pt x="26" y="492"/>
                    <a:pt x="33" y="507"/>
                    <a:pt x="41" y="523"/>
                  </a:cubicBezTo>
                  <a:cubicBezTo>
                    <a:pt x="49" y="539"/>
                    <a:pt x="58" y="554"/>
                    <a:pt x="69" y="568"/>
                  </a:cubicBezTo>
                  <a:cubicBezTo>
                    <a:pt x="80" y="583"/>
                    <a:pt x="91" y="596"/>
                    <a:pt x="103" y="609"/>
                  </a:cubicBezTo>
                  <a:cubicBezTo>
                    <a:pt x="622" y="1127"/>
                    <a:pt x="622" y="1127"/>
                    <a:pt x="622" y="1127"/>
                  </a:cubicBezTo>
                  <a:cubicBezTo>
                    <a:pt x="636" y="1139"/>
                    <a:pt x="650" y="1149"/>
                    <a:pt x="665" y="1160"/>
                  </a:cubicBezTo>
                  <a:cubicBezTo>
                    <a:pt x="680" y="1169"/>
                    <a:pt x="695" y="1178"/>
                    <a:pt x="711" y="1186"/>
                  </a:cubicBezTo>
                  <a:cubicBezTo>
                    <a:pt x="727" y="1193"/>
                    <a:pt x="743" y="1199"/>
                    <a:pt x="760" y="1204"/>
                  </a:cubicBezTo>
                  <a:cubicBezTo>
                    <a:pt x="777" y="1209"/>
                    <a:pt x="793" y="1212"/>
                    <a:pt x="810" y="1215"/>
                  </a:cubicBezTo>
                  <a:cubicBezTo>
                    <a:pt x="828" y="1217"/>
                    <a:pt x="844" y="1218"/>
                    <a:pt x="862" y="1219"/>
                  </a:cubicBezTo>
                  <a:cubicBezTo>
                    <a:pt x="879" y="1218"/>
                    <a:pt x="896" y="1217"/>
                    <a:pt x="913" y="1215"/>
                  </a:cubicBezTo>
                  <a:cubicBezTo>
                    <a:pt x="930" y="1212"/>
                    <a:pt x="946" y="1209"/>
                    <a:pt x="963" y="1204"/>
                  </a:cubicBezTo>
                  <a:cubicBezTo>
                    <a:pt x="980" y="1199"/>
                    <a:pt x="996" y="1193"/>
                    <a:pt x="1012" y="1186"/>
                  </a:cubicBezTo>
                  <a:cubicBezTo>
                    <a:pt x="1028" y="1178"/>
                    <a:pt x="1043" y="1169"/>
                    <a:pt x="1058" y="1160"/>
                  </a:cubicBezTo>
                  <a:cubicBezTo>
                    <a:pt x="1073" y="1149"/>
                    <a:pt x="1087" y="1139"/>
                    <a:pt x="1101" y="1127"/>
                  </a:cubicBezTo>
                  <a:cubicBezTo>
                    <a:pt x="1114" y="1114"/>
                    <a:pt x="1114" y="1114"/>
                    <a:pt x="1114" y="111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4132726" y="1465618"/>
              <a:ext cx="2410585" cy="2407518"/>
            </a:xfrm>
            <a:custGeom>
              <a:gdLst>
                <a:gd fmla="*/ 1042 w 1135" name="T0"/>
                <a:gd fmla="*/ 1042 h 1135" name="T1"/>
                <a:gd fmla="*/ 1074 w 1135" name="T2"/>
                <a:gd fmla="*/ 1006 h 1135" name="T3"/>
                <a:gd fmla="*/ 1098 w 1135" name="T4"/>
                <a:gd fmla="*/ 966 h 1135" name="T5"/>
                <a:gd fmla="*/ 1125 w 1135" name="T6"/>
                <a:gd fmla="*/ 895 h 1135" name="T7"/>
                <a:gd fmla="*/ 1133 w 1135" name="T8"/>
                <a:gd fmla="*/ 850 h 1135" name="T9"/>
                <a:gd fmla="*/ 1131 w 1135" name="T10"/>
                <a:gd fmla="*/ 774 h 1135" name="T11"/>
                <a:gd fmla="*/ 1121 w 1135" name="T12"/>
                <a:gd fmla="*/ 730 h 1135" name="T13"/>
                <a:gd fmla="*/ 1091 w 1135" name="T14"/>
                <a:gd fmla="*/ 659 h 1135" name="T15"/>
                <a:gd fmla="*/ 1074 w 1135" name="T16"/>
                <a:gd fmla="*/ 633 h 1135" name="T17"/>
                <a:gd fmla="*/ 1043 w 1135" name="T18"/>
                <a:gd fmla="*/ 597 h 1135" name="T19"/>
                <a:gd fmla="*/ 526 w 1135" name="T20"/>
                <a:gd fmla="*/ 81 h 1135" name="T21"/>
                <a:gd fmla="*/ 488 w 1135" name="T22"/>
                <a:gd fmla="*/ 52 h 1135" name="T23"/>
                <a:gd fmla="*/ 448 w 1135" name="T24"/>
                <a:gd fmla="*/ 29 h 1135" name="T25"/>
                <a:gd fmla="*/ 375 w 1135" name="T26"/>
                <a:gd fmla="*/ 6 h 1135" name="T27"/>
                <a:gd fmla="*/ 330 w 1135" name="T28"/>
                <a:gd fmla="*/ 1 h 1135" name="T29"/>
                <a:gd fmla="*/ 255 w 1135" name="T30"/>
                <a:gd fmla="*/ 6 h 1135" name="T31"/>
                <a:gd fmla="*/ 211 w 1135" name="T32"/>
                <a:gd fmla="*/ 18 h 1135" name="T33"/>
                <a:gd fmla="*/ 142 w 1135" name="T34"/>
                <a:gd fmla="*/ 52 h 1135" name="T35"/>
                <a:gd fmla="*/ 104 w 1135" name="T36"/>
                <a:gd fmla="*/ 81 h 1135" name="T37"/>
                <a:gd fmla="*/ 71 w 1135" name="T38"/>
                <a:gd fmla="*/ 116 h 1135" name="T39"/>
                <a:gd fmla="*/ 44 w 1135" name="T40"/>
                <a:gd fmla="*/ 155 h 1135" name="T41"/>
                <a:gd fmla="*/ 23 w 1135" name="T42"/>
                <a:gd fmla="*/ 196 h 1135" name="T43"/>
                <a:gd fmla="*/ 3 w 1135" name="T44"/>
                <a:gd fmla="*/ 270 h 1135" name="T45"/>
                <a:gd fmla="*/ 0 w 1135" name="T46"/>
                <a:gd fmla="*/ 315 h 1135" name="T47"/>
                <a:gd fmla="*/ 9 w 1135" name="T48"/>
                <a:gd fmla="*/ 390 h 1135" name="T49"/>
                <a:gd fmla="*/ 23 w 1135" name="T50"/>
                <a:gd fmla="*/ 434 h 1135" name="T51"/>
                <a:gd fmla="*/ 61 w 1135" name="T52"/>
                <a:gd fmla="*/ 501 h 1135" name="T53"/>
                <a:gd fmla="*/ 92 w 1135" name="T54"/>
                <a:gd fmla="*/ 537 h 1135" name="T55"/>
                <a:gd fmla="*/ 608 w 1135" name="T56"/>
                <a:gd fmla="*/ 1053 h 1135" name="T57"/>
                <a:gd fmla="*/ 646 w 1135" name="T58"/>
                <a:gd fmla="*/ 1083 h 1135" name="T59"/>
                <a:gd fmla="*/ 687 w 1135" name="T60"/>
                <a:gd fmla="*/ 1105 h 1135" name="T61"/>
                <a:gd fmla="*/ 759 w 1135" name="T62"/>
                <a:gd fmla="*/ 1129 h 1135" name="T63"/>
                <a:gd fmla="*/ 804 w 1135" name="T64"/>
                <a:gd fmla="*/ 1134 h 1135" name="T65"/>
                <a:gd fmla="*/ 880 w 1135" name="T66"/>
                <a:gd fmla="*/ 1129 h 1135" name="T67"/>
                <a:gd fmla="*/ 924 w 1135" name="T68"/>
                <a:gd fmla="*/ 1117 h 1135" name="T69"/>
                <a:gd fmla="*/ 993 w 1135" name="T70"/>
                <a:gd fmla="*/ 1083 h 1135" name="T71"/>
                <a:gd fmla="*/ 1031 w 1135" name="T72"/>
                <a:gd fmla="*/ 1053 h 1135" name="T73"/>
                <a:gd fmla="*/ 1042 w 1135" name="T74"/>
                <a:gd fmla="*/ 1042 h 1135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135" w="1135">
                  <a:moveTo>
                    <a:pt x="1042" y="1042"/>
                  </a:moveTo>
                  <a:cubicBezTo>
                    <a:pt x="1054" y="1031"/>
                    <a:pt x="1064" y="1019"/>
                    <a:pt x="1074" y="1006"/>
                  </a:cubicBezTo>
                  <a:cubicBezTo>
                    <a:pt x="1083" y="993"/>
                    <a:pt x="1091" y="980"/>
                    <a:pt x="1098" y="966"/>
                  </a:cubicBezTo>
                  <a:cubicBezTo>
                    <a:pt x="1110" y="942"/>
                    <a:pt x="1118" y="920"/>
                    <a:pt x="1125" y="895"/>
                  </a:cubicBezTo>
                  <a:cubicBezTo>
                    <a:pt x="1129" y="880"/>
                    <a:pt x="1131" y="865"/>
                    <a:pt x="1133" y="850"/>
                  </a:cubicBezTo>
                  <a:cubicBezTo>
                    <a:pt x="1135" y="824"/>
                    <a:pt x="1134" y="800"/>
                    <a:pt x="1131" y="774"/>
                  </a:cubicBezTo>
                  <a:cubicBezTo>
                    <a:pt x="1128" y="759"/>
                    <a:pt x="1125" y="745"/>
                    <a:pt x="1121" y="730"/>
                  </a:cubicBezTo>
                  <a:cubicBezTo>
                    <a:pt x="1113" y="705"/>
                    <a:pt x="1104" y="682"/>
                    <a:pt x="1091" y="659"/>
                  </a:cubicBezTo>
                  <a:cubicBezTo>
                    <a:pt x="1074" y="633"/>
                    <a:pt x="1074" y="633"/>
                    <a:pt x="1074" y="633"/>
                  </a:cubicBezTo>
                  <a:cubicBezTo>
                    <a:pt x="1064" y="620"/>
                    <a:pt x="1054" y="609"/>
                    <a:pt x="1043" y="597"/>
                  </a:cubicBezTo>
                  <a:cubicBezTo>
                    <a:pt x="526" y="81"/>
                    <a:pt x="526" y="81"/>
                    <a:pt x="526" y="81"/>
                  </a:cubicBezTo>
                  <a:cubicBezTo>
                    <a:pt x="514" y="71"/>
                    <a:pt x="502" y="61"/>
                    <a:pt x="488" y="52"/>
                  </a:cubicBezTo>
                  <a:cubicBezTo>
                    <a:pt x="475" y="44"/>
                    <a:pt x="462" y="36"/>
                    <a:pt x="448" y="29"/>
                  </a:cubicBezTo>
                  <a:cubicBezTo>
                    <a:pt x="424" y="19"/>
                    <a:pt x="401" y="12"/>
                    <a:pt x="375" y="6"/>
                  </a:cubicBezTo>
                  <a:cubicBezTo>
                    <a:pt x="360" y="3"/>
                    <a:pt x="345" y="2"/>
                    <a:pt x="330" y="1"/>
                  </a:cubicBezTo>
                  <a:cubicBezTo>
                    <a:pt x="304" y="0"/>
                    <a:pt x="280" y="2"/>
                    <a:pt x="255" y="6"/>
                  </a:cubicBezTo>
                  <a:cubicBezTo>
                    <a:pt x="240" y="9"/>
                    <a:pt x="225" y="13"/>
                    <a:pt x="211" y="18"/>
                  </a:cubicBezTo>
                  <a:cubicBezTo>
                    <a:pt x="186" y="27"/>
                    <a:pt x="164" y="38"/>
                    <a:pt x="142" y="52"/>
                  </a:cubicBezTo>
                  <a:cubicBezTo>
                    <a:pt x="128" y="61"/>
                    <a:pt x="116" y="71"/>
                    <a:pt x="104" y="81"/>
                  </a:cubicBezTo>
                  <a:cubicBezTo>
                    <a:pt x="92" y="92"/>
                    <a:pt x="81" y="104"/>
                    <a:pt x="71" y="116"/>
                  </a:cubicBezTo>
                  <a:cubicBezTo>
                    <a:pt x="61" y="129"/>
                    <a:pt x="52" y="141"/>
                    <a:pt x="44" y="155"/>
                  </a:cubicBezTo>
                  <a:cubicBezTo>
                    <a:pt x="36" y="169"/>
                    <a:pt x="29" y="182"/>
                    <a:pt x="23" y="196"/>
                  </a:cubicBezTo>
                  <a:cubicBezTo>
                    <a:pt x="14" y="221"/>
                    <a:pt x="8" y="244"/>
                    <a:pt x="3" y="270"/>
                  </a:cubicBezTo>
                  <a:cubicBezTo>
                    <a:pt x="2" y="285"/>
                    <a:pt x="1" y="300"/>
                    <a:pt x="0" y="315"/>
                  </a:cubicBezTo>
                  <a:cubicBezTo>
                    <a:pt x="1" y="341"/>
                    <a:pt x="4" y="365"/>
                    <a:pt x="9" y="390"/>
                  </a:cubicBezTo>
                  <a:cubicBezTo>
                    <a:pt x="13" y="405"/>
                    <a:pt x="18" y="419"/>
                    <a:pt x="23" y="434"/>
                  </a:cubicBezTo>
                  <a:cubicBezTo>
                    <a:pt x="34" y="458"/>
                    <a:pt x="46" y="479"/>
                    <a:pt x="61" y="501"/>
                  </a:cubicBezTo>
                  <a:cubicBezTo>
                    <a:pt x="71" y="514"/>
                    <a:pt x="81" y="526"/>
                    <a:pt x="92" y="537"/>
                  </a:cubicBezTo>
                  <a:cubicBezTo>
                    <a:pt x="608" y="1053"/>
                    <a:pt x="608" y="1053"/>
                    <a:pt x="608" y="1053"/>
                  </a:cubicBezTo>
                  <a:cubicBezTo>
                    <a:pt x="621" y="1064"/>
                    <a:pt x="633" y="1073"/>
                    <a:pt x="646" y="1083"/>
                  </a:cubicBezTo>
                  <a:cubicBezTo>
                    <a:pt x="659" y="1091"/>
                    <a:pt x="673" y="1098"/>
                    <a:pt x="687" y="1105"/>
                  </a:cubicBezTo>
                  <a:cubicBezTo>
                    <a:pt x="711" y="1116"/>
                    <a:pt x="734" y="1123"/>
                    <a:pt x="759" y="1129"/>
                  </a:cubicBezTo>
                  <a:cubicBezTo>
                    <a:pt x="774" y="1131"/>
                    <a:pt x="789" y="1133"/>
                    <a:pt x="804" y="1134"/>
                  </a:cubicBezTo>
                  <a:cubicBezTo>
                    <a:pt x="830" y="1135"/>
                    <a:pt x="854" y="1133"/>
                    <a:pt x="880" y="1129"/>
                  </a:cubicBezTo>
                  <a:cubicBezTo>
                    <a:pt x="895" y="1125"/>
                    <a:pt x="909" y="1121"/>
                    <a:pt x="924" y="1117"/>
                  </a:cubicBezTo>
                  <a:cubicBezTo>
                    <a:pt x="949" y="1107"/>
                    <a:pt x="970" y="1097"/>
                    <a:pt x="993" y="1083"/>
                  </a:cubicBezTo>
                  <a:cubicBezTo>
                    <a:pt x="1006" y="1073"/>
                    <a:pt x="1018" y="1064"/>
                    <a:pt x="1031" y="1053"/>
                  </a:cubicBezTo>
                  <a:cubicBezTo>
                    <a:pt x="1042" y="1042"/>
                    <a:pt x="1042" y="1042"/>
                    <a:pt x="1042" y="10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任意多边形: 形状 31"/>
            <p:cNvSpPr/>
            <p:nvPr/>
          </p:nvSpPr>
          <p:spPr bwMode="auto">
            <a:xfrm>
              <a:off x="4166462" y="1500376"/>
              <a:ext cx="2341068" cy="2335957"/>
            </a:xfrm>
            <a:custGeom>
              <a:gdLst>
                <a:gd fmla="*/ 996 w 1102" name="T0"/>
                <a:gd fmla="*/ 996 h 1102" name="T1"/>
                <a:gd fmla="*/ 996 w 1102" name="T2"/>
                <a:gd fmla="*/ 996 h 1102" name="T3"/>
                <a:gd fmla="*/ 996 w 1102" name="T4"/>
                <a:gd fmla="*/ 611 h 1102" name="T5"/>
                <a:gd fmla="*/ 492 w 1102" name="T6"/>
                <a:gd fmla="*/ 106 h 1102" name="T7"/>
                <a:gd fmla="*/ 106 w 1102" name="T8"/>
                <a:gd fmla="*/ 106 h 1102" name="T9"/>
                <a:gd fmla="*/ 106 w 1102" name="T10"/>
                <a:gd fmla="*/ 106 h 1102" name="T11"/>
                <a:gd fmla="*/ 106 w 1102" name="T12"/>
                <a:gd fmla="*/ 492 h 1102" name="T13"/>
                <a:gd fmla="*/ 611 w 1102" name="T14"/>
                <a:gd fmla="*/ 996 h 1102" name="T15"/>
                <a:gd fmla="*/ 996 w 1102" name="T16"/>
                <a:gd fmla="*/ 996 h 110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02" w="1102">
                  <a:moveTo>
                    <a:pt x="996" y="996"/>
                  </a:moveTo>
                  <a:cubicBezTo>
                    <a:pt x="996" y="996"/>
                    <a:pt x="996" y="996"/>
                    <a:pt x="996" y="996"/>
                  </a:cubicBezTo>
                  <a:cubicBezTo>
                    <a:pt x="1102" y="890"/>
                    <a:pt x="1102" y="717"/>
                    <a:pt x="996" y="611"/>
                  </a:cubicBezTo>
                  <a:cubicBezTo>
                    <a:pt x="492" y="106"/>
                    <a:pt x="492" y="106"/>
                    <a:pt x="492" y="106"/>
                  </a:cubicBezTo>
                  <a:cubicBezTo>
                    <a:pt x="386" y="0"/>
                    <a:pt x="212" y="0"/>
                    <a:pt x="106" y="106"/>
                  </a:cubicBezTo>
                  <a:cubicBezTo>
                    <a:pt x="106" y="106"/>
                    <a:pt x="106" y="106"/>
                    <a:pt x="106" y="106"/>
                  </a:cubicBezTo>
                  <a:cubicBezTo>
                    <a:pt x="0" y="212"/>
                    <a:pt x="0" y="386"/>
                    <a:pt x="106" y="492"/>
                  </a:cubicBezTo>
                  <a:cubicBezTo>
                    <a:pt x="611" y="996"/>
                    <a:pt x="611" y="996"/>
                    <a:pt x="611" y="996"/>
                  </a:cubicBezTo>
                  <a:cubicBezTo>
                    <a:pt x="717" y="1102"/>
                    <a:pt x="890" y="1102"/>
                    <a:pt x="996" y="9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椭圆 32"/>
            <p:cNvSpPr/>
            <p:nvPr/>
          </p:nvSpPr>
          <p:spPr bwMode="auto">
            <a:xfrm>
              <a:off x="4854470" y="2187362"/>
              <a:ext cx="2486235" cy="24811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任意多边形: 形状 33"/>
            <p:cNvSpPr/>
            <p:nvPr/>
          </p:nvSpPr>
          <p:spPr bwMode="auto">
            <a:xfrm>
              <a:off x="4327985" y="1660878"/>
              <a:ext cx="947673" cy="945628"/>
            </a:xfrm>
            <a:custGeom>
              <a:gdLst>
                <a:gd fmla="*/ 367 w 446" name="T0"/>
                <a:gd fmla="*/ 79 h 446" name="T1"/>
                <a:gd fmla="*/ 367 w 446" name="T2"/>
                <a:gd fmla="*/ 367 h 446" name="T3"/>
                <a:gd fmla="*/ 79 w 446" name="T4"/>
                <a:gd fmla="*/ 367 h 446" name="T5"/>
                <a:gd fmla="*/ 79 w 446" name="T6"/>
                <a:gd fmla="*/ 79 h 446" name="T7"/>
                <a:gd fmla="*/ 367 w 446" name="T8"/>
                <a:gd fmla="*/ 79 h 44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46" w="446">
                  <a:moveTo>
                    <a:pt x="367" y="79"/>
                  </a:moveTo>
                  <a:cubicBezTo>
                    <a:pt x="446" y="159"/>
                    <a:pt x="446" y="287"/>
                    <a:pt x="367" y="367"/>
                  </a:cubicBezTo>
                  <a:cubicBezTo>
                    <a:pt x="287" y="446"/>
                    <a:pt x="159" y="446"/>
                    <a:pt x="79" y="367"/>
                  </a:cubicBezTo>
                  <a:cubicBezTo>
                    <a:pt x="0" y="287"/>
                    <a:pt x="0" y="159"/>
                    <a:pt x="79" y="79"/>
                  </a:cubicBezTo>
                  <a:cubicBezTo>
                    <a:pt x="159" y="0"/>
                    <a:pt x="287" y="0"/>
                    <a:pt x="367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任意多边形: 形状 34"/>
            <p:cNvSpPr/>
            <p:nvPr/>
          </p:nvSpPr>
          <p:spPr bwMode="auto">
            <a:xfrm>
              <a:off x="4400569" y="1733461"/>
              <a:ext cx="802506" cy="801484"/>
            </a:xfrm>
            <a:custGeom>
              <a:gdLst>
                <a:gd fmla="*/ 311 w 378" name="T0"/>
                <a:gd fmla="*/ 67 h 378" name="T1"/>
                <a:gd fmla="*/ 311 w 378" name="T2"/>
                <a:gd fmla="*/ 311 h 378" name="T3"/>
                <a:gd fmla="*/ 67 w 378" name="T4"/>
                <a:gd fmla="*/ 311 h 378" name="T5"/>
                <a:gd fmla="*/ 67 w 378" name="T6"/>
                <a:gd fmla="*/ 67 h 378" name="T7"/>
                <a:gd fmla="*/ 311 w 378" name="T8"/>
                <a:gd fmla="*/ 67 h 378" name="T9"/>
                <a:gd fmla="*/ 295 w 378" name="T10"/>
                <a:gd fmla="*/ 83 h 378" name="T11"/>
                <a:gd fmla="*/ 295 w 378" name="T12"/>
                <a:gd fmla="*/ 295 h 378" name="T13"/>
                <a:gd fmla="*/ 83 w 378" name="T14"/>
                <a:gd fmla="*/ 295 h 378" name="T15"/>
                <a:gd fmla="*/ 83 w 378" name="T16"/>
                <a:gd fmla="*/ 83 h 378" name="T17"/>
                <a:gd fmla="*/ 295 w 378" name="T18"/>
                <a:gd fmla="*/ 83 h 37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78" w="378">
                  <a:moveTo>
                    <a:pt x="311" y="67"/>
                  </a:moveTo>
                  <a:cubicBezTo>
                    <a:pt x="378" y="134"/>
                    <a:pt x="378" y="244"/>
                    <a:pt x="311" y="311"/>
                  </a:cubicBezTo>
                  <a:cubicBezTo>
                    <a:pt x="244" y="378"/>
                    <a:pt x="134" y="378"/>
                    <a:pt x="67" y="311"/>
                  </a:cubicBezTo>
                  <a:cubicBezTo>
                    <a:pt x="0" y="244"/>
                    <a:pt x="0" y="134"/>
                    <a:pt x="67" y="67"/>
                  </a:cubicBezTo>
                  <a:cubicBezTo>
                    <a:pt x="134" y="0"/>
                    <a:pt x="244" y="0"/>
                    <a:pt x="311" y="67"/>
                  </a:cubicBezTo>
                  <a:close/>
                  <a:moveTo>
                    <a:pt x="295" y="83"/>
                  </a:moveTo>
                  <a:cubicBezTo>
                    <a:pt x="354" y="141"/>
                    <a:pt x="354" y="237"/>
                    <a:pt x="295" y="295"/>
                  </a:cubicBezTo>
                  <a:cubicBezTo>
                    <a:pt x="237" y="354"/>
                    <a:pt x="141" y="354"/>
                    <a:pt x="83" y="295"/>
                  </a:cubicBezTo>
                  <a:cubicBezTo>
                    <a:pt x="24" y="237"/>
                    <a:pt x="24" y="141"/>
                    <a:pt x="83" y="83"/>
                  </a:cubicBezTo>
                  <a:cubicBezTo>
                    <a:pt x="141" y="24"/>
                    <a:pt x="237" y="24"/>
                    <a:pt x="295" y="83"/>
                  </a:cubicBez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任意多边形: 形状 35"/>
            <p:cNvSpPr/>
            <p:nvPr/>
          </p:nvSpPr>
          <p:spPr bwMode="auto">
            <a:xfrm>
              <a:off x="4400569" y="4319881"/>
              <a:ext cx="802506" cy="799439"/>
            </a:xfrm>
            <a:custGeom>
              <a:gdLst>
                <a:gd fmla="*/ 311 w 378" name="T0"/>
                <a:gd fmla="*/ 67 h 377" name="T1"/>
                <a:gd fmla="*/ 311 w 378" name="T2"/>
                <a:gd fmla="*/ 310 h 377" name="T3"/>
                <a:gd fmla="*/ 67 w 378" name="T4"/>
                <a:gd fmla="*/ 310 h 377" name="T5"/>
                <a:gd fmla="*/ 67 w 378" name="T6"/>
                <a:gd fmla="*/ 67 h 377" name="T7"/>
                <a:gd fmla="*/ 311 w 378" name="T8"/>
                <a:gd fmla="*/ 67 h 377" name="T9"/>
                <a:gd fmla="*/ 295 w 378" name="T10"/>
                <a:gd fmla="*/ 83 h 377" name="T11"/>
                <a:gd fmla="*/ 295 w 378" name="T12"/>
                <a:gd fmla="*/ 295 h 377" name="T13"/>
                <a:gd fmla="*/ 83 w 378" name="T14"/>
                <a:gd fmla="*/ 295 h 377" name="T15"/>
                <a:gd fmla="*/ 83 w 378" name="T16"/>
                <a:gd fmla="*/ 83 h 377" name="T17"/>
                <a:gd fmla="*/ 295 w 378" name="T18"/>
                <a:gd fmla="*/ 83 h 37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77" w="378">
                  <a:moveTo>
                    <a:pt x="311" y="67"/>
                  </a:moveTo>
                  <a:cubicBezTo>
                    <a:pt x="378" y="134"/>
                    <a:pt x="378" y="243"/>
                    <a:pt x="311" y="310"/>
                  </a:cubicBezTo>
                  <a:cubicBezTo>
                    <a:pt x="244" y="377"/>
                    <a:pt x="134" y="377"/>
                    <a:pt x="67" y="310"/>
                  </a:cubicBezTo>
                  <a:cubicBezTo>
                    <a:pt x="0" y="243"/>
                    <a:pt x="0" y="134"/>
                    <a:pt x="67" y="67"/>
                  </a:cubicBezTo>
                  <a:cubicBezTo>
                    <a:pt x="134" y="0"/>
                    <a:pt x="244" y="0"/>
                    <a:pt x="311" y="67"/>
                  </a:cubicBezTo>
                  <a:close/>
                  <a:moveTo>
                    <a:pt x="295" y="83"/>
                  </a:moveTo>
                  <a:cubicBezTo>
                    <a:pt x="354" y="141"/>
                    <a:pt x="354" y="236"/>
                    <a:pt x="295" y="295"/>
                  </a:cubicBezTo>
                  <a:cubicBezTo>
                    <a:pt x="237" y="353"/>
                    <a:pt x="141" y="353"/>
                    <a:pt x="83" y="295"/>
                  </a:cubicBezTo>
                  <a:cubicBezTo>
                    <a:pt x="24" y="236"/>
                    <a:pt x="24" y="141"/>
                    <a:pt x="83" y="83"/>
                  </a:cubicBezTo>
                  <a:cubicBezTo>
                    <a:pt x="141" y="24"/>
                    <a:pt x="237" y="24"/>
                    <a:pt x="295" y="83"/>
                  </a:cubicBez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任意多边形: 形状 36"/>
            <p:cNvSpPr/>
            <p:nvPr/>
          </p:nvSpPr>
          <p:spPr bwMode="auto">
            <a:xfrm>
              <a:off x="6992101" y="1733461"/>
              <a:ext cx="800462" cy="801484"/>
            </a:xfrm>
            <a:custGeom>
              <a:gdLst>
                <a:gd fmla="*/ 310 w 377" name="T0"/>
                <a:gd fmla="*/ 67 h 378" name="T1"/>
                <a:gd fmla="*/ 310 w 377" name="T2"/>
                <a:gd fmla="*/ 311 h 378" name="T3"/>
                <a:gd fmla="*/ 67 w 377" name="T4"/>
                <a:gd fmla="*/ 311 h 378" name="T5"/>
                <a:gd fmla="*/ 67 w 377" name="T6"/>
                <a:gd fmla="*/ 67 h 378" name="T7"/>
                <a:gd fmla="*/ 310 w 377" name="T8"/>
                <a:gd fmla="*/ 67 h 378" name="T9"/>
                <a:gd fmla="*/ 295 w 377" name="T10"/>
                <a:gd fmla="*/ 83 h 378" name="T11"/>
                <a:gd fmla="*/ 295 w 377" name="T12"/>
                <a:gd fmla="*/ 295 h 378" name="T13"/>
                <a:gd fmla="*/ 83 w 377" name="T14"/>
                <a:gd fmla="*/ 295 h 378" name="T15"/>
                <a:gd fmla="*/ 83 w 377" name="T16"/>
                <a:gd fmla="*/ 83 h 378" name="T17"/>
                <a:gd fmla="*/ 295 w 377" name="T18"/>
                <a:gd fmla="*/ 83 h 37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78" w="377">
                  <a:moveTo>
                    <a:pt x="310" y="67"/>
                  </a:moveTo>
                  <a:cubicBezTo>
                    <a:pt x="377" y="134"/>
                    <a:pt x="377" y="244"/>
                    <a:pt x="310" y="311"/>
                  </a:cubicBezTo>
                  <a:cubicBezTo>
                    <a:pt x="243" y="378"/>
                    <a:pt x="134" y="378"/>
                    <a:pt x="67" y="311"/>
                  </a:cubicBezTo>
                  <a:cubicBezTo>
                    <a:pt x="0" y="244"/>
                    <a:pt x="0" y="134"/>
                    <a:pt x="67" y="67"/>
                  </a:cubicBezTo>
                  <a:cubicBezTo>
                    <a:pt x="134" y="0"/>
                    <a:pt x="243" y="0"/>
                    <a:pt x="310" y="67"/>
                  </a:cubicBezTo>
                  <a:close/>
                  <a:moveTo>
                    <a:pt x="295" y="83"/>
                  </a:moveTo>
                  <a:cubicBezTo>
                    <a:pt x="353" y="141"/>
                    <a:pt x="353" y="237"/>
                    <a:pt x="295" y="295"/>
                  </a:cubicBezTo>
                  <a:cubicBezTo>
                    <a:pt x="236" y="354"/>
                    <a:pt x="141" y="354"/>
                    <a:pt x="83" y="295"/>
                  </a:cubicBezTo>
                  <a:cubicBezTo>
                    <a:pt x="24" y="237"/>
                    <a:pt x="24" y="141"/>
                    <a:pt x="83" y="83"/>
                  </a:cubicBezTo>
                  <a:cubicBezTo>
                    <a:pt x="141" y="24"/>
                    <a:pt x="236" y="24"/>
                    <a:pt x="295" y="83"/>
                  </a:cubicBez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任意多边形: 形状 37"/>
            <p:cNvSpPr/>
            <p:nvPr/>
          </p:nvSpPr>
          <p:spPr bwMode="auto">
            <a:xfrm>
              <a:off x="6992101" y="4319881"/>
              <a:ext cx="800462" cy="799439"/>
            </a:xfrm>
            <a:custGeom>
              <a:gdLst>
                <a:gd fmla="*/ 310 w 377" name="T0"/>
                <a:gd fmla="*/ 67 h 377" name="T1"/>
                <a:gd fmla="*/ 310 w 377" name="T2"/>
                <a:gd fmla="*/ 310 h 377" name="T3"/>
                <a:gd fmla="*/ 67 w 377" name="T4"/>
                <a:gd fmla="*/ 310 h 377" name="T5"/>
                <a:gd fmla="*/ 67 w 377" name="T6"/>
                <a:gd fmla="*/ 67 h 377" name="T7"/>
                <a:gd fmla="*/ 310 w 377" name="T8"/>
                <a:gd fmla="*/ 67 h 377" name="T9"/>
                <a:gd fmla="*/ 295 w 377" name="T10"/>
                <a:gd fmla="*/ 83 h 377" name="T11"/>
                <a:gd fmla="*/ 295 w 377" name="T12"/>
                <a:gd fmla="*/ 295 h 377" name="T13"/>
                <a:gd fmla="*/ 83 w 377" name="T14"/>
                <a:gd fmla="*/ 295 h 377" name="T15"/>
                <a:gd fmla="*/ 83 w 377" name="T16"/>
                <a:gd fmla="*/ 83 h 377" name="T17"/>
                <a:gd fmla="*/ 295 w 377" name="T18"/>
                <a:gd fmla="*/ 83 h 37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77" w="377">
                  <a:moveTo>
                    <a:pt x="310" y="67"/>
                  </a:moveTo>
                  <a:cubicBezTo>
                    <a:pt x="377" y="134"/>
                    <a:pt x="377" y="243"/>
                    <a:pt x="310" y="310"/>
                  </a:cubicBezTo>
                  <a:cubicBezTo>
                    <a:pt x="243" y="377"/>
                    <a:pt x="134" y="377"/>
                    <a:pt x="67" y="310"/>
                  </a:cubicBezTo>
                  <a:cubicBezTo>
                    <a:pt x="0" y="243"/>
                    <a:pt x="0" y="134"/>
                    <a:pt x="67" y="67"/>
                  </a:cubicBezTo>
                  <a:cubicBezTo>
                    <a:pt x="134" y="0"/>
                    <a:pt x="243" y="0"/>
                    <a:pt x="310" y="67"/>
                  </a:cubicBezTo>
                  <a:close/>
                  <a:moveTo>
                    <a:pt x="295" y="83"/>
                  </a:moveTo>
                  <a:cubicBezTo>
                    <a:pt x="353" y="141"/>
                    <a:pt x="353" y="236"/>
                    <a:pt x="295" y="295"/>
                  </a:cubicBezTo>
                  <a:cubicBezTo>
                    <a:pt x="236" y="353"/>
                    <a:pt x="141" y="353"/>
                    <a:pt x="83" y="295"/>
                  </a:cubicBezTo>
                  <a:cubicBezTo>
                    <a:pt x="24" y="236"/>
                    <a:pt x="24" y="141"/>
                    <a:pt x="83" y="83"/>
                  </a:cubicBezTo>
                  <a:cubicBezTo>
                    <a:pt x="141" y="24"/>
                    <a:pt x="236" y="24"/>
                    <a:pt x="295" y="83"/>
                  </a:cubicBez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任意多边形: 形状 38"/>
            <p:cNvSpPr/>
            <p:nvPr/>
          </p:nvSpPr>
          <p:spPr bwMode="auto">
            <a:xfrm>
              <a:off x="4631609" y="4544788"/>
              <a:ext cx="340426" cy="386430"/>
            </a:xfrm>
            <a:custGeom>
              <a:gdLst>
                <a:gd fmla="*/ 6 w 160" name="T0"/>
                <a:gd fmla="*/ 120 h 182" name="T1"/>
                <a:gd fmla="*/ 39 w 160" name="T2"/>
                <a:gd fmla="*/ 2 h 182" name="T3"/>
                <a:gd fmla="*/ 121 w 160" name="T4"/>
                <a:gd fmla="*/ 0 h 182" name="T5"/>
                <a:gd fmla="*/ 160 w 160" name="T6"/>
                <a:gd fmla="*/ 36 h 182" name="T7"/>
                <a:gd fmla="*/ 80 w 160" name="T8"/>
                <a:gd fmla="*/ 182 h 182" name="T9"/>
                <a:gd fmla="*/ 112 w 160" name="T10"/>
                <a:gd fmla="*/ 11 h 182" name="T11"/>
                <a:gd fmla="*/ 149 w 160" name="T12"/>
                <a:gd fmla="*/ 44 h 182" name="T13"/>
                <a:gd fmla="*/ 131 w 160" name="T14"/>
                <a:gd fmla="*/ 135 h 182" name="T15"/>
                <a:gd fmla="*/ 80 w 160" name="T16"/>
                <a:gd fmla="*/ 165 h 182" name="T17"/>
                <a:gd fmla="*/ 34 w 160" name="T18"/>
                <a:gd fmla="*/ 137 h 182" name="T19"/>
                <a:gd fmla="*/ 11 w 160" name="T20"/>
                <a:gd fmla="*/ 44 h 182" name="T21"/>
                <a:gd fmla="*/ 48 w 160" name="T22"/>
                <a:gd fmla="*/ 11 h 182" name="T23"/>
                <a:gd fmla="*/ 116 w 160" name="T24"/>
                <a:gd fmla="*/ 131 h 182" name="T25"/>
                <a:gd fmla="*/ 39 w 160" name="T26"/>
                <a:gd fmla="*/ 129 h 182" name="T27"/>
                <a:gd fmla="*/ 27 w 160" name="T28"/>
                <a:gd fmla="*/ 118 h 182" name="T29"/>
                <a:gd fmla="*/ 24 w 160" name="T30"/>
                <a:gd fmla="*/ 50 h 182" name="T31"/>
                <a:gd fmla="*/ 55 w 160" name="T32"/>
                <a:gd fmla="*/ 21 h 182" name="T33"/>
                <a:gd fmla="*/ 139 w 160" name="T34"/>
                <a:gd fmla="*/ 51 h 182" name="T35"/>
                <a:gd fmla="*/ 126 w 160" name="T36"/>
                <a:gd fmla="*/ 126 h 182" name="T37"/>
                <a:gd fmla="*/ 116 w 160" name="T38"/>
                <a:gd fmla="*/ 131 h 182" name="T39"/>
                <a:gd fmla="*/ 80 w 160" name="T40"/>
                <a:gd fmla="*/ 80 h 182" name="T41"/>
                <a:gd fmla="*/ 71 w 160" name="T42"/>
                <a:gd fmla="*/ 58 h 182" name="T43"/>
                <a:gd fmla="*/ 54 w 160" name="T44"/>
                <a:gd fmla="*/ 75 h 182" name="T45"/>
                <a:gd fmla="*/ 75 w 160" name="T46"/>
                <a:gd fmla="*/ 85 h 182" name="T47"/>
                <a:gd fmla="*/ 55 w 160" name="T48"/>
                <a:gd fmla="*/ 96 h 182" name="T49"/>
                <a:gd fmla="*/ 50 w 160" name="T50"/>
                <a:gd fmla="*/ 114 h 182" name="T51"/>
                <a:gd fmla="*/ 69 w 160" name="T52"/>
                <a:gd fmla="*/ 110 h 182" name="T53"/>
                <a:gd fmla="*/ 80 w 160" name="T54"/>
                <a:gd fmla="*/ 90 h 182" name="T55"/>
                <a:gd fmla="*/ 91 w 160" name="T56"/>
                <a:gd fmla="*/ 110 h 182" name="T57"/>
                <a:gd fmla="*/ 110 w 160" name="T58"/>
                <a:gd fmla="*/ 114 h 182" name="T59"/>
                <a:gd fmla="*/ 105 w 160" name="T60"/>
                <a:gd fmla="*/ 96 h 182" name="T61"/>
                <a:gd fmla="*/ 85 w 160" name="T62"/>
                <a:gd fmla="*/ 85 h 182" name="T63"/>
                <a:gd fmla="*/ 107 w 160" name="T64"/>
                <a:gd fmla="*/ 75 h 182" name="T65"/>
                <a:gd fmla="*/ 89 w 160" name="T66"/>
                <a:gd fmla="*/ 58 h 182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82" w="160">
                  <a:moveTo>
                    <a:pt x="80" y="182"/>
                  </a:moveTo>
                  <a:cubicBezTo>
                    <a:pt x="64" y="153"/>
                    <a:pt x="8" y="149"/>
                    <a:pt x="6" y="12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8" y="34"/>
                    <a:pt x="39" y="20"/>
                    <a:pt x="39" y="2"/>
                  </a:cubicBezTo>
                  <a:cubicBezTo>
                    <a:pt x="39" y="1"/>
                    <a:pt x="39" y="1"/>
                    <a:pt x="39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1"/>
                    <a:pt x="121" y="1"/>
                    <a:pt x="121" y="2"/>
                  </a:cubicBezTo>
                  <a:cubicBezTo>
                    <a:pt x="121" y="20"/>
                    <a:pt x="142" y="34"/>
                    <a:pt x="160" y="36"/>
                  </a:cubicBezTo>
                  <a:cubicBezTo>
                    <a:pt x="154" y="120"/>
                    <a:pt x="154" y="120"/>
                    <a:pt x="154" y="120"/>
                  </a:cubicBezTo>
                  <a:cubicBezTo>
                    <a:pt x="152" y="149"/>
                    <a:pt x="97" y="153"/>
                    <a:pt x="80" y="182"/>
                  </a:cubicBezTo>
                  <a:cubicBezTo>
                    <a:pt x="80" y="182"/>
                    <a:pt x="80" y="182"/>
                    <a:pt x="80" y="182"/>
                  </a:cubicBezTo>
                  <a:close/>
                  <a:moveTo>
                    <a:pt x="112" y="11"/>
                  </a:moveTo>
                  <a:cubicBezTo>
                    <a:pt x="113" y="14"/>
                    <a:pt x="115" y="18"/>
                    <a:pt x="117" y="21"/>
                  </a:cubicBezTo>
                  <a:cubicBezTo>
                    <a:pt x="125" y="33"/>
                    <a:pt x="136" y="41"/>
                    <a:pt x="149" y="44"/>
                  </a:cubicBezTo>
                  <a:cubicBezTo>
                    <a:pt x="144" y="120"/>
                    <a:pt x="144" y="120"/>
                    <a:pt x="144" y="120"/>
                  </a:cubicBezTo>
                  <a:cubicBezTo>
                    <a:pt x="142" y="127"/>
                    <a:pt x="136" y="131"/>
                    <a:pt x="131" y="135"/>
                  </a:cubicBezTo>
                  <a:cubicBezTo>
                    <a:pt x="123" y="140"/>
                    <a:pt x="114" y="144"/>
                    <a:pt x="105" y="148"/>
                  </a:cubicBezTo>
                  <a:cubicBezTo>
                    <a:pt x="97" y="153"/>
                    <a:pt x="87" y="158"/>
                    <a:pt x="80" y="165"/>
                  </a:cubicBezTo>
                  <a:cubicBezTo>
                    <a:pt x="71" y="157"/>
                    <a:pt x="59" y="151"/>
                    <a:pt x="49" y="145"/>
                  </a:cubicBezTo>
                  <a:cubicBezTo>
                    <a:pt x="44" y="143"/>
                    <a:pt x="39" y="140"/>
                    <a:pt x="34" y="137"/>
                  </a:cubicBezTo>
                  <a:cubicBezTo>
                    <a:pt x="27" y="133"/>
                    <a:pt x="19" y="129"/>
                    <a:pt x="16" y="120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23" y="41"/>
                    <a:pt x="34" y="33"/>
                    <a:pt x="42" y="23"/>
                  </a:cubicBezTo>
                  <a:cubicBezTo>
                    <a:pt x="45" y="19"/>
                    <a:pt x="47" y="15"/>
                    <a:pt x="48" y="11"/>
                  </a:cubicBezTo>
                  <a:cubicBezTo>
                    <a:pt x="112" y="11"/>
                    <a:pt x="112" y="11"/>
                    <a:pt x="112" y="11"/>
                  </a:cubicBezTo>
                  <a:close/>
                  <a:moveTo>
                    <a:pt x="116" y="131"/>
                  </a:moveTo>
                  <a:cubicBezTo>
                    <a:pt x="104" y="138"/>
                    <a:pt x="91" y="144"/>
                    <a:pt x="80" y="152"/>
                  </a:cubicBezTo>
                  <a:cubicBezTo>
                    <a:pt x="67" y="143"/>
                    <a:pt x="53" y="136"/>
                    <a:pt x="39" y="129"/>
                  </a:cubicBezTo>
                  <a:cubicBezTo>
                    <a:pt x="37" y="127"/>
                    <a:pt x="35" y="126"/>
                    <a:pt x="33" y="125"/>
                  </a:cubicBezTo>
                  <a:cubicBezTo>
                    <a:pt x="27" y="118"/>
                    <a:pt x="27" y="118"/>
                    <a:pt x="27" y="118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2" y="51"/>
                    <a:pt x="23" y="50"/>
                    <a:pt x="24" y="50"/>
                  </a:cubicBezTo>
                  <a:cubicBezTo>
                    <a:pt x="35" y="45"/>
                    <a:pt x="46" y="36"/>
                    <a:pt x="52" y="25"/>
                  </a:cubicBezTo>
                  <a:cubicBezTo>
                    <a:pt x="53" y="24"/>
                    <a:pt x="54" y="22"/>
                    <a:pt x="55" y="21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12" y="34"/>
                    <a:pt x="125" y="45"/>
                    <a:pt x="139" y="51"/>
                  </a:cubicBezTo>
                  <a:cubicBezTo>
                    <a:pt x="133" y="119"/>
                    <a:pt x="133" y="119"/>
                    <a:pt x="133" y="119"/>
                  </a:cubicBezTo>
                  <a:cubicBezTo>
                    <a:pt x="132" y="122"/>
                    <a:pt x="128" y="124"/>
                    <a:pt x="126" y="126"/>
                  </a:cubicBezTo>
                  <a:cubicBezTo>
                    <a:pt x="123" y="128"/>
                    <a:pt x="119" y="130"/>
                    <a:pt x="116" y="131"/>
                  </a:cubicBezTo>
                  <a:cubicBezTo>
                    <a:pt x="116" y="131"/>
                    <a:pt x="116" y="131"/>
                    <a:pt x="116" y="131"/>
                  </a:cubicBezTo>
                  <a:close/>
                  <a:moveTo>
                    <a:pt x="96" y="64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75" y="85"/>
                    <a:pt x="75" y="85"/>
                    <a:pt x="75" y="85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50" y="114"/>
                    <a:pt x="50" y="114"/>
                    <a:pt x="50" y="114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69" y="110"/>
                    <a:pt x="69" y="110"/>
                    <a:pt x="69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1" y="110"/>
                    <a:pt x="91" y="110"/>
                    <a:pt x="91" y="110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22" y="113"/>
                    <a:pt x="122" y="113"/>
                    <a:pt x="122" y="113"/>
                  </a:cubicBezTo>
                  <a:cubicBezTo>
                    <a:pt x="105" y="96"/>
                    <a:pt x="105" y="96"/>
                    <a:pt x="105" y="96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101" y="69"/>
                    <a:pt x="101" y="69"/>
                    <a:pt x="101" y="69"/>
                  </a:cubicBezTo>
                  <a:cubicBezTo>
                    <a:pt x="107" y="75"/>
                    <a:pt x="107" y="75"/>
                    <a:pt x="107" y="75"/>
                  </a:cubicBezTo>
                  <a:cubicBezTo>
                    <a:pt x="119" y="46"/>
                    <a:pt x="119" y="46"/>
                    <a:pt x="119" y="46"/>
                  </a:cubicBezTo>
                  <a:cubicBezTo>
                    <a:pt x="89" y="58"/>
                    <a:pt x="89" y="58"/>
                    <a:pt x="89" y="58"/>
                  </a:cubicBezTo>
                  <a:cubicBezTo>
                    <a:pt x="96" y="64"/>
                    <a:pt x="96" y="64"/>
                    <a:pt x="96" y="64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任意多边形: 形状 39"/>
            <p:cNvSpPr/>
            <p:nvPr/>
          </p:nvSpPr>
          <p:spPr bwMode="auto">
            <a:xfrm>
              <a:off x="7191450" y="4489583"/>
              <a:ext cx="431411" cy="430389"/>
            </a:xfrm>
            <a:custGeom>
              <a:gdLst>
                <a:gd fmla="*/ 119 w 203" name="T0"/>
                <a:gd fmla="*/ 63 h 203" name="T1"/>
                <a:gd fmla="*/ 99 w 203" name="T2"/>
                <a:gd fmla="*/ 66 h 203" name="T3"/>
                <a:gd fmla="*/ 107 w 203" name="T4"/>
                <a:gd fmla="*/ 89 h 203" name="T5"/>
                <a:gd fmla="*/ 149 w 203" name="T6"/>
                <a:gd fmla="*/ 25 h 203" name="T7"/>
                <a:gd fmla="*/ 177 w 203" name="T8"/>
                <a:gd fmla="*/ 26 h 203" name="T9"/>
                <a:gd fmla="*/ 178 w 203" name="T10"/>
                <a:gd fmla="*/ 54 h 203" name="T11"/>
                <a:gd fmla="*/ 114 w 203" name="T12"/>
                <a:gd fmla="*/ 96 h 203" name="T13"/>
                <a:gd fmla="*/ 137 w 203" name="T14"/>
                <a:gd fmla="*/ 104 h 203" name="T15"/>
                <a:gd fmla="*/ 140 w 203" name="T16"/>
                <a:gd fmla="*/ 83 h 203" name="T17"/>
                <a:gd fmla="*/ 166 w 203" name="T18"/>
                <a:gd fmla="*/ 104 h 203" name="T19"/>
                <a:gd fmla="*/ 161 w 203" name="T20"/>
                <a:gd fmla="*/ 62 h 203" name="T21"/>
                <a:gd fmla="*/ 176 w 203" name="T22"/>
                <a:gd fmla="*/ 104 h 203" name="T23"/>
                <a:gd fmla="*/ 189 w 203" name="T24"/>
                <a:gd fmla="*/ 114 h 203" name="T25"/>
                <a:gd fmla="*/ 99 w 203" name="T26"/>
                <a:gd fmla="*/ 190 h 203" name="T27"/>
                <a:gd fmla="*/ 90 w 203" name="T28"/>
                <a:gd fmla="*/ 203 h 203" name="T29"/>
                <a:gd fmla="*/ 13 w 203" name="T30"/>
                <a:gd fmla="*/ 114 h 203" name="T31"/>
                <a:gd fmla="*/ 0 w 203" name="T32"/>
                <a:gd fmla="*/ 104 h 203" name="T33"/>
                <a:gd fmla="*/ 90 w 203" name="T34"/>
                <a:gd fmla="*/ 27 h 203" name="T35"/>
                <a:gd fmla="*/ 99 w 203" name="T36"/>
                <a:gd fmla="*/ 14 h 203" name="T37"/>
                <a:gd fmla="*/ 141 w 203" name="T38"/>
                <a:gd fmla="*/ 41 h 203" name="T39"/>
                <a:gd fmla="*/ 134 w 203" name="T40"/>
                <a:gd fmla="*/ 48 h 203" name="T41"/>
                <a:gd fmla="*/ 99 w 203" name="T42"/>
                <a:gd fmla="*/ 57 h 203" name="T43"/>
                <a:gd fmla="*/ 99 w 203" name="T44"/>
                <a:gd fmla="*/ 131 h 203" name="T45"/>
                <a:gd fmla="*/ 137 w 203" name="T46"/>
                <a:gd fmla="*/ 114 h 203" name="T47"/>
                <a:gd fmla="*/ 90 w 203" name="T48"/>
                <a:gd fmla="*/ 131 h 203" name="T49"/>
                <a:gd fmla="*/ 52 w 203" name="T50"/>
                <a:gd fmla="*/ 114 h 203" name="T51"/>
                <a:gd fmla="*/ 90 w 203" name="T52"/>
                <a:gd fmla="*/ 131 h 203" name="T53"/>
                <a:gd fmla="*/ 90 w 203" name="T54"/>
                <a:gd fmla="*/ 86 h 203" name="T55"/>
                <a:gd fmla="*/ 52 w 203" name="T56"/>
                <a:gd fmla="*/ 104 h 203" name="T57"/>
                <a:gd fmla="*/ 90 w 203" name="T58"/>
                <a:gd fmla="*/ 37 h 203" name="T59"/>
                <a:gd fmla="*/ 42 w 203" name="T60"/>
                <a:gd fmla="*/ 104 h 203" name="T61"/>
                <a:gd fmla="*/ 90 w 203" name="T62"/>
                <a:gd fmla="*/ 37 h 203" name="T63"/>
                <a:gd fmla="*/ 90 w 203" name="T64"/>
                <a:gd fmla="*/ 161 h 203" name="T65"/>
                <a:gd fmla="*/ 23 w 203" name="T66"/>
                <a:gd fmla="*/ 114 h 203" name="T67"/>
                <a:gd fmla="*/ 99 w 203" name="T68"/>
                <a:gd fmla="*/ 161 h 203" name="T69"/>
                <a:gd fmla="*/ 166 w 203" name="T70"/>
                <a:gd fmla="*/ 114 h 203" name="T71"/>
                <a:gd fmla="*/ 99 w 203" name="T72"/>
                <a:gd fmla="*/ 161 h 203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203" w="203">
                  <a:moveTo>
                    <a:pt x="99" y="57"/>
                  </a:moveTo>
                  <a:cubicBezTo>
                    <a:pt x="107" y="57"/>
                    <a:pt x="113" y="59"/>
                    <a:pt x="119" y="63"/>
                  </a:cubicBezTo>
                  <a:cubicBezTo>
                    <a:pt x="112" y="70"/>
                    <a:pt x="112" y="70"/>
                    <a:pt x="112" y="70"/>
                  </a:cubicBezTo>
                  <a:cubicBezTo>
                    <a:pt x="108" y="68"/>
                    <a:pt x="104" y="67"/>
                    <a:pt x="99" y="66"/>
                  </a:cubicBezTo>
                  <a:cubicBezTo>
                    <a:pt x="99" y="86"/>
                    <a:pt x="99" y="86"/>
                    <a:pt x="99" y="86"/>
                  </a:cubicBezTo>
                  <a:cubicBezTo>
                    <a:pt x="102" y="87"/>
                    <a:pt x="104" y="88"/>
                    <a:pt x="107" y="89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7" y="26"/>
                    <a:pt x="177" y="26"/>
                    <a:pt x="177" y="26"/>
                  </a:cubicBezTo>
                  <a:cubicBezTo>
                    <a:pt x="203" y="29"/>
                    <a:pt x="203" y="29"/>
                    <a:pt x="203" y="29"/>
                  </a:cubicBezTo>
                  <a:cubicBezTo>
                    <a:pt x="178" y="54"/>
                    <a:pt x="178" y="54"/>
                    <a:pt x="178" y="54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14" y="96"/>
                    <a:pt x="114" y="96"/>
                    <a:pt x="114" y="96"/>
                  </a:cubicBezTo>
                  <a:cubicBezTo>
                    <a:pt x="115" y="98"/>
                    <a:pt x="116" y="101"/>
                    <a:pt x="117" y="104"/>
                  </a:cubicBezTo>
                  <a:cubicBezTo>
                    <a:pt x="137" y="104"/>
                    <a:pt x="137" y="104"/>
                    <a:pt x="137" y="104"/>
                  </a:cubicBezTo>
                  <a:cubicBezTo>
                    <a:pt x="136" y="99"/>
                    <a:pt x="135" y="95"/>
                    <a:pt x="133" y="91"/>
                  </a:cubicBezTo>
                  <a:cubicBezTo>
                    <a:pt x="140" y="83"/>
                    <a:pt x="140" y="83"/>
                    <a:pt x="140" y="83"/>
                  </a:cubicBezTo>
                  <a:cubicBezTo>
                    <a:pt x="144" y="90"/>
                    <a:pt x="146" y="96"/>
                    <a:pt x="147" y="104"/>
                  </a:cubicBezTo>
                  <a:cubicBezTo>
                    <a:pt x="166" y="104"/>
                    <a:pt x="166" y="104"/>
                    <a:pt x="166" y="104"/>
                  </a:cubicBezTo>
                  <a:cubicBezTo>
                    <a:pt x="165" y="91"/>
                    <a:pt x="161" y="79"/>
                    <a:pt x="155" y="69"/>
                  </a:cubicBezTo>
                  <a:cubicBezTo>
                    <a:pt x="161" y="62"/>
                    <a:pt x="161" y="62"/>
                    <a:pt x="161" y="62"/>
                  </a:cubicBezTo>
                  <a:cubicBezTo>
                    <a:pt x="162" y="62"/>
                    <a:pt x="162" y="62"/>
                    <a:pt x="162" y="62"/>
                  </a:cubicBezTo>
                  <a:cubicBezTo>
                    <a:pt x="170" y="74"/>
                    <a:pt x="175" y="88"/>
                    <a:pt x="176" y="104"/>
                  </a:cubicBezTo>
                  <a:cubicBezTo>
                    <a:pt x="189" y="104"/>
                    <a:pt x="189" y="104"/>
                    <a:pt x="189" y="104"/>
                  </a:cubicBezTo>
                  <a:cubicBezTo>
                    <a:pt x="189" y="114"/>
                    <a:pt x="189" y="114"/>
                    <a:pt x="189" y="114"/>
                  </a:cubicBezTo>
                  <a:cubicBezTo>
                    <a:pt x="176" y="114"/>
                    <a:pt x="176" y="114"/>
                    <a:pt x="176" y="114"/>
                  </a:cubicBezTo>
                  <a:cubicBezTo>
                    <a:pt x="174" y="155"/>
                    <a:pt x="141" y="188"/>
                    <a:pt x="99" y="190"/>
                  </a:cubicBezTo>
                  <a:cubicBezTo>
                    <a:pt x="99" y="203"/>
                    <a:pt x="99" y="203"/>
                    <a:pt x="99" y="203"/>
                  </a:cubicBezTo>
                  <a:cubicBezTo>
                    <a:pt x="90" y="203"/>
                    <a:pt x="90" y="203"/>
                    <a:pt x="90" y="203"/>
                  </a:cubicBezTo>
                  <a:cubicBezTo>
                    <a:pt x="90" y="190"/>
                    <a:pt x="90" y="190"/>
                    <a:pt x="90" y="190"/>
                  </a:cubicBezTo>
                  <a:cubicBezTo>
                    <a:pt x="49" y="188"/>
                    <a:pt x="15" y="155"/>
                    <a:pt x="13" y="11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5" y="63"/>
                    <a:pt x="49" y="30"/>
                    <a:pt x="90" y="27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115" y="28"/>
                    <a:pt x="129" y="33"/>
                    <a:pt x="141" y="41"/>
                  </a:cubicBezTo>
                  <a:cubicBezTo>
                    <a:pt x="141" y="41"/>
                    <a:pt x="141" y="41"/>
                    <a:pt x="141" y="41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24" y="42"/>
                    <a:pt x="112" y="38"/>
                    <a:pt x="99" y="37"/>
                  </a:cubicBezTo>
                  <a:cubicBezTo>
                    <a:pt x="99" y="57"/>
                    <a:pt x="99" y="57"/>
                    <a:pt x="99" y="57"/>
                  </a:cubicBezTo>
                  <a:close/>
                  <a:moveTo>
                    <a:pt x="117" y="114"/>
                  </a:moveTo>
                  <a:cubicBezTo>
                    <a:pt x="115" y="122"/>
                    <a:pt x="108" y="129"/>
                    <a:pt x="99" y="131"/>
                  </a:cubicBezTo>
                  <a:cubicBezTo>
                    <a:pt x="99" y="151"/>
                    <a:pt x="99" y="151"/>
                    <a:pt x="99" y="151"/>
                  </a:cubicBezTo>
                  <a:cubicBezTo>
                    <a:pt x="119" y="149"/>
                    <a:pt x="134" y="133"/>
                    <a:pt x="137" y="114"/>
                  </a:cubicBezTo>
                  <a:cubicBezTo>
                    <a:pt x="117" y="114"/>
                    <a:pt x="117" y="114"/>
                    <a:pt x="117" y="114"/>
                  </a:cubicBezTo>
                  <a:close/>
                  <a:moveTo>
                    <a:pt x="90" y="131"/>
                  </a:moveTo>
                  <a:cubicBezTo>
                    <a:pt x="81" y="129"/>
                    <a:pt x="74" y="122"/>
                    <a:pt x="72" y="114"/>
                  </a:cubicBezTo>
                  <a:cubicBezTo>
                    <a:pt x="52" y="114"/>
                    <a:pt x="52" y="114"/>
                    <a:pt x="52" y="114"/>
                  </a:cubicBezTo>
                  <a:cubicBezTo>
                    <a:pt x="55" y="133"/>
                    <a:pt x="70" y="149"/>
                    <a:pt x="90" y="151"/>
                  </a:cubicBezTo>
                  <a:cubicBezTo>
                    <a:pt x="90" y="131"/>
                    <a:pt x="90" y="131"/>
                    <a:pt x="90" y="131"/>
                  </a:cubicBezTo>
                  <a:close/>
                  <a:moveTo>
                    <a:pt x="72" y="104"/>
                  </a:moveTo>
                  <a:cubicBezTo>
                    <a:pt x="74" y="95"/>
                    <a:pt x="81" y="88"/>
                    <a:pt x="90" y="86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70" y="69"/>
                    <a:pt x="55" y="84"/>
                    <a:pt x="52" y="104"/>
                  </a:cubicBezTo>
                  <a:cubicBezTo>
                    <a:pt x="72" y="104"/>
                    <a:pt x="72" y="104"/>
                    <a:pt x="72" y="104"/>
                  </a:cubicBezTo>
                  <a:close/>
                  <a:moveTo>
                    <a:pt x="90" y="37"/>
                  </a:moveTo>
                  <a:cubicBezTo>
                    <a:pt x="54" y="39"/>
                    <a:pt x="25" y="68"/>
                    <a:pt x="23" y="104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5" y="79"/>
                    <a:pt x="65" y="59"/>
                    <a:pt x="90" y="57"/>
                  </a:cubicBezTo>
                  <a:cubicBezTo>
                    <a:pt x="90" y="37"/>
                    <a:pt x="90" y="37"/>
                    <a:pt x="90" y="37"/>
                  </a:cubicBezTo>
                  <a:close/>
                  <a:moveTo>
                    <a:pt x="90" y="180"/>
                  </a:moveTo>
                  <a:cubicBezTo>
                    <a:pt x="90" y="161"/>
                    <a:pt x="90" y="161"/>
                    <a:pt x="90" y="161"/>
                  </a:cubicBezTo>
                  <a:cubicBezTo>
                    <a:pt x="65" y="158"/>
                    <a:pt x="45" y="138"/>
                    <a:pt x="42" y="114"/>
                  </a:cubicBezTo>
                  <a:cubicBezTo>
                    <a:pt x="23" y="114"/>
                    <a:pt x="23" y="114"/>
                    <a:pt x="23" y="114"/>
                  </a:cubicBezTo>
                  <a:cubicBezTo>
                    <a:pt x="25" y="149"/>
                    <a:pt x="54" y="178"/>
                    <a:pt x="90" y="180"/>
                  </a:cubicBezTo>
                  <a:close/>
                  <a:moveTo>
                    <a:pt x="99" y="161"/>
                  </a:moveTo>
                  <a:cubicBezTo>
                    <a:pt x="99" y="180"/>
                    <a:pt x="99" y="180"/>
                    <a:pt x="99" y="180"/>
                  </a:cubicBezTo>
                  <a:cubicBezTo>
                    <a:pt x="135" y="178"/>
                    <a:pt x="164" y="149"/>
                    <a:pt x="166" y="114"/>
                  </a:cubicBezTo>
                  <a:cubicBezTo>
                    <a:pt x="147" y="114"/>
                    <a:pt x="147" y="114"/>
                    <a:pt x="147" y="114"/>
                  </a:cubicBezTo>
                  <a:cubicBezTo>
                    <a:pt x="144" y="138"/>
                    <a:pt x="124" y="158"/>
                    <a:pt x="99" y="161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任意多边形: 形状 40"/>
            <p:cNvSpPr/>
            <p:nvPr/>
          </p:nvSpPr>
          <p:spPr bwMode="auto">
            <a:xfrm>
              <a:off x="7230297" y="1945077"/>
              <a:ext cx="325092" cy="377229"/>
            </a:xfrm>
            <a:custGeom>
              <a:gdLst>
                <a:gd fmla="*/ 97 w 153" name="T0"/>
                <a:gd fmla="*/ 153 h 178" name="T1"/>
                <a:gd fmla="*/ 100 w 153" name="T2"/>
                <a:gd fmla="*/ 160 h 178" name="T3"/>
                <a:gd fmla="*/ 56 w 153" name="T4"/>
                <a:gd fmla="*/ 163 h 178" name="T5"/>
                <a:gd fmla="*/ 53 w 153" name="T6"/>
                <a:gd fmla="*/ 156 h 178" name="T7"/>
                <a:gd fmla="*/ 92 w 153" name="T8"/>
                <a:gd fmla="*/ 168 h 178" name="T9"/>
                <a:gd fmla="*/ 87 w 153" name="T10"/>
                <a:gd fmla="*/ 178 h 178" name="T11"/>
                <a:gd fmla="*/ 61 w 153" name="T12"/>
                <a:gd fmla="*/ 173 h 178" name="T13"/>
                <a:gd fmla="*/ 92 w 153" name="T14"/>
                <a:gd fmla="*/ 168 h 178" name="T15"/>
                <a:gd fmla="*/ 116 w 153" name="T16"/>
                <a:gd fmla="*/ 80 h 178" name="T17"/>
                <a:gd fmla="*/ 57 w 153" name="T18"/>
                <a:gd fmla="*/ 147 h 178" name="T19"/>
                <a:gd fmla="*/ 76 w 153" name="T20"/>
                <a:gd fmla="*/ 41 h 178" name="T21"/>
                <a:gd fmla="*/ 85 w 153" name="T22"/>
                <a:gd fmla="*/ 48 h 178" name="T23"/>
                <a:gd fmla="*/ 92 w 153" name="T24"/>
                <a:gd fmla="*/ 53 h 178" name="T25"/>
                <a:gd fmla="*/ 83 w 153" name="T26"/>
                <a:gd fmla="*/ 52 h 178" name="T27"/>
                <a:gd fmla="*/ 59 w 153" name="T28"/>
                <a:gd fmla="*/ 63 h 178" name="T29"/>
                <a:gd fmla="*/ 49 w 153" name="T30"/>
                <a:gd fmla="*/ 81 h 178" name="T31"/>
                <a:gd fmla="*/ 47 w 153" name="T32"/>
                <a:gd fmla="*/ 96 h 178" name="T33"/>
                <a:gd fmla="*/ 44 w 153" name="T34"/>
                <a:gd fmla="*/ 88 h 178" name="T35"/>
                <a:gd fmla="*/ 45 w 153" name="T36"/>
                <a:gd fmla="*/ 71 h 178" name="T37"/>
                <a:gd fmla="*/ 54 w 153" name="T38"/>
                <a:gd fmla="*/ 56 h 178" name="T39"/>
                <a:gd fmla="*/ 76 w 153" name="T40"/>
                <a:gd fmla="*/ 47 h 178" name="T41"/>
                <a:gd fmla="*/ 72 w 153" name="T42"/>
                <a:gd fmla="*/ 0 h 178" name="T43"/>
                <a:gd fmla="*/ 81 w 153" name="T44"/>
                <a:gd fmla="*/ 27 h 178" name="T45"/>
                <a:gd fmla="*/ 72 w 153" name="T46"/>
                <a:gd fmla="*/ 27 h 178" name="T47"/>
                <a:gd fmla="*/ 128 w 153" name="T48"/>
                <a:gd fmla="*/ 19 h 178" name="T49"/>
                <a:gd fmla="*/ 116 w 153" name="T50"/>
                <a:gd fmla="*/ 44 h 178" name="T51"/>
                <a:gd fmla="*/ 128 w 153" name="T52"/>
                <a:gd fmla="*/ 19 h 178" name="T53"/>
                <a:gd fmla="*/ 26 w 153" name="T54"/>
                <a:gd fmla="*/ 134 h 178" name="T55"/>
                <a:gd fmla="*/ 34 w 153" name="T56"/>
                <a:gd fmla="*/ 113 h 178" name="T57"/>
                <a:gd fmla="*/ 26 w 153" name="T58"/>
                <a:gd fmla="*/ 19 h 178" name="T59"/>
                <a:gd fmla="*/ 37 w 153" name="T60"/>
                <a:gd fmla="*/ 44 h 178" name="T61"/>
                <a:gd fmla="*/ 26 w 153" name="T62"/>
                <a:gd fmla="*/ 19 h 178" name="T63"/>
                <a:gd fmla="*/ 128 w 153" name="T64"/>
                <a:gd fmla="*/ 134 h 178" name="T65"/>
                <a:gd fmla="*/ 120 w 153" name="T66"/>
                <a:gd fmla="*/ 113 h 178" name="T67"/>
                <a:gd fmla="*/ 153 w 153" name="T68"/>
                <a:gd fmla="*/ 72 h 178" name="T69"/>
                <a:gd fmla="*/ 131 w 153" name="T70"/>
                <a:gd fmla="*/ 81 h 178" name="T71"/>
                <a:gd fmla="*/ 130 w 153" name="T72"/>
                <a:gd fmla="*/ 72 h 178" name="T73"/>
                <a:gd fmla="*/ 23 w 153" name="T74"/>
                <a:gd fmla="*/ 81 h 178" name="T75"/>
                <a:gd fmla="*/ 0 w 153" name="T76"/>
                <a:gd fmla="*/ 72 h 178" name="T77"/>
                <a:gd fmla="*/ 23 w 153" name="T78"/>
                <a:gd fmla="*/ 81 h 178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78" w="153">
                  <a:moveTo>
                    <a:pt x="56" y="153"/>
                  </a:moveTo>
                  <a:cubicBezTo>
                    <a:pt x="97" y="153"/>
                    <a:pt x="97" y="153"/>
                    <a:pt x="97" y="153"/>
                  </a:cubicBezTo>
                  <a:cubicBezTo>
                    <a:pt x="99" y="153"/>
                    <a:pt x="100" y="154"/>
                    <a:pt x="100" y="156"/>
                  </a:cubicBezTo>
                  <a:cubicBezTo>
                    <a:pt x="100" y="160"/>
                    <a:pt x="100" y="160"/>
                    <a:pt x="100" y="160"/>
                  </a:cubicBezTo>
                  <a:cubicBezTo>
                    <a:pt x="100" y="161"/>
                    <a:pt x="99" y="163"/>
                    <a:pt x="97" y="163"/>
                  </a:cubicBezTo>
                  <a:cubicBezTo>
                    <a:pt x="56" y="163"/>
                    <a:pt x="56" y="163"/>
                    <a:pt x="56" y="163"/>
                  </a:cubicBezTo>
                  <a:cubicBezTo>
                    <a:pt x="54" y="163"/>
                    <a:pt x="53" y="161"/>
                    <a:pt x="53" y="160"/>
                  </a:cubicBezTo>
                  <a:cubicBezTo>
                    <a:pt x="53" y="156"/>
                    <a:pt x="53" y="156"/>
                    <a:pt x="53" y="156"/>
                  </a:cubicBezTo>
                  <a:cubicBezTo>
                    <a:pt x="53" y="154"/>
                    <a:pt x="54" y="153"/>
                    <a:pt x="56" y="153"/>
                  </a:cubicBezTo>
                  <a:close/>
                  <a:moveTo>
                    <a:pt x="92" y="168"/>
                  </a:moveTo>
                  <a:cubicBezTo>
                    <a:pt x="92" y="173"/>
                    <a:pt x="92" y="173"/>
                    <a:pt x="92" y="173"/>
                  </a:cubicBezTo>
                  <a:cubicBezTo>
                    <a:pt x="92" y="176"/>
                    <a:pt x="89" y="178"/>
                    <a:pt x="87" y="178"/>
                  </a:cubicBezTo>
                  <a:cubicBezTo>
                    <a:pt x="66" y="178"/>
                    <a:pt x="66" y="178"/>
                    <a:pt x="66" y="178"/>
                  </a:cubicBezTo>
                  <a:cubicBezTo>
                    <a:pt x="63" y="178"/>
                    <a:pt x="61" y="176"/>
                    <a:pt x="61" y="173"/>
                  </a:cubicBezTo>
                  <a:cubicBezTo>
                    <a:pt x="61" y="168"/>
                    <a:pt x="61" y="168"/>
                    <a:pt x="61" y="168"/>
                  </a:cubicBezTo>
                  <a:cubicBezTo>
                    <a:pt x="92" y="168"/>
                    <a:pt x="92" y="168"/>
                    <a:pt x="92" y="168"/>
                  </a:cubicBezTo>
                  <a:close/>
                  <a:moveTo>
                    <a:pt x="76" y="41"/>
                  </a:moveTo>
                  <a:cubicBezTo>
                    <a:pt x="98" y="41"/>
                    <a:pt x="116" y="59"/>
                    <a:pt x="116" y="80"/>
                  </a:cubicBezTo>
                  <a:cubicBezTo>
                    <a:pt x="116" y="105"/>
                    <a:pt x="96" y="111"/>
                    <a:pt x="96" y="147"/>
                  </a:cubicBezTo>
                  <a:cubicBezTo>
                    <a:pt x="57" y="147"/>
                    <a:pt x="57" y="147"/>
                    <a:pt x="57" y="147"/>
                  </a:cubicBezTo>
                  <a:cubicBezTo>
                    <a:pt x="57" y="111"/>
                    <a:pt x="37" y="105"/>
                    <a:pt x="37" y="80"/>
                  </a:cubicBezTo>
                  <a:cubicBezTo>
                    <a:pt x="37" y="59"/>
                    <a:pt x="54" y="41"/>
                    <a:pt x="76" y="41"/>
                  </a:cubicBezTo>
                  <a:close/>
                  <a:moveTo>
                    <a:pt x="81" y="48"/>
                  </a:moveTo>
                  <a:cubicBezTo>
                    <a:pt x="85" y="48"/>
                    <a:pt x="85" y="48"/>
                    <a:pt x="85" y="48"/>
                  </a:cubicBezTo>
                  <a:cubicBezTo>
                    <a:pt x="89" y="50"/>
                    <a:pt x="93" y="52"/>
                    <a:pt x="97" y="55"/>
                  </a:cubicBezTo>
                  <a:cubicBezTo>
                    <a:pt x="96" y="54"/>
                    <a:pt x="94" y="53"/>
                    <a:pt x="92" y="53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7" y="52"/>
                    <a:pt x="85" y="52"/>
                    <a:pt x="83" y="52"/>
                  </a:cubicBezTo>
                  <a:cubicBezTo>
                    <a:pt x="80" y="52"/>
                    <a:pt x="77" y="52"/>
                    <a:pt x="74" y="53"/>
                  </a:cubicBezTo>
                  <a:cubicBezTo>
                    <a:pt x="68" y="55"/>
                    <a:pt x="64" y="58"/>
                    <a:pt x="59" y="63"/>
                  </a:cubicBezTo>
                  <a:cubicBezTo>
                    <a:pt x="56" y="65"/>
                    <a:pt x="56" y="65"/>
                    <a:pt x="56" y="65"/>
                  </a:cubicBezTo>
                  <a:cubicBezTo>
                    <a:pt x="53" y="70"/>
                    <a:pt x="50" y="75"/>
                    <a:pt x="49" y="81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7" y="89"/>
                    <a:pt x="47" y="92"/>
                    <a:pt x="47" y="96"/>
                  </a:cubicBezTo>
                  <a:cubicBezTo>
                    <a:pt x="46" y="94"/>
                    <a:pt x="46" y="92"/>
                    <a:pt x="45" y="91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43" y="83"/>
                    <a:pt x="43" y="79"/>
                    <a:pt x="44" y="74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6" y="66"/>
                    <a:pt x="49" y="62"/>
                    <a:pt x="52" y="58"/>
                  </a:cubicBezTo>
                  <a:cubicBezTo>
                    <a:pt x="54" y="56"/>
                    <a:pt x="54" y="56"/>
                    <a:pt x="54" y="56"/>
                  </a:cubicBezTo>
                  <a:cubicBezTo>
                    <a:pt x="58" y="52"/>
                    <a:pt x="63" y="50"/>
                    <a:pt x="68" y="48"/>
                  </a:cubicBezTo>
                  <a:cubicBezTo>
                    <a:pt x="71" y="48"/>
                    <a:pt x="74" y="47"/>
                    <a:pt x="76" y="47"/>
                  </a:cubicBezTo>
                  <a:cubicBezTo>
                    <a:pt x="78" y="47"/>
                    <a:pt x="80" y="48"/>
                    <a:pt x="81" y="48"/>
                  </a:cubicBezTo>
                  <a:close/>
                  <a:moveTo>
                    <a:pt x="72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80" y="27"/>
                    <a:pt x="78" y="27"/>
                    <a:pt x="77" y="27"/>
                  </a:cubicBezTo>
                  <a:cubicBezTo>
                    <a:pt x="75" y="27"/>
                    <a:pt x="74" y="27"/>
                    <a:pt x="72" y="27"/>
                  </a:cubicBezTo>
                  <a:cubicBezTo>
                    <a:pt x="72" y="0"/>
                    <a:pt x="72" y="0"/>
                    <a:pt x="72" y="0"/>
                  </a:cubicBezTo>
                  <a:close/>
                  <a:moveTo>
                    <a:pt x="128" y="19"/>
                  </a:moveTo>
                  <a:cubicBezTo>
                    <a:pt x="134" y="26"/>
                    <a:pt x="134" y="26"/>
                    <a:pt x="134" y="26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4" y="42"/>
                    <a:pt x="112" y="40"/>
                    <a:pt x="109" y="38"/>
                  </a:cubicBezTo>
                  <a:cubicBezTo>
                    <a:pt x="128" y="19"/>
                    <a:pt x="128" y="19"/>
                    <a:pt x="128" y="19"/>
                  </a:cubicBezTo>
                  <a:close/>
                  <a:moveTo>
                    <a:pt x="40" y="120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19" y="128"/>
                    <a:pt x="19" y="128"/>
                    <a:pt x="19" y="128"/>
                  </a:cubicBezTo>
                  <a:cubicBezTo>
                    <a:pt x="34" y="113"/>
                    <a:pt x="34" y="113"/>
                    <a:pt x="34" y="113"/>
                  </a:cubicBezTo>
                  <a:cubicBezTo>
                    <a:pt x="36" y="116"/>
                    <a:pt x="38" y="118"/>
                    <a:pt x="40" y="120"/>
                  </a:cubicBezTo>
                  <a:close/>
                  <a:moveTo>
                    <a:pt x="26" y="19"/>
                  </a:moveTo>
                  <a:cubicBezTo>
                    <a:pt x="19" y="26"/>
                    <a:pt x="19" y="26"/>
                    <a:pt x="19" y="26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40" y="42"/>
                    <a:pt x="42" y="40"/>
                    <a:pt x="44" y="38"/>
                  </a:cubicBezTo>
                  <a:cubicBezTo>
                    <a:pt x="26" y="19"/>
                    <a:pt x="26" y="19"/>
                    <a:pt x="26" y="19"/>
                  </a:cubicBezTo>
                  <a:close/>
                  <a:moveTo>
                    <a:pt x="113" y="120"/>
                  </a:moveTo>
                  <a:cubicBezTo>
                    <a:pt x="128" y="134"/>
                    <a:pt x="128" y="134"/>
                    <a:pt x="128" y="134"/>
                  </a:cubicBezTo>
                  <a:cubicBezTo>
                    <a:pt x="134" y="128"/>
                    <a:pt x="134" y="128"/>
                    <a:pt x="134" y="128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18" y="116"/>
                    <a:pt x="116" y="118"/>
                    <a:pt x="113" y="120"/>
                  </a:cubicBezTo>
                  <a:close/>
                  <a:moveTo>
                    <a:pt x="153" y="72"/>
                  </a:moveTo>
                  <a:cubicBezTo>
                    <a:pt x="153" y="81"/>
                    <a:pt x="153" y="81"/>
                    <a:pt x="153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78"/>
                    <a:pt x="130" y="75"/>
                    <a:pt x="130" y="72"/>
                  </a:cubicBezTo>
                  <a:cubicBezTo>
                    <a:pt x="153" y="72"/>
                    <a:pt x="153" y="72"/>
                    <a:pt x="153" y="72"/>
                  </a:cubicBezTo>
                  <a:close/>
                  <a:moveTo>
                    <a:pt x="23" y="81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3" y="75"/>
                    <a:pt x="23" y="78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任意多边形: 形状 41"/>
            <p:cNvSpPr/>
            <p:nvPr/>
          </p:nvSpPr>
          <p:spPr bwMode="auto">
            <a:xfrm>
              <a:off x="4946477" y="2278347"/>
              <a:ext cx="1106129" cy="1105107"/>
            </a:xfrm>
            <a:custGeom>
              <a:gdLst>
                <a:gd fmla="*/ 0 w 521" name="T0"/>
                <a:gd fmla="*/ 521 h 521" name="T1"/>
                <a:gd fmla="*/ 521 w 521" name="T2"/>
                <a:gd fmla="*/ 0 h 521" name="T3"/>
                <a:gd fmla="*/ 521 w 521" name="T4"/>
                <a:gd fmla="*/ 521 h 521" name="T5"/>
                <a:gd fmla="*/ 0 w 521" name="T6"/>
                <a:gd fmla="*/ 521 h 52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21" w="521">
                  <a:moveTo>
                    <a:pt x="0" y="521"/>
                  </a:moveTo>
                  <a:cubicBezTo>
                    <a:pt x="11" y="239"/>
                    <a:pt x="239" y="11"/>
                    <a:pt x="521" y="0"/>
                  </a:cubicBezTo>
                  <a:cubicBezTo>
                    <a:pt x="521" y="521"/>
                    <a:pt x="521" y="521"/>
                    <a:pt x="521" y="521"/>
                  </a:cubicBezTo>
                  <a:cubicBezTo>
                    <a:pt x="0" y="521"/>
                    <a:pt x="0" y="521"/>
                    <a:pt x="0" y="52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 anchorCtr="1" bIns="45720" compatLnSpc="1" lIns="91440" rIns="91440" tIns="45720" vert="horz" wrap="none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altLang="en-US" lang="zh-CN" sz="1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43" name="任意多边形: 形状 42"/>
            <p:cNvSpPr/>
            <p:nvPr/>
          </p:nvSpPr>
          <p:spPr bwMode="auto">
            <a:xfrm>
              <a:off x="4946477" y="3470350"/>
              <a:ext cx="1106129" cy="1106129"/>
            </a:xfrm>
            <a:custGeom>
              <a:gdLst>
                <a:gd fmla="*/ 521 w 521" name="T0"/>
                <a:gd fmla="*/ 522 h 522" name="T1"/>
                <a:gd fmla="*/ 0 w 521" name="T2"/>
                <a:gd fmla="*/ 0 h 522" name="T3"/>
                <a:gd fmla="*/ 521 w 521" name="T4"/>
                <a:gd fmla="*/ 0 h 522" name="T5"/>
                <a:gd fmla="*/ 521 w 521" name="T6"/>
                <a:gd fmla="*/ 522 h 52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22" w="521">
                  <a:moveTo>
                    <a:pt x="521" y="522"/>
                  </a:moveTo>
                  <a:cubicBezTo>
                    <a:pt x="239" y="511"/>
                    <a:pt x="11" y="283"/>
                    <a:pt x="0" y="0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21" y="522"/>
                    <a:pt x="521" y="522"/>
                    <a:pt x="521" y="522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 anchorCtr="1" bIns="45720" compatLnSpc="1" lIns="91440" rIns="91440" tIns="45720" vert="horz" wrap="none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altLang="en-US" lang="zh-CN" sz="1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44" name="任意多边形: 形状 43"/>
            <p:cNvSpPr/>
            <p:nvPr/>
          </p:nvSpPr>
          <p:spPr bwMode="auto">
            <a:xfrm>
              <a:off x="6140525" y="3470350"/>
              <a:ext cx="1108174" cy="1106129"/>
            </a:xfrm>
            <a:custGeom>
              <a:gdLst>
                <a:gd fmla="*/ 522 w 522" name="T0"/>
                <a:gd fmla="*/ 0 h 522" name="T1"/>
                <a:gd fmla="*/ 0 w 522" name="T2"/>
                <a:gd fmla="*/ 522 h 522" name="T3"/>
                <a:gd fmla="*/ 0 w 522" name="T4"/>
                <a:gd fmla="*/ 0 h 522" name="T5"/>
                <a:gd fmla="*/ 522 w 522" name="T6"/>
                <a:gd fmla="*/ 0 h 52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22" w="522">
                  <a:moveTo>
                    <a:pt x="522" y="0"/>
                  </a:moveTo>
                  <a:cubicBezTo>
                    <a:pt x="511" y="283"/>
                    <a:pt x="283" y="511"/>
                    <a:pt x="0" y="5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22" y="0"/>
                    <a:pt x="522" y="0"/>
                    <a:pt x="522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 anchorCtr="1" bIns="45720" compatLnSpc="1" lIns="91440" rIns="91440" tIns="45720" vert="horz" wrap="none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altLang="en-US" lang="zh-CN" sz="1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45" name="任意多边形: 形状 44"/>
            <p:cNvSpPr/>
            <p:nvPr/>
          </p:nvSpPr>
          <p:spPr bwMode="auto">
            <a:xfrm>
              <a:off x="6140525" y="2278347"/>
              <a:ext cx="1108174" cy="1105107"/>
            </a:xfrm>
            <a:custGeom>
              <a:gdLst>
                <a:gd fmla="*/ 0 w 522" name="T0"/>
                <a:gd fmla="*/ 0 h 521" name="T1"/>
                <a:gd fmla="*/ 522 w 522" name="T2"/>
                <a:gd fmla="*/ 521 h 521" name="T3"/>
                <a:gd fmla="*/ 0 w 522" name="T4"/>
                <a:gd fmla="*/ 521 h 521" name="T5"/>
                <a:gd fmla="*/ 0 w 522" name="T6"/>
                <a:gd fmla="*/ 0 h 52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21" w="522">
                  <a:moveTo>
                    <a:pt x="0" y="0"/>
                  </a:moveTo>
                  <a:cubicBezTo>
                    <a:pt x="283" y="11"/>
                    <a:pt x="511" y="239"/>
                    <a:pt x="522" y="521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 anchorCtr="1" bIns="45720" compatLnSpc="1" lIns="91440" rIns="91440" tIns="45720" vert="horz" wrap="none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altLang="en-US" lang="zh-CN" sz="1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46" name="任意多边形: 形状 45"/>
            <p:cNvSpPr/>
            <p:nvPr/>
          </p:nvSpPr>
          <p:spPr bwMode="auto">
            <a:xfrm>
              <a:off x="4614229" y="1962456"/>
              <a:ext cx="374162" cy="343493"/>
            </a:xfrm>
            <a:custGeom>
              <a:gdLst>
                <a:gd fmla="*/ 130 w 176" name="T0"/>
                <a:gd fmla="*/ 63 h 162" name="T1"/>
                <a:gd fmla="*/ 148 w 176" name="T2"/>
                <a:gd fmla="*/ 63 h 162" name="T3"/>
                <a:gd fmla="*/ 152 w 176" name="T4"/>
                <a:gd fmla="*/ 54 h 162" name="T5"/>
                <a:gd fmla="*/ 125 w 176" name="T6"/>
                <a:gd fmla="*/ 54 h 162" name="T7"/>
                <a:gd fmla="*/ 130 w 176" name="T8"/>
                <a:gd fmla="*/ 63 h 162" name="T9"/>
                <a:gd fmla="*/ 130 w 176" name="T10"/>
                <a:gd fmla="*/ 68 h 162" name="T11"/>
                <a:gd fmla="*/ 148 w 176" name="T12"/>
                <a:gd fmla="*/ 68 h 162" name="T13"/>
                <a:gd fmla="*/ 150 w 176" name="T14"/>
                <a:gd fmla="*/ 134 h 162" name="T15"/>
                <a:gd fmla="*/ 127 w 176" name="T16"/>
                <a:gd fmla="*/ 134 h 162" name="T17"/>
                <a:gd fmla="*/ 130 w 176" name="T18"/>
                <a:gd fmla="*/ 68 h 162" name="T19"/>
                <a:gd fmla="*/ 79 w 176" name="T20"/>
                <a:gd fmla="*/ 63 h 162" name="T21"/>
                <a:gd fmla="*/ 97 w 176" name="T22"/>
                <a:gd fmla="*/ 63 h 162" name="T23"/>
                <a:gd fmla="*/ 101 w 176" name="T24"/>
                <a:gd fmla="*/ 54 h 162" name="T25"/>
                <a:gd fmla="*/ 75 w 176" name="T26"/>
                <a:gd fmla="*/ 54 h 162" name="T27"/>
                <a:gd fmla="*/ 79 w 176" name="T28"/>
                <a:gd fmla="*/ 63 h 162" name="T29"/>
                <a:gd fmla="*/ 79 w 176" name="T30"/>
                <a:gd fmla="*/ 63 h 162" name="T31"/>
                <a:gd fmla="*/ 79 w 176" name="T32"/>
                <a:gd fmla="*/ 68 h 162" name="T33"/>
                <a:gd fmla="*/ 97 w 176" name="T34"/>
                <a:gd fmla="*/ 68 h 162" name="T35"/>
                <a:gd fmla="*/ 99 w 176" name="T36"/>
                <a:gd fmla="*/ 134 h 162" name="T37"/>
                <a:gd fmla="*/ 76 w 176" name="T38"/>
                <a:gd fmla="*/ 134 h 162" name="T39"/>
                <a:gd fmla="*/ 79 w 176" name="T40"/>
                <a:gd fmla="*/ 68 h 162" name="T41"/>
                <a:gd fmla="*/ 79 w 176" name="T42"/>
                <a:gd fmla="*/ 68 h 162" name="T43"/>
                <a:gd fmla="*/ 28 w 176" name="T44"/>
                <a:gd fmla="*/ 63 h 162" name="T45"/>
                <a:gd fmla="*/ 46 w 176" name="T46"/>
                <a:gd fmla="*/ 63 h 162" name="T47"/>
                <a:gd fmla="*/ 50 w 176" name="T48"/>
                <a:gd fmla="*/ 54 h 162" name="T49"/>
                <a:gd fmla="*/ 24 w 176" name="T50"/>
                <a:gd fmla="*/ 54 h 162" name="T51"/>
                <a:gd fmla="*/ 28 w 176" name="T52"/>
                <a:gd fmla="*/ 63 h 162" name="T53"/>
                <a:gd fmla="*/ 28 w 176" name="T54"/>
                <a:gd fmla="*/ 68 h 162" name="T55"/>
                <a:gd fmla="*/ 46 w 176" name="T56"/>
                <a:gd fmla="*/ 68 h 162" name="T57"/>
                <a:gd fmla="*/ 49 w 176" name="T58"/>
                <a:gd fmla="*/ 134 h 162" name="T59"/>
                <a:gd fmla="*/ 26 w 176" name="T60"/>
                <a:gd fmla="*/ 134 h 162" name="T61"/>
                <a:gd fmla="*/ 28 w 176" name="T62"/>
                <a:gd fmla="*/ 68 h 162" name="T63"/>
                <a:gd fmla="*/ 9 w 176" name="T64"/>
                <a:gd fmla="*/ 148 h 162" name="T65"/>
                <a:gd fmla="*/ 166 w 176" name="T66"/>
                <a:gd fmla="*/ 148 h 162" name="T67"/>
                <a:gd fmla="*/ 166 w 176" name="T68"/>
                <a:gd fmla="*/ 153 h 162" name="T69"/>
                <a:gd fmla="*/ 9 w 176" name="T70"/>
                <a:gd fmla="*/ 153 h 162" name="T71"/>
                <a:gd fmla="*/ 9 w 176" name="T72"/>
                <a:gd fmla="*/ 148 h 162" name="T73"/>
                <a:gd fmla="*/ 9 w 176" name="T74"/>
                <a:gd fmla="*/ 148 h 162" name="T75"/>
                <a:gd fmla="*/ 0 w 176" name="T76"/>
                <a:gd fmla="*/ 156 h 162" name="T77"/>
                <a:gd fmla="*/ 176 w 176" name="T78"/>
                <a:gd fmla="*/ 156 h 162" name="T79"/>
                <a:gd fmla="*/ 176 w 176" name="T80"/>
                <a:gd fmla="*/ 162 h 162" name="T81"/>
                <a:gd fmla="*/ 0 w 176" name="T82"/>
                <a:gd fmla="*/ 162 h 162" name="T83"/>
                <a:gd fmla="*/ 0 w 176" name="T84"/>
                <a:gd fmla="*/ 156 h 162" name="T85"/>
                <a:gd fmla="*/ 0 w 176" name="T86"/>
                <a:gd fmla="*/ 156 h 162" name="T87"/>
                <a:gd fmla="*/ 149 w 176" name="T88"/>
                <a:gd fmla="*/ 37 h 162" name="T89"/>
                <a:gd fmla="*/ 88 w 176" name="T90"/>
                <a:gd fmla="*/ 14 h 162" name="T91"/>
                <a:gd fmla="*/ 27 w 176" name="T92"/>
                <a:gd fmla="*/ 37 h 162" name="T93"/>
                <a:gd fmla="*/ 149 w 176" name="T94"/>
                <a:gd fmla="*/ 37 h 162" name="T95"/>
                <a:gd fmla="*/ 11 w 176" name="T96"/>
                <a:gd fmla="*/ 50 h 162" name="T97"/>
                <a:gd fmla="*/ 165 w 176" name="T98"/>
                <a:gd fmla="*/ 50 h 162" name="T99"/>
                <a:gd fmla="*/ 165 w 176" name="T100"/>
                <a:gd fmla="*/ 29 h 162" name="T101"/>
                <a:gd fmla="*/ 88 w 176" name="T102"/>
                <a:gd fmla="*/ 0 h 162" name="T103"/>
                <a:gd fmla="*/ 11 w 176" name="T104"/>
                <a:gd fmla="*/ 29 h 162" name="T105"/>
                <a:gd fmla="*/ 11 w 176" name="T106"/>
                <a:gd fmla="*/ 50 h 162" name="T107"/>
                <a:gd fmla="*/ 21 w 176" name="T108"/>
                <a:gd fmla="*/ 139 h 162" name="T109"/>
                <a:gd fmla="*/ 155 w 176" name="T110"/>
                <a:gd fmla="*/ 139 h 162" name="T111"/>
                <a:gd fmla="*/ 155 w 176" name="T112"/>
                <a:gd fmla="*/ 144 h 162" name="T113"/>
                <a:gd fmla="*/ 21 w 176" name="T114"/>
                <a:gd fmla="*/ 144 h 162" name="T115"/>
                <a:gd fmla="*/ 21 w 176" name="T116"/>
                <a:gd fmla="*/ 139 h 162" name="T117"/>
                <a:gd fmla="*/ 21 w 176" name="T118"/>
                <a:gd fmla="*/ 139 h 162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162" w="176">
                  <a:moveTo>
                    <a:pt x="130" y="63"/>
                  </a:moveTo>
                  <a:cubicBezTo>
                    <a:pt x="148" y="63"/>
                    <a:pt x="148" y="63"/>
                    <a:pt x="148" y="63"/>
                  </a:cubicBezTo>
                  <a:cubicBezTo>
                    <a:pt x="152" y="54"/>
                    <a:pt x="152" y="54"/>
                    <a:pt x="152" y="54"/>
                  </a:cubicBezTo>
                  <a:cubicBezTo>
                    <a:pt x="125" y="54"/>
                    <a:pt x="125" y="54"/>
                    <a:pt x="125" y="54"/>
                  </a:cubicBezTo>
                  <a:cubicBezTo>
                    <a:pt x="130" y="63"/>
                    <a:pt x="130" y="63"/>
                    <a:pt x="130" y="63"/>
                  </a:cubicBezTo>
                  <a:close/>
                  <a:moveTo>
                    <a:pt x="130" y="68"/>
                  </a:moveTo>
                  <a:cubicBezTo>
                    <a:pt x="148" y="68"/>
                    <a:pt x="148" y="68"/>
                    <a:pt x="148" y="68"/>
                  </a:cubicBezTo>
                  <a:cubicBezTo>
                    <a:pt x="150" y="134"/>
                    <a:pt x="150" y="134"/>
                    <a:pt x="150" y="134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30" y="68"/>
                    <a:pt x="130" y="68"/>
                    <a:pt x="130" y="68"/>
                  </a:cubicBezTo>
                  <a:close/>
                  <a:moveTo>
                    <a:pt x="79" y="63"/>
                  </a:moveTo>
                  <a:cubicBezTo>
                    <a:pt x="85" y="63"/>
                    <a:pt x="91" y="63"/>
                    <a:pt x="97" y="63"/>
                  </a:cubicBezTo>
                  <a:cubicBezTo>
                    <a:pt x="98" y="60"/>
                    <a:pt x="100" y="57"/>
                    <a:pt x="101" y="54"/>
                  </a:cubicBezTo>
                  <a:cubicBezTo>
                    <a:pt x="92" y="54"/>
                    <a:pt x="83" y="54"/>
                    <a:pt x="75" y="54"/>
                  </a:cubicBezTo>
                  <a:cubicBezTo>
                    <a:pt x="76" y="57"/>
                    <a:pt x="78" y="60"/>
                    <a:pt x="79" y="63"/>
                  </a:cubicBezTo>
                  <a:cubicBezTo>
                    <a:pt x="79" y="63"/>
                    <a:pt x="79" y="63"/>
                    <a:pt x="79" y="63"/>
                  </a:cubicBezTo>
                  <a:close/>
                  <a:moveTo>
                    <a:pt x="79" y="68"/>
                  </a:moveTo>
                  <a:cubicBezTo>
                    <a:pt x="85" y="68"/>
                    <a:pt x="91" y="68"/>
                    <a:pt x="97" y="68"/>
                  </a:cubicBezTo>
                  <a:cubicBezTo>
                    <a:pt x="97" y="90"/>
                    <a:pt x="98" y="112"/>
                    <a:pt x="99" y="134"/>
                  </a:cubicBezTo>
                  <a:cubicBezTo>
                    <a:pt x="92" y="134"/>
                    <a:pt x="84" y="134"/>
                    <a:pt x="76" y="134"/>
                  </a:cubicBezTo>
                  <a:cubicBezTo>
                    <a:pt x="77" y="112"/>
                    <a:pt x="78" y="90"/>
                    <a:pt x="79" y="68"/>
                  </a:cubicBezTo>
                  <a:cubicBezTo>
                    <a:pt x="79" y="68"/>
                    <a:pt x="79" y="68"/>
                    <a:pt x="79" y="68"/>
                  </a:cubicBezTo>
                  <a:close/>
                  <a:moveTo>
                    <a:pt x="28" y="63"/>
                  </a:moveTo>
                  <a:cubicBezTo>
                    <a:pt x="46" y="63"/>
                    <a:pt x="46" y="63"/>
                    <a:pt x="46" y="63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8" y="63"/>
                    <a:pt x="28" y="63"/>
                    <a:pt x="28" y="63"/>
                  </a:cubicBezTo>
                  <a:close/>
                  <a:moveTo>
                    <a:pt x="28" y="68"/>
                  </a:moveTo>
                  <a:cubicBezTo>
                    <a:pt x="46" y="68"/>
                    <a:pt x="46" y="68"/>
                    <a:pt x="46" y="68"/>
                  </a:cubicBezTo>
                  <a:cubicBezTo>
                    <a:pt x="49" y="134"/>
                    <a:pt x="49" y="134"/>
                    <a:pt x="49" y="134"/>
                  </a:cubicBezTo>
                  <a:cubicBezTo>
                    <a:pt x="26" y="134"/>
                    <a:pt x="26" y="134"/>
                    <a:pt x="26" y="134"/>
                  </a:cubicBezTo>
                  <a:cubicBezTo>
                    <a:pt x="28" y="68"/>
                    <a:pt x="28" y="68"/>
                    <a:pt x="28" y="68"/>
                  </a:cubicBezTo>
                  <a:close/>
                  <a:moveTo>
                    <a:pt x="9" y="148"/>
                  </a:moveTo>
                  <a:cubicBezTo>
                    <a:pt x="62" y="148"/>
                    <a:pt x="114" y="148"/>
                    <a:pt x="166" y="148"/>
                  </a:cubicBezTo>
                  <a:cubicBezTo>
                    <a:pt x="166" y="150"/>
                    <a:pt x="166" y="151"/>
                    <a:pt x="166" y="153"/>
                  </a:cubicBezTo>
                  <a:cubicBezTo>
                    <a:pt x="114" y="153"/>
                    <a:pt x="62" y="153"/>
                    <a:pt x="9" y="153"/>
                  </a:cubicBezTo>
                  <a:cubicBezTo>
                    <a:pt x="9" y="151"/>
                    <a:pt x="9" y="150"/>
                    <a:pt x="9" y="148"/>
                  </a:cubicBezTo>
                  <a:cubicBezTo>
                    <a:pt x="9" y="148"/>
                    <a:pt x="9" y="148"/>
                    <a:pt x="9" y="148"/>
                  </a:cubicBezTo>
                  <a:close/>
                  <a:moveTo>
                    <a:pt x="0" y="156"/>
                  </a:moveTo>
                  <a:cubicBezTo>
                    <a:pt x="59" y="156"/>
                    <a:pt x="117" y="156"/>
                    <a:pt x="176" y="156"/>
                  </a:cubicBezTo>
                  <a:cubicBezTo>
                    <a:pt x="176" y="158"/>
                    <a:pt x="176" y="160"/>
                    <a:pt x="176" y="162"/>
                  </a:cubicBezTo>
                  <a:cubicBezTo>
                    <a:pt x="117" y="162"/>
                    <a:pt x="59" y="162"/>
                    <a:pt x="0" y="162"/>
                  </a:cubicBezTo>
                  <a:cubicBezTo>
                    <a:pt x="0" y="160"/>
                    <a:pt x="0" y="158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close/>
                  <a:moveTo>
                    <a:pt x="149" y="37"/>
                  </a:moveTo>
                  <a:cubicBezTo>
                    <a:pt x="88" y="14"/>
                    <a:pt x="88" y="14"/>
                    <a:pt x="88" y="14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149" y="37"/>
                    <a:pt x="149" y="37"/>
                    <a:pt x="149" y="37"/>
                  </a:cubicBezTo>
                  <a:close/>
                  <a:moveTo>
                    <a:pt x="11" y="50"/>
                  </a:moveTo>
                  <a:cubicBezTo>
                    <a:pt x="165" y="50"/>
                    <a:pt x="165" y="50"/>
                    <a:pt x="165" y="50"/>
                  </a:cubicBezTo>
                  <a:cubicBezTo>
                    <a:pt x="165" y="29"/>
                    <a:pt x="165" y="29"/>
                    <a:pt x="165" y="29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50"/>
                    <a:pt x="11" y="50"/>
                    <a:pt x="11" y="50"/>
                  </a:cubicBezTo>
                  <a:close/>
                  <a:moveTo>
                    <a:pt x="21" y="139"/>
                  </a:moveTo>
                  <a:cubicBezTo>
                    <a:pt x="66" y="139"/>
                    <a:pt x="110" y="139"/>
                    <a:pt x="155" y="139"/>
                  </a:cubicBezTo>
                  <a:cubicBezTo>
                    <a:pt x="155" y="141"/>
                    <a:pt x="155" y="142"/>
                    <a:pt x="155" y="144"/>
                  </a:cubicBezTo>
                  <a:cubicBezTo>
                    <a:pt x="110" y="144"/>
                    <a:pt x="66" y="144"/>
                    <a:pt x="21" y="144"/>
                  </a:cubicBezTo>
                  <a:cubicBezTo>
                    <a:pt x="21" y="142"/>
                    <a:pt x="21" y="141"/>
                    <a:pt x="21" y="139"/>
                  </a:cubicBezTo>
                  <a:cubicBezTo>
                    <a:pt x="21" y="139"/>
                    <a:pt x="21" y="139"/>
                    <a:pt x="21" y="139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任意多边形: 形状 46"/>
            <p:cNvSpPr/>
            <p:nvPr/>
          </p:nvSpPr>
          <p:spPr bwMode="auto">
            <a:xfrm>
              <a:off x="3866928" y="3115611"/>
              <a:ext cx="622581" cy="621559"/>
            </a:xfrm>
            <a:custGeom>
              <a:gdLst>
                <a:gd fmla="*/ 52 w 293" name="T0"/>
                <a:gd fmla="*/ 241 h 293" name="T1"/>
                <a:gd fmla="*/ 241 w 293" name="T2"/>
                <a:gd fmla="*/ 241 h 293" name="T3"/>
                <a:gd fmla="*/ 241 w 293" name="T4"/>
                <a:gd fmla="*/ 52 h 293" name="T5"/>
                <a:gd fmla="*/ 52 w 293" name="T6"/>
                <a:gd fmla="*/ 52 h 293" name="T7"/>
                <a:gd fmla="*/ 52 w 293" name="T8"/>
                <a:gd fmla="*/ 241 h 29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93" w="293">
                  <a:moveTo>
                    <a:pt x="52" y="241"/>
                  </a:moveTo>
                  <a:cubicBezTo>
                    <a:pt x="104" y="293"/>
                    <a:pt x="189" y="293"/>
                    <a:pt x="241" y="241"/>
                  </a:cubicBezTo>
                  <a:cubicBezTo>
                    <a:pt x="293" y="189"/>
                    <a:pt x="293" y="104"/>
                    <a:pt x="241" y="52"/>
                  </a:cubicBezTo>
                  <a:cubicBezTo>
                    <a:pt x="189" y="0"/>
                    <a:pt x="104" y="0"/>
                    <a:pt x="52" y="52"/>
                  </a:cubicBezTo>
                  <a:cubicBezTo>
                    <a:pt x="0" y="104"/>
                    <a:pt x="0" y="189"/>
                    <a:pt x="52" y="24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任意多边形: 形状 47"/>
            <p:cNvSpPr/>
            <p:nvPr/>
          </p:nvSpPr>
          <p:spPr bwMode="auto">
            <a:xfrm>
              <a:off x="3913954" y="3164682"/>
              <a:ext cx="528530" cy="525463"/>
            </a:xfrm>
            <a:custGeom>
              <a:gdLst>
                <a:gd fmla="*/ 44 w 249" name="T0"/>
                <a:gd fmla="*/ 44 h 248" name="T1"/>
                <a:gd fmla="*/ 205 w 249" name="T2"/>
                <a:gd fmla="*/ 44 h 248" name="T3"/>
                <a:gd fmla="*/ 205 w 249" name="T4"/>
                <a:gd fmla="*/ 204 h 248" name="T5"/>
                <a:gd fmla="*/ 44 w 249" name="T6"/>
                <a:gd fmla="*/ 204 h 248" name="T7"/>
                <a:gd fmla="*/ 44 w 249" name="T8"/>
                <a:gd fmla="*/ 44 h 248" name="T9"/>
                <a:gd fmla="*/ 55 w 249" name="T10"/>
                <a:gd fmla="*/ 54 h 248" name="T11"/>
                <a:gd fmla="*/ 194 w 249" name="T12"/>
                <a:gd fmla="*/ 54 h 248" name="T13"/>
                <a:gd fmla="*/ 194 w 249" name="T14"/>
                <a:gd fmla="*/ 194 h 248" name="T15"/>
                <a:gd fmla="*/ 55 w 249" name="T16"/>
                <a:gd fmla="*/ 194 h 248" name="T17"/>
                <a:gd fmla="*/ 55 w 249" name="T18"/>
                <a:gd fmla="*/ 54 h 24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48" w="249">
                  <a:moveTo>
                    <a:pt x="44" y="44"/>
                  </a:moveTo>
                  <a:cubicBezTo>
                    <a:pt x="88" y="0"/>
                    <a:pt x="160" y="0"/>
                    <a:pt x="205" y="44"/>
                  </a:cubicBezTo>
                  <a:cubicBezTo>
                    <a:pt x="249" y="88"/>
                    <a:pt x="249" y="160"/>
                    <a:pt x="205" y="204"/>
                  </a:cubicBezTo>
                  <a:cubicBezTo>
                    <a:pt x="160" y="248"/>
                    <a:pt x="88" y="248"/>
                    <a:pt x="44" y="204"/>
                  </a:cubicBezTo>
                  <a:cubicBezTo>
                    <a:pt x="0" y="160"/>
                    <a:pt x="0" y="88"/>
                    <a:pt x="44" y="44"/>
                  </a:cubicBezTo>
                  <a:close/>
                  <a:moveTo>
                    <a:pt x="55" y="54"/>
                  </a:moveTo>
                  <a:cubicBezTo>
                    <a:pt x="93" y="15"/>
                    <a:pt x="156" y="15"/>
                    <a:pt x="194" y="54"/>
                  </a:cubicBezTo>
                  <a:cubicBezTo>
                    <a:pt x="233" y="92"/>
                    <a:pt x="233" y="155"/>
                    <a:pt x="194" y="194"/>
                  </a:cubicBezTo>
                  <a:cubicBezTo>
                    <a:pt x="156" y="232"/>
                    <a:pt x="93" y="232"/>
                    <a:pt x="55" y="194"/>
                  </a:cubicBezTo>
                  <a:cubicBezTo>
                    <a:pt x="16" y="155"/>
                    <a:pt x="16" y="92"/>
                    <a:pt x="55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任意多边形: 形状 48"/>
            <p:cNvSpPr/>
            <p:nvPr/>
          </p:nvSpPr>
          <p:spPr bwMode="auto">
            <a:xfrm>
              <a:off x="4452706" y="3411057"/>
              <a:ext cx="346560" cy="31692"/>
            </a:xfrm>
            <a:custGeom>
              <a:gdLst>
                <a:gd fmla="*/ 0 w 339" name="T0"/>
                <a:gd fmla="*/ 31 h 31" name="T1"/>
                <a:gd fmla="*/ 0 w 339" name="T2"/>
                <a:gd fmla="*/ 0 h 31" name="T3"/>
                <a:gd fmla="*/ 339 w 339" name="T4"/>
                <a:gd fmla="*/ 0 h 31" name="T5"/>
                <a:gd fmla="*/ 339 w 339" name="T6"/>
                <a:gd fmla="*/ 31 h 31" name="T7"/>
                <a:gd fmla="*/ 0 w 339" name="T8"/>
                <a:gd fmla="*/ 31 h 31" name="T9"/>
                <a:gd fmla="*/ 0 w 339" name="T10"/>
                <a:gd fmla="*/ 31 h 3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1" w="339">
                  <a:moveTo>
                    <a:pt x="0" y="31"/>
                  </a:moveTo>
                  <a:lnTo>
                    <a:pt x="0" y="0"/>
                  </a:lnTo>
                  <a:lnTo>
                    <a:pt x="339" y="0"/>
                  </a:lnTo>
                  <a:lnTo>
                    <a:pt x="339" y="31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任意多边形: 形状 49"/>
            <p:cNvSpPr/>
            <p:nvPr/>
          </p:nvSpPr>
          <p:spPr bwMode="auto">
            <a:xfrm>
              <a:off x="7705667" y="3115611"/>
              <a:ext cx="622581" cy="621559"/>
            </a:xfrm>
            <a:custGeom>
              <a:gdLst>
                <a:gd fmla="*/ 241 w 293" name="T0"/>
                <a:gd fmla="*/ 241 h 293" name="T1"/>
                <a:gd fmla="*/ 52 w 293" name="T2"/>
                <a:gd fmla="*/ 241 h 293" name="T3"/>
                <a:gd fmla="*/ 52 w 293" name="T4"/>
                <a:gd fmla="*/ 52 h 293" name="T5"/>
                <a:gd fmla="*/ 241 w 293" name="T6"/>
                <a:gd fmla="*/ 52 h 293" name="T7"/>
                <a:gd fmla="*/ 241 w 293" name="T8"/>
                <a:gd fmla="*/ 241 h 29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93" w="293">
                  <a:moveTo>
                    <a:pt x="241" y="241"/>
                  </a:moveTo>
                  <a:cubicBezTo>
                    <a:pt x="189" y="293"/>
                    <a:pt x="104" y="293"/>
                    <a:pt x="52" y="241"/>
                  </a:cubicBezTo>
                  <a:cubicBezTo>
                    <a:pt x="0" y="189"/>
                    <a:pt x="0" y="104"/>
                    <a:pt x="52" y="52"/>
                  </a:cubicBezTo>
                  <a:cubicBezTo>
                    <a:pt x="104" y="0"/>
                    <a:pt x="189" y="0"/>
                    <a:pt x="241" y="52"/>
                  </a:cubicBezTo>
                  <a:cubicBezTo>
                    <a:pt x="293" y="104"/>
                    <a:pt x="293" y="189"/>
                    <a:pt x="241" y="24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任意多边形: 形状 50"/>
            <p:cNvSpPr/>
            <p:nvPr/>
          </p:nvSpPr>
          <p:spPr bwMode="auto">
            <a:xfrm>
              <a:off x="7752692" y="3164682"/>
              <a:ext cx="528530" cy="525463"/>
            </a:xfrm>
            <a:custGeom>
              <a:gdLst>
                <a:gd fmla="*/ 204 w 249" name="T0"/>
                <a:gd fmla="*/ 44 h 248" name="T1"/>
                <a:gd fmla="*/ 44 w 249" name="T2"/>
                <a:gd fmla="*/ 44 h 248" name="T3"/>
                <a:gd fmla="*/ 44 w 249" name="T4"/>
                <a:gd fmla="*/ 204 h 248" name="T5"/>
                <a:gd fmla="*/ 204 w 249" name="T6"/>
                <a:gd fmla="*/ 204 h 248" name="T7"/>
                <a:gd fmla="*/ 204 w 249" name="T8"/>
                <a:gd fmla="*/ 44 h 248" name="T9"/>
                <a:gd fmla="*/ 194 w 249" name="T10"/>
                <a:gd fmla="*/ 54 h 248" name="T11"/>
                <a:gd fmla="*/ 54 w 249" name="T12"/>
                <a:gd fmla="*/ 54 h 248" name="T13"/>
                <a:gd fmla="*/ 54 w 249" name="T14"/>
                <a:gd fmla="*/ 194 h 248" name="T15"/>
                <a:gd fmla="*/ 194 w 249" name="T16"/>
                <a:gd fmla="*/ 194 h 248" name="T17"/>
                <a:gd fmla="*/ 194 w 249" name="T18"/>
                <a:gd fmla="*/ 54 h 24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48" w="249">
                  <a:moveTo>
                    <a:pt x="204" y="44"/>
                  </a:moveTo>
                  <a:cubicBezTo>
                    <a:pt x="160" y="0"/>
                    <a:pt x="88" y="0"/>
                    <a:pt x="44" y="44"/>
                  </a:cubicBezTo>
                  <a:cubicBezTo>
                    <a:pt x="0" y="88"/>
                    <a:pt x="0" y="160"/>
                    <a:pt x="44" y="204"/>
                  </a:cubicBezTo>
                  <a:cubicBezTo>
                    <a:pt x="88" y="248"/>
                    <a:pt x="160" y="248"/>
                    <a:pt x="204" y="204"/>
                  </a:cubicBezTo>
                  <a:cubicBezTo>
                    <a:pt x="249" y="160"/>
                    <a:pt x="249" y="88"/>
                    <a:pt x="204" y="44"/>
                  </a:cubicBezTo>
                  <a:close/>
                  <a:moveTo>
                    <a:pt x="194" y="54"/>
                  </a:moveTo>
                  <a:cubicBezTo>
                    <a:pt x="156" y="15"/>
                    <a:pt x="93" y="15"/>
                    <a:pt x="54" y="54"/>
                  </a:cubicBezTo>
                  <a:cubicBezTo>
                    <a:pt x="16" y="92"/>
                    <a:pt x="16" y="155"/>
                    <a:pt x="54" y="194"/>
                  </a:cubicBezTo>
                  <a:cubicBezTo>
                    <a:pt x="93" y="232"/>
                    <a:pt x="156" y="232"/>
                    <a:pt x="194" y="194"/>
                  </a:cubicBezTo>
                  <a:cubicBezTo>
                    <a:pt x="233" y="155"/>
                    <a:pt x="233" y="92"/>
                    <a:pt x="194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任意多边形: 形状 51"/>
            <p:cNvSpPr/>
            <p:nvPr/>
          </p:nvSpPr>
          <p:spPr bwMode="auto">
            <a:xfrm>
              <a:off x="7395910" y="3411057"/>
              <a:ext cx="345538" cy="31692"/>
            </a:xfrm>
            <a:custGeom>
              <a:gdLst>
                <a:gd fmla="*/ 338 w 338" name="T0"/>
                <a:gd fmla="*/ 31 h 31" name="T1"/>
                <a:gd fmla="*/ 338 w 338" name="T2"/>
                <a:gd fmla="*/ 0 h 31" name="T3"/>
                <a:gd fmla="*/ 0 w 338" name="T4"/>
                <a:gd fmla="*/ 0 h 31" name="T5"/>
                <a:gd fmla="*/ 0 w 338" name="T6"/>
                <a:gd fmla="*/ 31 h 31" name="T7"/>
                <a:gd fmla="*/ 338 w 338" name="T8"/>
                <a:gd fmla="*/ 31 h 31" name="T9"/>
                <a:gd fmla="*/ 338 w 338" name="T10"/>
                <a:gd fmla="*/ 31 h 3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1" w="338">
                  <a:moveTo>
                    <a:pt x="338" y="31"/>
                  </a:moveTo>
                  <a:lnTo>
                    <a:pt x="338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338" y="31"/>
                  </a:lnTo>
                  <a:lnTo>
                    <a:pt x="338" y="31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任意多边形: 形状 52"/>
            <p:cNvSpPr/>
            <p:nvPr/>
          </p:nvSpPr>
          <p:spPr bwMode="auto">
            <a:xfrm>
              <a:off x="7892748" y="3361986"/>
              <a:ext cx="246375" cy="130854"/>
            </a:xfrm>
            <a:custGeom>
              <a:gdLst>
                <a:gd fmla="*/ 18 w 116" name="T0"/>
                <a:gd fmla="*/ 0 h 62" name="T1"/>
                <a:gd fmla="*/ 94 w 116" name="T2"/>
                <a:gd fmla="*/ 0 h 62" name="T3"/>
                <a:gd fmla="*/ 116 w 116" name="T4"/>
                <a:gd fmla="*/ 0 h 62" name="T5"/>
                <a:gd fmla="*/ 116 w 116" name="T6"/>
                <a:gd fmla="*/ 21 h 62" name="T7"/>
                <a:gd fmla="*/ 116 w 116" name="T8"/>
                <a:gd fmla="*/ 45 h 62" name="T9"/>
                <a:gd fmla="*/ 98 w 116" name="T10"/>
                <a:gd fmla="*/ 62 h 62" name="T11"/>
                <a:gd fmla="*/ 22 w 116" name="T12"/>
                <a:gd fmla="*/ 62 h 62" name="T13"/>
                <a:gd fmla="*/ 0 w 116" name="T14"/>
                <a:gd fmla="*/ 62 h 62" name="T15"/>
                <a:gd fmla="*/ 0 w 116" name="T16"/>
                <a:gd fmla="*/ 40 h 62" name="T17"/>
                <a:gd fmla="*/ 0 w 116" name="T18"/>
                <a:gd fmla="*/ 17 h 62" name="T19"/>
                <a:gd fmla="*/ 71 w 116" name="T20"/>
                <a:gd fmla="*/ 6 h 62" name="T21"/>
                <a:gd fmla="*/ 74 w 116" name="T22"/>
                <a:gd fmla="*/ 9 h 62" name="T23"/>
                <a:gd fmla="*/ 79 w 116" name="T24"/>
                <a:gd fmla="*/ 17 h 62" name="T25"/>
                <a:gd fmla="*/ 82 w 116" name="T26"/>
                <a:gd fmla="*/ 35 h 62" name="T27"/>
                <a:gd fmla="*/ 78 w 116" name="T28"/>
                <a:gd fmla="*/ 48 h 62" name="T29"/>
                <a:gd fmla="*/ 71 w 116" name="T30"/>
                <a:gd fmla="*/ 56 h 62" name="T31"/>
                <a:gd fmla="*/ 110 w 116" name="T32"/>
                <a:gd fmla="*/ 41 h 62" name="T33"/>
                <a:gd fmla="*/ 95 w 116" name="T34"/>
                <a:gd fmla="*/ 6 h 62" name="T35"/>
                <a:gd fmla="*/ 46 w 116" name="T36"/>
                <a:gd fmla="*/ 56 h 62" name="T37"/>
                <a:gd fmla="*/ 41 w 116" name="T38"/>
                <a:gd fmla="*/ 51 h 62" name="T39"/>
                <a:gd fmla="*/ 35 w 116" name="T40"/>
                <a:gd fmla="*/ 39 h 62" name="T41"/>
                <a:gd fmla="*/ 35 w 116" name="T42"/>
                <a:gd fmla="*/ 25 h 62" name="T43"/>
                <a:gd fmla="*/ 40 w 116" name="T44"/>
                <a:gd fmla="*/ 13 h 62" name="T45"/>
                <a:gd fmla="*/ 46 w 116" name="T46"/>
                <a:gd fmla="*/ 6 h 62" name="T47"/>
                <a:gd fmla="*/ 22 w 116" name="T48"/>
                <a:gd fmla="*/ 6 h 62" name="T49"/>
                <a:gd fmla="*/ 6 w 116" name="T50"/>
                <a:gd fmla="*/ 41 h 62" name="T51"/>
                <a:gd fmla="*/ 46 w 116" name="T52"/>
                <a:gd fmla="*/ 56 h 62" name="T53"/>
                <a:gd fmla="*/ 78 w 116" name="T54"/>
                <a:gd fmla="*/ 31 h 62" name="T55"/>
                <a:gd fmla="*/ 58 w 116" name="T56"/>
                <a:gd fmla="*/ 56 h 62" name="T57"/>
                <a:gd fmla="*/ 58 w 116" name="T58"/>
                <a:gd fmla="*/ 6 h 62" name="T59"/>
                <a:gd fmla="*/ 99 w 116" name="T60"/>
                <a:gd fmla="*/ 56 h 62" name="T61"/>
                <a:gd fmla="*/ 110 w 116" name="T62"/>
                <a:gd fmla="*/ 45 h 62" name="T63"/>
                <a:gd fmla="*/ 18 w 116" name="T64"/>
                <a:gd fmla="*/ 56 h 62" name="T65"/>
                <a:gd fmla="*/ 6 w 116" name="T66"/>
                <a:gd fmla="*/ 45 h 62" name="T67"/>
                <a:gd fmla="*/ 99 w 116" name="T68"/>
                <a:gd fmla="*/ 6 h 62" name="T69"/>
                <a:gd fmla="*/ 110 w 116" name="T70"/>
                <a:gd fmla="*/ 17 h 62" name="T71"/>
                <a:gd fmla="*/ 18 w 116" name="T72"/>
                <a:gd fmla="*/ 6 h 62" name="T73"/>
                <a:gd fmla="*/ 6 w 116" name="T74"/>
                <a:gd fmla="*/ 17 h 62" name="T75"/>
                <a:gd fmla="*/ 57 w 116" name="T76"/>
                <a:gd fmla="*/ 44 h 62" name="T77"/>
                <a:gd fmla="*/ 59 w 116" name="T78"/>
                <a:gd fmla="*/ 47 h 62" name="T79"/>
                <a:gd fmla="*/ 64 w 116" name="T80"/>
                <a:gd fmla="*/ 42 h 62" name="T81"/>
                <a:gd fmla="*/ 64 w 116" name="T82"/>
                <a:gd fmla="*/ 31 h 62" name="T83"/>
                <a:gd fmla="*/ 59 w 116" name="T84"/>
                <a:gd fmla="*/ 22 h 62" name="T85"/>
                <a:gd fmla="*/ 65 w 116" name="T86"/>
                <a:gd fmla="*/ 19 h 62" name="T87"/>
                <a:gd fmla="*/ 59 w 116" name="T88"/>
                <a:gd fmla="*/ 15 h 62" name="T89"/>
                <a:gd fmla="*/ 57 w 116" name="T90"/>
                <a:gd fmla="*/ 18 h 62" name="T91"/>
                <a:gd fmla="*/ 52 w 116" name="T92"/>
                <a:gd fmla="*/ 31 h 62" name="T93"/>
                <a:gd fmla="*/ 57 w 116" name="T94"/>
                <a:gd fmla="*/ 40 h 62" name="T95"/>
                <a:gd fmla="*/ 50 w 116" name="T96"/>
                <a:gd fmla="*/ 38 h 62" name="T97"/>
                <a:gd fmla="*/ 57 w 116" name="T98"/>
                <a:gd fmla="*/ 28 h 62" name="T99"/>
                <a:gd fmla="*/ 57 w 116" name="T100"/>
                <a:gd fmla="*/ 22 h 62" name="T101"/>
                <a:gd fmla="*/ 59 w 116" name="T102"/>
                <a:gd fmla="*/ 40 h 62" name="T103"/>
                <a:gd fmla="*/ 62 w 116" name="T104"/>
                <a:gd fmla="*/ 37 h 62" name="T105"/>
                <a:gd fmla="*/ 59 w 116" name="T106"/>
                <a:gd fmla="*/ 40 h 62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62" w="115">
                  <a:moveTo>
                    <a:pt x="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6" y="21"/>
                    <a:pt x="116" y="21"/>
                    <a:pt x="116" y="21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6" y="45"/>
                    <a:pt x="116" y="45"/>
                    <a:pt x="116" y="45"/>
                  </a:cubicBezTo>
                  <a:cubicBezTo>
                    <a:pt x="116" y="62"/>
                    <a:pt x="116" y="62"/>
                    <a:pt x="116" y="62"/>
                  </a:cubicBezTo>
                  <a:cubicBezTo>
                    <a:pt x="98" y="62"/>
                    <a:pt x="98" y="62"/>
                    <a:pt x="98" y="62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71" y="6"/>
                  </a:moveTo>
                  <a:cubicBezTo>
                    <a:pt x="71" y="6"/>
                    <a:pt x="71" y="6"/>
                    <a:pt x="71" y="6"/>
                  </a:cubicBezTo>
                  <a:cubicBezTo>
                    <a:pt x="72" y="7"/>
                    <a:pt x="73" y="8"/>
                    <a:pt x="74" y="9"/>
                  </a:cubicBezTo>
                  <a:cubicBezTo>
                    <a:pt x="76" y="11"/>
                    <a:pt x="77" y="13"/>
                    <a:pt x="78" y="15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81" y="21"/>
                    <a:pt x="82" y="24"/>
                    <a:pt x="82" y="28"/>
                  </a:cubicBezTo>
                  <a:cubicBezTo>
                    <a:pt x="82" y="30"/>
                    <a:pt x="82" y="33"/>
                    <a:pt x="82" y="35"/>
                  </a:cubicBezTo>
                  <a:cubicBezTo>
                    <a:pt x="82" y="37"/>
                    <a:pt x="81" y="39"/>
                    <a:pt x="81" y="41"/>
                  </a:cubicBezTo>
                  <a:cubicBezTo>
                    <a:pt x="80" y="43"/>
                    <a:pt x="79" y="46"/>
                    <a:pt x="78" y="48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4" y="52"/>
                    <a:pt x="73" y="54"/>
                    <a:pt x="71" y="56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6" y="48"/>
                    <a:pt x="102" y="42"/>
                    <a:pt x="110" y="41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2" y="19"/>
                    <a:pt x="96" y="13"/>
                    <a:pt x="95" y="6"/>
                  </a:cubicBezTo>
                  <a:cubicBezTo>
                    <a:pt x="71" y="6"/>
                    <a:pt x="71" y="6"/>
                    <a:pt x="71" y="6"/>
                  </a:cubicBezTo>
                  <a:close/>
                  <a:moveTo>
                    <a:pt x="46" y="56"/>
                  </a:moveTo>
                  <a:cubicBezTo>
                    <a:pt x="45" y="55"/>
                    <a:pt x="44" y="55"/>
                    <a:pt x="44" y="54"/>
                  </a:cubicBezTo>
                  <a:cubicBezTo>
                    <a:pt x="43" y="53"/>
                    <a:pt x="42" y="52"/>
                    <a:pt x="41" y="51"/>
                  </a:cubicBezTo>
                  <a:cubicBezTo>
                    <a:pt x="39" y="49"/>
                    <a:pt x="38" y="47"/>
                    <a:pt x="37" y="44"/>
                  </a:cubicBezTo>
                  <a:cubicBezTo>
                    <a:pt x="36" y="43"/>
                    <a:pt x="36" y="41"/>
                    <a:pt x="35" y="39"/>
                  </a:cubicBezTo>
                  <a:cubicBezTo>
                    <a:pt x="35" y="37"/>
                    <a:pt x="35" y="35"/>
                    <a:pt x="34" y="32"/>
                  </a:cubicBezTo>
                  <a:cubicBezTo>
                    <a:pt x="34" y="30"/>
                    <a:pt x="35" y="28"/>
                    <a:pt x="35" y="2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6" y="19"/>
                    <a:pt x="38" y="16"/>
                    <a:pt x="40" y="13"/>
                  </a:cubicBezTo>
                  <a:cubicBezTo>
                    <a:pt x="41" y="11"/>
                    <a:pt x="42" y="10"/>
                    <a:pt x="43" y="9"/>
                  </a:cubicBezTo>
                  <a:cubicBezTo>
                    <a:pt x="44" y="8"/>
                    <a:pt x="45" y="7"/>
                    <a:pt x="46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0" y="13"/>
                    <a:pt x="14" y="19"/>
                    <a:pt x="6" y="2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14" y="42"/>
                    <a:pt x="20" y="48"/>
                    <a:pt x="22" y="56"/>
                  </a:cubicBezTo>
                  <a:cubicBezTo>
                    <a:pt x="46" y="56"/>
                    <a:pt x="46" y="56"/>
                    <a:pt x="46" y="56"/>
                  </a:cubicBezTo>
                  <a:close/>
                  <a:moveTo>
                    <a:pt x="58" y="6"/>
                  </a:moveTo>
                  <a:cubicBezTo>
                    <a:pt x="69" y="6"/>
                    <a:pt x="78" y="17"/>
                    <a:pt x="78" y="31"/>
                  </a:cubicBezTo>
                  <a:cubicBezTo>
                    <a:pt x="78" y="44"/>
                    <a:pt x="69" y="55"/>
                    <a:pt x="59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47" y="55"/>
                    <a:pt x="39" y="44"/>
                    <a:pt x="39" y="31"/>
                  </a:cubicBezTo>
                  <a:cubicBezTo>
                    <a:pt x="39" y="17"/>
                    <a:pt x="47" y="6"/>
                    <a:pt x="58" y="6"/>
                  </a:cubicBezTo>
                  <a:close/>
                  <a:moveTo>
                    <a:pt x="110" y="45"/>
                  </a:moveTo>
                  <a:cubicBezTo>
                    <a:pt x="105" y="47"/>
                    <a:pt x="101" y="51"/>
                    <a:pt x="99" y="56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10" y="45"/>
                    <a:pt x="110" y="45"/>
                    <a:pt x="110" y="45"/>
                  </a:cubicBezTo>
                  <a:close/>
                  <a:moveTo>
                    <a:pt x="6" y="45"/>
                  </a:moveTo>
                  <a:cubicBezTo>
                    <a:pt x="12" y="47"/>
                    <a:pt x="16" y="51"/>
                    <a:pt x="18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45"/>
                    <a:pt x="6" y="45"/>
                    <a:pt x="6" y="45"/>
                  </a:cubicBezTo>
                  <a:close/>
                  <a:moveTo>
                    <a:pt x="110" y="17"/>
                  </a:moveTo>
                  <a:cubicBezTo>
                    <a:pt x="105" y="15"/>
                    <a:pt x="101" y="11"/>
                    <a:pt x="99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17"/>
                    <a:pt x="110" y="17"/>
                    <a:pt x="110" y="17"/>
                  </a:cubicBezTo>
                  <a:close/>
                  <a:moveTo>
                    <a:pt x="6" y="17"/>
                  </a:moveTo>
                  <a:cubicBezTo>
                    <a:pt x="12" y="15"/>
                    <a:pt x="16" y="11"/>
                    <a:pt x="18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17"/>
                    <a:pt x="6" y="17"/>
                    <a:pt x="6" y="17"/>
                  </a:cubicBezTo>
                  <a:close/>
                  <a:moveTo>
                    <a:pt x="50" y="43"/>
                  </a:moveTo>
                  <a:cubicBezTo>
                    <a:pt x="52" y="44"/>
                    <a:pt x="53" y="44"/>
                    <a:pt x="57" y="44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44"/>
                    <a:pt x="59" y="44"/>
                    <a:pt x="59" y="44"/>
                  </a:cubicBezTo>
                  <a:cubicBezTo>
                    <a:pt x="61" y="44"/>
                    <a:pt x="63" y="43"/>
                    <a:pt x="64" y="42"/>
                  </a:cubicBezTo>
                  <a:cubicBezTo>
                    <a:pt x="66" y="41"/>
                    <a:pt x="67" y="39"/>
                    <a:pt x="67" y="36"/>
                  </a:cubicBezTo>
                  <a:cubicBezTo>
                    <a:pt x="67" y="34"/>
                    <a:pt x="66" y="32"/>
                    <a:pt x="64" y="31"/>
                  </a:cubicBezTo>
                  <a:cubicBezTo>
                    <a:pt x="63" y="30"/>
                    <a:pt x="62" y="29"/>
                    <a:pt x="59" y="28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1" y="22"/>
                    <a:pt x="63" y="22"/>
                    <a:pt x="65" y="23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4" y="18"/>
                    <a:pt x="62" y="18"/>
                    <a:pt x="59" y="18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2" y="18"/>
                    <a:pt x="49" y="21"/>
                    <a:pt x="49" y="25"/>
                  </a:cubicBezTo>
                  <a:cubicBezTo>
                    <a:pt x="49" y="27"/>
                    <a:pt x="50" y="29"/>
                    <a:pt x="52" y="31"/>
                  </a:cubicBezTo>
                  <a:cubicBezTo>
                    <a:pt x="53" y="31"/>
                    <a:pt x="54" y="32"/>
                    <a:pt x="57" y="33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40"/>
                    <a:pt x="56" y="40"/>
                    <a:pt x="56" y="40"/>
                  </a:cubicBezTo>
                  <a:cubicBezTo>
                    <a:pt x="55" y="40"/>
                    <a:pt x="52" y="39"/>
                    <a:pt x="50" y="38"/>
                  </a:cubicBezTo>
                  <a:cubicBezTo>
                    <a:pt x="50" y="43"/>
                    <a:pt x="50" y="43"/>
                    <a:pt x="50" y="43"/>
                  </a:cubicBezTo>
                  <a:close/>
                  <a:moveTo>
                    <a:pt x="57" y="28"/>
                  </a:moveTo>
                  <a:cubicBezTo>
                    <a:pt x="55" y="27"/>
                    <a:pt x="54" y="26"/>
                    <a:pt x="54" y="25"/>
                  </a:cubicBezTo>
                  <a:cubicBezTo>
                    <a:pt x="54" y="23"/>
                    <a:pt x="55" y="22"/>
                    <a:pt x="57" y="22"/>
                  </a:cubicBezTo>
                  <a:cubicBezTo>
                    <a:pt x="57" y="28"/>
                    <a:pt x="57" y="28"/>
                    <a:pt x="57" y="28"/>
                  </a:cubicBezTo>
                  <a:close/>
                  <a:moveTo>
                    <a:pt x="59" y="40"/>
                  </a:moveTo>
                  <a:cubicBezTo>
                    <a:pt x="59" y="33"/>
                    <a:pt x="59" y="33"/>
                    <a:pt x="59" y="33"/>
                  </a:cubicBezTo>
                  <a:cubicBezTo>
                    <a:pt x="61" y="34"/>
                    <a:pt x="62" y="35"/>
                    <a:pt x="62" y="37"/>
                  </a:cubicBezTo>
                  <a:cubicBezTo>
                    <a:pt x="62" y="38"/>
                    <a:pt x="61" y="39"/>
                    <a:pt x="59" y="40"/>
                  </a:cubicBezTo>
                  <a:cubicBezTo>
                    <a:pt x="59" y="40"/>
                    <a:pt x="59" y="40"/>
                    <a:pt x="59" y="4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任意多边形: 形状 53"/>
            <p:cNvSpPr/>
            <p:nvPr/>
          </p:nvSpPr>
          <p:spPr bwMode="auto">
            <a:xfrm>
              <a:off x="4066276" y="3317005"/>
              <a:ext cx="222862" cy="218772"/>
            </a:xfrm>
            <a:custGeom>
              <a:gdLst>
                <a:gd fmla="*/ 50 w 105" name="T0"/>
                <a:gd fmla="*/ 8 h 103" name="T1"/>
                <a:gd fmla="*/ 55 w 105" name="T2"/>
                <a:gd fmla="*/ 0 h 103" name="T3"/>
                <a:gd fmla="*/ 103 w 105" name="T4"/>
                <a:gd fmla="*/ 8 h 103" name="T5"/>
                <a:gd fmla="*/ 105 w 105" name="T6"/>
                <a:gd fmla="*/ 19 h 103" name="T7"/>
                <a:gd fmla="*/ 103 w 105" name="T8"/>
                <a:gd fmla="*/ 21 h 103" name="T9"/>
                <a:gd fmla="*/ 100 w 105" name="T10"/>
                <a:gd fmla="*/ 81 h 103" name="T11"/>
                <a:gd fmla="*/ 86 w 105" name="T12"/>
                <a:gd fmla="*/ 103 h 103" name="T13"/>
                <a:gd fmla="*/ 70 w 105" name="T14"/>
                <a:gd fmla="*/ 96 h 103" name="T15"/>
                <a:gd fmla="*/ 55 w 105" name="T16"/>
                <a:gd fmla="*/ 103 h 103" name="T17"/>
                <a:gd fmla="*/ 50 w 105" name="T18"/>
                <a:gd fmla="*/ 96 h 103" name="T19"/>
                <a:gd fmla="*/ 27 w 105" name="T20"/>
                <a:gd fmla="*/ 103 h 103" name="T21"/>
                <a:gd fmla="*/ 41 w 105" name="T22"/>
                <a:gd fmla="*/ 81 h 103" name="T23"/>
                <a:gd fmla="*/ 2 w 105" name="T24"/>
                <a:gd fmla="*/ 78 h 103" name="T25"/>
                <a:gd fmla="*/ 2 w 105" name="T26"/>
                <a:gd fmla="*/ 21 h 103" name="T27"/>
                <a:gd fmla="*/ 0 w 105" name="T28"/>
                <a:gd fmla="*/ 10 h 103" name="T29"/>
                <a:gd fmla="*/ 2 w 105" name="T30"/>
                <a:gd fmla="*/ 8 h 103" name="T31"/>
                <a:gd fmla="*/ 8 w 105" name="T32"/>
                <a:gd fmla="*/ 21 h 103" name="T33"/>
                <a:gd fmla="*/ 11 w 105" name="T34"/>
                <a:gd fmla="*/ 75 h 103" name="T35"/>
                <a:gd fmla="*/ 97 w 105" name="T36"/>
                <a:gd fmla="*/ 72 h 103" name="T37"/>
                <a:gd fmla="*/ 37 w 105" name="T38"/>
                <a:gd fmla="*/ 94 h 103" name="T39"/>
                <a:gd fmla="*/ 50 w 105" name="T40"/>
                <a:gd fmla="*/ 81 h 103" name="T41"/>
                <a:gd fmla="*/ 55 w 105" name="T42"/>
                <a:gd fmla="*/ 94 h 103" name="T43"/>
                <a:gd fmla="*/ 55 w 105" name="T44"/>
                <a:gd fmla="*/ 81 h 103" name="T45"/>
                <a:gd fmla="*/ 18 w 105" name="T46"/>
                <a:gd fmla="*/ 55 h 103" name="T47"/>
                <a:gd fmla="*/ 36 w 105" name="T48"/>
                <a:gd fmla="*/ 47 h 103" name="T49"/>
                <a:gd fmla="*/ 41 w 105" name="T50"/>
                <a:gd fmla="*/ 40 h 103" name="T51"/>
                <a:gd fmla="*/ 47 w 105" name="T52"/>
                <a:gd fmla="*/ 46 h 103" name="T53"/>
                <a:gd fmla="*/ 63 w 105" name="T54"/>
                <a:gd fmla="*/ 50 h 103" name="T55"/>
                <a:gd fmla="*/ 81 w 105" name="T56"/>
                <a:gd fmla="*/ 36 h 103" name="T57"/>
                <a:gd fmla="*/ 86 w 105" name="T58"/>
                <a:gd fmla="*/ 29 h 103" name="T59"/>
                <a:gd fmla="*/ 86 w 105" name="T60"/>
                <a:gd fmla="*/ 40 h 103" name="T61"/>
                <a:gd fmla="*/ 69 w 105" name="T62"/>
                <a:gd fmla="*/ 53 h 103" name="T63"/>
                <a:gd fmla="*/ 63 w 105" name="T64"/>
                <a:gd fmla="*/ 61 h 103" name="T65"/>
                <a:gd fmla="*/ 58 w 105" name="T66"/>
                <a:gd fmla="*/ 55 h 103" name="T67"/>
                <a:gd fmla="*/ 41 w 105" name="T68"/>
                <a:gd fmla="*/ 51 h 103" name="T69"/>
                <a:gd fmla="*/ 24 w 105" name="T70"/>
                <a:gd fmla="*/ 59 h 103" name="T71"/>
                <a:gd fmla="*/ 18 w 105" name="T72"/>
                <a:gd fmla="*/ 66 h 103" name="T73"/>
                <a:gd fmla="*/ 18 w 105" name="T74"/>
                <a:gd fmla="*/ 55 h 103" name="T75"/>
                <a:gd fmla="*/ 86 w 105" name="T76"/>
                <a:gd fmla="*/ 31 h 103" name="T77"/>
                <a:gd fmla="*/ 86 w 105" name="T78"/>
                <a:gd fmla="*/ 37 h 103" name="T79"/>
                <a:gd fmla="*/ 86 w 105" name="T80"/>
                <a:gd fmla="*/ 31 h 103" name="T81"/>
                <a:gd fmla="*/ 63 w 105" name="T82"/>
                <a:gd fmla="*/ 52 h 103" name="T83"/>
                <a:gd fmla="*/ 63 w 105" name="T84"/>
                <a:gd fmla="*/ 58 h 103" name="T85"/>
                <a:gd fmla="*/ 63 w 105" name="T86"/>
                <a:gd fmla="*/ 52 h 103" name="T87"/>
                <a:gd fmla="*/ 41 w 105" name="T88"/>
                <a:gd fmla="*/ 43 h 103" name="T89"/>
                <a:gd fmla="*/ 41 w 105" name="T90"/>
                <a:gd fmla="*/ 49 h 103" name="T91"/>
                <a:gd fmla="*/ 41 w 105" name="T92"/>
                <a:gd fmla="*/ 43 h 103" name="T93"/>
                <a:gd fmla="*/ 18 w 105" name="T94"/>
                <a:gd fmla="*/ 58 h 103" name="T95"/>
                <a:gd fmla="*/ 18 w 105" name="T96"/>
                <a:gd fmla="*/ 64 h 103" name="T97"/>
                <a:gd fmla="*/ 18 w 105" name="T98"/>
                <a:gd fmla="*/ 58 h 103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103" w="105">
                  <a:moveTo>
                    <a:pt x="2" y="8"/>
                  </a:moveTo>
                  <a:cubicBezTo>
                    <a:pt x="50" y="8"/>
                    <a:pt x="50" y="8"/>
                    <a:pt x="50" y="8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4" y="8"/>
                    <a:pt x="105" y="9"/>
                    <a:pt x="105" y="10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5" y="20"/>
                    <a:pt x="104" y="21"/>
                    <a:pt x="103" y="21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3" y="78"/>
                    <a:pt x="103" y="78"/>
                    <a:pt x="103" y="78"/>
                  </a:cubicBezTo>
                  <a:cubicBezTo>
                    <a:pt x="103" y="80"/>
                    <a:pt x="101" y="81"/>
                    <a:pt x="100" y="81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103"/>
                    <a:pt x="55" y="103"/>
                    <a:pt x="55" y="103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4" y="81"/>
                    <a:pt x="2" y="80"/>
                    <a:pt x="2" y="78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0" y="20"/>
                    <a:pt x="0" y="1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1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lose/>
                  <a:moveTo>
                    <a:pt x="97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74"/>
                    <a:pt x="9" y="75"/>
                    <a:pt x="11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6" y="75"/>
                    <a:pt x="97" y="74"/>
                    <a:pt x="97" y="72"/>
                  </a:cubicBezTo>
                  <a:cubicBezTo>
                    <a:pt x="97" y="21"/>
                    <a:pt x="97" y="21"/>
                    <a:pt x="97" y="21"/>
                  </a:cubicBezTo>
                  <a:close/>
                  <a:moveTo>
                    <a:pt x="37" y="94"/>
                  </a:moveTo>
                  <a:cubicBezTo>
                    <a:pt x="50" y="94"/>
                    <a:pt x="50" y="94"/>
                    <a:pt x="50" y="94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37" y="94"/>
                    <a:pt x="37" y="94"/>
                    <a:pt x="37" y="94"/>
                  </a:cubicBezTo>
                  <a:close/>
                  <a:moveTo>
                    <a:pt x="55" y="94"/>
                  </a:moveTo>
                  <a:cubicBezTo>
                    <a:pt x="68" y="94"/>
                    <a:pt x="68" y="94"/>
                    <a:pt x="68" y="94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94"/>
                    <a:pt x="55" y="94"/>
                    <a:pt x="55" y="94"/>
                  </a:cubicBezTo>
                  <a:close/>
                  <a:moveTo>
                    <a:pt x="18" y="55"/>
                  </a:moveTo>
                  <a:cubicBezTo>
                    <a:pt x="20" y="55"/>
                    <a:pt x="21" y="56"/>
                    <a:pt x="22" y="56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5" y="46"/>
                    <a:pt x="35" y="46"/>
                  </a:cubicBezTo>
                  <a:cubicBezTo>
                    <a:pt x="35" y="43"/>
                    <a:pt x="38" y="40"/>
                    <a:pt x="41" y="40"/>
                  </a:cubicBezTo>
                  <a:cubicBezTo>
                    <a:pt x="44" y="40"/>
                    <a:pt x="47" y="43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60" y="50"/>
                    <a:pt x="62" y="50"/>
                    <a:pt x="63" y="50"/>
                  </a:cubicBezTo>
                  <a:cubicBezTo>
                    <a:pt x="65" y="50"/>
                    <a:pt x="66" y="50"/>
                    <a:pt x="67" y="50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6"/>
                    <a:pt x="81" y="35"/>
                    <a:pt x="81" y="34"/>
                  </a:cubicBezTo>
                  <a:cubicBezTo>
                    <a:pt x="81" y="31"/>
                    <a:pt x="83" y="29"/>
                    <a:pt x="86" y="29"/>
                  </a:cubicBezTo>
                  <a:cubicBezTo>
                    <a:pt x="89" y="29"/>
                    <a:pt x="92" y="31"/>
                    <a:pt x="92" y="34"/>
                  </a:cubicBezTo>
                  <a:cubicBezTo>
                    <a:pt x="92" y="37"/>
                    <a:pt x="89" y="40"/>
                    <a:pt x="86" y="40"/>
                  </a:cubicBezTo>
                  <a:cubicBezTo>
                    <a:pt x="85" y="40"/>
                    <a:pt x="84" y="40"/>
                    <a:pt x="83" y="3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4"/>
                    <a:pt x="69" y="54"/>
                    <a:pt x="69" y="55"/>
                  </a:cubicBezTo>
                  <a:cubicBezTo>
                    <a:pt x="69" y="58"/>
                    <a:pt x="67" y="61"/>
                    <a:pt x="63" y="61"/>
                  </a:cubicBezTo>
                  <a:cubicBezTo>
                    <a:pt x="60" y="61"/>
                    <a:pt x="58" y="58"/>
                    <a:pt x="58" y="55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4" y="51"/>
                    <a:pt x="43" y="51"/>
                    <a:pt x="41" y="51"/>
                  </a:cubicBezTo>
                  <a:cubicBezTo>
                    <a:pt x="40" y="51"/>
                    <a:pt x="38" y="51"/>
                    <a:pt x="38" y="50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60"/>
                    <a:pt x="24" y="60"/>
                    <a:pt x="24" y="61"/>
                  </a:cubicBezTo>
                  <a:cubicBezTo>
                    <a:pt x="24" y="64"/>
                    <a:pt x="22" y="66"/>
                    <a:pt x="18" y="66"/>
                  </a:cubicBezTo>
                  <a:cubicBezTo>
                    <a:pt x="15" y="66"/>
                    <a:pt x="13" y="64"/>
                    <a:pt x="13" y="61"/>
                  </a:cubicBezTo>
                  <a:cubicBezTo>
                    <a:pt x="13" y="58"/>
                    <a:pt x="15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close/>
                  <a:moveTo>
                    <a:pt x="86" y="31"/>
                  </a:moveTo>
                  <a:cubicBezTo>
                    <a:pt x="88" y="31"/>
                    <a:pt x="89" y="33"/>
                    <a:pt x="89" y="34"/>
                  </a:cubicBezTo>
                  <a:cubicBezTo>
                    <a:pt x="89" y="36"/>
                    <a:pt x="88" y="37"/>
                    <a:pt x="86" y="37"/>
                  </a:cubicBezTo>
                  <a:cubicBezTo>
                    <a:pt x="84" y="37"/>
                    <a:pt x="83" y="36"/>
                    <a:pt x="83" y="34"/>
                  </a:cubicBezTo>
                  <a:cubicBezTo>
                    <a:pt x="83" y="33"/>
                    <a:pt x="84" y="31"/>
                    <a:pt x="86" y="31"/>
                  </a:cubicBezTo>
                  <a:cubicBezTo>
                    <a:pt x="86" y="31"/>
                    <a:pt x="86" y="31"/>
                    <a:pt x="86" y="31"/>
                  </a:cubicBezTo>
                  <a:close/>
                  <a:moveTo>
                    <a:pt x="63" y="52"/>
                  </a:moveTo>
                  <a:cubicBezTo>
                    <a:pt x="65" y="52"/>
                    <a:pt x="67" y="53"/>
                    <a:pt x="67" y="55"/>
                  </a:cubicBezTo>
                  <a:cubicBezTo>
                    <a:pt x="67" y="57"/>
                    <a:pt x="65" y="58"/>
                    <a:pt x="63" y="58"/>
                  </a:cubicBezTo>
                  <a:cubicBezTo>
                    <a:pt x="62" y="58"/>
                    <a:pt x="61" y="57"/>
                    <a:pt x="61" y="55"/>
                  </a:cubicBezTo>
                  <a:cubicBezTo>
                    <a:pt x="61" y="53"/>
                    <a:pt x="62" y="52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lose/>
                  <a:moveTo>
                    <a:pt x="41" y="43"/>
                  </a:moveTo>
                  <a:cubicBezTo>
                    <a:pt x="43" y="43"/>
                    <a:pt x="44" y="44"/>
                    <a:pt x="44" y="46"/>
                  </a:cubicBezTo>
                  <a:cubicBezTo>
                    <a:pt x="44" y="48"/>
                    <a:pt x="43" y="49"/>
                    <a:pt x="41" y="49"/>
                  </a:cubicBezTo>
                  <a:cubicBezTo>
                    <a:pt x="39" y="49"/>
                    <a:pt x="38" y="48"/>
                    <a:pt x="38" y="46"/>
                  </a:cubicBezTo>
                  <a:cubicBezTo>
                    <a:pt x="38" y="44"/>
                    <a:pt x="39" y="43"/>
                    <a:pt x="41" y="43"/>
                  </a:cubicBezTo>
                  <a:cubicBezTo>
                    <a:pt x="41" y="43"/>
                    <a:pt x="41" y="43"/>
                    <a:pt x="41" y="43"/>
                  </a:cubicBezTo>
                  <a:close/>
                  <a:moveTo>
                    <a:pt x="18" y="58"/>
                  </a:moveTo>
                  <a:cubicBezTo>
                    <a:pt x="20" y="58"/>
                    <a:pt x="21" y="59"/>
                    <a:pt x="21" y="61"/>
                  </a:cubicBezTo>
                  <a:cubicBezTo>
                    <a:pt x="21" y="62"/>
                    <a:pt x="20" y="64"/>
                    <a:pt x="18" y="64"/>
                  </a:cubicBezTo>
                  <a:cubicBezTo>
                    <a:pt x="17" y="64"/>
                    <a:pt x="16" y="62"/>
                    <a:pt x="16" y="61"/>
                  </a:cubicBezTo>
                  <a:cubicBezTo>
                    <a:pt x="16" y="59"/>
                    <a:pt x="17" y="58"/>
                    <a:pt x="18" y="58"/>
                  </a:cubicBezTo>
                  <a:cubicBezTo>
                    <a:pt x="18" y="58"/>
                    <a:pt x="18" y="58"/>
                    <a:pt x="18" y="5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任意多边形: 形状 54"/>
            <p:cNvSpPr/>
            <p:nvPr/>
          </p:nvSpPr>
          <p:spPr bwMode="auto">
            <a:xfrm>
              <a:off x="5784764" y="1200842"/>
              <a:ext cx="622581" cy="621559"/>
            </a:xfrm>
            <a:custGeom>
              <a:gdLst>
                <a:gd fmla="*/ 52 w 293" name="T0"/>
                <a:gd fmla="*/ 52 h 293" name="T1"/>
                <a:gd fmla="*/ 52 w 293" name="T2"/>
                <a:gd fmla="*/ 241 h 293" name="T3"/>
                <a:gd fmla="*/ 241 w 293" name="T4"/>
                <a:gd fmla="*/ 241 h 293" name="T5"/>
                <a:gd fmla="*/ 241 w 293" name="T6"/>
                <a:gd fmla="*/ 52 h 293" name="T7"/>
                <a:gd fmla="*/ 52 w 293" name="T8"/>
                <a:gd fmla="*/ 52 h 29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93" w="293">
                  <a:moveTo>
                    <a:pt x="52" y="52"/>
                  </a:moveTo>
                  <a:cubicBezTo>
                    <a:pt x="0" y="104"/>
                    <a:pt x="0" y="189"/>
                    <a:pt x="52" y="241"/>
                  </a:cubicBezTo>
                  <a:cubicBezTo>
                    <a:pt x="104" y="293"/>
                    <a:pt x="189" y="293"/>
                    <a:pt x="241" y="241"/>
                  </a:cubicBezTo>
                  <a:cubicBezTo>
                    <a:pt x="293" y="189"/>
                    <a:pt x="293" y="104"/>
                    <a:pt x="241" y="52"/>
                  </a:cubicBezTo>
                  <a:cubicBezTo>
                    <a:pt x="189" y="0"/>
                    <a:pt x="104" y="0"/>
                    <a:pt x="52" y="5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任意多边形: 形状 55"/>
            <p:cNvSpPr/>
            <p:nvPr/>
          </p:nvSpPr>
          <p:spPr bwMode="auto">
            <a:xfrm>
              <a:off x="5833834" y="1247868"/>
              <a:ext cx="527507" cy="527507"/>
            </a:xfrm>
            <a:custGeom>
              <a:gdLst>
                <a:gd fmla="*/ 204 w 248" name="T0"/>
                <a:gd fmla="*/ 44 h 249" name="T1"/>
                <a:gd fmla="*/ 204 w 248" name="T2"/>
                <a:gd fmla="*/ 205 h 249" name="T3"/>
                <a:gd fmla="*/ 44 w 248" name="T4"/>
                <a:gd fmla="*/ 205 h 249" name="T5"/>
                <a:gd fmla="*/ 44 w 248" name="T6"/>
                <a:gd fmla="*/ 44 h 249" name="T7"/>
                <a:gd fmla="*/ 204 w 248" name="T8"/>
                <a:gd fmla="*/ 44 h 249" name="T9"/>
                <a:gd fmla="*/ 194 w 248" name="T10"/>
                <a:gd fmla="*/ 55 h 249" name="T11"/>
                <a:gd fmla="*/ 194 w 248" name="T12"/>
                <a:gd fmla="*/ 194 h 249" name="T13"/>
                <a:gd fmla="*/ 54 w 248" name="T14"/>
                <a:gd fmla="*/ 194 h 249" name="T15"/>
                <a:gd fmla="*/ 54 w 248" name="T16"/>
                <a:gd fmla="*/ 55 h 249" name="T17"/>
                <a:gd fmla="*/ 194 w 248" name="T18"/>
                <a:gd fmla="*/ 55 h 24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49" w="248">
                  <a:moveTo>
                    <a:pt x="204" y="44"/>
                  </a:moveTo>
                  <a:cubicBezTo>
                    <a:pt x="248" y="88"/>
                    <a:pt x="248" y="160"/>
                    <a:pt x="204" y="205"/>
                  </a:cubicBezTo>
                  <a:cubicBezTo>
                    <a:pt x="160" y="249"/>
                    <a:pt x="88" y="249"/>
                    <a:pt x="44" y="205"/>
                  </a:cubicBezTo>
                  <a:cubicBezTo>
                    <a:pt x="0" y="160"/>
                    <a:pt x="0" y="88"/>
                    <a:pt x="44" y="44"/>
                  </a:cubicBezTo>
                  <a:cubicBezTo>
                    <a:pt x="88" y="0"/>
                    <a:pt x="160" y="0"/>
                    <a:pt x="204" y="44"/>
                  </a:cubicBezTo>
                  <a:close/>
                  <a:moveTo>
                    <a:pt x="194" y="55"/>
                  </a:moveTo>
                  <a:cubicBezTo>
                    <a:pt x="232" y="93"/>
                    <a:pt x="232" y="156"/>
                    <a:pt x="194" y="194"/>
                  </a:cubicBezTo>
                  <a:cubicBezTo>
                    <a:pt x="155" y="233"/>
                    <a:pt x="92" y="233"/>
                    <a:pt x="54" y="194"/>
                  </a:cubicBezTo>
                  <a:cubicBezTo>
                    <a:pt x="15" y="156"/>
                    <a:pt x="15" y="93"/>
                    <a:pt x="54" y="55"/>
                  </a:cubicBezTo>
                  <a:cubicBezTo>
                    <a:pt x="92" y="16"/>
                    <a:pt x="155" y="16"/>
                    <a:pt x="194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任意多边形: 形状 56"/>
            <p:cNvSpPr/>
            <p:nvPr/>
          </p:nvSpPr>
          <p:spPr bwMode="auto">
            <a:xfrm>
              <a:off x="6080209" y="1786621"/>
              <a:ext cx="32714" cy="345538"/>
            </a:xfrm>
            <a:custGeom>
              <a:gdLst>
                <a:gd fmla="*/ 0 w 32" name="T0"/>
                <a:gd fmla="*/ 0 h 338" name="T1"/>
                <a:gd fmla="*/ 32 w 32" name="T2"/>
                <a:gd fmla="*/ 0 h 338" name="T3"/>
                <a:gd fmla="*/ 32 w 32" name="T4"/>
                <a:gd fmla="*/ 338 h 338" name="T5"/>
                <a:gd fmla="*/ 0 w 32" name="T6"/>
                <a:gd fmla="*/ 338 h 338" name="T7"/>
                <a:gd fmla="*/ 0 w 32" name="T8"/>
                <a:gd fmla="*/ 0 h 338" name="T9"/>
                <a:gd fmla="*/ 0 w 32" name="T10"/>
                <a:gd fmla="*/ 0 h 33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38" w="32">
                  <a:moveTo>
                    <a:pt x="0" y="0"/>
                  </a:moveTo>
                  <a:lnTo>
                    <a:pt x="32" y="0"/>
                  </a:lnTo>
                  <a:lnTo>
                    <a:pt x="32" y="338"/>
                  </a:lnTo>
                  <a:lnTo>
                    <a:pt x="0" y="3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任意多边形: 形状 57"/>
            <p:cNvSpPr/>
            <p:nvPr/>
          </p:nvSpPr>
          <p:spPr bwMode="auto">
            <a:xfrm>
              <a:off x="5784764" y="5032425"/>
              <a:ext cx="622581" cy="621559"/>
            </a:xfrm>
            <a:custGeom>
              <a:gdLst>
                <a:gd fmla="*/ 52 w 293" name="T0"/>
                <a:gd fmla="*/ 241 h 293" name="T1"/>
                <a:gd fmla="*/ 52 w 293" name="T2"/>
                <a:gd fmla="*/ 52 h 293" name="T3"/>
                <a:gd fmla="*/ 241 w 293" name="T4"/>
                <a:gd fmla="*/ 52 h 293" name="T5"/>
                <a:gd fmla="*/ 241 w 293" name="T6"/>
                <a:gd fmla="*/ 241 h 293" name="T7"/>
                <a:gd fmla="*/ 52 w 293" name="T8"/>
                <a:gd fmla="*/ 241 h 29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93" w="293">
                  <a:moveTo>
                    <a:pt x="52" y="241"/>
                  </a:moveTo>
                  <a:cubicBezTo>
                    <a:pt x="0" y="189"/>
                    <a:pt x="0" y="104"/>
                    <a:pt x="52" y="52"/>
                  </a:cubicBezTo>
                  <a:cubicBezTo>
                    <a:pt x="104" y="0"/>
                    <a:pt x="189" y="0"/>
                    <a:pt x="241" y="52"/>
                  </a:cubicBezTo>
                  <a:cubicBezTo>
                    <a:pt x="293" y="104"/>
                    <a:pt x="293" y="189"/>
                    <a:pt x="241" y="241"/>
                  </a:cubicBezTo>
                  <a:cubicBezTo>
                    <a:pt x="189" y="293"/>
                    <a:pt x="104" y="293"/>
                    <a:pt x="52" y="24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任意多边形: 形状 58"/>
            <p:cNvSpPr/>
            <p:nvPr/>
          </p:nvSpPr>
          <p:spPr bwMode="auto">
            <a:xfrm>
              <a:off x="5833834" y="5079451"/>
              <a:ext cx="527507" cy="527507"/>
            </a:xfrm>
            <a:custGeom>
              <a:gdLst>
                <a:gd fmla="*/ 204 w 248" name="T0"/>
                <a:gd fmla="*/ 204 h 249" name="T1"/>
                <a:gd fmla="*/ 204 w 248" name="T2"/>
                <a:gd fmla="*/ 44 h 249" name="T3"/>
                <a:gd fmla="*/ 44 w 248" name="T4"/>
                <a:gd fmla="*/ 44 h 249" name="T5"/>
                <a:gd fmla="*/ 44 w 248" name="T6"/>
                <a:gd fmla="*/ 204 h 249" name="T7"/>
                <a:gd fmla="*/ 204 w 248" name="T8"/>
                <a:gd fmla="*/ 204 h 249" name="T9"/>
                <a:gd fmla="*/ 194 w 248" name="T10"/>
                <a:gd fmla="*/ 194 h 249" name="T11"/>
                <a:gd fmla="*/ 194 w 248" name="T12"/>
                <a:gd fmla="*/ 54 h 249" name="T13"/>
                <a:gd fmla="*/ 54 w 248" name="T14"/>
                <a:gd fmla="*/ 54 h 249" name="T15"/>
                <a:gd fmla="*/ 54 w 248" name="T16"/>
                <a:gd fmla="*/ 194 h 249" name="T17"/>
                <a:gd fmla="*/ 194 w 248" name="T18"/>
                <a:gd fmla="*/ 194 h 24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49" w="248">
                  <a:moveTo>
                    <a:pt x="204" y="204"/>
                  </a:moveTo>
                  <a:cubicBezTo>
                    <a:pt x="248" y="160"/>
                    <a:pt x="248" y="88"/>
                    <a:pt x="204" y="44"/>
                  </a:cubicBezTo>
                  <a:cubicBezTo>
                    <a:pt x="160" y="0"/>
                    <a:pt x="88" y="0"/>
                    <a:pt x="44" y="44"/>
                  </a:cubicBezTo>
                  <a:cubicBezTo>
                    <a:pt x="0" y="88"/>
                    <a:pt x="0" y="160"/>
                    <a:pt x="44" y="204"/>
                  </a:cubicBezTo>
                  <a:cubicBezTo>
                    <a:pt x="88" y="249"/>
                    <a:pt x="160" y="249"/>
                    <a:pt x="204" y="204"/>
                  </a:cubicBezTo>
                  <a:close/>
                  <a:moveTo>
                    <a:pt x="194" y="194"/>
                  </a:moveTo>
                  <a:cubicBezTo>
                    <a:pt x="232" y="156"/>
                    <a:pt x="232" y="93"/>
                    <a:pt x="194" y="54"/>
                  </a:cubicBezTo>
                  <a:cubicBezTo>
                    <a:pt x="155" y="16"/>
                    <a:pt x="92" y="16"/>
                    <a:pt x="54" y="54"/>
                  </a:cubicBezTo>
                  <a:cubicBezTo>
                    <a:pt x="15" y="93"/>
                    <a:pt x="15" y="156"/>
                    <a:pt x="54" y="194"/>
                  </a:cubicBezTo>
                  <a:cubicBezTo>
                    <a:pt x="92" y="233"/>
                    <a:pt x="155" y="233"/>
                    <a:pt x="19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任意多边形: 形状 59"/>
            <p:cNvSpPr/>
            <p:nvPr/>
          </p:nvSpPr>
          <p:spPr bwMode="auto">
            <a:xfrm>
              <a:off x="6080209" y="4723690"/>
              <a:ext cx="32714" cy="345538"/>
            </a:xfrm>
            <a:custGeom>
              <a:gdLst>
                <a:gd fmla="*/ 0 w 32" name="T0"/>
                <a:gd fmla="*/ 338 h 338" name="T1"/>
                <a:gd fmla="*/ 32 w 32" name="T2"/>
                <a:gd fmla="*/ 338 h 338" name="T3"/>
                <a:gd fmla="*/ 32 w 32" name="T4"/>
                <a:gd fmla="*/ 0 h 338" name="T5"/>
                <a:gd fmla="*/ 0 w 32" name="T6"/>
                <a:gd fmla="*/ 0 h 338" name="T7"/>
                <a:gd fmla="*/ 0 w 32" name="T8"/>
                <a:gd fmla="*/ 338 h 338" name="T9"/>
                <a:gd fmla="*/ 0 w 32" name="T10"/>
                <a:gd fmla="*/ 338 h 33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38" w="32">
                  <a:moveTo>
                    <a:pt x="0" y="338"/>
                  </a:moveTo>
                  <a:lnTo>
                    <a:pt x="32" y="338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任意多边形: 形状 60"/>
            <p:cNvSpPr/>
            <p:nvPr/>
          </p:nvSpPr>
          <p:spPr bwMode="auto">
            <a:xfrm>
              <a:off x="5981046" y="1410414"/>
              <a:ext cx="231040" cy="182992"/>
            </a:xfrm>
            <a:custGeom>
              <a:gdLst>
                <a:gd fmla="*/ 109 w 109" name="T0"/>
                <a:gd fmla="*/ 47 h 86" name="T1"/>
                <a:gd fmla="*/ 109 w 109" name="T2"/>
                <a:gd fmla="*/ 80 h 86" name="T3"/>
                <a:gd fmla="*/ 104 w 109" name="T4"/>
                <a:gd fmla="*/ 86 h 86" name="T5"/>
                <a:gd fmla="*/ 6 w 109" name="T6"/>
                <a:gd fmla="*/ 85 h 86" name="T7"/>
                <a:gd fmla="*/ 0 w 109" name="T8"/>
                <a:gd fmla="*/ 80 h 86" name="T9"/>
                <a:gd fmla="*/ 0 w 109" name="T10"/>
                <a:gd fmla="*/ 47 h 86" name="T11"/>
                <a:gd fmla="*/ 49 w 109" name="T12"/>
                <a:gd fmla="*/ 47 h 86" name="T13"/>
                <a:gd fmla="*/ 49 w 109" name="T14"/>
                <a:gd fmla="*/ 54 h 86" name="T15"/>
                <a:gd fmla="*/ 52 w 109" name="T16"/>
                <a:gd fmla="*/ 57 h 86" name="T17"/>
                <a:gd fmla="*/ 58 w 109" name="T18"/>
                <a:gd fmla="*/ 57 h 86" name="T19"/>
                <a:gd fmla="*/ 61 w 109" name="T20"/>
                <a:gd fmla="*/ 54 h 86" name="T21"/>
                <a:gd fmla="*/ 61 w 109" name="T22"/>
                <a:gd fmla="*/ 47 h 86" name="T23"/>
                <a:gd fmla="*/ 109 w 109" name="T24"/>
                <a:gd fmla="*/ 47 h 86" name="T25"/>
                <a:gd fmla="*/ 44 w 109" name="T26"/>
                <a:gd fmla="*/ 17 h 86" name="T27"/>
                <a:gd fmla="*/ 66 w 109" name="T28"/>
                <a:gd fmla="*/ 17 h 86" name="T29"/>
                <a:gd fmla="*/ 66 w 109" name="T30"/>
                <a:gd fmla="*/ 9 h 86" name="T31"/>
                <a:gd fmla="*/ 63 w 109" name="T32"/>
                <a:gd fmla="*/ 7 h 86" name="T33"/>
                <a:gd fmla="*/ 47 w 109" name="T34"/>
                <a:gd fmla="*/ 7 h 86" name="T35"/>
                <a:gd fmla="*/ 44 w 109" name="T36"/>
                <a:gd fmla="*/ 9 h 86" name="T37"/>
                <a:gd fmla="*/ 44 w 109" name="T38"/>
                <a:gd fmla="*/ 17 h 86" name="T39"/>
                <a:gd fmla="*/ 6 w 109" name="T40"/>
                <a:gd fmla="*/ 17 h 86" name="T41"/>
                <a:gd fmla="*/ 38 w 109" name="T42"/>
                <a:gd fmla="*/ 17 h 86" name="T43"/>
                <a:gd fmla="*/ 38 w 109" name="T44"/>
                <a:gd fmla="*/ 9 h 86" name="T45"/>
                <a:gd fmla="*/ 47 w 109" name="T46"/>
                <a:gd fmla="*/ 0 h 86" name="T47"/>
                <a:gd fmla="*/ 63 w 109" name="T48"/>
                <a:gd fmla="*/ 0 h 86" name="T49"/>
                <a:gd fmla="*/ 72 w 109" name="T50"/>
                <a:gd fmla="*/ 9 h 86" name="T51"/>
                <a:gd fmla="*/ 72 w 109" name="T52"/>
                <a:gd fmla="*/ 17 h 86" name="T53"/>
                <a:gd fmla="*/ 104 w 109" name="T54"/>
                <a:gd fmla="*/ 17 h 86" name="T55"/>
                <a:gd fmla="*/ 109 w 109" name="T56"/>
                <a:gd fmla="*/ 23 h 86" name="T57"/>
                <a:gd fmla="*/ 109 w 109" name="T58"/>
                <a:gd fmla="*/ 41 h 86" name="T59"/>
                <a:gd fmla="*/ 0 w 109" name="T60"/>
                <a:gd fmla="*/ 41 h 86" name="T61"/>
                <a:gd fmla="*/ 0 w 109" name="T62"/>
                <a:gd fmla="*/ 23 h 86" name="T63"/>
                <a:gd fmla="*/ 6 w 109" name="T64"/>
                <a:gd fmla="*/ 17 h 86" name="T65"/>
                <a:gd fmla="*/ 6 w 109" name="T66"/>
                <a:gd fmla="*/ 17 h 86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86" w="109">
                  <a:moveTo>
                    <a:pt x="109" y="47"/>
                  </a:moveTo>
                  <a:cubicBezTo>
                    <a:pt x="109" y="80"/>
                    <a:pt x="109" y="80"/>
                    <a:pt x="109" y="80"/>
                  </a:cubicBezTo>
                  <a:cubicBezTo>
                    <a:pt x="109" y="83"/>
                    <a:pt x="107" y="86"/>
                    <a:pt x="104" y="86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3" y="85"/>
                    <a:pt x="0" y="83"/>
                    <a:pt x="0" y="8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56"/>
                    <a:pt x="50" y="57"/>
                    <a:pt x="52" y="57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60" y="57"/>
                    <a:pt x="61" y="56"/>
                    <a:pt x="61" y="54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109" y="47"/>
                    <a:pt x="109" y="47"/>
                    <a:pt x="109" y="47"/>
                  </a:cubicBezTo>
                  <a:close/>
                  <a:moveTo>
                    <a:pt x="44" y="17"/>
                  </a:moveTo>
                  <a:cubicBezTo>
                    <a:pt x="66" y="17"/>
                    <a:pt x="66" y="17"/>
                    <a:pt x="66" y="17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6" y="8"/>
                    <a:pt x="65" y="7"/>
                    <a:pt x="63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5" y="7"/>
                    <a:pt x="44" y="8"/>
                    <a:pt x="44" y="9"/>
                  </a:cubicBezTo>
                  <a:cubicBezTo>
                    <a:pt x="44" y="17"/>
                    <a:pt x="44" y="17"/>
                    <a:pt x="44" y="17"/>
                  </a:cubicBezTo>
                  <a:close/>
                  <a:moveTo>
                    <a:pt x="6" y="17"/>
                  </a:moveTo>
                  <a:cubicBezTo>
                    <a:pt x="38" y="17"/>
                    <a:pt x="38" y="17"/>
                    <a:pt x="38" y="17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5"/>
                    <a:pt x="42" y="0"/>
                    <a:pt x="4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0"/>
                    <a:pt x="72" y="5"/>
                    <a:pt x="72" y="9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107" y="17"/>
                    <a:pt x="109" y="19"/>
                    <a:pt x="109" y="23"/>
                  </a:cubicBezTo>
                  <a:cubicBezTo>
                    <a:pt x="109" y="41"/>
                    <a:pt x="109" y="41"/>
                    <a:pt x="109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9"/>
                    <a:pt x="3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任意多边形: 形状 61"/>
            <p:cNvSpPr/>
            <p:nvPr/>
          </p:nvSpPr>
          <p:spPr bwMode="auto">
            <a:xfrm>
              <a:off x="5981046" y="5255287"/>
              <a:ext cx="231040" cy="195260"/>
            </a:xfrm>
            <a:custGeom>
              <a:gdLst>
                <a:gd fmla="*/ 65 w 109" name="T0"/>
                <a:gd fmla="*/ 48 h 92" name="T1"/>
                <a:gd fmla="*/ 66 w 109" name="T2"/>
                <a:gd fmla="*/ 52 h 92" name="T3"/>
                <a:gd fmla="*/ 17 w 109" name="T4"/>
                <a:gd fmla="*/ 53 h 92" name="T5"/>
                <a:gd fmla="*/ 16 w 109" name="T6"/>
                <a:gd fmla="*/ 49 h 92" name="T7"/>
                <a:gd fmla="*/ 55 w 109" name="T8"/>
                <a:gd fmla="*/ 64 h 92" name="T9"/>
                <a:gd fmla="*/ 55 w 109" name="T10"/>
                <a:gd fmla="*/ 71 h 92" name="T11"/>
                <a:gd fmla="*/ 55 w 109" name="T12"/>
                <a:gd fmla="*/ 64 h 92" name="T13"/>
                <a:gd fmla="*/ 99 w 109" name="T14"/>
                <a:gd fmla="*/ 8 h 92" name="T15"/>
                <a:gd fmla="*/ 101 w 109" name="T16"/>
                <a:gd fmla="*/ 58 h 92" name="T17"/>
                <a:gd fmla="*/ 11 w 109" name="T18"/>
                <a:gd fmla="*/ 60 h 92" name="T19"/>
                <a:gd fmla="*/ 9 w 109" name="T20"/>
                <a:gd fmla="*/ 10 h 92" name="T21"/>
                <a:gd fmla="*/ 66 w 109" name="T22"/>
                <a:gd fmla="*/ 75 h 92" name="T23"/>
                <a:gd fmla="*/ 78 w 109" name="T24"/>
                <a:gd fmla="*/ 83 h 92" name="T25"/>
                <a:gd fmla="*/ 83 w 109" name="T26"/>
                <a:gd fmla="*/ 92 h 92" name="T27"/>
                <a:gd fmla="*/ 27 w 109" name="T28"/>
                <a:gd fmla="*/ 87 h 92" name="T29"/>
                <a:gd fmla="*/ 44 w 109" name="T30"/>
                <a:gd fmla="*/ 83 h 92" name="T31"/>
                <a:gd fmla="*/ 6 w 109" name="T32"/>
                <a:gd fmla="*/ 75 h 92" name="T33"/>
                <a:gd fmla="*/ 0 w 109" name="T34"/>
                <a:gd fmla="*/ 6 h 92" name="T35"/>
                <a:gd fmla="*/ 104 w 109" name="T36"/>
                <a:gd fmla="*/ 0 h 92" name="T37"/>
                <a:gd fmla="*/ 109 w 109" name="T38"/>
                <a:gd fmla="*/ 69 h 92" name="T39"/>
                <a:gd fmla="*/ 66 w 109" name="T40"/>
                <a:gd fmla="*/ 75 h 92" name="T41"/>
                <a:gd fmla="*/ 19 w 109" name="T42"/>
                <a:gd fmla="*/ 65 h 92" name="T43"/>
                <a:gd fmla="*/ 20 w 109" name="T44"/>
                <a:gd fmla="*/ 69 h 92" name="T45"/>
                <a:gd fmla="*/ 9 w 109" name="T46"/>
                <a:gd fmla="*/ 70 h 92" name="T47"/>
                <a:gd fmla="*/ 9 w 109" name="T48"/>
                <a:gd fmla="*/ 66 h 92" name="T49"/>
                <a:gd fmla="*/ 25 w 109" name="T50"/>
                <a:gd fmla="*/ 65 h 92" name="T51"/>
                <a:gd fmla="*/ 35 w 109" name="T52"/>
                <a:gd fmla="*/ 66 h 92" name="T53"/>
                <a:gd fmla="*/ 35 w 109" name="T54"/>
                <a:gd fmla="*/ 70 h 92" name="T55"/>
                <a:gd fmla="*/ 24 w 109" name="T56"/>
                <a:gd fmla="*/ 69 h 92" name="T57"/>
                <a:gd fmla="*/ 25 w 109" name="T58"/>
                <a:gd fmla="*/ 65 h 92" name="T59"/>
                <a:gd fmla="*/ 93 w 109" name="T60"/>
                <a:gd fmla="*/ 15 h 92" name="T61"/>
                <a:gd fmla="*/ 94 w 109" name="T62"/>
                <a:gd fmla="*/ 19 h 92" name="T63"/>
                <a:gd fmla="*/ 17 w 109" name="T64"/>
                <a:gd fmla="*/ 20 h 92" name="T65"/>
                <a:gd fmla="*/ 16 w 109" name="T66"/>
                <a:gd fmla="*/ 16 h 92" name="T67"/>
                <a:gd fmla="*/ 17 w 109" name="T68"/>
                <a:gd fmla="*/ 37 h 92" name="T69"/>
                <a:gd fmla="*/ 94 w 109" name="T70"/>
                <a:gd fmla="*/ 38 h 92" name="T71"/>
                <a:gd fmla="*/ 93 w 109" name="T72"/>
                <a:gd fmla="*/ 42 h 92" name="T73"/>
                <a:gd fmla="*/ 16 w 109" name="T74"/>
                <a:gd fmla="*/ 41 h 92" name="T75"/>
                <a:gd fmla="*/ 17 w 109" name="T76"/>
                <a:gd fmla="*/ 37 h 92" name="T77"/>
                <a:gd fmla="*/ 93 w 109" name="T78"/>
                <a:gd fmla="*/ 26 h 92" name="T79"/>
                <a:gd fmla="*/ 94 w 109" name="T80"/>
                <a:gd fmla="*/ 30 h 92" name="T81"/>
                <a:gd fmla="*/ 17 w 109" name="T82"/>
                <a:gd fmla="*/ 31 h 92" name="T83"/>
                <a:gd fmla="*/ 16 w 109" name="T84"/>
                <a:gd fmla="*/ 27 h 92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92" w="109">
                  <a:moveTo>
                    <a:pt x="17" y="48"/>
                  </a:move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6" y="49"/>
                    <a:pt x="66" y="49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3"/>
                    <a:pt x="65" y="53"/>
                    <a:pt x="65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6" y="53"/>
                    <a:pt x="16" y="53"/>
                    <a:pt x="16" y="52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8"/>
                    <a:pt x="17" y="48"/>
                  </a:cubicBezTo>
                  <a:close/>
                  <a:moveTo>
                    <a:pt x="55" y="64"/>
                  </a:moveTo>
                  <a:cubicBezTo>
                    <a:pt x="57" y="64"/>
                    <a:pt x="58" y="65"/>
                    <a:pt x="58" y="67"/>
                  </a:cubicBezTo>
                  <a:cubicBezTo>
                    <a:pt x="58" y="69"/>
                    <a:pt x="57" y="71"/>
                    <a:pt x="55" y="71"/>
                  </a:cubicBezTo>
                  <a:cubicBezTo>
                    <a:pt x="53" y="71"/>
                    <a:pt x="51" y="69"/>
                    <a:pt x="51" y="67"/>
                  </a:cubicBezTo>
                  <a:cubicBezTo>
                    <a:pt x="51" y="65"/>
                    <a:pt x="53" y="64"/>
                    <a:pt x="55" y="64"/>
                  </a:cubicBezTo>
                  <a:close/>
                  <a:moveTo>
                    <a:pt x="11" y="8"/>
                  </a:moveTo>
                  <a:cubicBezTo>
                    <a:pt x="99" y="8"/>
                    <a:pt x="99" y="8"/>
                    <a:pt x="99" y="8"/>
                  </a:cubicBezTo>
                  <a:cubicBezTo>
                    <a:pt x="100" y="8"/>
                    <a:pt x="101" y="9"/>
                    <a:pt x="101" y="10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9"/>
                    <a:pt x="100" y="60"/>
                    <a:pt x="99" y="60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0" y="60"/>
                    <a:pt x="9" y="59"/>
                    <a:pt x="9" y="58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9"/>
                    <a:pt x="10" y="8"/>
                    <a:pt x="11" y="8"/>
                  </a:cubicBezTo>
                  <a:close/>
                  <a:moveTo>
                    <a:pt x="66" y="75"/>
                  </a:moveTo>
                  <a:cubicBezTo>
                    <a:pt x="66" y="83"/>
                    <a:pt x="66" y="83"/>
                    <a:pt x="66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81" y="83"/>
                    <a:pt x="83" y="85"/>
                    <a:pt x="83" y="87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7" y="85"/>
                    <a:pt x="29" y="83"/>
                    <a:pt x="31" y="83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3" y="75"/>
                    <a:pt x="0" y="73"/>
                    <a:pt x="0" y="69"/>
                  </a:cubicBezTo>
                  <a:cubicBezTo>
                    <a:pt x="0" y="50"/>
                    <a:pt x="0" y="25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7" y="0"/>
                    <a:pt x="109" y="2"/>
                    <a:pt x="109" y="6"/>
                  </a:cubicBezTo>
                  <a:cubicBezTo>
                    <a:pt x="109" y="25"/>
                    <a:pt x="109" y="50"/>
                    <a:pt x="109" y="69"/>
                  </a:cubicBezTo>
                  <a:cubicBezTo>
                    <a:pt x="109" y="73"/>
                    <a:pt x="107" y="75"/>
                    <a:pt x="104" y="75"/>
                  </a:cubicBezTo>
                  <a:cubicBezTo>
                    <a:pt x="66" y="75"/>
                    <a:pt x="66" y="75"/>
                    <a:pt x="66" y="75"/>
                  </a:cubicBezTo>
                  <a:close/>
                  <a:moveTo>
                    <a:pt x="9" y="65"/>
                  </a:moveTo>
                  <a:cubicBezTo>
                    <a:pt x="19" y="65"/>
                    <a:pt x="19" y="65"/>
                    <a:pt x="19" y="65"/>
                  </a:cubicBezTo>
                  <a:cubicBezTo>
                    <a:pt x="19" y="65"/>
                    <a:pt x="20" y="65"/>
                    <a:pt x="20" y="66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0" y="69"/>
                    <a:pt x="19" y="70"/>
                    <a:pt x="19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9" y="70"/>
                    <a:pt x="9" y="69"/>
                    <a:pt x="9" y="69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5"/>
                    <a:pt x="9" y="65"/>
                    <a:pt x="9" y="65"/>
                  </a:cubicBezTo>
                  <a:close/>
                  <a:moveTo>
                    <a:pt x="25" y="65"/>
                  </a:moveTo>
                  <a:cubicBezTo>
                    <a:pt x="29" y="65"/>
                    <a:pt x="31" y="65"/>
                    <a:pt x="35" y="65"/>
                  </a:cubicBezTo>
                  <a:cubicBezTo>
                    <a:pt x="35" y="65"/>
                    <a:pt x="35" y="65"/>
                    <a:pt x="35" y="66"/>
                  </a:cubicBezTo>
                  <a:cubicBezTo>
                    <a:pt x="35" y="67"/>
                    <a:pt x="35" y="68"/>
                    <a:pt x="35" y="69"/>
                  </a:cubicBezTo>
                  <a:cubicBezTo>
                    <a:pt x="35" y="69"/>
                    <a:pt x="35" y="70"/>
                    <a:pt x="35" y="70"/>
                  </a:cubicBezTo>
                  <a:cubicBezTo>
                    <a:pt x="31" y="70"/>
                    <a:pt x="29" y="70"/>
                    <a:pt x="25" y="70"/>
                  </a:cubicBezTo>
                  <a:cubicBezTo>
                    <a:pt x="25" y="70"/>
                    <a:pt x="24" y="69"/>
                    <a:pt x="24" y="69"/>
                  </a:cubicBezTo>
                  <a:cubicBezTo>
                    <a:pt x="24" y="68"/>
                    <a:pt x="24" y="67"/>
                    <a:pt x="24" y="66"/>
                  </a:cubicBezTo>
                  <a:cubicBezTo>
                    <a:pt x="24" y="65"/>
                    <a:pt x="25" y="65"/>
                    <a:pt x="25" y="65"/>
                  </a:cubicBezTo>
                  <a:close/>
                  <a:moveTo>
                    <a:pt x="17" y="15"/>
                  </a:moveTo>
                  <a:cubicBezTo>
                    <a:pt x="93" y="15"/>
                    <a:pt x="93" y="15"/>
                    <a:pt x="93" y="15"/>
                  </a:cubicBezTo>
                  <a:cubicBezTo>
                    <a:pt x="93" y="15"/>
                    <a:pt x="94" y="16"/>
                    <a:pt x="94" y="16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94" y="20"/>
                    <a:pt x="93" y="20"/>
                    <a:pt x="93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5"/>
                    <a:pt x="17" y="15"/>
                  </a:cubicBezTo>
                  <a:close/>
                  <a:moveTo>
                    <a:pt x="17" y="37"/>
                  </a:moveTo>
                  <a:cubicBezTo>
                    <a:pt x="42" y="37"/>
                    <a:pt x="68" y="37"/>
                    <a:pt x="93" y="37"/>
                  </a:cubicBezTo>
                  <a:cubicBezTo>
                    <a:pt x="93" y="37"/>
                    <a:pt x="94" y="38"/>
                    <a:pt x="94" y="38"/>
                  </a:cubicBezTo>
                  <a:cubicBezTo>
                    <a:pt x="94" y="39"/>
                    <a:pt x="94" y="40"/>
                    <a:pt x="94" y="41"/>
                  </a:cubicBezTo>
                  <a:cubicBezTo>
                    <a:pt x="94" y="42"/>
                    <a:pt x="93" y="42"/>
                    <a:pt x="93" y="42"/>
                  </a:cubicBezTo>
                  <a:cubicBezTo>
                    <a:pt x="68" y="42"/>
                    <a:pt x="42" y="42"/>
                    <a:pt x="17" y="42"/>
                  </a:cubicBezTo>
                  <a:cubicBezTo>
                    <a:pt x="16" y="42"/>
                    <a:pt x="16" y="42"/>
                    <a:pt x="16" y="41"/>
                  </a:cubicBezTo>
                  <a:cubicBezTo>
                    <a:pt x="16" y="40"/>
                    <a:pt x="16" y="39"/>
                    <a:pt x="16" y="38"/>
                  </a:cubicBezTo>
                  <a:cubicBezTo>
                    <a:pt x="16" y="38"/>
                    <a:pt x="16" y="37"/>
                    <a:pt x="17" y="37"/>
                  </a:cubicBezTo>
                  <a:close/>
                  <a:moveTo>
                    <a:pt x="17" y="26"/>
                  </a:moveTo>
                  <a:cubicBezTo>
                    <a:pt x="42" y="26"/>
                    <a:pt x="68" y="26"/>
                    <a:pt x="93" y="26"/>
                  </a:cubicBezTo>
                  <a:cubicBezTo>
                    <a:pt x="93" y="26"/>
                    <a:pt x="94" y="27"/>
                    <a:pt x="94" y="27"/>
                  </a:cubicBezTo>
                  <a:cubicBezTo>
                    <a:pt x="94" y="28"/>
                    <a:pt x="94" y="29"/>
                    <a:pt x="94" y="30"/>
                  </a:cubicBezTo>
                  <a:cubicBezTo>
                    <a:pt x="94" y="31"/>
                    <a:pt x="93" y="31"/>
                    <a:pt x="93" y="31"/>
                  </a:cubicBezTo>
                  <a:cubicBezTo>
                    <a:pt x="68" y="31"/>
                    <a:pt x="42" y="31"/>
                    <a:pt x="17" y="31"/>
                  </a:cubicBezTo>
                  <a:cubicBezTo>
                    <a:pt x="16" y="31"/>
                    <a:pt x="16" y="31"/>
                    <a:pt x="16" y="30"/>
                  </a:cubicBezTo>
                  <a:cubicBezTo>
                    <a:pt x="16" y="29"/>
                    <a:pt x="16" y="28"/>
                    <a:pt x="16" y="27"/>
                  </a:cubicBezTo>
                  <a:cubicBezTo>
                    <a:pt x="16" y="27"/>
                    <a:pt x="16" y="26"/>
                    <a:pt x="17" y="26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任意多边形: 形状 62"/>
            <p:cNvSpPr/>
            <p:nvPr/>
          </p:nvSpPr>
          <p:spPr bwMode="auto">
            <a:xfrm>
              <a:off x="5624262" y="2955110"/>
              <a:ext cx="944606" cy="943584"/>
            </a:xfrm>
            <a:custGeom>
              <a:gdLst>
                <a:gd fmla="*/ 79 w 445" name="T0"/>
                <a:gd fmla="*/ 79 h 445" name="T1"/>
                <a:gd fmla="*/ 79 w 445" name="T2"/>
                <a:gd fmla="*/ 366 h 445" name="T3"/>
                <a:gd fmla="*/ 366 w 445" name="T4"/>
                <a:gd fmla="*/ 366 h 445" name="T5"/>
                <a:gd fmla="*/ 366 w 445" name="T6"/>
                <a:gd fmla="*/ 79 h 445" name="T7"/>
                <a:gd fmla="*/ 79 w 445" name="T8"/>
                <a:gd fmla="*/ 79 h 44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45" w="445">
                  <a:moveTo>
                    <a:pt x="79" y="79"/>
                  </a:moveTo>
                  <a:cubicBezTo>
                    <a:pt x="0" y="158"/>
                    <a:pt x="0" y="287"/>
                    <a:pt x="79" y="366"/>
                  </a:cubicBezTo>
                  <a:cubicBezTo>
                    <a:pt x="158" y="445"/>
                    <a:pt x="287" y="445"/>
                    <a:pt x="366" y="366"/>
                  </a:cubicBezTo>
                  <a:cubicBezTo>
                    <a:pt x="445" y="287"/>
                    <a:pt x="445" y="158"/>
                    <a:pt x="366" y="79"/>
                  </a:cubicBezTo>
                  <a:cubicBezTo>
                    <a:pt x="287" y="0"/>
                    <a:pt x="158" y="0"/>
                    <a:pt x="79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任意多边形: 形状 63"/>
            <p:cNvSpPr/>
            <p:nvPr/>
          </p:nvSpPr>
          <p:spPr bwMode="auto">
            <a:xfrm>
              <a:off x="5695824" y="3026671"/>
              <a:ext cx="803528" cy="801484"/>
            </a:xfrm>
            <a:custGeom>
              <a:gdLst>
                <a:gd fmla="*/ 311 w 378" name="T0"/>
                <a:gd fmla="*/ 67 h 378" name="T1"/>
                <a:gd fmla="*/ 311 w 378" name="T2"/>
                <a:gd fmla="*/ 311 h 378" name="T3"/>
                <a:gd fmla="*/ 67 w 378" name="T4"/>
                <a:gd fmla="*/ 311 h 378" name="T5"/>
                <a:gd fmla="*/ 67 w 378" name="T6"/>
                <a:gd fmla="*/ 67 h 378" name="T7"/>
                <a:gd fmla="*/ 311 w 378" name="T8"/>
                <a:gd fmla="*/ 67 h 378" name="T9"/>
                <a:gd fmla="*/ 295 w 378" name="T10"/>
                <a:gd fmla="*/ 83 h 378" name="T11"/>
                <a:gd fmla="*/ 295 w 378" name="T12"/>
                <a:gd fmla="*/ 295 h 378" name="T13"/>
                <a:gd fmla="*/ 83 w 378" name="T14"/>
                <a:gd fmla="*/ 295 h 378" name="T15"/>
                <a:gd fmla="*/ 83 w 378" name="T16"/>
                <a:gd fmla="*/ 83 h 378" name="T17"/>
                <a:gd fmla="*/ 295 w 378" name="T18"/>
                <a:gd fmla="*/ 83 h 37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78" w="378">
                  <a:moveTo>
                    <a:pt x="311" y="67"/>
                  </a:moveTo>
                  <a:cubicBezTo>
                    <a:pt x="378" y="134"/>
                    <a:pt x="378" y="244"/>
                    <a:pt x="311" y="311"/>
                  </a:cubicBezTo>
                  <a:cubicBezTo>
                    <a:pt x="244" y="378"/>
                    <a:pt x="134" y="378"/>
                    <a:pt x="67" y="311"/>
                  </a:cubicBezTo>
                  <a:cubicBezTo>
                    <a:pt x="0" y="244"/>
                    <a:pt x="0" y="134"/>
                    <a:pt x="67" y="67"/>
                  </a:cubicBezTo>
                  <a:cubicBezTo>
                    <a:pt x="134" y="0"/>
                    <a:pt x="244" y="0"/>
                    <a:pt x="311" y="67"/>
                  </a:cubicBezTo>
                  <a:close/>
                  <a:moveTo>
                    <a:pt x="295" y="83"/>
                  </a:moveTo>
                  <a:cubicBezTo>
                    <a:pt x="354" y="141"/>
                    <a:pt x="354" y="237"/>
                    <a:pt x="295" y="295"/>
                  </a:cubicBezTo>
                  <a:cubicBezTo>
                    <a:pt x="237" y="354"/>
                    <a:pt x="141" y="354"/>
                    <a:pt x="83" y="295"/>
                  </a:cubicBezTo>
                  <a:cubicBezTo>
                    <a:pt x="24" y="237"/>
                    <a:pt x="24" y="141"/>
                    <a:pt x="83" y="83"/>
                  </a:cubicBezTo>
                  <a:cubicBezTo>
                    <a:pt x="141" y="24"/>
                    <a:pt x="237" y="24"/>
                    <a:pt x="295" y="83"/>
                  </a:cubicBez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任意多边形: 形状 64"/>
            <p:cNvSpPr/>
            <p:nvPr/>
          </p:nvSpPr>
          <p:spPr bwMode="auto">
            <a:xfrm>
              <a:off x="5918685" y="3228064"/>
              <a:ext cx="357805" cy="375185"/>
            </a:xfrm>
            <a:custGeom>
              <a:gdLst>
                <a:gd fmla="*/ 84 w 168" name="T0"/>
                <a:gd fmla="*/ 96 h 177" name="T1"/>
                <a:gd fmla="*/ 94 w 168" name="T2"/>
                <a:gd fmla="*/ 106 h 177" name="T3"/>
                <a:gd fmla="*/ 88 w 168" name="T4"/>
                <a:gd fmla="*/ 115 h 177" name="T5"/>
                <a:gd fmla="*/ 93 w 168" name="T6"/>
                <a:gd fmla="*/ 147 h 177" name="T7"/>
                <a:gd fmla="*/ 114 w 168" name="T8"/>
                <a:gd fmla="*/ 94 h 177" name="T9"/>
                <a:gd fmla="*/ 150 w 168" name="T10"/>
                <a:gd fmla="*/ 107 h 177" name="T11"/>
                <a:gd fmla="*/ 168 w 168" name="T12"/>
                <a:gd fmla="*/ 133 h 177" name="T13"/>
                <a:gd fmla="*/ 168 w 168" name="T14"/>
                <a:gd fmla="*/ 177 h 177" name="T15"/>
                <a:gd fmla="*/ 0 w 168" name="T16"/>
                <a:gd fmla="*/ 177 h 177" name="T17"/>
                <a:gd fmla="*/ 0 w 168" name="T18"/>
                <a:gd fmla="*/ 133 h 177" name="T19"/>
                <a:gd fmla="*/ 18 w 168" name="T20"/>
                <a:gd fmla="*/ 107 h 177" name="T21"/>
                <a:gd fmla="*/ 53 w 168" name="T22"/>
                <a:gd fmla="*/ 94 h 177" name="T23"/>
                <a:gd fmla="*/ 75 w 168" name="T24"/>
                <a:gd fmla="*/ 147 h 177" name="T25"/>
                <a:gd fmla="*/ 80 w 168" name="T26"/>
                <a:gd fmla="*/ 115 h 177" name="T27"/>
                <a:gd fmla="*/ 74 w 168" name="T28"/>
                <a:gd fmla="*/ 106 h 177" name="T29"/>
                <a:gd fmla="*/ 84 w 168" name="T30"/>
                <a:gd fmla="*/ 96 h 177" name="T31"/>
                <a:gd fmla="*/ 84 w 168" name="T32"/>
                <a:gd fmla="*/ 87 h 177" name="T33"/>
                <a:gd fmla="*/ 58 w 168" name="T34"/>
                <a:gd fmla="*/ 69 h 177" name="T35"/>
                <a:gd fmla="*/ 50 w 168" name="T36"/>
                <a:gd fmla="*/ 25 h 177" name="T37"/>
                <a:gd fmla="*/ 84 w 168" name="T38"/>
                <a:gd fmla="*/ 0 h 177" name="T39"/>
                <a:gd fmla="*/ 118 w 168" name="T40"/>
                <a:gd fmla="*/ 25 h 177" name="T41"/>
                <a:gd fmla="*/ 110 w 168" name="T42"/>
                <a:gd fmla="*/ 69 h 177" name="T43"/>
                <a:gd fmla="*/ 84 w 168" name="T44"/>
                <a:gd fmla="*/ 87 h 177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77" w="168">
                  <a:moveTo>
                    <a:pt x="84" y="96"/>
                  </a:moveTo>
                  <a:cubicBezTo>
                    <a:pt x="89" y="96"/>
                    <a:pt x="94" y="100"/>
                    <a:pt x="94" y="106"/>
                  </a:cubicBezTo>
                  <a:cubicBezTo>
                    <a:pt x="94" y="110"/>
                    <a:pt x="91" y="113"/>
                    <a:pt x="88" y="115"/>
                  </a:cubicBezTo>
                  <a:cubicBezTo>
                    <a:pt x="93" y="147"/>
                    <a:pt x="93" y="147"/>
                    <a:pt x="93" y="147"/>
                  </a:cubicBezTo>
                  <a:cubicBezTo>
                    <a:pt x="114" y="94"/>
                    <a:pt x="114" y="94"/>
                    <a:pt x="114" y="94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62" y="111"/>
                    <a:pt x="168" y="120"/>
                    <a:pt x="168" y="133"/>
                  </a:cubicBezTo>
                  <a:cubicBezTo>
                    <a:pt x="168" y="177"/>
                    <a:pt x="168" y="177"/>
                    <a:pt x="168" y="177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20"/>
                    <a:pt x="6" y="111"/>
                    <a:pt x="18" y="107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75" y="147"/>
                    <a:pt x="75" y="147"/>
                    <a:pt x="75" y="147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76" y="113"/>
                    <a:pt x="74" y="110"/>
                    <a:pt x="74" y="106"/>
                  </a:cubicBezTo>
                  <a:cubicBezTo>
                    <a:pt x="74" y="100"/>
                    <a:pt x="78" y="96"/>
                    <a:pt x="84" y="96"/>
                  </a:cubicBezTo>
                  <a:close/>
                  <a:moveTo>
                    <a:pt x="84" y="87"/>
                  </a:moveTo>
                  <a:cubicBezTo>
                    <a:pt x="72" y="87"/>
                    <a:pt x="63" y="78"/>
                    <a:pt x="58" y="69"/>
                  </a:cubicBezTo>
                  <a:cubicBezTo>
                    <a:pt x="50" y="56"/>
                    <a:pt x="46" y="39"/>
                    <a:pt x="50" y="25"/>
                  </a:cubicBezTo>
                  <a:cubicBezTo>
                    <a:pt x="54" y="11"/>
                    <a:pt x="64" y="0"/>
                    <a:pt x="84" y="0"/>
                  </a:cubicBezTo>
                  <a:cubicBezTo>
                    <a:pt x="104" y="0"/>
                    <a:pt x="114" y="11"/>
                    <a:pt x="118" y="25"/>
                  </a:cubicBezTo>
                  <a:cubicBezTo>
                    <a:pt x="121" y="39"/>
                    <a:pt x="118" y="56"/>
                    <a:pt x="110" y="69"/>
                  </a:cubicBezTo>
                  <a:cubicBezTo>
                    <a:pt x="104" y="79"/>
                    <a:pt x="95" y="87"/>
                    <a:pt x="84" y="87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82166" y="1536745"/>
            <a:ext cx="2473205" cy="542889"/>
            <a:chOff x="719666" y="2048993"/>
            <a:chExt cx="3288101" cy="723852"/>
          </a:xfrm>
        </p:grpSpPr>
        <p:sp>
          <p:nvSpPr>
            <p:cNvPr id="15" name="文本框 202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bIns="0" lIns="72000" rIns="72000" tIns="0" wrap="square">
              <a:normAutofit fontScale="92500" lnSpcReduction="10000"/>
            </a:bodyPr>
            <a:lstStyle/>
            <a:p>
              <a:pPr algn="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</a:br>
              <a: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bIns="0" lIns="72000" rIns="72000" tIns="0" wrap="none">
              <a:normAutofit fontScale="92500" lnSpcReduction="20000"/>
            </a:bodyPr>
            <a:lstStyle/>
            <a:p>
              <a:pPr algn="r" defTabSz="914378" lvl="0">
                <a:spcBef>
                  <a:spcPct val="0"/>
                </a:spcBef>
                <a:defRPr/>
              </a:pPr>
              <a:r>
                <a:rPr altLang="en-US" b="1" lang="zh-CN" smtClean="0" sz="160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单击添加标题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488630" y="1536745"/>
            <a:ext cx="2473205" cy="542889"/>
            <a:chOff x="719666" y="2048993"/>
            <a:chExt cx="3288101" cy="723852"/>
          </a:xfrm>
        </p:grpSpPr>
        <p:sp>
          <p:nvSpPr>
            <p:cNvPr id="13" name="文本框 205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bIns="0" lIns="72000" rIns="72000" tIns="0" wrap="square">
              <a:normAutofit fontScale="92500" lnSpcReduction="10000"/>
            </a:bodyPr>
            <a:lstStyle/>
            <a:p>
              <a:pPr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</a:br>
              <a: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bIns="0" lIns="72000" rIns="72000" tIns="0" wrap="none">
              <a:normAutofit fontScale="92500" lnSpcReduction="20000"/>
            </a:bodyPr>
            <a:lstStyle/>
            <a:p>
              <a:pPr defTabSz="914378" lvl="0">
                <a:spcBef>
                  <a:spcPct val="0"/>
                </a:spcBef>
                <a:defRPr/>
              </a:pPr>
              <a:r>
                <a:rPr altLang="en-US" b="1" lang="zh-CN" smtClean="0" sz="160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单击添加标题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82166" y="3393898"/>
            <a:ext cx="2473205" cy="542889"/>
            <a:chOff x="719666" y="2048993"/>
            <a:chExt cx="3288101" cy="723852"/>
          </a:xfrm>
        </p:grpSpPr>
        <p:sp>
          <p:nvSpPr>
            <p:cNvPr id="11" name="文本框 208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bIns="0" lIns="72000" rIns="72000" tIns="0" wrap="square">
              <a:normAutofit fontScale="92500" lnSpcReduction="10000"/>
            </a:bodyPr>
            <a:lstStyle/>
            <a:p>
              <a:pPr algn="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</a:br>
              <a: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bIns="0" lIns="72000" rIns="72000" tIns="0" wrap="none">
              <a:normAutofit fontScale="92500" lnSpcReduction="20000"/>
            </a:bodyPr>
            <a:lstStyle/>
            <a:p>
              <a:pPr algn="r" defTabSz="914378" lvl="0">
                <a:spcBef>
                  <a:spcPct val="0"/>
                </a:spcBef>
                <a:defRPr/>
              </a:pPr>
              <a:r>
                <a:rPr altLang="en-US" b="1" lang="zh-CN" smtClean="0" sz="160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单击添加标题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488630" y="3393898"/>
            <a:ext cx="2473205" cy="542889"/>
            <a:chOff x="719666" y="2048993"/>
            <a:chExt cx="3288101" cy="723852"/>
          </a:xfrm>
        </p:grpSpPr>
        <p:sp>
          <p:nvSpPr>
            <p:cNvPr id="9" name="文本框 211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bIns="0" lIns="72000" rIns="72000" tIns="0" wrap="square">
              <a:normAutofit fontScale="92500" lnSpcReduction="10000"/>
            </a:bodyPr>
            <a:lstStyle/>
            <a:p>
              <a:pPr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</a:br>
              <a:r>
                <a:rPr altLang="en-US" lang="zh-CN" sz="1100"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bIns="0" lIns="72000" rIns="72000" tIns="0" wrap="none">
              <a:normAutofit fontScale="92500" lnSpcReduction="20000"/>
            </a:bodyPr>
            <a:lstStyle/>
            <a:p>
              <a:pPr defTabSz="914378" lvl="0">
                <a:spcBef>
                  <a:spcPct val="0"/>
                </a:spcBef>
                <a:defRPr/>
              </a:pPr>
              <a:r>
                <a:rPr altLang="en-US" b="1" lang="zh-CN" smtClean="0" sz="160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rPr>
                <a:t>单击添加标题</a:t>
              </a:r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C10088F8-804D-43B5-9CFC-B9747185ED84}"/>
              </a:ext>
            </a:extLst>
          </p:cNvPr>
          <p:cNvGrpSpPr/>
          <p:nvPr/>
        </p:nvGrpSpPr>
        <p:grpSpPr>
          <a:xfrm>
            <a:off x="323528" y="0"/>
            <a:ext cx="2087905" cy="578162"/>
            <a:chOff x="323528" y="0"/>
            <a:chExt cx="2087905" cy="578162"/>
          </a:xfrm>
        </p:grpSpPr>
        <p:sp>
          <p:nvSpPr>
            <p:cNvPr id="68" name="TextBox 86">
              <a:extLst>
                <a:ext uri="{FF2B5EF4-FFF2-40B4-BE49-F238E27FC236}">
                  <a16:creationId xmlns:a16="http://schemas.microsoft.com/office/drawing/2014/main" id="{8F67BC36-2DA0-4222-9101-20025FC29757}"/>
                </a:ext>
              </a:extLst>
            </p:cNvPr>
            <p:cNvSpPr txBox="1"/>
            <p:nvPr/>
          </p:nvSpPr>
          <p:spPr>
            <a:xfrm>
              <a:off x="576196" y="58248"/>
              <a:ext cx="1835237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2400">
                  <a:latin typeface="+mn-lt"/>
                  <a:ea typeface="+mn-ea"/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B3204457-FC0A-4A39-93B0-8C5C33CD4FB3}"/>
                </a:ext>
              </a:extLst>
            </p:cNvPr>
            <p:cNvSpPr/>
            <p:nvPr/>
          </p:nvSpPr>
          <p:spPr>
            <a:xfrm>
              <a:off x="323528" y="0"/>
              <a:ext cx="216024" cy="5781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4162369341"/>
      </p:ext>
    </p:extLst>
  </p:cSld>
  <p:clrMapOvr>
    <a:masterClrMapping/>
  </p:clrMapOvr>
  <p:transition spd="med">
    <p:pull/>
  </p:transition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af7dcf01-6a0f-4fcd-b523-a845d2963cf0"/>
          <p:cNvGrpSpPr>
            <a:grpSpLocks noChangeAspect="1"/>
          </p:cNvGrpSpPr>
          <p:nvPr/>
        </p:nvGrpSpPr>
        <p:grpSpPr>
          <a:xfrm>
            <a:off x="-163773" y="1079155"/>
            <a:ext cx="9324528" cy="3367016"/>
            <a:chOff x="-218364" y="1438874"/>
            <a:chExt cx="12432704" cy="4489354"/>
          </a:xfrm>
        </p:grpSpPr>
        <p:cxnSp>
          <p:nvCxnSpPr>
            <p:cNvPr id="4" name="Straight Connector 4"/>
            <p:cNvCxnSpPr/>
            <p:nvPr/>
          </p:nvCxnSpPr>
          <p:spPr>
            <a:xfrm flipH="1">
              <a:off x="8281552" y="4407779"/>
              <a:ext cx="0" cy="1520449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Freeform: Shape 5"/>
            <p:cNvSpPr/>
            <p:nvPr/>
          </p:nvSpPr>
          <p:spPr bwMode="auto">
            <a:xfrm>
              <a:off x="-218364" y="2420888"/>
              <a:ext cx="12432704" cy="3014961"/>
            </a:xfrm>
            <a:custGeom>
              <a:gdLst>
                <a:gd fmla="*/ 0 w 10768" name="T0"/>
                <a:gd fmla="*/ 2802 h 2802" name="T1"/>
                <a:gd fmla="*/ 2630 w 10768" name="T2"/>
                <a:gd fmla="*/ 2802 h 2802" name="T3"/>
                <a:gd fmla="*/ 5091 w 10768" name="T4"/>
                <a:gd fmla="*/ 1359 h 2802" name="T5"/>
                <a:gd fmla="*/ 7891 w 10768" name="T6"/>
                <a:gd fmla="*/ 1593 h 2802" name="T7"/>
                <a:gd fmla="*/ 8777 w 10768" name="T8"/>
                <a:gd fmla="*/ 424 h 2802" name="T9"/>
                <a:gd fmla="*/ 10768 w 10768" name="T10"/>
                <a:gd fmla="*/ 0 h 2802" name="T11"/>
                <a:gd fmla="*/ 0 w 10000" name="connsiteX0"/>
                <a:gd fmla="*/ 10000 h 10000" name="connsiteY0"/>
                <a:gd fmla="*/ 3118 w 10000" name="connsiteX1"/>
                <a:gd fmla="*/ 10000 h 10000" name="connsiteY1"/>
                <a:gd fmla="*/ 5230 w 10000" name="connsiteX2"/>
                <a:gd fmla="*/ 5845 h 10000" name="connsiteY2"/>
                <a:gd fmla="*/ 6915 w 10000" name="connsiteX3"/>
                <a:gd fmla="*/ 6788 h 10000" name="connsiteY3"/>
                <a:gd fmla="*/ 7725 w 10000" name="connsiteX4"/>
                <a:gd fmla="*/ 1487 h 10000" name="connsiteY4"/>
                <a:gd fmla="*/ 10000 w 10000" name="connsiteX5"/>
                <a:gd fmla="*/ 0 h 10000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0000" w="10000">
                  <a:moveTo>
                    <a:pt x="0" y="10000"/>
                  </a:moveTo>
                  <a:lnTo>
                    <a:pt x="3118" y="10000"/>
                  </a:lnTo>
                  <a:lnTo>
                    <a:pt x="5230" y="5845"/>
                  </a:lnTo>
                  <a:lnTo>
                    <a:pt x="6915" y="6788"/>
                  </a:lnTo>
                  <a:lnTo>
                    <a:pt x="7725" y="1487"/>
                  </a:lnTo>
                  <a:cubicBezTo>
                    <a:pt x="8308" y="981"/>
                    <a:pt x="9416" y="506"/>
                    <a:pt x="10000" y="0"/>
                  </a:cubicBezTo>
                </a:path>
              </a:pathLst>
            </a:custGeom>
            <a:noFill/>
            <a:ln w="76200">
              <a:solidFill>
                <a:schemeClr val="bg1">
                  <a:lumMod val="50000"/>
                </a:schemeClr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charset="-122" panose="020b0503020204020204" pitchFamily="34" typeface="微软雅黑"/>
              </a:endParaRPr>
            </a:p>
          </p:txBody>
        </p:sp>
        <p:cxnSp>
          <p:nvCxnSpPr>
            <p:cNvPr id="6" name="Straight Connector 9"/>
            <p:cNvCxnSpPr/>
            <p:nvPr/>
          </p:nvCxnSpPr>
          <p:spPr>
            <a:xfrm flipH="1">
              <a:off x="3623831" y="3193231"/>
              <a:ext cx="0" cy="224517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flipH="1">
              <a:off x="6232618" y="2545287"/>
              <a:ext cx="0" cy="167249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7"/>
            <p:cNvCxnSpPr/>
            <p:nvPr/>
          </p:nvCxnSpPr>
          <p:spPr>
            <a:xfrm flipH="1">
              <a:off x="9261568" y="1438874"/>
              <a:ext cx="0" cy="144418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: Shape 28"/>
            <p:cNvSpPr/>
            <p:nvPr/>
          </p:nvSpPr>
          <p:spPr bwMode="auto">
            <a:xfrm>
              <a:off x="624282" y="2611193"/>
              <a:ext cx="2637111" cy="2632335"/>
            </a:xfrm>
            <a:custGeom>
              <a:gdLst>
                <a:gd fmla="*/ 2208 w 2208" name="T0"/>
                <a:gd fmla="*/ 1170 h 2204" name="T1"/>
                <a:gd fmla="*/ 2208 w 2208" name="T2"/>
                <a:gd fmla="*/ 1170 h 2204" name="T3"/>
                <a:gd fmla="*/ 2208 w 2208" name="T4"/>
                <a:gd fmla="*/ 2204 h 2204" name="T5"/>
                <a:gd fmla="*/ 2208 w 2208" name="T6"/>
                <a:gd fmla="*/ 2204 h 2204" name="T7"/>
                <a:gd fmla="*/ 2208 w 2208" name="T8"/>
                <a:gd fmla="*/ 1170 h 2204" name="T9"/>
                <a:gd fmla="*/ 971 w 2208" name="T10"/>
                <a:gd fmla="*/ 0 h 2204" name="T11"/>
                <a:gd fmla="*/ 0 w 2208" name="T12"/>
                <a:gd fmla="*/ 0 h 2204" name="T13"/>
                <a:gd fmla="*/ 0 w 2208" name="T14"/>
                <a:gd fmla="*/ 2204 h 2204" name="T15"/>
                <a:gd fmla="*/ 968 w 2208" name="T16"/>
                <a:gd fmla="*/ 2204 h 2204" name="T17"/>
                <a:gd fmla="*/ 968 w 2208" name="T18"/>
                <a:gd fmla="*/ 2203 h 2204" name="T19"/>
                <a:gd fmla="*/ 0 w 2208" name="T20"/>
                <a:gd fmla="*/ 2203 h 2204" name="T21"/>
                <a:gd fmla="*/ 0 w 2208" name="T22"/>
                <a:gd fmla="*/ 1029 h 2204" name="T23"/>
                <a:gd fmla="*/ 3 w 2208" name="T24"/>
                <a:gd fmla="*/ 1029 h 2204" name="T25"/>
                <a:gd fmla="*/ 3 w 2208" name="T26"/>
                <a:gd fmla="*/ 1 h 2204" name="T27"/>
                <a:gd fmla="*/ 971 w 2208" name="T28"/>
                <a:gd fmla="*/ 1 h 2204" name="T29"/>
                <a:gd fmla="*/ 971 w 2208" name="T30"/>
                <a:gd fmla="*/ 0 h 2204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204" w="2208">
                  <a:moveTo>
                    <a:pt x="2208" y="1170"/>
                  </a:moveTo>
                  <a:lnTo>
                    <a:pt x="2208" y="1170"/>
                  </a:lnTo>
                  <a:lnTo>
                    <a:pt x="2208" y="2204"/>
                  </a:lnTo>
                  <a:lnTo>
                    <a:pt x="2208" y="2204"/>
                  </a:lnTo>
                  <a:lnTo>
                    <a:pt x="2208" y="1170"/>
                  </a:lnTo>
                  <a:moveTo>
                    <a:pt x="971" y="0"/>
                  </a:moveTo>
                  <a:lnTo>
                    <a:pt x="0" y="0"/>
                  </a:lnTo>
                  <a:lnTo>
                    <a:pt x="0" y="2204"/>
                  </a:lnTo>
                  <a:lnTo>
                    <a:pt x="968" y="2204"/>
                  </a:lnTo>
                  <a:lnTo>
                    <a:pt x="968" y="2203"/>
                  </a:lnTo>
                  <a:lnTo>
                    <a:pt x="0" y="2203"/>
                  </a:lnTo>
                  <a:lnTo>
                    <a:pt x="0" y="1029"/>
                  </a:lnTo>
                  <a:lnTo>
                    <a:pt x="3" y="1029"/>
                  </a:lnTo>
                  <a:lnTo>
                    <a:pt x="3" y="1"/>
                  </a:lnTo>
                  <a:lnTo>
                    <a:pt x="971" y="1"/>
                  </a:lnTo>
                  <a:lnTo>
                    <a:pt x="97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0" name="Group 1065"/>
            <p:cNvGrpSpPr/>
            <p:nvPr/>
          </p:nvGrpSpPr>
          <p:grpSpPr>
            <a:xfrm>
              <a:off x="995306" y="3344318"/>
              <a:ext cx="1986147" cy="2016747"/>
              <a:chOff x="1214288" y="2784295"/>
              <a:chExt cx="1550258" cy="1574145"/>
            </a:xfrm>
          </p:grpSpPr>
          <p:sp>
            <p:nvSpPr>
              <p:cNvPr id="35" name="Freeform: Shape 29"/>
              <p:cNvSpPr/>
              <p:nvPr/>
            </p:nvSpPr>
            <p:spPr bwMode="auto">
              <a:xfrm>
                <a:off x="2512539" y="3387438"/>
                <a:ext cx="194678" cy="170791"/>
              </a:xfrm>
              <a:custGeom>
                <a:gdLst>
                  <a:gd fmla="*/ 47 w 236" name="T0"/>
                  <a:gd fmla="*/ 209 h 209" name="T1"/>
                  <a:gd fmla="*/ 223 w 236" name="T2"/>
                  <a:gd fmla="*/ 72 h 209" name="T3"/>
                  <a:gd fmla="*/ 183 w 236" name="T4"/>
                  <a:gd fmla="*/ 15 h 209" name="T5"/>
                  <a:gd fmla="*/ 103 w 236" name="T6"/>
                  <a:gd fmla="*/ 65 h 209" name="T7"/>
                  <a:gd fmla="*/ 113 w 236" name="T8"/>
                  <a:gd fmla="*/ 14 h 209" name="T9"/>
                  <a:gd fmla="*/ 0 w 236" name="T10"/>
                  <a:gd fmla="*/ 114 h 209" name="T11"/>
                  <a:gd fmla="*/ 47 w 236" name="T12"/>
                  <a:gd fmla="*/ 209 h 20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09" w="236">
                    <a:moveTo>
                      <a:pt x="47" y="209"/>
                    </a:moveTo>
                    <a:cubicBezTo>
                      <a:pt x="47" y="209"/>
                      <a:pt x="211" y="115"/>
                      <a:pt x="223" y="72"/>
                    </a:cubicBezTo>
                    <a:cubicBezTo>
                      <a:pt x="236" y="29"/>
                      <a:pt x="210" y="8"/>
                      <a:pt x="183" y="15"/>
                    </a:cubicBezTo>
                    <a:cubicBezTo>
                      <a:pt x="159" y="21"/>
                      <a:pt x="103" y="65"/>
                      <a:pt x="103" y="65"/>
                    </a:cubicBezTo>
                    <a:cubicBezTo>
                      <a:pt x="103" y="65"/>
                      <a:pt x="165" y="27"/>
                      <a:pt x="113" y="14"/>
                    </a:cubicBezTo>
                    <a:cubicBezTo>
                      <a:pt x="61" y="0"/>
                      <a:pt x="0" y="114"/>
                      <a:pt x="0" y="114"/>
                    </a:cubicBezTo>
                    <a:lnTo>
                      <a:pt x="47" y="209"/>
                    </a:lnTo>
                    <a:close/>
                  </a:path>
                </a:pathLst>
              </a:custGeom>
              <a:solidFill>
                <a:srgbClr val="EBB18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" name="Freeform: Shape 30"/>
              <p:cNvSpPr/>
              <p:nvPr/>
            </p:nvSpPr>
            <p:spPr bwMode="auto">
              <a:xfrm>
                <a:off x="2102879" y="3251283"/>
                <a:ext cx="464600" cy="402494"/>
              </a:xfrm>
              <a:custGeom>
                <a:gdLst>
                  <a:gd fmla="*/ 511 w 564" name="T0"/>
                  <a:gd fmla="*/ 240 h 489" name="T1"/>
                  <a:gd fmla="*/ 502 w 564" name="T2"/>
                  <a:gd fmla="*/ 243 h 489" name="T3"/>
                  <a:gd fmla="*/ 266 w 564" name="T4"/>
                  <a:gd fmla="*/ 323 h 489" name="T5"/>
                  <a:gd fmla="*/ 146 w 564" name="T6"/>
                  <a:gd fmla="*/ 37 h 489" name="T7"/>
                  <a:gd fmla="*/ 54 w 564" name="T8"/>
                  <a:gd fmla="*/ 23 h 489" name="T9"/>
                  <a:gd fmla="*/ 16 w 564" name="T10"/>
                  <a:gd fmla="*/ 120 h 489" name="T11"/>
                  <a:gd fmla="*/ 158 w 564" name="T12"/>
                  <a:gd fmla="*/ 444 h 489" name="T13"/>
                  <a:gd fmla="*/ 212 w 564" name="T14"/>
                  <a:gd fmla="*/ 486 h 489" name="T15"/>
                  <a:gd fmla="*/ 249 w 564" name="T16"/>
                  <a:gd fmla="*/ 484 h 489" name="T17"/>
                  <a:gd fmla="*/ 550 w 564" name="T18"/>
                  <a:gd fmla="*/ 382 h 489" name="T19"/>
                  <a:gd fmla="*/ 564 w 564" name="T20"/>
                  <a:gd fmla="*/ 376 h 489" name="T21"/>
                  <a:gd fmla="*/ 511 w 564" name="T22"/>
                  <a:gd fmla="*/ 240 h 489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489" w="564">
                    <a:moveTo>
                      <a:pt x="511" y="240"/>
                    </a:moveTo>
                    <a:cubicBezTo>
                      <a:pt x="508" y="241"/>
                      <a:pt x="505" y="242"/>
                      <a:pt x="502" y="243"/>
                    </a:cubicBezTo>
                    <a:cubicBezTo>
                      <a:pt x="266" y="323"/>
                      <a:pt x="266" y="323"/>
                      <a:pt x="266" y="323"/>
                    </a:cubicBezTo>
                    <a:cubicBezTo>
                      <a:pt x="146" y="37"/>
                      <a:pt x="146" y="37"/>
                      <a:pt x="146" y="37"/>
                    </a:cubicBezTo>
                    <a:cubicBezTo>
                      <a:pt x="130" y="0"/>
                      <a:pt x="91" y="7"/>
                      <a:pt x="54" y="23"/>
                    </a:cubicBezTo>
                    <a:cubicBezTo>
                      <a:pt x="17" y="40"/>
                      <a:pt x="0" y="83"/>
                      <a:pt x="16" y="120"/>
                    </a:cubicBezTo>
                    <a:cubicBezTo>
                      <a:pt x="158" y="444"/>
                      <a:pt x="158" y="444"/>
                      <a:pt x="158" y="444"/>
                    </a:cubicBezTo>
                    <a:cubicBezTo>
                      <a:pt x="168" y="467"/>
                      <a:pt x="189" y="482"/>
                      <a:pt x="212" y="486"/>
                    </a:cubicBezTo>
                    <a:cubicBezTo>
                      <a:pt x="224" y="489"/>
                      <a:pt x="237" y="488"/>
                      <a:pt x="249" y="484"/>
                    </a:cubicBezTo>
                    <a:cubicBezTo>
                      <a:pt x="550" y="382"/>
                      <a:pt x="550" y="382"/>
                      <a:pt x="550" y="382"/>
                    </a:cubicBezTo>
                    <a:cubicBezTo>
                      <a:pt x="555" y="380"/>
                      <a:pt x="559" y="378"/>
                      <a:pt x="564" y="376"/>
                    </a:cubicBezTo>
                    <a:cubicBezTo>
                      <a:pt x="543" y="331"/>
                      <a:pt x="519" y="289"/>
                      <a:pt x="511" y="240"/>
                    </a:cubicBezTo>
                    <a:close/>
                  </a:path>
                </a:pathLst>
              </a:custGeom>
              <a:solidFill>
                <a:srgbClr val="E3E5E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" name="Freeform: Shape 1023"/>
              <p:cNvSpPr/>
              <p:nvPr/>
            </p:nvSpPr>
            <p:spPr bwMode="auto">
              <a:xfrm>
                <a:off x="2148264" y="3162902"/>
                <a:ext cx="101519" cy="103908"/>
              </a:xfrm>
              <a:custGeom>
                <a:gdLst>
                  <a:gd fmla="*/ 33 w 85" name="T0"/>
                  <a:gd fmla="*/ 0 h 87" name="T1"/>
                  <a:gd fmla="*/ 0 w 85" name="T2"/>
                  <a:gd fmla="*/ 33 h 87" name="T3"/>
                  <a:gd fmla="*/ 71 w 85" name="T4"/>
                  <a:gd fmla="*/ 87 h 87" name="T5"/>
                  <a:gd fmla="*/ 85 w 85" name="T6"/>
                  <a:gd fmla="*/ 44 h 87" name="T7"/>
                  <a:gd fmla="*/ 33 w 85" name="T8"/>
                  <a:gd fmla="*/ 0 h 8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7" w="85">
                    <a:moveTo>
                      <a:pt x="33" y="0"/>
                    </a:moveTo>
                    <a:lnTo>
                      <a:pt x="0" y="33"/>
                    </a:lnTo>
                    <a:lnTo>
                      <a:pt x="71" y="87"/>
                    </a:lnTo>
                    <a:lnTo>
                      <a:pt x="85" y="4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E3AE8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" name="Freeform: Shape 1024"/>
              <p:cNvSpPr/>
              <p:nvPr/>
            </p:nvSpPr>
            <p:spPr bwMode="auto">
              <a:xfrm>
                <a:off x="1368358" y="4150624"/>
                <a:ext cx="217371" cy="207816"/>
              </a:xfrm>
              <a:custGeom>
                <a:gdLst>
                  <a:gd fmla="*/ 115 w 265" name="T0"/>
                  <a:gd fmla="*/ 0 h 252" name="T1"/>
                  <a:gd fmla="*/ 85 w 265" name="T2"/>
                  <a:gd fmla="*/ 20 h 252" name="T3"/>
                  <a:gd fmla="*/ 0 w 265" name="T4"/>
                  <a:gd fmla="*/ 86 h 252" name="T5"/>
                  <a:gd fmla="*/ 55 w 265" name="T6"/>
                  <a:gd fmla="*/ 141 h 252" name="T7"/>
                  <a:gd fmla="*/ 90 w 265" name="T8"/>
                  <a:gd fmla="*/ 137 h 252" name="T9"/>
                  <a:gd fmla="*/ 153 w 265" name="T10"/>
                  <a:gd fmla="*/ 249 h 252" name="T11"/>
                  <a:gd fmla="*/ 251 w 265" name="T12"/>
                  <a:gd fmla="*/ 252 h 252" name="T13"/>
                  <a:gd fmla="*/ 204 w 265" name="T14"/>
                  <a:gd fmla="*/ 199 h 252" name="T15"/>
                  <a:gd fmla="*/ 179 w 265" name="T16"/>
                  <a:gd fmla="*/ 126 h 252" name="T17"/>
                  <a:gd fmla="*/ 193 w 265" name="T18"/>
                  <a:gd fmla="*/ 68 h 252" name="T19"/>
                  <a:gd fmla="*/ 115 w 265" name="T20"/>
                  <a:gd fmla="*/ 0 h 252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51" w="265">
                    <a:moveTo>
                      <a:pt x="115" y="0"/>
                    </a:moveTo>
                    <a:cubicBezTo>
                      <a:pt x="115" y="0"/>
                      <a:pt x="106" y="7"/>
                      <a:pt x="85" y="20"/>
                    </a:cubicBezTo>
                    <a:cubicBezTo>
                      <a:pt x="64" y="33"/>
                      <a:pt x="0" y="86"/>
                      <a:pt x="0" y="86"/>
                    </a:cubicBezTo>
                    <a:cubicBezTo>
                      <a:pt x="55" y="141"/>
                      <a:pt x="55" y="141"/>
                      <a:pt x="55" y="141"/>
                    </a:cubicBezTo>
                    <a:cubicBezTo>
                      <a:pt x="90" y="137"/>
                      <a:pt x="90" y="137"/>
                      <a:pt x="90" y="137"/>
                    </a:cubicBezTo>
                    <a:cubicBezTo>
                      <a:pt x="90" y="137"/>
                      <a:pt x="90" y="231"/>
                      <a:pt x="153" y="249"/>
                    </a:cubicBezTo>
                    <a:cubicBezTo>
                      <a:pt x="214" y="249"/>
                      <a:pt x="228" y="252"/>
                      <a:pt x="251" y="252"/>
                    </a:cubicBezTo>
                    <a:cubicBezTo>
                      <a:pt x="265" y="229"/>
                      <a:pt x="221" y="212"/>
                      <a:pt x="204" y="199"/>
                    </a:cubicBezTo>
                    <a:cubicBezTo>
                      <a:pt x="186" y="186"/>
                      <a:pt x="184" y="147"/>
                      <a:pt x="179" y="126"/>
                    </a:cubicBezTo>
                    <a:cubicBezTo>
                      <a:pt x="175" y="106"/>
                      <a:pt x="193" y="68"/>
                      <a:pt x="193" y="68"/>
                    </a:cubicBez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1E1A1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" name="Freeform: Shape 1025"/>
              <p:cNvSpPr/>
              <p:nvPr/>
            </p:nvSpPr>
            <p:spPr bwMode="auto">
              <a:xfrm>
                <a:off x="1438824" y="3555841"/>
                <a:ext cx="543426" cy="673610"/>
              </a:xfrm>
              <a:custGeom>
                <a:gdLst>
                  <a:gd fmla="*/ 626 w 661" name="T0"/>
                  <a:gd fmla="*/ 96 h 818" name="T1"/>
                  <a:gd fmla="*/ 534 w 661" name="T2"/>
                  <a:gd fmla="*/ 20 h 818" name="T3"/>
                  <a:gd fmla="*/ 467 w 661" name="T4"/>
                  <a:gd fmla="*/ 7 h 818" name="T5"/>
                  <a:gd fmla="*/ 417 w 661" name="T6"/>
                  <a:gd fmla="*/ 55 h 818" name="T7"/>
                  <a:gd fmla="*/ 299 w 661" name="T8"/>
                  <a:gd fmla="*/ 422 h 818" name="T9"/>
                  <a:gd fmla="*/ 8 w 661" name="T10"/>
                  <a:gd fmla="*/ 708 h 818" name="T11"/>
                  <a:gd fmla="*/ 119 w 661" name="T12"/>
                  <a:gd fmla="*/ 818 h 818" name="T13"/>
                  <a:gd fmla="*/ 121 w 661" name="T14"/>
                  <a:gd fmla="*/ 816 h 818" name="T15"/>
                  <a:gd fmla="*/ 417 w 661" name="T16"/>
                  <a:gd fmla="*/ 510 h 818" name="T17"/>
                  <a:gd fmla="*/ 639 w 661" name="T18"/>
                  <a:gd fmla="*/ 195 h 818" name="T19"/>
                  <a:gd fmla="*/ 626 w 661" name="T20"/>
                  <a:gd fmla="*/ 96 h 81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818" w="661">
                    <a:moveTo>
                      <a:pt x="626" y="96"/>
                    </a:moveTo>
                    <a:cubicBezTo>
                      <a:pt x="534" y="20"/>
                      <a:pt x="534" y="20"/>
                      <a:pt x="534" y="20"/>
                    </a:cubicBezTo>
                    <a:cubicBezTo>
                      <a:pt x="515" y="5"/>
                      <a:pt x="490" y="0"/>
                      <a:pt x="467" y="7"/>
                    </a:cubicBezTo>
                    <a:cubicBezTo>
                      <a:pt x="443" y="13"/>
                      <a:pt x="425" y="31"/>
                      <a:pt x="417" y="55"/>
                    </a:cubicBezTo>
                    <a:cubicBezTo>
                      <a:pt x="417" y="55"/>
                      <a:pt x="308" y="407"/>
                      <a:pt x="299" y="422"/>
                    </a:cubicBezTo>
                    <a:cubicBezTo>
                      <a:pt x="290" y="436"/>
                      <a:pt x="8" y="708"/>
                      <a:pt x="8" y="708"/>
                    </a:cubicBezTo>
                    <a:cubicBezTo>
                      <a:pt x="0" y="716"/>
                      <a:pt x="85" y="794"/>
                      <a:pt x="119" y="818"/>
                    </a:cubicBezTo>
                    <a:cubicBezTo>
                      <a:pt x="120" y="818"/>
                      <a:pt x="121" y="817"/>
                      <a:pt x="121" y="816"/>
                    </a:cubicBezTo>
                    <a:cubicBezTo>
                      <a:pt x="121" y="816"/>
                      <a:pt x="402" y="525"/>
                      <a:pt x="417" y="510"/>
                    </a:cubicBezTo>
                    <a:cubicBezTo>
                      <a:pt x="432" y="494"/>
                      <a:pt x="639" y="195"/>
                      <a:pt x="639" y="195"/>
                    </a:cubicBezTo>
                    <a:cubicBezTo>
                      <a:pt x="661" y="163"/>
                      <a:pt x="656" y="120"/>
                      <a:pt x="626" y="96"/>
                    </a:cubicBezTo>
                    <a:close/>
                  </a:path>
                </a:pathLst>
              </a:custGeom>
              <a:solidFill>
                <a:srgbClr val="4C3B2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0" name="Freeform: Shape 1026"/>
              <p:cNvSpPr/>
              <p:nvPr/>
            </p:nvSpPr>
            <p:spPr bwMode="auto">
              <a:xfrm>
                <a:off x="2528066" y="3271587"/>
                <a:ext cx="77632" cy="42996"/>
              </a:xfrm>
              <a:custGeom>
                <a:gdLst>
                  <a:gd fmla="*/ 93 w 94" name="T0"/>
                  <a:gd fmla="*/ 17 h 52" name="T1"/>
                  <a:gd fmla="*/ 33 w 94" name="T2"/>
                  <a:gd fmla="*/ 11 h 52" name="T3"/>
                  <a:gd fmla="*/ 7 w 94" name="T4"/>
                  <a:gd fmla="*/ 39 h 52" name="T5"/>
                  <a:gd fmla="*/ 93 w 94" name="T6"/>
                  <a:gd fmla="*/ 17 h 5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2" w="94">
                    <a:moveTo>
                      <a:pt x="93" y="17"/>
                    </a:moveTo>
                    <a:cubicBezTo>
                      <a:pt x="94" y="15"/>
                      <a:pt x="61" y="0"/>
                      <a:pt x="33" y="11"/>
                    </a:cubicBezTo>
                    <a:cubicBezTo>
                      <a:pt x="5" y="22"/>
                      <a:pt x="0" y="26"/>
                      <a:pt x="7" y="39"/>
                    </a:cubicBezTo>
                    <a:cubicBezTo>
                      <a:pt x="14" y="52"/>
                      <a:pt x="76" y="45"/>
                      <a:pt x="93" y="17"/>
                    </a:cubicBezTo>
                    <a:close/>
                  </a:path>
                </a:pathLst>
              </a:custGeom>
              <a:solidFill>
                <a:srgbClr val="B0810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" name="Freeform: Shape 1027"/>
              <p:cNvSpPr/>
              <p:nvPr/>
            </p:nvSpPr>
            <p:spPr bwMode="auto">
              <a:xfrm>
                <a:off x="2456405" y="3265615"/>
                <a:ext cx="308141" cy="567313"/>
              </a:xfrm>
              <a:custGeom>
                <a:gdLst>
                  <a:gd fmla="*/ 265 w 375" name="T0"/>
                  <a:gd fmla="*/ 165 h 689" name="T1"/>
                  <a:gd fmla="*/ 313 w 375" name="T2"/>
                  <a:gd fmla="*/ 55 h 689" name="T3"/>
                  <a:gd fmla="*/ 284 w 375" name="T4"/>
                  <a:gd fmla="*/ 18 h 689" name="T5"/>
                  <a:gd fmla="*/ 221 w 375" name="T6"/>
                  <a:gd fmla="*/ 4 h 689" name="T7"/>
                  <a:gd fmla="*/ 168 w 375" name="T8"/>
                  <a:gd fmla="*/ 30 h 689" name="T9"/>
                  <a:gd fmla="*/ 100 w 375" name="T10"/>
                  <a:gd fmla="*/ 29 h 689" name="T11"/>
                  <a:gd fmla="*/ 171 w 375" name="T12"/>
                  <a:gd fmla="*/ 19 h 689" name="T13"/>
                  <a:gd fmla="*/ 93 w 375" name="T14"/>
                  <a:gd fmla="*/ 48 h 689" name="T15"/>
                  <a:gd fmla="*/ 159 w 375" name="T16"/>
                  <a:gd fmla="*/ 183 h 689" name="T17"/>
                  <a:gd fmla="*/ 18 w 375" name="T18"/>
                  <a:gd fmla="*/ 417 h 689" name="T19"/>
                  <a:gd fmla="*/ 188 w 375" name="T20"/>
                  <a:gd fmla="*/ 679 h 689" name="T21"/>
                  <a:gd fmla="*/ 364 w 375" name="T22"/>
                  <a:gd fmla="*/ 444 h 689" name="T23"/>
                  <a:gd fmla="*/ 265 w 375" name="T24"/>
                  <a:gd fmla="*/ 165 h 689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89" w="375">
                    <a:moveTo>
                      <a:pt x="265" y="165"/>
                    </a:moveTo>
                    <a:cubicBezTo>
                      <a:pt x="266" y="160"/>
                      <a:pt x="313" y="55"/>
                      <a:pt x="313" y="55"/>
                    </a:cubicBezTo>
                    <a:cubicBezTo>
                      <a:pt x="313" y="55"/>
                      <a:pt x="326" y="12"/>
                      <a:pt x="284" y="18"/>
                    </a:cubicBezTo>
                    <a:cubicBezTo>
                      <a:pt x="245" y="23"/>
                      <a:pt x="258" y="0"/>
                      <a:pt x="221" y="4"/>
                    </a:cubicBezTo>
                    <a:cubicBezTo>
                      <a:pt x="184" y="9"/>
                      <a:pt x="194" y="19"/>
                      <a:pt x="168" y="30"/>
                    </a:cubicBezTo>
                    <a:cubicBezTo>
                      <a:pt x="142" y="42"/>
                      <a:pt x="71" y="54"/>
                      <a:pt x="100" y="29"/>
                    </a:cubicBezTo>
                    <a:cubicBezTo>
                      <a:pt x="126" y="8"/>
                      <a:pt x="153" y="17"/>
                      <a:pt x="171" y="19"/>
                    </a:cubicBezTo>
                    <a:cubicBezTo>
                      <a:pt x="125" y="1"/>
                      <a:pt x="72" y="21"/>
                      <a:pt x="93" y="48"/>
                    </a:cubicBezTo>
                    <a:cubicBezTo>
                      <a:pt x="115" y="75"/>
                      <a:pt x="164" y="183"/>
                      <a:pt x="159" y="183"/>
                    </a:cubicBezTo>
                    <a:cubicBezTo>
                      <a:pt x="154" y="183"/>
                      <a:pt x="36" y="344"/>
                      <a:pt x="18" y="417"/>
                    </a:cubicBezTo>
                    <a:cubicBezTo>
                      <a:pt x="0" y="489"/>
                      <a:pt x="38" y="669"/>
                      <a:pt x="188" y="679"/>
                    </a:cubicBezTo>
                    <a:cubicBezTo>
                      <a:pt x="337" y="689"/>
                      <a:pt x="352" y="568"/>
                      <a:pt x="364" y="444"/>
                    </a:cubicBezTo>
                    <a:cubicBezTo>
                      <a:pt x="375" y="321"/>
                      <a:pt x="262" y="194"/>
                      <a:pt x="265" y="16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" name="Freeform: Shape 1028"/>
              <p:cNvSpPr/>
              <p:nvPr/>
            </p:nvSpPr>
            <p:spPr bwMode="auto">
              <a:xfrm>
                <a:off x="2573451" y="3400576"/>
                <a:ext cx="118240" cy="33442"/>
              </a:xfrm>
              <a:custGeom>
                <a:gdLst>
                  <a:gd fmla="*/ 15 w 143" name="T0"/>
                  <a:gd fmla="*/ 10 h 41" name="T1"/>
                  <a:gd fmla="*/ 122 w 143" name="T2"/>
                  <a:gd fmla="*/ 3 h 41" name="T3"/>
                  <a:gd fmla="*/ 88 w 143" name="T4"/>
                  <a:gd fmla="*/ 37 h 41" name="T5"/>
                  <a:gd fmla="*/ 10 w 143" name="T6"/>
                  <a:gd fmla="*/ 28 h 41" name="T7"/>
                  <a:gd fmla="*/ 15 w 143" name="T8"/>
                  <a:gd fmla="*/ 10 h 4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1" w="143">
                    <a:moveTo>
                      <a:pt x="15" y="10"/>
                    </a:moveTo>
                    <a:cubicBezTo>
                      <a:pt x="15" y="10"/>
                      <a:pt x="29" y="41"/>
                      <a:pt x="122" y="3"/>
                    </a:cubicBezTo>
                    <a:cubicBezTo>
                      <a:pt x="130" y="0"/>
                      <a:pt x="143" y="32"/>
                      <a:pt x="88" y="37"/>
                    </a:cubicBezTo>
                    <a:cubicBezTo>
                      <a:pt x="33" y="41"/>
                      <a:pt x="20" y="35"/>
                      <a:pt x="10" y="28"/>
                    </a:cubicBezTo>
                    <a:cubicBezTo>
                      <a:pt x="0" y="21"/>
                      <a:pt x="15" y="10"/>
                      <a:pt x="15" y="10"/>
                    </a:cubicBezTo>
                    <a:close/>
                  </a:path>
                </a:pathLst>
              </a:custGeom>
              <a:solidFill>
                <a:srgbClr val="503D2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3" name="Freeform: Shape 1029"/>
              <p:cNvSpPr/>
              <p:nvPr/>
            </p:nvSpPr>
            <p:spPr bwMode="auto">
              <a:xfrm>
                <a:off x="2550758" y="3545092"/>
                <a:ext cx="114657" cy="182735"/>
              </a:xfrm>
              <a:custGeom>
                <a:gdLst>
                  <a:gd fmla="*/ 139 w 139" name="T0"/>
                  <a:gd fmla="*/ 141 h 222" name="T1"/>
                  <a:gd fmla="*/ 135 w 139" name="T2"/>
                  <a:gd fmla="*/ 161 h 222" name="T3"/>
                  <a:gd fmla="*/ 131 w 139" name="T4"/>
                  <a:gd fmla="*/ 168 h 222" name="T5"/>
                  <a:gd fmla="*/ 116 w 139" name="T6"/>
                  <a:gd fmla="*/ 184 h 222" name="T7"/>
                  <a:gd fmla="*/ 96 w 139" name="T8"/>
                  <a:gd fmla="*/ 194 h 222" name="T9"/>
                  <a:gd fmla="*/ 64 w 139" name="T10"/>
                  <a:gd fmla="*/ 195 h 222" name="T11"/>
                  <a:gd fmla="*/ 43 w 139" name="T12"/>
                  <a:gd fmla="*/ 190 h 222" name="T13"/>
                  <a:gd fmla="*/ 0 w 139" name="T14"/>
                  <a:gd fmla="*/ 166 h 222" name="T15"/>
                  <a:gd fmla="*/ 9 w 139" name="T16"/>
                  <a:gd fmla="*/ 135 h 222" name="T17"/>
                  <a:gd fmla="*/ 12 w 139" name="T18"/>
                  <a:gd fmla="*/ 117 h 222" name="T19"/>
                  <a:gd fmla="*/ 18 w 139" name="T20"/>
                  <a:gd fmla="*/ 116 h 222" name="T21"/>
                  <a:gd fmla="*/ 27 w 139" name="T22"/>
                  <a:gd fmla="*/ 119 h 222" name="T23"/>
                  <a:gd fmla="*/ 37 w 139" name="T24"/>
                  <a:gd fmla="*/ 122 h 222" name="T25"/>
                  <a:gd fmla="*/ 48 w 139" name="T26"/>
                  <a:gd fmla="*/ 124 h 222" name="T27"/>
                  <a:gd fmla="*/ 55 w 139" name="T28"/>
                  <a:gd fmla="*/ 122 h 222" name="T29"/>
                  <a:gd fmla="*/ 58 w 139" name="T30"/>
                  <a:gd fmla="*/ 121 h 222" name="T31"/>
                  <a:gd fmla="*/ 37 w 139" name="T32"/>
                  <a:gd fmla="*/ 95 h 222" name="T33"/>
                  <a:gd fmla="*/ 8 w 139" name="T34"/>
                  <a:gd fmla="*/ 70 h 222" name="T35"/>
                  <a:gd fmla="*/ 3 w 139" name="T36"/>
                  <a:gd fmla="*/ 56 h 222" name="T37"/>
                  <a:gd fmla="*/ 3 w 139" name="T38"/>
                  <a:gd fmla="*/ 54 h 222" name="T39"/>
                  <a:gd fmla="*/ 8 w 139" name="T40"/>
                  <a:gd fmla="*/ 42 h 222" name="T41"/>
                  <a:gd fmla="*/ 37 w 139" name="T42"/>
                  <a:gd fmla="*/ 19 h 222" name="T43"/>
                  <a:gd fmla="*/ 71 w 139" name="T44"/>
                  <a:gd fmla="*/ 17 h 222" name="T45"/>
                  <a:gd fmla="*/ 83 w 139" name="T46"/>
                  <a:gd fmla="*/ 19 h 222" name="T47"/>
                  <a:gd fmla="*/ 114 w 139" name="T48"/>
                  <a:gd fmla="*/ 24 h 222" name="T49"/>
                  <a:gd fmla="*/ 124 w 139" name="T50"/>
                  <a:gd fmla="*/ 27 h 222" name="T51"/>
                  <a:gd fmla="*/ 133 w 139" name="T52"/>
                  <a:gd fmla="*/ 31 h 222" name="T53"/>
                  <a:gd fmla="*/ 139 w 139" name="T54"/>
                  <a:gd fmla="*/ 37 h 222" name="T55"/>
                  <a:gd fmla="*/ 138 w 139" name="T56"/>
                  <a:gd fmla="*/ 53 h 222" name="T57"/>
                  <a:gd fmla="*/ 136 w 139" name="T58"/>
                  <a:gd fmla="*/ 78 h 222" name="T59"/>
                  <a:gd fmla="*/ 134 w 139" name="T60"/>
                  <a:gd fmla="*/ 90 h 222" name="T61"/>
                  <a:gd fmla="*/ 129 w 139" name="T62"/>
                  <a:gd fmla="*/ 92 h 222" name="T63"/>
                  <a:gd fmla="*/ 121 w 139" name="T64"/>
                  <a:gd fmla="*/ 90 h 222" name="T65"/>
                  <a:gd fmla="*/ 114 w 139" name="T66"/>
                  <a:gd fmla="*/ 85 h 222" name="T67"/>
                  <a:gd fmla="*/ 93 w 139" name="T68"/>
                  <a:gd fmla="*/ 77 h 222" name="T69"/>
                  <a:gd fmla="*/ 92 w 139" name="T70"/>
                  <a:gd fmla="*/ 78 h 222" name="T71"/>
                  <a:gd fmla="*/ 122 w 139" name="T72"/>
                  <a:gd fmla="*/ 107 h 222" name="T73"/>
                  <a:gd fmla="*/ 139 w 139" name="T74"/>
                  <a:gd fmla="*/ 141 h 222" name="T75"/>
                  <a:gd fmla="*/ 72 w 139" name="T76"/>
                  <a:gd fmla="*/ 0 h 222" name="T77"/>
                  <a:gd fmla="*/ 101 w 139" name="T78"/>
                  <a:gd fmla="*/ 4 h 222" name="T79"/>
                  <a:gd fmla="*/ 99 w 139" name="T80"/>
                  <a:gd fmla="*/ 23 h 222" name="T81"/>
                  <a:gd fmla="*/ 69 w 139" name="T82"/>
                  <a:gd fmla="*/ 23 h 222" name="T83"/>
                  <a:gd fmla="*/ 72 w 139" name="T84"/>
                  <a:gd fmla="*/ 0 h 222" name="T85"/>
                  <a:gd fmla="*/ 54 w 139" name="T86"/>
                  <a:gd fmla="*/ 186 h 222" name="T87"/>
                  <a:gd fmla="*/ 88 w 139" name="T88"/>
                  <a:gd fmla="*/ 191 h 222" name="T89"/>
                  <a:gd fmla="*/ 84 w 139" name="T90"/>
                  <a:gd fmla="*/ 222 h 222" name="T91"/>
                  <a:gd fmla="*/ 50 w 139" name="T92"/>
                  <a:gd fmla="*/ 217 h 222" name="T93"/>
                  <a:gd fmla="*/ 54 w 139" name="T94"/>
                  <a:gd fmla="*/ 186 h 222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221" w="139">
                    <a:moveTo>
                      <a:pt x="139" y="141"/>
                    </a:moveTo>
                    <a:cubicBezTo>
                      <a:pt x="139" y="149"/>
                      <a:pt x="138" y="156"/>
                      <a:pt x="135" y="161"/>
                    </a:cubicBezTo>
                    <a:cubicBezTo>
                      <a:pt x="134" y="163"/>
                      <a:pt x="133" y="165"/>
                      <a:pt x="131" y="168"/>
                    </a:cubicBezTo>
                    <a:cubicBezTo>
                      <a:pt x="129" y="173"/>
                      <a:pt x="124" y="179"/>
                      <a:pt x="116" y="184"/>
                    </a:cubicBezTo>
                    <a:cubicBezTo>
                      <a:pt x="109" y="189"/>
                      <a:pt x="102" y="193"/>
                      <a:pt x="96" y="194"/>
                    </a:cubicBezTo>
                    <a:cubicBezTo>
                      <a:pt x="87" y="196"/>
                      <a:pt x="76" y="197"/>
                      <a:pt x="64" y="195"/>
                    </a:cubicBezTo>
                    <a:cubicBezTo>
                      <a:pt x="57" y="194"/>
                      <a:pt x="50" y="193"/>
                      <a:pt x="43" y="190"/>
                    </a:cubicBezTo>
                    <a:cubicBezTo>
                      <a:pt x="24" y="184"/>
                      <a:pt x="10" y="176"/>
                      <a:pt x="0" y="166"/>
                    </a:cubicBezTo>
                    <a:cubicBezTo>
                      <a:pt x="2" y="157"/>
                      <a:pt x="5" y="147"/>
                      <a:pt x="9" y="135"/>
                    </a:cubicBezTo>
                    <a:cubicBezTo>
                      <a:pt x="10" y="129"/>
                      <a:pt x="12" y="123"/>
                      <a:pt x="12" y="117"/>
                    </a:cubicBezTo>
                    <a:cubicBezTo>
                      <a:pt x="13" y="116"/>
                      <a:pt x="15" y="116"/>
                      <a:pt x="18" y="116"/>
                    </a:cubicBezTo>
                    <a:cubicBezTo>
                      <a:pt x="20" y="116"/>
                      <a:pt x="23" y="117"/>
                      <a:pt x="27" y="119"/>
                    </a:cubicBezTo>
                    <a:cubicBezTo>
                      <a:pt x="32" y="120"/>
                      <a:pt x="35" y="121"/>
                      <a:pt x="37" y="122"/>
                    </a:cubicBezTo>
                    <a:cubicBezTo>
                      <a:pt x="42" y="123"/>
                      <a:pt x="45" y="123"/>
                      <a:pt x="48" y="124"/>
                    </a:cubicBezTo>
                    <a:cubicBezTo>
                      <a:pt x="47" y="124"/>
                      <a:pt x="50" y="123"/>
                      <a:pt x="55" y="122"/>
                    </a:cubicBezTo>
                    <a:cubicBezTo>
                      <a:pt x="56" y="122"/>
                      <a:pt x="57" y="122"/>
                      <a:pt x="58" y="121"/>
                    </a:cubicBezTo>
                    <a:cubicBezTo>
                      <a:pt x="61" y="114"/>
                      <a:pt x="54" y="105"/>
                      <a:pt x="37" y="95"/>
                    </a:cubicBezTo>
                    <a:cubicBezTo>
                      <a:pt x="24" y="87"/>
                      <a:pt x="15" y="79"/>
                      <a:pt x="8" y="70"/>
                    </a:cubicBezTo>
                    <a:cubicBezTo>
                      <a:pt x="6" y="68"/>
                      <a:pt x="4" y="63"/>
                      <a:pt x="3" y="56"/>
                    </a:cubicBezTo>
                    <a:cubicBezTo>
                      <a:pt x="3" y="55"/>
                      <a:pt x="3" y="55"/>
                      <a:pt x="3" y="54"/>
                    </a:cubicBezTo>
                    <a:cubicBezTo>
                      <a:pt x="4" y="52"/>
                      <a:pt x="5" y="48"/>
                      <a:pt x="8" y="42"/>
                    </a:cubicBezTo>
                    <a:cubicBezTo>
                      <a:pt x="14" y="31"/>
                      <a:pt x="24" y="23"/>
                      <a:pt x="37" y="19"/>
                    </a:cubicBezTo>
                    <a:cubicBezTo>
                      <a:pt x="45" y="17"/>
                      <a:pt x="57" y="17"/>
                      <a:pt x="71" y="17"/>
                    </a:cubicBezTo>
                    <a:cubicBezTo>
                      <a:pt x="76" y="18"/>
                      <a:pt x="80" y="18"/>
                      <a:pt x="83" y="19"/>
                    </a:cubicBezTo>
                    <a:cubicBezTo>
                      <a:pt x="95" y="21"/>
                      <a:pt x="105" y="23"/>
                      <a:pt x="114" y="24"/>
                    </a:cubicBezTo>
                    <a:cubicBezTo>
                      <a:pt x="116" y="25"/>
                      <a:pt x="120" y="26"/>
                      <a:pt x="124" y="27"/>
                    </a:cubicBezTo>
                    <a:cubicBezTo>
                      <a:pt x="133" y="31"/>
                      <a:pt x="133" y="31"/>
                      <a:pt x="133" y="31"/>
                    </a:cubicBezTo>
                    <a:cubicBezTo>
                      <a:pt x="135" y="33"/>
                      <a:pt x="137" y="35"/>
                      <a:pt x="139" y="37"/>
                    </a:cubicBezTo>
                    <a:cubicBezTo>
                      <a:pt x="139" y="38"/>
                      <a:pt x="139" y="44"/>
                      <a:pt x="138" y="53"/>
                    </a:cubicBezTo>
                    <a:cubicBezTo>
                      <a:pt x="137" y="69"/>
                      <a:pt x="136" y="78"/>
                      <a:pt x="136" y="78"/>
                    </a:cubicBezTo>
                    <a:cubicBezTo>
                      <a:pt x="136" y="81"/>
                      <a:pt x="136" y="85"/>
                      <a:pt x="134" y="90"/>
                    </a:cubicBezTo>
                    <a:cubicBezTo>
                      <a:pt x="133" y="92"/>
                      <a:pt x="131" y="93"/>
                      <a:pt x="129" y="92"/>
                    </a:cubicBezTo>
                    <a:cubicBezTo>
                      <a:pt x="127" y="92"/>
                      <a:pt x="124" y="91"/>
                      <a:pt x="121" y="90"/>
                    </a:cubicBezTo>
                    <a:cubicBezTo>
                      <a:pt x="119" y="88"/>
                      <a:pt x="116" y="87"/>
                      <a:pt x="114" y="85"/>
                    </a:cubicBezTo>
                    <a:cubicBezTo>
                      <a:pt x="104" y="80"/>
                      <a:pt x="98" y="78"/>
                      <a:pt x="93" y="77"/>
                    </a:cubicBezTo>
                    <a:cubicBezTo>
                      <a:pt x="92" y="78"/>
                      <a:pt x="92" y="78"/>
                      <a:pt x="92" y="78"/>
                    </a:cubicBezTo>
                    <a:cubicBezTo>
                      <a:pt x="98" y="87"/>
                      <a:pt x="108" y="97"/>
                      <a:pt x="122" y="107"/>
                    </a:cubicBezTo>
                    <a:cubicBezTo>
                      <a:pt x="133" y="115"/>
                      <a:pt x="139" y="127"/>
                      <a:pt x="139" y="141"/>
                    </a:cubicBezTo>
                    <a:close/>
                    <a:moveTo>
                      <a:pt x="72" y="0"/>
                    </a:moveTo>
                    <a:cubicBezTo>
                      <a:pt x="101" y="4"/>
                      <a:pt x="101" y="4"/>
                      <a:pt x="101" y="4"/>
                    </a:cubicBezTo>
                    <a:cubicBezTo>
                      <a:pt x="99" y="23"/>
                      <a:pt x="99" y="23"/>
                      <a:pt x="99" y="23"/>
                    </a:cubicBezTo>
                    <a:cubicBezTo>
                      <a:pt x="69" y="23"/>
                      <a:pt x="69" y="23"/>
                      <a:pt x="69" y="23"/>
                    </a:cubicBezTo>
                    <a:lnTo>
                      <a:pt x="72" y="0"/>
                    </a:lnTo>
                    <a:close/>
                    <a:moveTo>
                      <a:pt x="54" y="186"/>
                    </a:moveTo>
                    <a:cubicBezTo>
                      <a:pt x="88" y="191"/>
                      <a:pt x="88" y="191"/>
                      <a:pt x="88" y="191"/>
                    </a:cubicBezTo>
                    <a:cubicBezTo>
                      <a:pt x="84" y="222"/>
                      <a:pt x="84" y="222"/>
                      <a:pt x="84" y="222"/>
                    </a:cubicBezTo>
                    <a:cubicBezTo>
                      <a:pt x="50" y="217"/>
                      <a:pt x="50" y="217"/>
                      <a:pt x="50" y="217"/>
                    </a:cubicBezTo>
                    <a:lnTo>
                      <a:pt x="54" y="18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" name="Freeform: Shape 1045"/>
              <p:cNvSpPr/>
              <p:nvPr/>
            </p:nvSpPr>
            <p:spPr bwMode="auto">
              <a:xfrm>
                <a:off x="2597338" y="3426852"/>
                <a:ext cx="16721" cy="13138"/>
              </a:xfrm>
              <a:custGeom>
                <a:gdLst>
                  <a:gd fmla="*/ 0 w 20" name="T0"/>
                  <a:gd fmla="*/ 17 h 17" name="T1"/>
                  <a:gd fmla="*/ 14 w 20" name="T2"/>
                  <a:gd fmla="*/ 7 h 17" name="T3"/>
                  <a:gd fmla="*/ 20 w 20" name="T4"/>
                  <a:gd fmla="*/ 0 h 17" name="T5"/>
                  <a:gd fmla="*/ 0 w 20" name="T6"/>
                  <a:gd fmla="*/ 17 h 1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7" w="20">
                    <a:moveTo>
                      <a:pt x="0" y="17"/>
                    </a:moveTo>
                    <a:cubicBezTo>
                      <a:pt x="0" y="17"/>
                      <a:pt x="7" y="13"/>
                      <a:pt x="14" y="7"/>
                    </a:cubicBezTo>
                    <a:cubicBezTo>
                      <a:pt x="16" y="5"/>
                      <a:pt x="18" y="3"/>
                      <a:pt x="20" y="0"/>
                    </a:cubicBezTo>
                    <a:cubicBezTo>
                      <a:pt x="8" y="10"/>
                      <a:pt x="0" y="17"/>
                      <a:pt x="0" y="17"/>
                    </a:cubicBezTo>
                    <a:close/>
                  </a:path>
                </a:pathLst>
              </a:custGeom>
              <a:solidFill>
                <a:srgbClr val="F3B98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" name="Freeform: Shape 1046"/>
              <p:cNvSpPr/>
              <p:nvPr/>
            </p:nvSpPr>
            <p:spPr bwMode="auto">
              <a:xfrm>
                <a:off x="2609281" y="3425657"/>
                <a:ext cx="5972" cy="5972"/>
              </a:xfrm>
              <a:custGeom>
                <a:gdLst>
                  <a:gd fmla="*/ 0 w 8" name="T0"/>
                  <a:gd fmla="*/ 8 h 8" name="T1"/>
                  <a:gd fmla="*/ 8 w 8" name="T2"/>
                  <a:gd fmla="*/ 0 h 8" name="T3"/>
                  <a:gd fmla="*/ 6 w 8" name="T4"/>
                  <a:gd fmla="*/ 1 h 8" name="T5"/>
                  <a:gd fmla="*/ 0 w 8" name="T6"/>
                  <a:gd fmla="*/ 8 h 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8" w="8">
                    <a:moveTo>
                      <a:pt x="0" y="8"/>
                    </a:moveTo>
                    <a:cubicBezTo>
                      <a:pt x="3" y="6"/>
                      <a:pt x="5" y="3"/>
                      <a:pt x="8" y="0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4" y="4"/>
                      <a:pt x="2" y="6"/>
                      <a:pt x="0" y="8"/>
                    </a:cubicBezTo>
                    <a:close/>
                  </a:path>
                </a:pathLst>
              </a:custGeom>
              <a:solidFill>
                <a:srgbClr val="F3B98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" name="Freeform: Shape 1047"/>
              <p:cNvSpPr/>
              <p:nvPr/>
            </p:nvSpPr>
            <p:spPr bwMode="auto">
              <a:xfrm>
                <a:off x="2614059" y="3420880"/>
                <a:ext cx="5972" cy="5972"/>
              </a:xfrm>
              <a:custGeom>
                <a:gdLst>
                  <a:gd fmla="*/ 0 w 7" name="T0"/>
                  <a:gd fmla="*/ 7 h 7" name="T1"/>
                  <a:gd fmla="*/ 2 w 7" name="T2"/>
                  <a:gd fmla="*/ 6 h 7" name="T3"/>
                  <a:gd fmla="*/ 7 w 7" name="T4"/>
                  <a:gd fmla="*/ 0 h 7" name="T5"/>
                  <a:gd fmla="*/ 0 w 7" name="T6"/>
                  <a:gd fmla="*/ 7 h 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" w="7">
                    <a:moveTo>
                      <a:pt x="0" y="7"/>
                    </a:moveTo>
                    <a:cubicBezTo>
                      <a:pt x="1" y="7"/>
                      <a:pt x="1" y="7"/>
                      <a:pt x="2" y="6"/>
                    </a:cubicBezTo>
                    <a:cubicBezTo>
                      <a:pt x="4" y="4"/>
                      <a:pt x="6" y="2"/>
                      <a:pt x="7" y="0"/>
                    </a:cubicBezTo>
                    <a:cubicBezTo>
                      <a:pt x="5" y="2"/>
                      <a:pt x="3" y="5"/>
                      <a:pt x="0" y="7"/>
                    </a:cubicBezTo>
                    <a:close/>
                  </a:path>
                </a:pathLst>
              </a:custGeom>
              <a:solidFill>
                <a:srgbClr val="F3B98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" name="Freeform: Shape 1051"/>
              <p:cNvSpPr/>
              <p:nvPr/>
            </p:nvSpPr>
            <p:spPr bwMode="auto">
              <a:xfrm>
                <a:off x="2524483" y="3391021"/>
                <a:ext cx="118240" cy="85993"/>
              </a:xfrm>
              <a:custGeom>
                <a:gdLst>
                  <a:gd fmla="*/ 137 w 143" name="T0"/>
                  <a:gd fmla="*/ 21 h 104" name="T1"/>
                  <a:gd fmla="*/ 89 w 143" name="T2"/>
                  <a:gd fmla="*/ 5 h 104" name="T3"/>
                  <a:gd fmla="*/ 0 w 143" name="T4"/>
                  <a:gd fmla="*/ 84 h 104" name="T5"/>
                  <a:gd fmla="*/ 6 w 143" name="T6"/>
                  <a:gd fmla="*/ 104 h 104" name="T7"/>
                  <a:gd fmla="*/ 137 w 143" name="T8"/>
                  <a:gd fmla="*/ 21 h 10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4" w="143">
                    <a:moveTo>
                      <a:pt x="137" y="21"/>
                    </a:moveTo>
                    <a:cubicBezTo>
                      <a:pt x="143" y="0"/>
                      <a:pt x="113" y="1"/>
                      <a:pt x="89" y="5"/>
                    </a:cubicBezTo>
                    <a:cubicBezTo>
                      <a:pt x="53" y="10"/>
                      <a:pt x="19" y="55"/>
                      <a:pt x="0" y="84"/>
                    </a:cubicBezTo>
                    <a:cubicBezTo>
                      <a:pt x="2" y="87"/>
                      <a:pt x="6" y="104"/>
                      <a:pt x="6" y="104"/>
                    </a:cubicBezTo>
                    <a:cubicBezTo>
                      <a:pt x="54" y="85"/>
                      <a:pt x="131" y="40"/>
                      <a:pt x="137" y="21"/>
                    </a:cubicBezTo>
                    <a:close/>
                  </a:path>
                </a:pathLst>
              </a:custGeom>
              <a:solidFill>
                <a:srgbClr val="F3B98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" name="Freeform: Shape 1052"/>
              <p:cNvSpPr/>
              <p:nvPr/>
            </p:nvSpPr>
            <p:spPr bwMode="auto">
              <a:xfrm>
                <a:off x="1804293" y="3994165"/>
                <a:ext cx="140933" cy="218565"/>
              </a:xfrm>
              <a:custGeom>
                <a:gdLst>
                  <a:gd fmla="*/ 85 w 172" name="T0"/>
                  <a:gd fmla="*/ 0 h 266" name="T1"/>
                  <a:gd fmla="*/ 0 w 172" name="T2"/>
                  <a:gd fmla="*/ 59 h 266" name="T3"/>
                  <a:gd fmla="*/ 31 w 172" name="T4"/>
                  <a:gd fmla="*/ 109 h 266" name="T5"/>
                  <a:gd fmla="*/ 62 w 172" name="T6"/>
                  <a:gd fmla="*/ 104 h 266" name="T7"/>
                  <a:gd fmla="*/ 69 w 172" name="T8"/>
                  <a:gd fmla="*/ 179 h 266" name="T9"/>
                  <a:gd fmla="*/ 132 w 172" name="T10"/>
                  <a:gd fmla="*/ 253 h 266" name="T11"/>
                  <a:gd fmla="*/ 151 w 172" name="T12"/>
                  <a:gd fmla="*/ 197 h 266" name="T13"/>
                  <a:gd fmla="*/ 146 w 172" name="T14"/>
                  <a:gd fmla="*/ 116 h 266" name="T15"/>
                  <a:gd fmla="*/ 172 w 172" name="T16"/>
                  <a:gd fmla="*/ 81 h 266" name="T17"/>
                  <a:gd fmla="*/ 85 w 172" name="T18"/>
                  <a:gd fmla="*/ 0 h 266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66" w="172">
                    <a:moveTo>
                      <a:pt x="85" y="0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1" y="109"/>
                      <a:pt x="59" y="95"/>
                      <a:pt x="62" y="104"/>
                    </a:cubicBezTo>
                    <a:cubicBezTo>
                      <a:pt x="64" y="113"/>
                      <a:pt x="63" y="157"/>
                      <a:pt x="69" y="179"/>
                    </a:cubicBezTo>
                    <a:cubicBezTo>
                      <a:pt x="74" y="200"/>
                      <a:pt x="105" y="240"/>
                      <a:pt x="132" y="253"/>
                    </a:cubicBezTo>
                    <a:cubicBezTo>
                      <a:pt x="159" y="266"/>
                      <a:pt x="160" y="222"/>
                      <a:pt x="151" y="197"/>
                    </a:cubicBezTo>
                    <a:cubicBezTo>
                      <a:pt x="145" y="181"/>
                      <a:pt x="139" y="124"/>
                      <a:pt x="146" y="116"/>
                    </a:cubicBezTo>
                    <a:cubicBezTo>
                      <a:pt x="152" y="108"/>
                      <a:pt x="172" y="81"/>
                      <a:pt x="172" y="81"/>
                    </a:cubicBez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" name="Freeform: Shape 1053"/>
              <p:cNvSpPr/>
              <p:nvPr/>
            </p:nvSpPr>
            <p:spPr bwMode="auto">
              <a:xfrm>
                <a:off x="1787573" y="3571367"/>
                <a:ext cx="427575" cy="513568"/>
              </a:xfrm>
              <a:custGeom>
                <a:gdLst>
                  <a:gd fmla="*/ 494 w 519" name="T0"/>
                  <a:gd fmla="*/ 279 h 625" name="T1"/>
                  <a:gd fmla="*/ 290 w 519" name="T2"/>
                  <a:gd fmla="*/ 90 h 625" name="T3"/>
                  <a:gd fmla="*/ 96 w 519" name="T4"/>
                  <a:gd fmla="*/ 0 h 625" name="T5"/>
                  <a:gd fmla="*/ 30 w 519" name="T6"/>
                  <a:gd fmla="*/ 49 h 625" name="T7"/>
                  <a:gd fmla="*/ 1 w 519" name="T8"/>
                  <a:gd fmla="*/ 110 h 625" name="T9"/>
                  <a:gd fmla="*/ 33 w 519" name="T10"/>
                  <a:gd fmla="*/ 169 h 625" name="T11"/>
                  <a:gd fmla="*/ 297 w 519" name="T12"/>
                  <a:gd fmla="*/ 351 h 625" name="T13"/>
                  <a:gd fmla="*/ 97 w 519" name="T14"/>
                  <a:gd fmla="*/ 508 h 625" name="T15"/>
                  <a:gd fmla="*/ 181 w 519" name="T16"/>
                  <a:gd fmla="*/ 625 h 625" name="T17"/>
                  <a:gd fmla="*/ 488 w 519" name="T18"/>
                  <a:gd fmla="*/ 393 h 625" name="T19"/>
                  <a:gd fmla="*/ 518 w 519" name="T20"/>
                  <a:gd fmla="*/ 338 h 625" name="T21"/>
                  <a:gd fmla="*/ 494 w 519" name="T22"/>
                  <a:gd fmla="*/ 279 h 625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625" w="519">
                    <a:moveTo>
                      <a:pt x="494" y="279"/>
                    </a:moveTo>
                    <a:cubicBezTo>
                      <a:pt x="290" y="90"/>
                      <a:pt x="290" y="90"/>
                      <a:pt x="290" y="90"/>
                    </a:cubicBezTo>
                    <a:cubicBezTo>
                      <a:pt x="290" y="90"/>
                      <a:pt x="189" y="48"/>
                      <a:pt x="96" y="0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11" y="64"/>
                      <a:pt x="0" y="86"/>
                      <a:pt x="1" y="110"/>
                    </a:cubicBezTo>
                    <a:cubicBezTo>
                      <a:pt x="1" y="134"/>
                      <a:pt x="13" y="156"/>
                      <a:pt x="33" y="169"/>
                    </a:cubicBezTo>
                    <a:cubicBezTo>
                      <a:pt x="297" y="351"/>
                      <a:pt x="297" y="351"/>
                      <a:pt x="297" y="351"/>
                    </a:cubicBezTo>
                    <a:cubicBezTo>
                      <a:pt x="97" y="508"/>
                      <a:pt x="97" y="508"/>
                      <a:pt x="97" y="508"/>
                    </a:cubicBezTo>
                    <a:cubicBezTo>
                      <a:pt x="140" y="560"/>
                      <a:pt x="153" y="585"/>
                      <a:pt x="181" y="625"/>
                    </a:cubicBezTo>
                    <a:cubicBezTo>
                      <a:pt x="186" y="623"/>
                      <a:pt x="488" y="393"/>
                      <a:pt x="488" y="393"/>
                    </a:cubicBezTo>
                    <a:cubicBezTo>
                      <a:pt x="506" y="380"/>
                      <a:pt x="517" y="360"/>
                      <a:pt x="518" y="338"/>
                    </a:cubicBezTo>
                    <a:cubicBezTo>
                      <a:pt x="519" y="316"/>
                      <a:pt x="510" y="294"/>
                      <a:pt x="494" y="279"/>
                    </a:cubicBezTo>
                    <a:close/>
                  </a:path>
                </a:pathLst>
              </a:custGeom>
              <a:solidFill>
                <a:srgbClr val="5845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" name="Freeform: Shape 1054"/>
              <p:cNvSpPr/>
              <p:nvPr/>
            </p:nvSpPr>
            <p:spPr bwMode="auto">
              <a:xfrm>
                <a:off x="1739799" y="3517622"/>
                <a:ext cx="275893" cy="279477"/>
              </a:xfrm>
              <a:custGeom>
                <a:gdLst>
                  <a:gd fmla="*/ 335 w 335" name="T0"/>
                  <a:gd fmla="*/ 159 h 339" name="T1"/>
                  <a:gd fmla="*/ 237 w 335" name="T2"/>
                  <a:gd fmla="*/ 335 h 339" name="T3"/>
                  <a:gd fmla="*/ 31 w 335" name="T4"/>
                  <a:gd fmla="*/ 193 h 339" name="T5"/>
                  <a:gd fmla="*/ 102 w 335" name="T6"/>
                  <a:gd fmla="*/ 0 h 339" name="T7"/>
                  <a:gd fmla="*/ 335 w 335" name="T8"/>
                  <a:gd fmla="*/ 159 h 33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39" w="335">
                    <a:moveTo>
                      <a:pt x="335" y="159"/>
                    </a:moveTo>
                    <a:cubicBezTo>
                      <a:pt x="335" y="159"/>
                      <a:pt x="308" y="339"/>
                      <a:pt x="237" y="335"/>
                    </a:cubicBezTo>
                    <a:cubicBezTo>
                      <a:pt x="177" y="300"/>
                      <a:pt x="62" y="257"/>
                      <a:pt x="31" y="193"/>
                    </a:cubicBezTo>
                    <a:cubicBezTo>
                      <a:pt x="0" y="129"/>
                      <a:pt x="102" y="0"/>
                      <a:pt x="102" y="0"/>
                    </a:cubicBezTo>
                    <a:lnTo>
                      <a:pt x="335" y="159"/>
                    </a:lnTo>
                    <a:close/>
                  </a:path>
                </a:pathLst>
              </a:custGeom>
              <a:solidFill>
                <a:srgbClr val="5845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" name="Freeform: Shape 1055"/>
              <p:cNvSpPr/>
              <p:nvPr/>
            </p:nvSpPr>
            <p:spPr bwMode="auto">
              <a:xfrm>
                <a:off x="1804293" y="3178428"/>
                <a:ext cx="429964" cy="466989"/>
              </a:xfrm>
              <a:custGeom>
                <a:gdLst>
                  <a:gd fmla="*/ 423 w 523" name="T0"/>
                  <a:gd fmla="*/ 23 h 567" name="T1"/>
                  <a:gd fmla="*/ 294 w 523" name="T2"/>
                  <a:gd fmla="*/ 38 h 567" name="T3"/>
                  <a:gd fmla="*/ 0 w 523" name="T4"/>
                  <a:gd fmla="*/ 446 h 567" name="T5"/>
                  <a:gd fmla="*/ 270 w 523" name="T6"/>
                  <a:gd fmla="*/ 567 h 567" name="T7"/>
                  <a:gd fmla="*/ 523 w 523" name="T8"/>
                  <a:gd fmla="*/ 101 h 567" name="T9"/>
                  <a:gd fmla="*/ 423 w 523" name="T10"/>
                  <a:gd fmla="*/ 23 h 567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67" w="523">
                    <a:moveTo>
                      <a:pt x="423" y="23"/>
                    </a:moveTo>
                    <a:cubicBezTo>
                      <a:pt x="423" y="23"/>
                      <a:pt x="340" y="0"/>
                      <a:pt x="294" y="38"/>
                    </a:cubicBezTo>
                    <a:cubicBezTo>
                      <a:pt x="214" y="104"/>
                      <a:pt x="16" y="420"/>
                      <a:pt x="0" y="446"/>
                    </a:cubicBezTo>
                    <a:cubicBezTo>
                      <a:pt x="83" y="474"/>
                      <a:pt x="83" y="486"/>
                      <a:pt x="270" y="567"/>
                    </a:cubicBezTo>
                    <a:cubicBezTo>
                      <a:pt x="459" y="353"/>
                      <a:pt x="523" y="101"/>
                      <a:pt x="523" y="101"/>
                    </a:cubicBezTo>
                    <a:lnTo>
                      <a:pt x="423" y="2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" name="Freeform: Shape 1056"/>
              <p:cNvSpPr/>
              <p:nvPr/>
            </p:nvSpPr>
            <p:spPr bwMode="auto">
              <a:xfrm>
                <a:off x="2151847" y="2872676"/>
                <a:ext cx="347554" cy="419215"/>
              </a:xfrm>
              <a:custGeom>
                <a:gdLst>
                  <a:gd fmla="*/ 409 w 422" name="T0"/>
                  <a:gd fmla="*/ 121 h 509" name="T1"/>
                  <a:gd fmla="*/ 261 w 422" name="T2"/>
                  <a:gd fmla="*/ 422 h 509" name="T3"/>
                  <a:gd fmla="*/ 2 w 422" name="T4"/>
                  <a:gd fmla="*/ 250 h 509" name="T5"/>
                  <a:gd fmla="*/ 130 w 422" name="T6"/>
                  <a:gd fmla="*/ 26 h 509" name="T7"/>
                  <a:gd fmla="*/ 291 w 422" name="T8"/>
                  <a:gd fmla="*/ 26 h 509" name="T9"/>
                  <a:gd fmla="*/ 409 w 422" name="T10"/>
                  <a:gd fmla="*/ 121 h 50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09" w="422">
                    <a:moveTo>
                      <a:pt x="409" y="121"/>
                    </a:moveTo>
                    <a:cubicBezTo>
                      <a:pt x="397" y="170"/>
                      <a:pt x="377" y="334"/>
                      <a:pt x="261" y="422"/>
                    </a:cubicBezTo>
                    <a:cubicBezTo>
                      <a:pt x="145" y="509"/>
                      <a:pt x="4" y="360"/>
                      <a:pt x="2" y="250"/>
                    </a:cubicBezTo>
                    <a:cubicBezTo>
                      <a:pt x="0" y="140"/>
                      <a:pt x="66" y="45"/>
                      <a:pt x="130" y="26"/>
                    </a:cubicBezTo>
                    <a:cubicBezTo>
                      <a:pt x="194" y="6"/>
                      <a:pt x="202" y="0"/>
                      <a:pt x="291" y="26"/>
                    </a:cubicBezTo>
                    <a:cubicBezTo>
                      <a:pt x="380" y="53"/>
                      <a:pt x="422" y="71"/>
                      <a:pt x="409" y="121"/>
                    </a:cubicBezTo>
                    <a:close/>
                  </a:path>
                </a:pathLst>
              </a:custGeom>
              <a:solidFill>
                <a:srgbClr val="F3B98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" name="Freeform: Shape 1057"/>
              <p:cNvSpPr/>
              <p:nvPr/>
            </p:nvSpPr>
            <p:spPr bwMode="auto">
              <a:xfrm>
                <a:off x="2121989" y="2784295"/>
                <a:ext cx="440713" cy="304558"/>
              </a:xfrm>
              <a:custGeom>
                <a:gdLst>
                  <a:gd fmla="*/ 422 w 535" name="T0"/>
                  <a:gd fmla="*/ 232 h 370" name="T1"/>
                  <a:gd fmla="*/ 499 w 535" name="T2"/>
                  <a:gd fmla="*/ 86 h 370" name="T3"/>
                  <a:gd fmla="*/ 370 w 535" name="T4"/>
                  <a:gd fmla="*/ 73 h 370" name="T5"/>
                  <a:gd fmla="*/ 238 w 535" name="T6"/>
                  <a:gd fmla="*/ 8 h 370" name="T7"/>
                  <a:gd fmla="*/ 15 w 535" name="T8"/>
                  <a:gd fmla="*/ 233 h 370" name="T9"/>
                  <a:gd fmla="*/ 48 w 535" name="T10"/>
                  <a:gd fmla="*/ 366 h 370" name="T11"/>
                  <a:gd fmla="*/ 110 w 535" name="T12"/>
                  <a:gd fmla="*/ 314 h 370" name="T13"/>
                  <a:gd fmla="*/ 163 w 535" name="T14"/>
                  <a:gd fmla="*/ 215 h 370" name="T15"/>
                  <a:gd fmla="*/ 158 w 535" name="T16"/>
                  <a:gd fmla="*/ 315 h 370" name="T17"/>
                  <a:gd fmla="*/ 202 w 535" name="T18"/>
                  <a:gd fmla="*/ 321 h 370" name="T19"/>
                  <a:gd fmla="*/ 226 w 535" name="T20"/>
                  <a:gd fmla="*/ 169 h 370" name="T21"/>
                  <a:gd fmla="*/ 422 w 535" name="T22"/>
                  <a:gd fmla="*/ 232 h 370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370" w="535">
                    <a:moveTo>
                      <a:pt x="422" y="232"/>
                    </a:moveTo>
                    <a:cubicBezTo>
                      <a:pt x="519" y="305"/>
                      <a:pt x="535" y="98"/>
                      <a:pt x="499" y="86"/>
                    </a:cubicBezTo>
                    <a:cubicBezTo>
                      <a:pt x="463" y="75"/>
                      <a:pt x="442" y="117"/>
                      <a:pt x="370" y="73"/>
                    </a:cubicBezTo>
                    <a:cubicBezTo>
                      <a:pt x="322" y="44"/>
                      <a:pt x="301" y="13"/>
                      <a:pt x="238" y="8"/>
                    </a:cubicBezTo>
                    <a:cubicBezTo>
                      <a:pt x="132" y="0"/>
                      <a:pt x="29" y="151"/>
                      <a:pt x="15" y="233"/>
                    </a:cubicBezTo>
                    <a:cubicBezTo>
                      <a:pt x="0" y="316"/>
                      <a:pt x="28" y="370"/>
                      <a:pt x="48" y="366"/>
                    </a:cubicBezTo>
                    <a:cubicBezTo>
                      <a:pt x="69" y="362"/>
                      <a:pt x="101" y="346"/>
                      <a:pt x="110" y="314"/>
                    </a:cubicBezTo>
                    <a:cubicBezTo>
                      <a:pt x="119" y="282"/>
                      <a:pt x="122" y="200"/>
                      <a:pt x="163" y="215"/>
                    </a:cubicBezTo>
                    <a:cubicBezTo>
                      <a:pt x="203" y="229"/>
                      <a:pt x="158" y="315"/>
                      <a:pt x="158" y="315"/>
                    </a:cubicBezTo>
                    <a:cubicBezTo>
                      <a:pt x="158" y="315"/>
                      <a:pt x="192" y="335"/>
                      <a:pt x="202" y="321"/>
                    </a:cubicBezTo>
                    <a:cubicBezTo>
                      <a:pt x="211" y="307"/>
                      <a:pt x="186" y="201"/>
                      <a:pt x="226" y="169"/>
                    </a:cubicBezTo>
                    <a:cubicBezTo>
                      <a:pt x="265" y="138"/>
                      <a:pt x="324" y="160"/>
                      <a:pt x="422" y="232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4" name="Freeform: Shape 1058"/>
              <p:cNvSpPr/>
              <p:nvPr/>
            </p:nvSpPr>
            <p:spPr bwMode="auto">
              <a:xfrm>
                <a:off x="1455545" y="3357580"/>
                <a:ext cx="156459" cy="169597"/>
              </a:xfrm>
              <a:custGeom>
                <a:gdLst>
                  <a:gd fmla="*/ 142 w 190" name="T0"/>
                  <a:gd fmla="*/ 0 h 207" name="T1"/>
                  <a:gd fmla="*/ 33 w 190" name="T2"/>
                  <a:gd fmla="*/ 100 h 207" name="T3"/>
                  <a:gd fmla="*/ 39 w 190" name="T4"/>
                  <a:gd fmla="*/ 176 h 207" name="T5"/>
                  <a:gd fmla="*/ 116 w 190" name="T6"/>
                  <a:gd fmla="*/ 158 h 207" name="T7"/>
                  <a:gd fmla="*/ 137 w 190" name="T8"/>
                  <a:gd fmla="*/ 196 h 207" name="T9"/>
                  <a:gd fmla="*/ 190 w 190" name="T10"/>
                  <a:gd fmla="*/ 86 h 207" name="T11"/>
                  <a:gd fmla="*/ 142 w 190" name="T12"/>
                  <a:gd fmla="*/ 0 h 20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06" w="190">
                    <a:moveTo>
                      <a:pt x="142" y="0"/>
                    </a:moveTo>
                    <a:cubicBezTo>
                      <a:pt x="142" y="0"/>
                      <a:pt x="71" y="33"/>
                      <a:pt x="33" y="100"/>
                    </a:cubicBezTo>
                    <a:cubicBezTo>
                      <a:pt x="0" y="159"/>
                      <a:pt x="18" y="169"/>
                      <a:pt x="39" y="176"/>
                    </a:cubicBezTo>
                    <a:cubicBezTo>
                      <a:pt x="96" y="195"/>
                      <a:pt x="116" y="158"/>
                      <a:pt x="116" y="158"/>
                    </a:cubicBezTo>
                    <a:cubicBezTo>
                      <a:pt x="116" y="158"/>
                      <a:pt x="96" y="207"/>
                      <a:pt x="137" y="196"/>
                    </a:cubicBezTo>
                    <a:cubicBezTo>
                      <a:pt x="178" y="186"/>
                      <a:pt x="190" y="86"/>
                      <a:pt x="190" y="86"/>
                    </a:cubicBez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F3B98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5" name="Freeform: Shape 1059"/>
              <p:cNvSpPr/>
              <p:nvPr/>
            </p:nvSpPr>
            <p:spPr bwMode="auto">
              <a:xfrm>
                <a:off x="1555870" y="3190372"/>
                <a:ext cx="598366" cy="262756"/>
              </a:xfrm>
              <a:custGeom>
                <a:gdLst>
                  <a:gd fmla="*/ 677 w 726" name="T0"/>
                  <a:gd fmla="*/ 4 h 319" name="T1"/>
                  <a:gd fmla="*/ 325 w 726" name="T2"/>
                  <a:gd fmla="*/ 1 h 319" name="T3"/>
                  <a:gd fmla="*/ 281 w 726" name="T4"/>
                  <a:gd fmla="*/ 13 h 319" name="T5"/>
                  <a:gd fmla="*/ 0 w 726" name="T6"/>
                  <a:gd fmla="*/ 196 h 319" name="T7"/>
                  <a:gd fmla="*/ 81 w 726" name="T8"/>
                  <a:gd fmla="*/ 319 h 319" name="T9"/>
                  <a:gd fmla="*/ 341 w 726" name="T10"/>
                  <a:gd fmla="*/ 150 h 319" name="T11"/>
                  <a:gd fmla="*/ 625 w 726" name="T12"/>
                  <a:gd fmla="*/ 165 h 319" name="T13"/>
                  <a:gd fmla="*/ 724 w 726" name="T14"/>
                  <a:gd fmla="*/ 97 h 319" name="T15"/>
                  <a:gd fmla="*/ 677 w 726" name="T16"/>
                  <a:gd fmla="*/ 4 h 31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19" w="726">
                    <a:moveTo>
                      <a:pt x="677" y="4"/>
                    </a:moveTo>
                    <a:cubicBezTo>
                      <a:pt x="325" y="1"/>
                      <a:pt x="325" y="1"/>
                      <a:pt x="325" y="1"/>
                    </a:cubicBezTo>
                    <a:cubicBezTo>
                      <a:pt x="309" y="0"/>
                      <a:pt x="294" y="5"/>
                      <a:pt x="281" y="13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26" y="239"/>
                      <a:pt x="50" y="281"/>
                      <a:pt x="81" y="319"/>
                    </a:cubicBezTo>
                    <a:cubicBezTo>
                      <a:pt x="341" y="150"/>
                      <a:pt x="341" y="150"/>
                      <a:pt x="341" y="150"/>
                    </a:cubicBezTo>
                    <a:cubicBezTo>
                      <a:pt x="625" y="165"/>
                      <a:pt x="625" y="165"/>
                      <a:pt x="625" y="165"/>
                    </a:cubicBezTo>
                    <a:cubicBezTo>
                      <a:pt x="666" y="167"/>
                      <a:pt x="722" y="138"/>
                      <a:pt x="724" y="97"/>
                    </a:cubicBezTo>
                    <a:cubicBezTo>
                      <a:pt x="726" y="56"/>
                      <a:pt x="717" y="6"/>
                      <a:pt x="677" y="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6" name="Freeform: Shape 1060"/>
              <p:cNvSpPr/>
              <p:nvPr/>
            </p:nvSpPr>
            <p:spPr bwMode="auto">
              <a:xfrm>
                <a:off x="1437630" y="3283530"/>
                <a:ext cx="89576" cy="45385"/>
              </a:xfrm>
              <a:custGeom>
                <a:gdLst>
                  <a:gd fmla="*/ 106 w 108" name="T0"/>
                  <a:gd fmla="*/ 29 h 54" name="T1"/>
                  <a:gd fmla="*/ 41 w 108" name="T2"/>
                  <a:gd fmla="*/ 4 h 54" name="T3"/>
                  <a:gd fmla="*/ 4 w 108" name="T4"/>
                  <a:gd fmla="*/ 27 h 54" name="T5"/>
                  <a:gd fmla="*/ 106 w 108" name="T6"/>
                  <a:gd fmla="*/ 29 h 5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4" w="108">
                    <a:moveTo>
                      <a:pt x="106" y="29"/>
                    </a:moveTo>
                    <a:cubicBezTo>
                      <a:pt x="108" y="27"/>
                      <a:pt x="76" y="0"/>
                      <a:pt x="41" y="4"/>
                    </a:cubicBezTo>
                    <a:cubicBezTo>
                      <a:pt x="7" y="8"/>
                      <a:pt x="0" y="10"/>
                      <a:pt x="4" y="27"/>
                    </a:cubicBezTo>
                    <a:cubicBezTo>
                      <a:pt x="8" y="43"/>
                      <a:pt x="79" y="54"/>
                      <a:pt x="106" y="29"/>
                    </a:cubicBezTo>
                    <a:close/>
                  </a:path>
                </a:pathLst>
              </a:custGeom>
              <a:solidFill>
                <a:srgbClr val="B889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7" name="Freeform: Shape 1061"/>
              <p:cNvSpPr/>
              <p:nvPr/>
            </p:nvSpPr>
            <p:spPr bwMode="auto">
              <a:xfrm>
                <a:off x="1214288" y="3272781"/>
                <a:ext cx="445490" cy="695108"/>
              </a:xfrm>
              <a:custGeom>
                <a:gdLst>
                  <a:gd fmla="*/ 430 w 542" name="T0"/>
                  <a:gd fmla="*/ 223 h 845" name="T1"/>
                  <a:gd fmla="*/ 514 w 542" name="T2"/>
                  <a:gd fmla="*/ 115 h 845" name="T3"/>
                  <a:gd fmla="*/ 494 w 542" name="T4"/>
                  <a:gd fmla="*/ 66 h 845" name="T5"/>
                  <a:gd fmla="*/ 428 w 542" name="T6"/>
                  <a:gd fmla="*/ 32 h 845" name="T7"/>
                  <a:gd fmla="*/ 362 w 542" name="T8"/>
                  <a:gd fmla="*/ 46 h 845" name="T9"/>
                  <a:gd fmla="*/ 287 w 542" name="T10"/>
                  <a:gd fmla="*/ 24 h 845" name="T11"/>
                  <a:gd fmla="*/ 368 w 542" name="T12"/>
                  <a:gd fmla="*/ 34 h 845" name="T13"/>
                  <a:gd fmla="*/ 273 w 542" name="T14"/>
                  <a:gd fmla="*/ 43 h 845" name="T15"/>
                  <a:gd fmla="*/ 306 w 542" name="T16"/>
                  <a:gd fmla="*/ 212 h 845" name="T17"/>
                  <a:gd fmla="*/ 119 w 542" name="T18"/>
                  <a:gd fmla="*/ 440 h 845" name="T19"/>
                  <a:gd fmla="*/ 238 w 542" name="T20"/>
                  <a:gd fmla="*/ 785 h 845" name="T21"/>
                  <a:gd fmla="*/ 483 w 542" name="T22"/>
                  <a:gd fmla="*/ 506 h 845" name="T23"/>
                  <a:gd fmla="*/ 430 w 542" name="T24"/>
                  <a:gd fmla="*/ 223 h 845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845" w="542">
                    <a:moveTo>
                      <a:pt x="430" y="223"/>
                    </a:moveTo>
                    <a:cubicBezTo>
                      <a:pt x="432" y="218"/>
                      <a:pt x="514" y="115"/>
                      <a:pt x="514" y="115"/>
                    </a:cubicBezTo>
                    <a:cubicBezTo>
                      <a:pt x="514" y="115"/>
                      <a:pt x="542" y="72"/>
                      <a:pt x="494" y="66"/>
                    </a:cubicBezTo>
                    <a:cubicBezTo>
                      <a:pt x="449" y="60"/>
                      <a:pt x="470" y="38"/>
                      <a:pt x="428" y="32"/>
                    </a:cubicBezTo>
                    <a:cubicBezTo>
                      <a:pt x="385" y="27"/>
                      <a:pt x="394" y="40"/>
                      <a:pt x="362" y="46"/>
                    </a:cubicBezTo>
                    <a:cubicBezTo>
                      <a:pt x="330" y="51"/>
                      <a:pt x="246" y="43"/>
                      <a:pt x="287" y="24"/>
                    </a:cubicBezTo>
                    <a:cubicBezTo>
                      <a:pt x="321" y="8"/>
                      <a:pt x="348" y="27"/>
                      <a:pt x="368" y="34"/>
                    </a:cubicBezTo>
                    <a:cubicBezTo>
                      <a:pt x="323" y="0"/>
                      <a:pt x="258" y="7"/>
                      <a:pt x="273" y="43"/>
                    </a:cubicBezTo>
                    <a:cubicBezTo>
                      <a:pt x="289" y="79"/>
                      <a:pt x="312" y="213"/>
                      <a:pt x="306" y="212"/>
                    </a:cubicBezTo>
                    <a:cubicBezTo>
                      <a:pt x="301" y="211"/>
                      <a:pt x="200" y="328"/>
                      <a:pt x="119" y="440"/>
                    </a:cubicBezTo>
                    <a:cubicBezTo>
                      <a:pt x="38" y="553"/>
                      <a:pt x="0" y="724"/>
                      <a:pt x="238" y="785"/>
                    </a:cubicBezTo>
                    <a:cubicBezTo>
                      <a:pt x="476" y="845"/>
                      <a:pt x="485" y="601"/>
                      <a:pt x="483" y="506"/>
                    </a:cubicBezTo>
                    <a:cubicBezTo>
                      <a:pt x="481" y="411"/>
                      <a:pt x="418" y="255"/>
                      <a:pt x="430" y="22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8" name="Freeform: Shape 1062"/>
              <p:cNvSpPr/>
              <p:nvPr/>
            </p:nvSpPr>
            <p:spPr bwMode="auto">
              <a:xfrm>
                <a:off x="1450768" y="3438795"/>
                <a:ext cx="127795" cy="51357"/>
              </a:xfrm>
              <a:custGeom>
                <a:gdLst>
                  <a:gd fmla="*/ 20 w 155" name="T0"/>
                  <a:gd fmla="*/ 0 h 62" name="T1"/>
                  <a:gd fmla="*/ 141 w 155" name="T2"/>
                  <a:gd fmla="*/ 24 h 62" name="T3"/>
                  <a:gd fmla="*/ 93 w 155" name="T4"/>
                  <a:gd fmla="*/ 51 h 62" name="T5"/>
                  <a:gd fmla="*/ 9 w 155" name="T6"/>
                  <a:gd fmla="*/ 18 h 62" name="T7"/>
                  <a:gd fmla="*/ 20 w 155" name="T8"/>
                  <a:gd fmla="*/ 0 h 6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2" w="155">
                    <a:moveTo>
                      <a:pt x="20" y="0"/>
                    </a:moveTo>
                    <a:cubicBezTo>
                      <a:pt x="20" y="0"/>
                      <a:pt x="26" y="38"/>
                      <a:pt x="141" y="24"/>
                    </a:cubicBezTo>
                    <a:cubicBezTo>
                      <a:pt x="150" y="22"/>
                      <a:pt x="155" y="62"/>
                      <a:pt x="93" y="51"/>
                    </a:cubicBezTo>
                    <a:cubicBezTo>
                      <a:pt x="31" y="40"/>
                      <a:pt x="19" y="29"/>
                      <a:pt x="9" y="18"/>
                    </a:cubicBezTo>
                    <a:cubicBezTo>
                      <a:pt x="0" y="8"/>
                      <a:pt x="20" y="0"/>
                      <a:pt x="20" y="0"/>
                    </a:cubicBezTo>
                    <a:close/>
                  </a:path>
                </a:pathLst>
              </a:custGeom>
              <a:solidFill>
                <a:srgbClr val="5845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9" name="Freeform: Shape 1063"/>
              <p:cNvSpPr/>
              <p:nvPr/>
            </p:nvSpPr>
            <p:spPr bwMode="auto">
              <a:xfrm>
                <a:off x="1375524" y="3614364"/>
                <a:ext cx="143321" cy="203039"/>
              </a:xfrm>
              <a:custGeom>
                <a:gdLst>
                  <a:gd fmla="*/ 161 w 174" name="T0"/>
                  <a:gd fmla="*/ 165 h 246" name="T1"/>
                  <a:gd fmla="*/ 154 w 174" name="T2"/>
                  <a:gd fmla="*/ 187 h 246" name="T3"/>
                  <a:gd fmla="*/ 149 w 174" name="T4"/>
                  <a:gd fmla="*/ 193 h 246" name="T5"/>
                  <a:gd fmla="*/ 130 w 174" name="T6"/>
                  <a:gd fmla="*/ 210 h 246" name="T7"/>
                  <a:gd fmla="*/ 105 w 174" name="T8"/>
                  <a:gd fmla="*/ 218 h 246" name="T9"/>
                  <a:gd fmla="*/ 69 w 174" name="T10"/>
                  <a:gd fmla="*/ 215 h 246" name="T11"/>
                  <a:gd fmla="*/ 46 w 174" name="T12"/>
                  <a:gd fmla="*/ 206 h 246" name="T13"/>
                  <a:gd fmla="*/ 0 w 174" name="T14"/>
                  <a:gd fmla="*/ 173 h 246" name="T15"/>
                  <a:gd fmla="*/ 13 w 174" name="T16"/>
                  <a:gd fmla="*/ 140 h 246" name="T17"/>
                  <a:gd fmla="*/ 20 w 174" name="T18"/>
                  <a:gd fmla="*/ 121 h 246" name="T19"/>
                  <a:gd fmla="*/ 26 w 174" name="T20"/>
                  <a:gd fmla="*/ 121 h 246" name="T21"/>
                  <a:gd fmla="*/ 37 w 174" name="T22"/>
                  <a:gd fmla="*/ 125 h 246" name="T23"/>
                  <a:gd fmla="*/ 47 w 174" name="T24"/>
                  <a:gd fmla="*/ 129 h 246" name="T25"/>
                  <a:gd fmla="*/ 59 w 174" name="T26"/>
                  <a:gd fmla="*/ 133 h 246" name="T27"/>
                  <a:gd fmla="*/ 68 w 174" name="T28"/>
                  <a:gd fmla="*/ 133 h 246" name="T29"/>
                  <a:gd fmla="*/ 72 w 174" name="T30"/>
                  <a:gd fmla="*/ 132 h 246" name="T31"/>
                  <a:gd fmla="*/ 50 w 174" name="T32"/>
                  <a:gd fmla="*/ 100 h 246" name="T33"/>
                  <a:gd fmla="*/ 20 w 174" name="T34"/>
                  <a:gd fmla="*/ 68 h 246" name="T35"/>
                  <a:gd fmla="*/ 17 w 174" name="T36"/>
                  <a:gd fmla="*/ 52 h 246" name="T37"/>
                  <a:gd fmla="*/ 17 w 174" name="T38"/>
                  <a:gd fmla="*/ 50 h 246" name="T39"/>
                  <a:gd fmla="*/ 24 w 174" name="T40"/>
                  <a:gd fmla="*/ 38 h 246" name="T41"/>
                  <a:gd fmla="*/ 60 w 174" name="T42"/>
                  <a:gd fmla="*/ 17 h 246" name="T43"/>
                  <a:gd fmla="*/ 100 w 174" name="T44"/>
                  <a:gd fmla="*/ 20 h 246" name="T45"/>
                  <a:gd fmla="*/ 113 w 174" name="T46"/>
                  <a:gd fmla="*/ 23 h 246" name="T47"/>
                  <a:gd fmla="*/ 148 w 174" name="T48"/>
                  <a:gd fmla="*/ 33 h 246" name="T49"/>
                  <a:gd fmla="*/ 158 w 174" name="T50"/>
                  <a:gd fmla="*/ 38 h 246" name="T51"/>
                  <a:gd fmla="*/ 168 w 174" name="T52"/>
                  <a:gd fmla="*/ 44 h 246" name="T53"/>
                  <a:gd fmla="*/ 174 w 174" name="T54"/>
                  <a:gd fmla="*/ 51 h 246" name="T55"/>
                  <a:gd fmla="*/ 171 w 174" name="T56"/>
                  <a:gd fmla="*/ 68 h 246" name="T57"/>
                  <a:gd fmla="*/ 166 w 174" name="T58"/>
                  <a:gd fmla="*/ 96 h 246" name="T59"/>
                  <a:gd fmla="*/ 162 w 174" name="T60"/>
                  <a:gd fmla="*/ 108 h 246" name="T61"/>
                  <a:gd fmla="*/ 156 w 174" name="T62"/>
                  <a:gd fmla="*/ 110 h 246" name="T63"/>
                  <a:gd fmla="*/ 148 w 174" name="T64"/>
                  <a:gd fmla="*/ 106 h 246" name="T65"/>
                  <a:gd fmla="*/ 140 w 174" name="T66"/>
                  <a:gd fmla="*/ 100 h 246" name="T67"/>
                  <a:gd fmla="*/ 117 w 174" name="T68"/>
                  <a:gd fmla="*/ 89 h 246" name="T69"/>
                  <a:gd fmla="*/ 116 w 174" name="T70"/>
                  <a:gd fmla="*/ 89 h 246" name="T71"/>
                  <a:gd fmla="*/ 146 w 174" name="T72"/>
                  <a:gd fmla="*/ 125 h 246" name="T73"/>
                  <a:gd fmla="*/ 161 w 174" name="T74"/>
                  <a:gd fmla="*/ 165 h 246" name="T75"/>
                  <a:gd fmla="*/ 103 w 174" name="T76"/>
                  <a:gd fmla="*/ 0 h 246" name="T77"/>
                  <a:gd fmla="*/ 135 w 174" name="T78"/>
                  <a:gd fmla="*/ 9 h 246" name="T79"/>
                  <a:gd fmla="*/ 131 w 174" name="T80"/>
                  <a:gd fmla="*/ 30 h 246" name="T81"/>
                  <a:gd fmla="*/ 96 w 174" name="T82"/>
                  <a:gd fmla="*/ 26 h 246" name="T83"/>
                  <a:gd fmla="*/ 103 w 174" name="T84"/>
                  <a:gd fmla="*/ 0 h 246" name="T85"/>
                  <a:gd fmla="*/ 59 w 174" name="T86"/>
                  <a:gd fmla="*/ 203 h 246" name="T87"/>
                  <a:gd fmla="*/ 97 w 174" name="T88"/>
                  <a:gd fmla="*/ 213 h 246" name="T89"/>
                  <a:gd fmla="*/ 88 w 174" name="T90"/>
                  <a:gd fmla="*/ 246 h 246" name="T91"/>
                  <a:gd fmla="*/ 50 w 174" name="T92"/>
                  <a:gd fmla="*/ 237 h 246" name="T93"/>
                  <a:gd fmla="*/ 59 w 174" name="T94"/>
                  <a:gd fmla="*/ 203 h 246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246" w="174">
                    <a:moveTo>
                      <a:pt x="161" y="165"/>
                    </a:moveTo>
                    <a:cubicBezTo>
                      <a:pt x="160" y="174"/>
                      <a:pt x="158" y="181"/>
                      <a:pt x="154" y="187"/>
                    </a:cubicBezTo>
                    <a:cubicBezTo>
                      <a:pt x="153" y="189"/>
                      <a:pt x="151" y="191"/>
                      <a:pt x="149" y="193"/>
                    </a:cubicBezTo>
                    <a:cubicBezTo>
                      <a:pt x="146" y="200"/>
                      <a:pt x="139" y="205"/>
                      <a:pt x="130" y="210"/>
                    </a:cubicBezTo>
                    <a:cubicBezTo>
                      <a:pt x="121" y="214"/>
                      <a:pt x="113" y="217"/>
                      <a:pt x="105" y="218"/>
                    </a:cubicBezTo>
                    <a:cubicBezTo>
                      <a:pt x="95" y="219"/>
                      <a:pt x="83" y="218"/>
                      <a:pt x="69" y="215"/>
                    </a:cubicBezTo>
                    <a:cubicBezTo>
                      <a:pt x="61" y="212"/>
                      <a:pt x="53" y="210"/>
                      <a:pt x="46" y="206"/>
                    </a:cubicBezTo>
                    <a:cubicBezTo>
                      <a:pt x="25" y="197"/>
                      <a:pt x="9" y="186"/>
                      <a:pt x="0" y="173"/>
                    </a:cubicBezTo>
                    <a:cubicBezTo>
                      <a:pt x="3" y="164"/>
                      <a:pt x="8" y="153"/>
                      <a:pt x="13" y="140"/>
                    </a:cubicBezTo>
                    <a:cubicBezTo>
                      <a:pt x="16" y="134"/>
                      <a:pt x="18" y="127"/>
                      <a:pt x="20" y="121"/>
                    </a:cubicBezTo>
                    <a:cubicBezTo>
                      <a:pt x="21" y="120"/>
                      <a:pt x="23" y="120"/>
                      <a:pt x="26" y="121"/>
                    </a:cubicBezTo>
                    <a:cubicBezTo>
                      <a:pt x="28" y="121"/>
                      <a:pt x="32" y="123"/>
                      <a:pt x="37" y="125"/>
                    </a:cubicBezTo>
                    <a:cubicBezTo>
                      <a:pt x="42" y="127"/>
                      <a:pt x="45" y="129"/>
                      <a:pt x="47" y="129"/>
                    </a:cubicBezTo>
                    <a:cubicBezTo>
                      <a:pt x="53" y="131"/>
                      <a:pt x="57" y="133"/>
                      <a:pt x="59" y="133"/>
                    </a:cubicBezTo>
                    <a:cubicBezTo>
                      <a:pt x="59" y="133"/>
                      <a:pt x="62" y="133"/>
                      <a:pt x="68" y="133"/>
                    </a:cubicBezTo>
                    <a:cubicBezTo>
                      <a:pt x="69" y="133"/>
                      <a:pt x="70" y="132"/>
                      <a:pt x="72" y="132"/>
                    </a:cubicBezTo>
                    <a:cubicBezTo>
                      <a:pt x="75" y="125"/>
                      <a:pt x="68" y="114"/>
                      <a:pt x="50" y="100"/>
                    </a:cubicBezTo>
                    <a:cubicBezTo>
                      <a:pt x="37" y="90"/>
                      <a:pt x="27" y="79"/>
                      <a:pt x="20" y="68"/>
                    </a:cubicBezTo>
                    <a:cubicBezTo>
                      <a:pt x="19" y="66"/>
                      <a:pt x="17" y="60"/>
                      <a:pt x="17" y="52"/>
                    </a:cubicBezTo>
                    <a:cubicBezTo>
                      <a:pt x="17" y="52"/>
                      <a:pt x="17" y="51"/>
                      <a:pt x="17" y="50"/>
                    </a:cubicBezTo>
                    <a:cubicBezTo>
                      <a:pt x="18" y="48"/>
                      <a:pt x="20" y="44"/>
                      <a:pt x="24" y="38"/>
                    </a:cubicBezTo>
                    <a:cubicBezTo>
                      <a:pt x="32" y="26"/>
                      <a:pt x="44" y="19"/>
                      <a:pt x="60" y="17"/>
                    </a:cubicBezTo>
                    <a:cubicBezTo>
                      <a:pt x="70" y="16"/>
                      <a:pt x="83" y="17"/>
                      <a:pt x="100" y="20"/>
                    </a:cubicBezTo>
                    <a:cubicBezTo>
                      <a:pt x="104" y="20"/>
                      <a:pt x="109" y="21"/>
                      <a:pt x="113" y="23"/>
                    </a:cubicBezTo>
                    <a:cubicBezTo>
                      <a:pt x="126" y="26"/>
                      <a:pt x="137" y="30"/>
                      <a:pt x="148" y="33"/>
                    </a:cubicBezTo>
                    <a:cubicBezTo>
                      <a:pt x="150" y="34"/>
                      <a:pt x="154" y="36"/>
                      <a:pt x="158" y="38"/>
                    </a:cubicBezTo>
                    <a:cubicBezTo>
                      <a:pt x="168" y="44"/>
                      <a:pt x="168" y="44"/>
                      <a:pt x="168" y="44"/>
                    </a:cubicBezTo>
                    <a:cubicBezTo>
                      <a:pt x="171" y="46"/>
                      <a:pt x="173" y="48"/>
                      <a:pt x="174" y="51"/>
                    </a:cubicBezTo>
                    <a:cubicBezTo>
                      <a:pt x="174" y="52"/>
                      <a:pt x="173" y="58"/>
                      <a:pt x="171" y="68"/>
                    </a:cubicBezTo>
                    <a:cubicBezTo>
                      <a:pt x="168" y="86"/>
                      <a:pt x="166" y="95"/>
                      <a:pt x="166" y="96"/>
                    </a:cubicBezTo>
                    <a:cubicBezTo>
                      <a:pt x="166" y="99"/>
                      <a:pt x="164" y="103"/>
                      <a:pt x="162" y="108"/>
                    </a:cubicBezTo>
                    <a:cubicBezTo>
                      <a:pt x="161" y="110"/>
                      <a:pt x="159" y="111"/>
                      <a:pt x="156" y="110"/>
                    </a:cubicBezTo>
                    <a:cubicBezTo>
                      <a:pt x="153" y="110"/>
                      <a:pt x="151" y="108"/>
                      <a:pt x="148" y="106"/>
                    </a:cubicBezTo>
                    <a:cubicBezTo>
                      <a:pt x="145" y="104"/>
                      <a:pt x="142" y="102"/>
                      <a:pt x="140" y="100"/>
                    </a:cubicBezTo>
                    <a:cubicBezTo>
                      <a:pt x="130" y="94"/>
                      <a:pt x="122" y="90"/>
                      <a:pt x="117" y="89"/>
                    </a:cubicBezTo>
                    <a:cubicBezTo>
                      <a:pt x="116" y="89"/>
                      <a:pt x="116" y="89"/>
                      <a:pt x="116" y="89"/>
                    </a:cubicBezTo>
                    <a:cubicBezTo>
                      <a:pt x="122" y="101"/>
                      <a:pt x="132" y="112"/>
                      <a:pt x="146" y="125"/>
                    </a:cubicBezTo>
                    <a:cubicBezTo>
                      <a:pt x="158" y="136"/>
                      <a:pt x="163" y="149"/>
                      <a:pt x="161" y="165"/>
                    </a:cubicBezTo>
                    <a:close/>
                    <a:moveTo>
                      <a:pt x="103" y="0"/>
                    </a:moveTo>
                    <a:cubicBezTo>
                      <a:pt x="135" y="9"/>
                      <a:pt x="135" y="9"/>
                      <a:pt x="135" y="9"/>
                    </a:cubicBezTo>
                    <a:cubicBezTo>
                      <a:pt x="131" y="30"/>
                      <a:pt x="131" y="30"/>
                      <a:pt x="131" y="30"/>
                    </a:cubicBezTo>
                    <a:cubicBezTo>
                      <a:pt x="96" y="26"/>
                      <a:pt x="96" y="26"/>
                      <a:pt x="96" y="26"/>
                    </a:cubicBezTo>
                    <a:lnTo>
                      <a:pt x="103" y="0"/>
                    </a:lnTo>
                    <a:close/>
                    <a:moveTo>
                      <a:pt x="59" y="203"/>
                    </a:moveTo>
                    <a:cubicBezTo>
                      <a:pt x="97" y="213"/>
                      <a:pt x="97" y="213"/>
                      <a:pt x="97" y="213"/>
                    </a:cubicBezTo>
                    <a:cubicBezTo>
                      <a:pt x="88" y="246"/>
                      <a:pt x="88" y="246"/>
                      <a:pt x="88" y="246"/>
                    </a:cubicBezTo>
                    <a:cubicBezTo>
                      <a:pt x="50" y="237"/>
                      <a:pt x="50" y="237"/>
                      <a:pt x="50" y="237"/>
                    </a:cubicBezTo>
                    <a:lnTo>
                      <a:pt x="59" y="20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Lato Regular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0" name="Freeform: Shape 1064"/>
              <p:cNvSpPr/>
              <p:nvPr/>
            </p:nvSpPr>
            <p:spPr bwMode="auto">
              <a:xfrm>
                <a:off x="1533177" y="3426852"/>
                <a:ext cx="77632" cy="111074"/>
              </a:xfrm>
              <a:custGeom>
                <a:gdLst>
                  <a:gd fmla="*/ 21 w 94" name="T0"/>
                  <a:gd fmla="*/ 85 h 134" name="T1"/>
                  <a:gd fmla="*/ 41 w 94" name="T2"/>
                  <a:gd fmla="*/ 123 h 134" name="T3"/>
                  <a:gd fmla="*/ 94 w 94" name="T4"/>
                  <a:gd fmla="*/ 13 h 134" name="T5"/>
                  <a:gd fmla="*/ 87 w 94" name="T6"/>
                  <a:gd fmla="*/ 0 h 134" name="T7"/>
                  <a:gd fmla="*/ 21 w 94" name="T8"/>
                  <a:gd fmla="*/ 85 h 13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34" w="94">
                    <a:moveTo>
                      <a:pt x="21" y="85"/>
                    </a:moveTo>
                    <a:cubicBezTo>
                      <a:pt x="21" y="85"/>
                      <a:pt x="0" y="134"/>
                      <a:pt x="41" y="123"/>
                    </a:cubicBezTo>
                    <a:cubicBezTo>
                      <a:pt x="82" y="113"/>
                      <a:pt x="94" y="13"/>
                      <a:pt x="94" y="13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55" y="22"/>
                      <a:pt x="21" y="85"/>
                      <a:pt x="21" y="85"/>
                    </a:cubicBezTo>
                    <a:close/>
                  </a:path>
                </a:pathLst>
              </a:custGeom>
              <a:solidFill>
                <a:srgbClr val="F3B98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74"/>
            <p:cNvGrpSpPr/>
            <p:nvPr/>
          </p:nvGrpSpPr>
          <p:grpSpPr>
            <a:xfrm>
              <a:off x="3321689" y="5142884"/>
              <a:ext cx="604284" cy="568078"/>
              <a:chOff x="2033442" y="222709"/>
              <a:chExt cx="1520692" cy="1429580"/>
            </a:xfrm>
          </p:grpSpPr>
          <p:sp>
            <p:nvSpPr>
              <p:cNvPr id="33" name="Heptagon 75"/>
              <p:cNvSpPr/>
              <p:nvPr/>
            </p:nvSpPr>
            <p:spPr>
              <a:xfrm>
                <a:off x="2033442" y="222709"/>
                <a:ext cx="1520692" cy="1429580"/>
              </a:xfrm>
              <a:prstGeom prst="heptagon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Freeform: Shape 76"/>
              <p:cNvSpPr/>
              <p:nvPr/>
            </p:nvSpPr>
            <p:spPr bwMode="auto">
              <a:xfrm>
                <a:off x="2364680" y="508391"/>
                <a:ext cx="858217" cy="858217"/>
              </a:xfrm>
              <a:custGeom>
                <a:gdLst>
                  <a:gd fmla="*/ 130 w 236" name="T0"/>
                  <a:gd fmla="*/ 1 h 236" name="T1"/>
                  <a:gd fmla="*/ 118 w 236" name="T2"/>
                  <a:gd fmla="*/ 0 h 236" name="T3"/>
                  <a:gd fmla="*/ 30 w 236" name="T4"/>
                  <a:gd fmla="*/ 40 h 236" name="T5"/>
                  <a:gd fmla="*/ 68 w 236" name="T6"/>
                  <a:gd fmla="*/ 105 h 236" name="T7"/>
                  <a:gd fmla="*/ 130 w 236" name="T8"/>
                  <a:gd fmla="*/ 1 h 236" name="T9"/>
                  <a:gd fmla="*/ 20 w 236" name="T10"/>
                  <a:gd fmla="*/ 52 h 236" name="T11"/>
                  <a:gd fmla="*/ 0 w 236" name="T12"/>
                  <a:gd fmla="*/ 118 h 236" name="T13"/>
                  <a:gd fmla="*/ 5 w 236" name="T14"/>
                  <a:gd fmla="*/ 153 h 236" name="T15"/>
                  <a:gd fmla="*/ 81 w 236" name="T16"/>
                  <a:gd fmla="*/ 153 h 236" name="T17"/>
                  <a:gd fmla="*/ 20 w 236" name="T18"/>
                  <a:gd fmla="*/ 52 h 236" name="T19"/>
                  <a:gd fmla="*/ 225 w 236" name="T20"/>
                  <a:gd fmla="*/ 68 h 236" name="T21"/>
                  <a:gd fmla="*/ 145 w 236" name="T22"/>
                  <a:gd fmla="*/ 3 h 236" name="T23"/>
                  <a:gd fmla="*/ 106 w 236" name="T24"/>
                  <a:gd fmla="*/ 68 h 236" name="T25"/>
                  <a:gd fmla="*/ 225 w 236" name="T26"/>
                  <a:gd fmla="*/ 68 h 236" name="T27"/>
                  <a:gd fmla="*/ 130 w 236" name="T28"/>
                  <a:gd fmla="*/ 167 h 236" name="T29"/>
                  <a:gd fmla="*/ 11 w 236" name="T30"/>
                  <a:gd fmla="*/ 167 h 236" name="T31"/>
                  <a:gd fmla="*/ 96 w 236" name="T32"/>
                  <a:gd fmla="*/ 234 h 236" name="T33"/>
                  <a:gd fmla="*/ 93 w 236" name="T34"/>
                  <a:gd fmla="*/ 232 h 236" name="T35"/>
                  <a:gd fmla="*/ 130 w 236" name="T36"/>
                  <a:gd fmla="*/ 167 h 236" name="T37"/>
                  <a:gd fmla="*/ 230 w 236" name="T38"/>
                  <a:gd fmla="*/ 82 h 236" name="T39"/>
                  <a:gd fmla="*/ 155 w 236" name="T40"/>
                  <a:gd fmla="*/ 82 h 236" name="T41"/>
                  <a:gd fmla="*/ 215 w 236" name="T42"/>
                  <a:gd fmla="*/ 186 h 236" name="T43"/>
                  <a:gd fmla="*/ 236 w 236" name="T44"/>
                  <a:gd fmla="*/ 118 h 236" name="T45"/>
                  <a:gd fmla="*/ 230 w 236" name="T46"/>
                  <a:gd fmla="*/ 82 h 236" name="T47"/>
                  <a:gd fmla="*/ 108 w 236" name="T48"/>
                  <a:gd fmla="*/ 236 h 236" name="T49"/>
                  <a:gd fmla="*/ 118 w 236" name="T50"/>
                  <a:gd fmla="*/ 236 h 236" name="T51"/>
                  <a:gd fmla="*/ 205 w 236" name="T52"/>
                  <a:gd fmla="*/ 198 h 236" name="T53"/>
                  <a:gd fmla="*/ 167 w 236" name="T54"/>
                  <a:gd fmla="*/ 132 h 236" name="T55"/>
                  <a:gd fmla="*/ 108 w 236" name="T56"/>
                  <a:gd fmla="*/ 236 h 236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236" w="236">
                    <a:moveTo>
                      <a:pt x="130" y="1"/>
                    </a:moveTo>
                    <a:cubicBezTo>
                      <a:pt x="126" y="0"/>
                      <a:pt x="122" y="0"/>
                      <a:pt x="118" y="0"/>
                    </a:cubicBezTo>
                    <a:cubicBezTo>
                      <a:pt x="83" y="0"/>
                      <a:pt x="51" y="16"/>
                      <a:pt x="30" y="40"/>
                    </a:cubicBezTo>
                    <a:cubicBezTo>
                      <a:pt x="68" y="105"/>
                      <a:pt x="68" y="105"/>
                      <a:pt x="68" y="105"/>
                    </a:cubicBezTo>
                    <a:lnTo>
                      <a:pt x="130" y="1"/>
                    </a:lnTo>
                    <a:close/>
                    <a:moveTo>
                      <a:pt x="20" y="52"/>
                    </a:moveTo>
                    <a:cubicBezTo>
                      <a:pt x="7" y="71"/>
                      <a:pt x="0" y="94"/>
                      <a:pt x="0" y="118"/>
                    </a:cubicBezTo>
                    <a:cubicBezTo>
                      <a:pt x="0" y="130"/>
                      <a:pt x="2" y="142"/>
                      <a:pt x="5" y="153"/>
                    </a:cubicBezTo>
                    <a:cubicBezTo>
                      <a:pt x="81" y="153"/>
                      <a:pt x="81" y="153"/>
                      <a:pt x="81" y="153"/>
                    </a:cubicBezTo>
                    <a:lnTo>
                      <a:pt x="20" y="52"/>
                    </a:lnTo>
                    <a:close/>
                    <a:moveTo>
                      <a:pt x="225" y="68"/>
                    </a:moveTo>
                    <a:cubicBezTo>
                      <a:pt x="210" y="36"/>
                      <a:pt x="180" y="11"/>
                      <a:pt x="145" y="3"/>
                    </a:cubicBezTo>
                    <a:cubicBezTo>
                      <a:pt x="106" y="68"/>
                      <a:pt x="106" y="68"/>
                      <a:pt x="106" y="68"/>
                    </a:cubicBezTo>
                    <a:lnTo>
                      <a:pt x="225" y="68"/>
                    </a:lnTo>
                    <a:close/>
                    <a:moveTo>
                      <a:pt x="130" y="167"/>
                    </a:moveTo>
                    <a:cubicBezTo>
                      <a:pt x="11" y="167"/>
                      <a:pt x="11" y="167"/>
                      <a:pt x="11" y="167"/>
                    </a:cubicBezTo>
                    <a:cubicBezTo>
                      <a:pt x="26" y="201"/>
                      <a:pt x="58" y="227"/>
                      <a:pt x="96" y="234"/>
                    </a:cubicBezTo>
                    <a:cubicBezTo>
                      <a:pt x="93" y="232"/>
                      <a:pt x="93" y="232"/>
                      <a:pt x="93" y="232"/>
                    </a:cubicBezTo>
                    <a:lnTo>
                      <a:pt x="130" y="167"/>
                    </a:lnTo>
                    <a:close/>
                    <a:moveTo>
                      <a:pt x="230" y="82"/>
                    </a:moveTo>
                    <a:cubicBezTo>
                      <a:pt x="155" y="82"/>
                      <a:pt x="155" y="82"/>
                      <a:pt x="155" y="82"/>
                    </a:cubicBezTo>
                    <a:cubicBezTo>
                      <a:pt x="215" y="186"/>
                      <a:pt x="215" y="186"/>
                      <a:pt x="215" y="186"/>
                    </a:cubicBezTo>
                    <a:cubicBezTo>
                      <a:pt x="228" y="167"/>
                      <a:pt x="236" y="143"/>
                      <a:pt x="236" y="118"/>
                    </a:cubicBezTo>
                    <a:cubicBezTo>
                      <a:pt x="236" y="106"/>
                      <a:pt x="234" y="94"/>
                      <a:pt x="230" y="82"/>
                    </a:cubicBezTo>
                    <a:close/>
                    <a:moveTo>
                      <a:pt x="108" y="236"/>
                    </a:moveTo>
                    <a:cubicBezTo>
                      <a:pt x="111" y="236"/>
                      <a:pt x="115" y="236"/>
                      <a:pt x="118" y="236"/>
                    </a:cubicBezTo>
                    <a:cubicBezTo>
                      <a:pt x="152" y="236"/>
                      <a:pt x="183" y="221"/>
                      <a:pt x="205" y="198"/>
                    </a:cubicBezTo>
                    <a:cubicBezTo>
                      <a:pt x="167" y="132"/>
                      <a:pt x="167" y="132"/>
                      <a:pt x="167" y="132"/>
                    </a:cubicBezTo>
                    <a:lnTo>
                      <a:pt x="108" y="23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77"/>
            <p:cNvGrpSpPr/>
            <p:nvPr/>
          </p:nvGrpSpPr>
          <p:grpSpPr>
            <a:xfrm flipH="1">
              <a:off x="8947167" y="2604081"/>
              <a:ext cx="650100" cy="611149"/>
              <a:chOff x="6185784" y="222709"/>
              <a:chExt cx="1520692" cy="1429580"/>
            </a:xfrm>
          </p:grpSpPr>
          <p:sp>
            <p:nvSpPr>
              <p:cNvPr id="31" name="Heptagon 78"/>
              <p:cNvSpPr/>
              <p:nvPr/>
            </p:nvSpPr>
            <p:spPr>
              <a:xfrm>
                <a:off x="6185784" y="222709"/>
                <a:ext cx="1520692" cy="1429580"/>
              </a:xfrm>
              <a:prstGeom prst="heptagon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Freeform: Shape 79"/>
              <p:cNvSpPr/>
              <p:nvPr/>
            </p:nvSpPr>
            <p:spPr bwMode="auto">
              <a:xfrm>
                <a:off x="6517022" y="508391"/>
                <a:ext cx="858217" cy="858217"/>
              </a:xfrm>
              <a:custGeom>
                <a:gdLst>
                  <a:gd fmla="*/ 118 w 236" name="T0"/>
                  <a:gd fmla="*/ 0 h 236" name="T1"/>
                  <a:gd fmla="*/ 0 w 236" name="T2"/>
                  <a:gd fmla="*/ 118 h 236" name="T3"/>
                  <a:gd fmla="*/ 118 w 236" name="T4"/>
                  <a:gd fmla="*/ 236 h 236" name="T5"/>
                  <a:gd fmla="*/ 236 w 236" name="T6"/>
                  <a:gd fmla="*/ 118 h 236" name="T7"/>
                  <a:gd fmla="*/ 118 w 236" name="T8"/>
                  <a:gd fmla="*/ 0 h 236" name="T9"/>
                  <a:gd fmla="*/ 106 w 236" name="T10"/>
                  <a:gd fmla="*/ 171 h 236" name="T11"/>
                  <a:gd fmla="*/ 54 w 236" name="T12"/>
                  <a:gd fmla="*/ 163 h 236" name="T13"/>
                  <a:gd fmla="*/ 54 w 236" name="T14"/>
                  <a:gd fmla="*/ 121 h 236" name="T15"/>
                  <a:gd fmla="*/ 106 w 236" name="T16"/>
                  <a:gd fmla="*/ 121 h 236" name="T17"/>
                  <a:gd fmla="*/ 106 w 236" name="T18"/>
                  <a:gd fmla="*/ 171 h 236" name="T19"/>
                  <a:gd fmla="*/ 106 w 236" name="T20"/>
                  <a:gd fmla="*/ 114 h 236" name="T21"/>
                  <a:gd fmla="*/ 54 w 236" name="T22"/>
                  <a:gd fmla="*/ 114 h 236" name="T23"/>
                  <a:gd fmla="*/ 54 w 236" name="T24"/>
                  <a:gd fmla="*/ 72 h 236" name="T25"/>
                  <a:gd fmla="*/ 106 w 236" name="T26"/>
                  <a:gd fmla="*/ 64 h 236" name="T27"/>
                  <a:gd fmla="*/ 106 w 236" name="T28"/>
                  <a:gd fmla="*/ 114 h 236" name="T29"/>
                  <a:gd fmla="*/ 182 w 236" name="T30"/>
                  <a:gd fmla="*/ 182 h 236" name="T31"/>
                  <a:gd fmla="*/ 113 w 236" name="T32"/>
                  <a:gd fmla="*/ 172 h 236" name="T33"/>
                  <a:gd fmla="*/ 113 w 236" name="T34"/>
                  <a:gd fmla="*/ 121 h 236" name="T35"/>
                  <a:gd fmla="*/ 182 w 236" name="T36"/>
                  <a:gd fmla="*/ 121 h 236" name="T37"/>
                  <a:gd fmla="*/ 182 w 236" name="T38"/>
                  <a:gd fmla="*/ 182 h 236" name="T39"/>
                  <a:gd fmla="*/ 182 w 236" name="T40"/>
                  <a:gd fmla="*/ 114 h 236" name="T41"/>
                  <a:gd fmla="*/ 113 w 236" name="T42"/>
                  <a:gd fmla="*/ 114 h 236" name="T43"/>
                  <a:gd fmla="*/ 113 w 236" name="T44"/>
                  <a:gd fmla="*/ 63 h 236" name="T45"/>
                  <a:gd fmla="*/ 182 w 236" name="T46"/>
                  <a:gd fmla="*/ 53 h 236" name="T47"/>
                  <a:gd fmla="*/ 182 w 236" name="T48"/>
                  <a:gd fmla="*/ 114 h 236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236" w="236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06" y="171"/>
                    </a:moveTo>
                    <a:cubicBezTo>
                      <a:pt x="54" y="163"/>
                      <a:pt x="54" y="163"/>
                      <a:pt x="54" y="163"/>
                    </a:cubicBezTo>
                    <a:cubicBezTo>
                      <a:pt x="54" y="121"/>
                      <a:pt x="54" y="121"/>
                      <a:pt x="54" y="121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71"/>
                    </a:lnTo>
                    <a:close/>
                    <a:moveTo>
                      <a:pt x="106" y="114"/>
                    </a:moveTo>
                    <a:cubicBezTo>
                      <a:pt x="54" y="114"/>
                      <a:pt x="54" y="114"/>
                      <a:pt x="54" y="114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106" y="64"/>
                      <a:pt x="106" y="64"/>
                      <a:pt x="106" y="64"/>
                    </a:cubicBezTo>
                    <a:lnTo>
                      <a:pt x="106" y="114"/>
                    </a:lnTo>
                    <a:close/>
                    <a:moveTo>
                      <a:pt x="182" y="182"/>
                    </a:moveTo>
                    <a:cubicBezTo>
                      <a:pt x="113" y="172"/>
                      <a:pt x="113" y="172"/>
                      <a:pt x="113" y="172"/>
                    </a:cubicBezTo>
                    <a:cubicBezTo>
                      <a:pt x="113" y="121"/>
                      <a:pt x="113" y="121"/>
                      <a:pt x="113" y="121"/>
                    </a:cubicBezTo>
                    <a:cubicBezTo>
                      <a:pt x="182" y="121"/>
                      <a:pt x="182" y="121"/>
                      <a:pt x="182" y="121"/>
                    </a:cubicBezTo>
                    <a:lnTo>
                      <a:pt x="182" y="182"/>
                    </a:lnTo>
                    <a:close/>
                    <a:moveTo>
                      <a:pt x="182" y="114"/>
                    </a:moveTo>
                    <a:cubicBezTo>
                      <a:pt x="113" y="114"/>
                      <a:pt x="113" y="114"/>
                      <a:pt x="113" y="114"/>
                    </a:cubicBezTo>
                    <a:cubicBezTo>
                      <a:pt x="113" y="63"/>
                      <a:pt x="113" y="63"/>
                      <a:pt x="113" y="63"/>
                    </a:cubicBezTo>
                    <a:cubicBezTo>
                      <a:pt x="182" y="53"/>
                      <a:pt x="182" y="53"/>
                      <a:pt x="182" y="53"/>
                    </a:cubicBezTo>
                    <a:lnTo>
                      <a:pt x="182" y="11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80"/>
            <p:cNvGrpSpPr/>
            <p:nvPr/>
          </p:nvGrpSpPr>
          <p:grpSpPr>
            <a:xfrm flipH="1">
              <a:off x="5905683" y="3975632"/>
              <a:ext cx="650100" cy="611149"/>
              <a:chOff x="3417556" y="222709"/>
              <a:chExt cx="1520692" cy="1429580"/>
            </a:xfrm>
          </p:grpSpPr>
          <p:sp>
            <p:nvSpPr>
              <p:cNvPr id="29" name="Heptagon 81"/>
              <p:cNvSpPr/>
              <p:nvPr/>
            </p:nvSpPr>
            <p:spPr>
              <a:xfrm>
                <a:off x="3417556" y="222709"/>
                <a:ext cx="1520692" cy="1429580"/>
              </a:xfrm>
              <a:prstGeom prst="heptagon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Freeform: Shape 82"/>
              <p:cNvSpPr/>
              <p:nvPr/>
            </p:nvSpPr>
            <p:spPr bwMode="auto">
              <a:xfrm>
                <a:off x="3748794" y="508391"/>
                <a:ext cx="858217" cy="858217"/>
              </a:xfrm>
              <a:custGeom>
                <a:gdLst>
                  <a:gd fmla="*/ 223 w 228" name="T0"/>
                  <a:gd fmla="*/ 95 h 228" name="T1"/>
                  <a:gd fmla="*/ 196 w 228" name="T2"/>
                  <a:gd fmla="*/ 90 h 228" name="T3"/>
                  <a:gd fmla="*/ 189 w 228" name="T4"/>
                  <a:gd fmla="*/ 74 h 228" name="T5"/>
                  <a:gd fmla="*/ 205 w 228" name="T6"/>
                  <a:gd fmla="*/ 50 h 228" name="T7"/>
                  <a:gd fmla="*/ 205 w 228" name="T8"/>
                  <a:gd fmla="*/ 43 h 228" name="T9"/>
                  <a:gd fmla="*/ 185 w 228" name="T10"/>
                  <a:gd fmla="*/ 24 h 228" name="T11"/>
                  <a:gd fmla="*/ 178 w 228" name="T12"/>
                  <a:gd fmla="*/ 23 h 228" name="T13"/>
                  <a:gd fmla="*/ 155 w 228" name="T14"/>
                  <a:gd fmla="*/ 39 h 228" name="T15"/>
                  <a:gd fmla="*/ 138 w 228" name="T16"/>
                  <a:gd fmla="*/ 32 h 228" name="T17"/>
                  <a:gd fmla="*/ 133 w 228" name="T18"/>
                  <a:gd fmla="*/ 5 h 228" name="T19"/>
                  <a:gd fmla="*/ 127 w 228" name="T20"/>
                  <a:gd fmla="*/ 0 h 228" name="T21"/>
                  <a:gd fmla="*/ 100 w 228" name="T22"/>
                  <a:gd fmla="*/ 0 h 228" name="T23"/>
                  <a:gd fmla="*/ 94 w 228" name="T24"/>
                  <a:gd fmla="*/ 5 h 228" name="T25"/>
                  <a:gd fmla="*/ 89 w 228" name="T26"/>
                  <a:gd fmla="*/ 32 h 228" name="T27"/>
                  <a:gd fmla="*/ 73 w 228" name="T28"/>
                  <a:gd fmla="*/ 39 h 228" name="T29"/>
                  <a:gd fmla="*/ 50 w 228" name="T30"/>
                  <a:gd fmla="*/ 23 h 228" name="T31"/>
                  <a:gd fmla="*/ 43 w 228" name="T32"/>
                  <a:gd fmla="*/ 24 h 228" name="T33"/>
                  <a:gd fmla="*/ 23 w 228" name="T34"/>
                  <a:gd fmla="*/ 43 h 228" name="T35"/>
                  <a:gd fmla="*/ 23 w 228" name="T36"/>
                  <a:gd fmla="*/ 51 h 228" name="T37"/>
                  <a:gd fmla="*/ 39 w 228" name="T38"/>
                  <a:gd fmla="*/ 74 h 228" name="T39"/>
                  <a:gd fmla="*/ 32 w 228" name="T40"/>
                  <a:gd fmla="*/ 90 h 228" name="T41"/>
                  <a:gd fmla="*/ 5 w 228" name="T42"/>
                  <a:gd fmla="*/ 95 h 228" name="T43"/>
                  <a:gd fmla="*/ 0 w 228" name="T44"/>
                  <a:gd fmla="*/ 100 h 228" name="T45"/>
                  <a:gd fmla="*/ 0 w 228" name="T46"/>
                  <a:gd fmla="*/ 128 h 228" name="T47"/>
                  <a:gd fmla="*/ 5 w 228" name="T48"/>
                  <a:gd fmla="*/ 134 h 228" name="T49"/>
                  <a:gd fmla="*/ 32 w 228" name="T50"/>
                  <a:gd fmla="*/ 139 h 228" name="T51"/>
                  <a:gd fmla="*/ 39 w 228" name="T52"/>
                  <a:gd fmla="*/ 155 h 228" name="T53"/>
                  <a:gd fmla="*/ 23 w 228" name="T54"/>
                  <a:gd fmla="*/ 178 h 228" name="T55"/>
                  <a:gd fmla="*/ 24 w 228" name="T56"/>
                  <a:gd fmla="*/ 185 h 228" name="T57"/>
                  <a:gd fmla="*/ 43 w 228" name="T58"/>
                  <a:gd fmla="*/ 204 h 228" name="T59"/>
                  <a:gd fmla="*/ 51 w 228" name="T60"/>
                  <a:gd fmla="*/ 205 h 228" name="T61"/>
                  <a:gd fmla="*/ 73 w 228" name="T62"/>
                  <a:gd fmla="*/ 189 h 228" name="T63"/>
                  <a:gd fmla="*/ 89 w 228" name="T64"/>
                  <a:gd fmla="*/ 196 h 228" name="T65"/>
                  <a:gd fmla="*/ 94 w 228" name="T66"/>
                  <a:gd fmla="*/ 223 h 228" name="T67"/>
                  <a:gd fmla="*/ 100 w 228" name="T68"/>
                  <a:gd fmla="*/ 228 h 228" name="T69"/>
                  <a:gd fmla="*/ 127 w 228" name="T70"/>
                  <a:gd fmla="*/ 228 h 228" name="T71"/>
                  <a:gd fmla="*/ 133 w 228" name="T72"/>
                  <a:gd fmla="*/ 223 h 228" name="T73"/>
                  <a:gd fmla="*/ 138 w 228" name="T74"/>
                  <a:gd fmla="*/ 196 h 228" name="T75"/>
                  <a:gd fmla="*/ 154 w 228" name="T76"/>
                  <a:gd fmla="*/ 190 h 228" name="T77"/>
                  <a:gd fmla="*/ 177 w 228" name="T78"/>
                  <a:gd fmla="*/ 205 h 228" name="T79"/>
                  <a:gd fmla="*/ 185 w 228" name="T80"/>
                  <a:gd fmla="*/ 205 h 228" name="T81"/>
                  <a:gd fmla="*/ 204 w 228" name="T82"/>
                  <a:gd fmla="*/ 185 h 228" name="T83"/>
                  <a:gd fmla="*/ 205 w 228" name="T84"/>
                  <a:gd fmla="*/ 178 h 228" name="T85"/>
                  <a:gd fmla="*/ 189 w 228" name="T86"/>
                  <a:gd fmla="*/ 155 h 228" name="T87"/>
                  <a:gd fmla="*/ 196 w 228" name="T88"/>
                  <a:gd fmla="*/ 139 h 228" name="T89"/>
                  <a:gd fmla="*/ 223 w 228" name="T90"/>
                  <a:gd fmla="*/ 134 h 228" name="T91"/>
                  <a:gd fmla="*/ 228 w 228" name="T92"/>
                  <a:gd fmla="*/ 128 h 228" name="T93"/>
                  <a:gd fmla="*/ 228 w 228" name="T94"/>
                  <a:gd fmla="*/ 100 h 228" name="T95"/>
                  <a:gd fmla="*/ 223 w 228" name="T96"/>
                  <a:gd fmla="*/ 95 h 228" name="T97"/>
                  <a:gd fmla="*/ 114 w 228" name="T98"/>
                  <a:gd fmla="*/ 149 h 228" name="T99"/>
                  <a:gd fmla="*/ 79 w 228" name="T100"/>
                  <a:gd fmla="*/ 114 h 228" name="T101"/>
                  <a:gd fmla="*/ 114 w 228" name="T102"/>
                  <a:gd fmla="*/ 79 h 228" name="T103"/>
                  <a:gd fmla="*/ 149 w 228" name="T104"/>
                  <a:gd fmla="*/ 114 h 228" name="T105"/>
                  <a:gd fmla="*/ 114 w 228" name="T106"/>
                  <a:gd fmla="*/ 149 h 228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228" w="228">
                    <a:moveTo>
                      <a:pt x="223" y="95"/>
                    </a:moveTo>
                    <a:cubicBezTo>
                      <a:pt x="196" y="90"/>
                      <a:pt x="196" y="90"/>
                      <a:pt x="196" y="90"/>
                    </a:cubicBezTo>
                    <a:cubicBezTo>
                      <a:pt x="194" y="84"/>
                      <a:pt x="192" y="79"/>
                      <a:pt x="189" y="74"/>
                    </a:cubicBezTo>
                    <a:cubicBezTo>
                      <a:pt x="205" y="50"/>
                      <a:pt x="205" y="50"/>
                      <a:pt x="205" y="50"/>
                    </a:cubicBezTo>
                    <a:cubicBezTo>
                      <a:pt x="207" y="48"/>
                      <a:pt x="206" y="45"/>
                      <a:pt x="205" y="43"/>
                    </a:cubicBezTo>
                    <a:cubicBezTo>
                      <a:pt x="185" y="24"/>
                      <a:pt x="185" y="24"/>
                      <a:pt x="185" y="24"/>
                    </a:cubicBezTo>
                    <a:cubicBezTo>
                      <a:pt x="183" y="22"/>
                      <a:pt x="180" y="21"/>
                      <a:pt x="178" y="23"/>
                    </a:cubicBezTo>
                    <a:cubicBezTo>
                      <a:pt x="155" y="39"/>
                      <a:pt x="155" y="39"/>
                      <a:pt x="155" y="39"/>
                    </a:cubicBezTo>
                    <a:cubicBezTo>
                      <a:pt x="149" y="36"/>
                      <a:pt x="144" y="34"/>
                      <a:pt x="138" y="32"/>
                    </a:cubicBezTo>
                    <a:cubicBezTo>
                      <a:pt x="133" y="5"/>
                      <a:pt x="133" y="5"/>
                      <a:pt x="133" y="5"/>
                    </a:cubicBezTo>
                    <a:cubicBezTo>
                      <a:pt x="133" y="2"/>
                      <a:pt x="130" y="0"/>
                      <a:pt x="127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97" y="0"/>
                      <a:pt x="95" y="2"/>
                      <a:pt x="94" y="5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3" y="34"/>
                      <a:pt x="78" y="36"/>
                      <a:pt x="73" y="39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48" y="22"/>
                      <a:pt x="45" y="22"/>
                      <a:pt x="43" y="24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2" y="45"/>
                      <a:pt x="21" y="49"/>
                      <a:pt x="23" y="51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36" y="79"/>
                      <a:pt x="34" y="84"/>
                      <a:pt x="32" y="90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2" y="95"/>
                      <a:pt x="0" y="98"/>
                      <a:pt x="0" y="100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31"/>
                      <a:pt x="2" y="133"/>
                      <a:pt x="5" y="134"/>
                    </a:cubicBezTo>
                    <a:cubicBezTo>
                      <a:pt x="32" y="139"/>
                      <a:pt x="32" y="139"/>
                      <a:pt x="32" y="139"/>
                    </a:cubicBezTo>
                    <a:cubicBezTo>
                      <a:pt x="34" y="144"/>
                      <a:pt x="36" y="150"/>
                      <a:pt x="39" y="155"/>
                    </a:cubicBezTo>
                    <a:cubicBezTo>
                      <a:pt x="23" y="178"/>
                      <a:pt x="23" y="178"/>
                      <a:pt x="23" y="178"/>
                    </a:cubicBezTo>
                    <a:cubicBezTo>
                      <a:pt x="22" y="180"/>
                      <a:pt x="22" y="183"/>
                      <a:pt x="24" y="185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5" y="206"/>
                      <a:pt x="48" y="207"/>
                      <a:pt x="51" y="205"/>
                    </a:cubicBezTo>
                    <a:cubicBezTo>
                      <a:pt x="73" y="189"/>
                      <a:pt x="73" y="189"/>
                      <a:pt x="73" y="189"/>
                    </a:cubicBezTo>
                    <a:cubicBezTo>
                      <a:pt x="78" y="192"/>
                      <a:pt x="84" y="194"/>
                      <a:pt x="89" y="196"/>
                    </a:cubicBezTo>
                    <a:cubicBezTo>
                      <a:pt x="94" y="223"/>
                      <a:pt x="94" y="223"/>
                      <a:pt x="94" y="223"/>
                    </a:cubicBezTo>
                    <a:cubicBezTo>
                      <a:pt x="95" y="226"/>
                      <a:pt x="97" y="228"/>
                      <a:pt x="100" y="228"/>
                    </a:cubicBezTo>
                    <a:cubicBezTo>
                      <a:pt x="127" y="228"/>
                      <a:pt x="127" y="228"/>
                      <a:pt x="127" y="228"/>
                    </a:cubicBezTo>
                    <a:cubicBezTo>
                      <a:pt x="130" y="228"/>
                      <a:pt x="133" y="226"/>
                      <a:pt x="133" y="223"/>
                    </a:cubicBezTo>
                    <a:cubicBezTo>
                      <a:pt x="138" y="196"/>
                      <a:pt x="138" y="196"/>
                      <a:pt x="138" y="196"/>
                    </a:cubicBezTo>
                    <a:cubicBezTo>
                      <a:pt x="144" y="194"/>
                      <a:pt x="149" y="192"/>
                      <a:pt x="154" y="190"/>
                    </a:cubicBezTo>
                    <a:cubicBezTo>
                      <a:pt x="177" y="205"/>
                      <a:pt x="177" y="205"/>
                      <a:pt x="177" y="205"/>
                    </a:cubicBezTo>
                    <a:cubicBezTo>
                      <a:pt x="180" y="207"/>
                      <a:pt x="183" y="207"/>
                      <a:pt x="185" y="205"/>
                    </a:cubicBezTo>
                    <a:cubicBezTo>
                      <a:pt x="204" y="185"/>
                      <a:pt x="204" y="185"/>
                      <a:pt x="204" y="185"/>
                    </a:cubicBezTo>
                    <a:cubicBezTo>
                      <a:pt x="206" y="183"/>
                      <a:pt x="206" y="180"/>
                      <a:pt x="205" y="178"/>
                    </a:cubicBezTo>
                    <a:cubicBezTo>
                      <a:pt x="189" y="155"/>
                      <a:pt x="189" y="155"/>
                      <a:pt x="189" y="155"/>
                    </a:cubicBezTo>
                    <a:cubicBezTo>
                      <a:pt x="192" y="150"/>
                      <a:pt x="194" y="144"/>
                      <a:pt x="196" y="139"/>
                    </a:cubicBezTo>
                    <a:cubicBezTo>
                      <a:pt x="223" y="134"/>
                      <a:pt x="223" y="134"/>
                      <a:pt x="223" y="134"/>
                    </a:cubicBezTo>
                    <a:cubicBezTo>
                      <a:pt x="226" y="133"/>
                      <a:pt x="228" y="131"/>
                      <a:pt x="228" y="128"/>
                    </a:cubicBezTo>
                    <a:cubicBezTo>
                      <a:pt x="228" y="100"/>
                      <a:pt x="228" y="100"/>
                      <a:pt x="228" y="100"/>
                    </a:cubicBezTo>
                    <a:cubicBezTo>
                      <a:pt x="228" y="98"/>
                      <a:pt x="226" y="95"/>
                      <a:pt x="223" y="95"/>
                    </a:cubicBezTo>
                    <a:close/>
                    <a:moveTo>
                      <a:pt x="114" y="149"/>
                    </a:moveTo>
                    <a:cubicBezTo>
                      <a:pt x="95" y="149"/>
                      <a:pt x="79" y="133"/>
                      <a:pt x="79" y="114"/>
                    </a:cubicBezTo>
                    <a:cubicBezTo>
                      <a:pt x="79" y="95"/>
                      <a:pt x="95" y="79"/>
                      <a:pt x="114" y="79"/>
                    </a:cubicBezTo>
                    <a:cubicBezTo>
                      <a:pt x="133" y="79"/>
                      <a:pt x="149" y="95"/>
                      <a:pt x="149" y="114"/>
                    </a:cubicBezTo>
                    <a:cubicBezTo>
                      <a:pt x="149" y="133"/>
                      <a:pt x="133" y="149"/>
                      <a:pt x="114" y="14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Group 86"/>
            <p:cNvGrpSpPr/>
            <p:nvPr/>
          </p:nvGrpSpPr>
          <p:grpSpPr>
            <a:xfrm flipH="1">
              <a:off x="7915959" y="4102592"/>
              <a:ext cx="650100" cy="611149"/>
              <a:chOff x="7569900" y="222709"/>
              <a:chExt cx="1520692" cy="1429580"/>
            </a:xfrm>
          </p:grpSpPr>
          <p:sp>
            <p:nvSpPr>
              <p:cNvPr id="27" name="Heptagon 87"/>
              <p:cNvSpPr/>
              <p:nvPr/>
            </p:nvSpPr>
            <p:spPr>
              <a:xfrm>
                <a:off x="7569900" y="222709"/>
                <a:ext cx="1520692" cy="1429580"/>
              </a:xfrm>
              <a:prstGeom prst="heptagon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Freeform: Shape 88"/>
              <p:cNvSpPr/>
              <p:nvPr/>
            </p:nvSpPr>
            <p:spPr bwMode="auto">
              <a:xfrm>
                <a:off x="7901138" y="508391"/>
                <a:ext cx="858217" cy="858217"/>
              </a:xfrm>
              <a:custGeom>
                <a:gdLst>
                  <a:gd fmla="*/ 116 w 232" name="T0"/>
                  <a:gd fmla="*/ 0 h 232" name="T1"/>
                  <a:gd fmla="*/ 0 w 232" name="T2"/>
                  <a:gd fmla="*/ 116 h 232" name="T3"/>
                  <a:gd fmla="*/ 116 w 232" name="T4"/>
                  <a:gd fmla="*/ 232 h 232" name="T5"/>
                  <a:gd fmla="*/ 232 w 232" name="T6"/>
                  <a:gd fmla="*/ 116 h 232" name="T7"/>
                  <a:gd fmla="*/ 116 w 232" name="T8"/>
                  <a:gd fmla="*/ 0 h 232" name="T9"/>
                  <a:gd fmla="*/ 129 w 232" name="T10"/>
                  <a:gd fmla="*/ 208 h 232" name="T11"/>
                  <a:gd fmla="*/ 129 w 232" name="T12"/>
                  <a:gd fmla="*/ 190 h 232" name="T13"/>
                  <a:gd fmla="*/ 117 w 232" name="T14"/>
                  <a:gd fmla="*/ 178 h 232" name="T15"/>
                  <a:gd fmla="*/ 105 w 232" name="T16"/>
                  <a:gd fmla="*/ 190 h 232" name="T17"/>
                  <a:gd fmla="*/ 105 w 232" name="T18"/>
                  <a:gd fmla="*/ 208 h 232" name="T19"/>
                  <a:gd fmla="*/ 25 w 232" name="T20"/>
                  <a:gd fmla="*/ 129 h 232" name="T21"/>
                  <a:gd fmla="*/ 42 w 232" name="T22"/>
                  <a:gd fmla="*/ 129 h 232" name="T23"/>
                  <a:gd fmla="*/ 53 w 232" name="T24"/>
                  <a:gd fmla="*/ 117 h 232" name="T25"/>
                  <a:gd fmla="*/ 42 w 232" name="T26"/>
                  <a:gd fmla="*/ 105 h 232" name="T27"/>
                  <a:gd fmla="*/ 24 w 232" name="T28"/>
                  <a:gd fmla="*/ 105 h 232" name="T29"/>
                  <a:gd fmla="*/ 104 w 232" name="T30"/>
                  <a:gd fmla="*/ 25 h 232" name="T31"/>
                  <a:gd fmla="*/ 104 w 232" name="T32"/>
                  <a:gd fmla="*/ 41 h 232" name="T33"/>
                  <a:gd fmla="*/ 116 w 232" name="T34"/>
                  <a:gd fmla="*/ 53 h 232" name="T35"/>
                  <a:gd fmla="*/ 128 w 232" name="T36"/>
                  <a:gd fmla="*/ 41 h 232" name="T37"/>
                  <a:gd fmla="*/ 128 w 232" name="T38"/>
                  <a:gd fmla="*/ 25 h 232" name="T39"/>
                  <a:gd fmla="*/ 208 w 232" name="T40"/>
                  <a:gd fmla="*/ 104 h 232" name="T41"/>
                  <a:gd fmla="*/ 190 w 232" name="T42"/>
                  <a:gd fmla="*/ 104 h 232" name="T43"/>
                  <a:gd fmla="*/ 179 w 232" name="T44"/>
                  <a:gd fmla="*/ 116 h 232" name="T45"/>
                  <a:gd fmla="*/ 190 w 232" name="T46"/>
                  <a:gd fmla="*/ 128 h 232" name="T47"/>
                  <a:gd fmla="*/ 208 w 232" name="T48"/>
                  <a:gd fmla="*/ 128 h 232" name="T49"/>
                  <a:gd fmla="*/ 129 w 232" name="T50"/>
                  <a:gd fmla="*/ 208 h 232" name="T51"/>
                  <a:gd fmla="*/ 124 w 232" name="T52"/>
                  <a:gd fmla="*/ 94 h 232" name="T53"/>
                  <a:gd fmla="*/ 70 w 232" name="T54"/>
                  <a:gd fmla="*/ 69 h 232" name="T55"/>
                  <a:gd fmla="*/ 94 w 232" name="T56"/>
                  <a:gd fmla="*/ 124 h 232" name="T57"/>
                  <a:gd fmla="*/ 109 w 232" name="T58"/>
                  <a:gd fmla="*/ 138 h 232" name="T59"/>
                  <a:gd fmla="*/ 163 w 232" name="T60"/>
                  <a:gd fmla="*/ 163 h 232" name="T61"/>
                  <a:gd fmla="*/ 138 w 232" name="T62"/>
                  <a:gd fmla="*/ 108 h 232" name="T63"/>
                  <a:gd fmla="*/ 124 w 232" name="T64"/>
                  <a:gd fmla="*/ 94 h 232" name="T65"/>
                  <a:gd fmla="*/ 123 w 232" name="T66"/>
                  <a:gd fmla="*/ 123 h 232" name="T67"/>
                  <a:gd fmla="*/ 110 w 232" name="T68"/>
                  <a:gd fmla="*/ 123 h 232" name="T69"/>
                  <a:gd fmla="*/ 110 w 232" name="T70"/>
                  <a:gd fmla="*/ 109 h 232" name="T71"/>
                  <a:gd fmla="*/ 123 w 232" name="T72"/>
                  <a:gd fmla="*/ 109 h 232" name="T73"/>
                  <a:gd fmla="*/ 123 w 232" name="T74"/>
                  <a:gd fmla="*/ 123 h 232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231" w="231">
                    <a:moveTo>
                      <a:pt x="116" y="0"/>
                    </a:moveTo>
                    <a:cubicBezTo>
                      <a:pt x="52" y="0"/>
                      <a:pt x="0" y="52"/>
                      <a:pt x="0" y="116"/>
                    </a:cubicBezTo>
                    <a:cubicBezTo>
                      <a:pt x="0" y="180"/>
                      <a:pt x="52" y="232"/>
                      <a:pt x="116" y="232"/>
                    </a:cubicBez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52"/>
                      <a:pt x="180" y="0"/>
                      <a:pt x="116" y="0"/>
                    </a:cubicBezTo>
                    <a:close/>
                    <a:moveTo>
                      <a:pt x="129" y="208"/>
                    </a:moveTo>
                    <a:cubicBezTo>
                      <a:pt x="129" y="190"/>
                      <a:pt x="129" y="190"/>
                      <a:pt x="129" y="190"/>
                    </a:cubicBezTo>
                    <a:cubicBezTo>
                      <a:pt x="129" y="183"/>
                      <a:pt x="123" y="178"/>
                      <a:pt x="117" y="178"/>
                    </a:cubicBezTo>
                    <a:cubicBezTo>
                      <a:pt x="110" y="178"/>
                      <a:pt x="105" y="183"/>
                      <a:pt x="105" y="190"/>
                    </a:cubicBezTo>
                    <a:cubicBezTo>
                      <a:pt x="105" y="208"/>
                      <a:pt x="105" y="208"/>
                      <a:pt x="105" y="208"/>
                    </a:cubicBezTo>
                    <a:cubicBezTo>
                      <a:pt x="63" y="203"/>
                      <a:pt x="30" y="170"/>
                      <a:pt x="25" y="129"/>
                    </a:cubicBezTo>
                    <a:cubicBezTo>
                      <a:pt x="42" y="129"/>
                      <a:pt x="42" y="129"/>
                      <a:pt x="42" y="129"/>
                    </a:cubicBezTo>
                    <a:cubicBezTo>
                      <a:pt x="48" y="129"/>
                      <a:pt x="53" y="123"/>
                      <a:pt x="53" y="117"/>
                    </a:cubicBezTo>
                    <a:cubicBezTo>
                      <a:pt x="53" y="110"/>
                      <a:pt x="48" y="105"/>
                      <a:pt x="42" y="105"/>
                    </a:cubicBezTo>
                    <a:cubicBezTo>
                      <a:pt x="24" y="105"/>
                      <a:pt x="24" y="105"/>
                      <a:pt x="24" y="105"/>
                    </a:cubicBezTo>
                    <a:cubicBezTo>
                      <a:pt x="29" y="63"/>
                      <a:pt x="63" y="30"/>
                      <a:pt x="104" y="25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04" y="47"/>
                      <a:pt x="109" y="53"/>
                      <a:pt x="116" y="53"/>
                    </a:cubicBezTo>
                    <a:cubicBezTo>
                      <a:pt x="122" y="53"/>
                      <a:pt x="128" y="47"/>
                      <a:pt x="128" y="41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69" y="30"/>
                      <a:pt x="202" y="63"/>
                      <a:pt x="208" y="104"/>
                    </a:cubicBezTo>
                    <a:cubicBezTo>
                      <a:pt x="190" y="104"/>
                      <a:pt x="190" y="104"/>
                      <a:pt x="190" y="104"/>
                    </a:cubicBezTo>
                    <a:cubicBezTo>
                      <a:pt x="184" y="104"/>
                      <a:pt x="179" y="109"/>
                      <a:pt x="179" y="116"/>
                    </a:cubicBezTo>
                    <a:cubicBezTo>
                      <a:pt x="179" y="122"/>
                      <a:pt x="184" y="128"/>
                      <a:pt x="190" y="128"/>
                    </a:cubicBezTo>
                    <a:cubicBezTo>
                      <a:pt x="208" y="128"/>
                      <a:pt x="208" y="128"/>
                      <a:pt x="208" y="128"/>
                    </a:cubicBezTo>
                    <a:cubicBezTo>
                      <a:pt x="203" y="169"/>
                      <a:pt x="170" y="202"/>
                      <a:pt x="129" y="208"/>
                    </a:cubicBezTo>
                    <a:close/>
                    <a:moveTo>
                      <a:pt x="124" y="94"/>
                    </a:moveTo>
                    <a:cubicBezTo>
                      <a:pt x="70" y="69"/>
                      <a:pt x="70" y="69"/>
                      <a:pt x="70" y="69"/>
                    </a:cubicBezTo>
                    <a:cubicBezTo>
                      <a:pt x="94" y="124"/>
                      <a:pt x="94" y="124"/>
                      <a:pt x="94" y="124"/>
                    </a:cubicBezTo>
                    <a:cubicBezTo>
                      <a:pt x="97" y="129"/>
                      <a:pt x="103" y="136"/>
                      <a:pt x="109" y="138"/>
                    </a:cubicBezTo>
                    <a:cubicBezTo>
                      <a:pt x="163" y="163"/>
                      <a:pt x="163" y="163"/>
                      <a:pt x="163" y="163"/>
                    </a:cubicBezTo>
                    <a:cubicBezTo>
                      <a:pt x="138" y="108"/>
                      <a:pt x="138" y="108"/>
                      <a:pt x="138" y="108"/>
                    </a:cubicBezTo>
                    <a:cubicBezTo>
                      <a:pt x="136" y="103"/>
                      <a:pt x="130" y="96"/>
                      <a:pt x="124" y="94"/>
                    </a:cubicBezTo>
                    <a:close/>
                    <a:moveTo>
                      <a:pt x="123" y="123"/>
                    </a:moveTo>
                    <a:cubicBezTo>
                      <a:pt x="119" y="126"/>
                      <a:pt x="113" y="126"/>
                      <a:pt x="110" y="123"/>
                    </a:cubicBezTo>
                    <a:cubicBezTo>
                      <a:pt x="106" y="119"/>
                      <a:pt x="106" y="113"/>
                      <a:pt x="110" y="109"/>
                    </a:cubicBezTo>
                    <a:cubicBezTo>
                      <a:pt x="113" y="106"/>
                      <a:pt x="119" y="106"/>
                      <a:pt x="123" y="109"/>
                    </a:cubicBezTo>
                    <a:cubicBezTo>
                      <a:pt x="127" y="113"/>
                      <a:pt x="127" y="119"/>
                      <a:pt x="123" y="1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55"/>
            <p:cNvGrpSpPr/>
            <p:nvPr/>
          </p:nvGrpSpPr>
          <p:grpSpPr>
            <a:xfrm>
              <a:off x="3623831" y="3474218"/>
              <a:ext cx="2495623" cy="707886"/>
              <a:chOff x="1523492" y="2821689"/>
              <a:chExt cx="2327662" cy="707886"/>
            </a:xfrm>
          </p:grpSpPr>
          <p:sp>
            <p:nvSpPr>
              <p:cNvPr id="25" name="TextBox 56"/>
              <p:cNvSpPr txBox="1"/>
              <p:nvPr/>
            </p:nvSpPr>
            <p:spPr bwMode="auto">
              <a:xfrm>
                <a:off x="1523492" y="2821689"/>
                <a:ext cx="1744554" cy="24622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 anchorCtr="0" bIns="0" lIns="360000" rIns="216000" tIns="0" wrap="none">
                <a:normAutofit fontScale="92500" lnSpcReduction="20000"/>
                <a:scene3d>
                  <a:camera prst="orthographicFront"/>
                  <a:lightRig dir="t" rig="threePt"/>
                </a:scene3d>
                <a:sp3d>
                  <a:bevelT h="0" w="0"/>
                </a:sp3d>
              </a:bodyPr>
              <a:lstStyle/>
              <a:p>
                <a:pPr lvl="1" marL="0"/>
                <a:r>
                  <a:rPr altLang="en-US" b="1" lang="zh-CN" smtClean="0" sz="1600">
                    <a:solidFill>
                      <a:schemeClr val="accent2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单击添加标题 </a:t>
                </a:r>
              </a:p>
            </p:txBody>
          </p:sp>
          <p:sp>
            <p:nvSpPr>
              <p:cNvPr id="26" name="TextBox 57"/>
              <p:cNvSpPr txBox="1"/>
              <p:nvPr/>
            </p:nvSpPr>
            <p:spPr bwMode="auto">
              <a:xfrm>
                <a:off x="1523492" y="3067910"/>
                <a:ext cx="2327662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 anchorCtr="0" bIns="0" lIns="360000" rIns="216000" tIns="0" wrap="square">
                <a:normAutofit fontScale="70000" lnSpcReduction="20000"/>
                <a:scene3d>
                  <a:camera prst="orthographicFront"/>
                  <a:lightRig dir="t" rig="threePt"/>
                </a:scene3d>
                <a:sp3d>
                  <a:bevelT h="0" w="0"/>
                </a:sp3d>
              </a:bodyPr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altLang="en-US" lang="zh-CN" sz="1000"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 </a:t>
                </a:r>
                <a:br>
                  <a:rPr altLang="en-US" lang="zh-CN" sz="1000"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altLang="en-US" lang="zh-CN" sz="1000">
                    <a:latin typeface="+mn-lt"/>
                    <a:ea typeface="+mn-ea"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16" name="Group 58"/>
            <p:cNvGrpSpPr/>
            <p:nvPr/>
          </p:nvGrpSpPr>
          <p:grpSpPr>
            <a:xfrm>
              <a:off x="6232618" y="2931863"/>
              <a:ext cx="2495623" cy="707886"/>
              <a:chOff x="1523492" y="2821689"/>
              <a:chExt cx="2327662" cy="707886"/>
            </a:xfrm>
          </p:grpSpPr>
          <p:sp>
            <p:nvSpPr>
              <p:cNvPr id="23" name="TextBox 59"/>
              <p:cNvSpPr txBox="1"/>
              <p:nvPr/>
            </p:nvSpPr>
            <p:spPr bwMode="auto">
              <a:xfrm>
                <a:off x="1523492" y="2821689"/>
                <a:ext cx="1744554" cy="24622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 anchorCtr="0" bIns="0" lIns="360000" rIns="216000" tIns="0" wrap="none">
                <a:normAutofit fontScale="92500" lnSpcReduction="20000"/>
                <a:scene3d>
                  <a:camera prst="orthographicFront"/>
                  <a:lightRig dir="t" rig="threePt"/>
                </a:scene3d>
                <a:sp3d>
                  <a:bevelT h="0" w="0"/>
                </a:sp3d>
              </a:bodyPr>
              <a:lstStyle/>
              <a:p>
                <a:pPr lvl="1" marL="0"/>
                <a:r>
                  <a:rPr altLang="en-US" b="1" lang="zh-CN" smtClean="0" sz="160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单击添加标题</a:t>
                </a:r>
              </a:p>
            </p:txBody>
          </p:sp>
          <p:sp>
            <p:nvSpPr>
              <p:cNvPr id="24" name="TextBox 60"/>
              <p:cNvSpPr txBox="1"/>
              <p:nvPr/>
            </p:nvSpPr>
            <p:spPr bwMode="auto">
              <a:xfrm>
                <a:off x="1523492" y="3067910"/>
                <a:ext cx="2327662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 anchorCtr="0" bIns="0" lIns="360000" rIns="216000" tIns="0" wrap="square">
                <a:normAutofit fontScale="70000" lnSpcReduction="20000"/>
                <a:scene3d>
                  <a:camera prst="orthographicFront"/>
                  <a:lightRig dir="t" rig="threePt"/>
                </a:scene3d>
                <a:sp3d>
                  <a:bevelT h="0" w="0"/>
                </a:sp3d>
              </a:bodyPr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altLang="en-US" lang="zh-CN" sz="1000"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 </a:t>
                </a:r>
                <a:br>
                  <a:rPr altLang="en-US" lang="zh-CN" sz="1000"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altLang="en-US" lang="zh-CN" sz="1000">
                    <a:latin typeface="+mn-lt"/>
                    <a:ea typeface="+mn-ea"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17" name="Group 61"/>
            <p:cNvGrpSpPr/>
            <p:nvPr/>
          </p:nvGrpSpPr>
          <p:grpSpPr>
            <a:xfrm>
              <a:off x="9261568" y="1691109"/>
              <a:ext cx="2495623" cy="707886"/>
              <a:chOff x="1523492" y="2821689"/>
              <a:chExt cx="2327662" cy="707886"/>
            </a:xfrm>
          </p:grpSpPr>
          <p:sp>
            <p:nvSpPr>
              <p:cNvPr id="21" name="TextBox 62"/>
              <p:cNvSpPr txBox="1"/>
              <p:nvPr/>
            </p:nvSpPr>
            <p:spPr bwMode="auto">
              <a:xfrm>
                <a:off x="1523492" y="2821689"/>
                <a:ext cx="1744554" cy="24622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 anchorCtr="0" bIns="0" lIns="360000" rIns="216000" tIns="0" wrap="none">
                <a:normAutofit fontScale="92500" lnSpcReduction="20000"/>
                <a:scene3d>
                  <a:camera prst="orthographicFront"/>
                  <a:lightRig dir="t" rig="threePt"/>
                </a:scene3d>
                <a:sp3d>
                  <a:bevelT h="0" w="0"/>
                </a:sp3d>
              </a:bodyPr>
              <a:lstStyle/>
              <a:p>
                <a:pPr lvl="1" marL="0"/>
                <a:r>
                  <a:rPr altLang="en-US" b="1" lang="zh-CN" smtClean="0" sz="1600">
                    <a:solidFill>
                      <a:schemeClr val="accent3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单击添加标题</a:t>
                </a:r>
              </a:p>
            </p:txBody>
          </p:sp>
          <p:sp>
            <p:nvSpPr>
              <p:cNvPr id="22" name="TextBox 63"/>
              <p:cNvSpPr txBox="1"/>
              <p:nvPr/>
            </p:nvSpPr>
            <p:spPr bwMode="auto">
              <a:xfrm>
                <a:off x="1523492" y="3067910"/>
                <a:ext cx="2327662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 anchorCtr="0" bIns="0" lIns="360000" rIns="216000" tIns="0" wrap="square">
                <a:normAutofit fontScale="70000" lnSpcReduction="20000"/>
                <a:scene3d>
                  <a:camera prst="orthographicFront"/>
                  <a:lightRig dir="t" rig="threePt"/>
                </a:scene3d>
                <a:sp3d>
                  <a:bevelT h="0" w="0"/>
                </a:sp3d>
              </a:bodyPr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altLang="en-US" lang="zh-CN" sz="1000"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 </a:t>
                </a:r>
                <a:br>
                  <a:rPr altLang="en-US" lang="zh-CN" sz="1000"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altLang="en-US" lang="zh-CN" sz="1000">
                    <a:latin typeface="+mn-lt"/>
                    <a:ea typeface="+mn-ea"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18" name="Group 64"/>
            <p:cNvGrpSpPr/>
            <p:nvPr/>
          </p:nvGrpSpPr>
          <p:grpSpPr>
            <a:xfrm>
              <a:off x="8281552" y="5003076"/>
              <a:ext cx="2495623" cy="707886"/>
              <a:chOff x="1523492" y="2821689"/>
              <a:chExt cx="2327662" cy="707886"/>
            </a:xfrm>
          </p:grpSpPr>
          <p:sp>
            <p:nvSpPr>
              <p:cNvPr id="19" name="TextBox 65"/>
              <p:cNvSpPr txBox="1"/>
              <p:nvPr/>
            </p:nvSpPr>
            <p:spPr bwMode="auto">
              <a:xfrm>
                <a:off x="1523492" y="2821689"/>
                <a:ext cx="1744554" cy="24622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 anchorCtr="0" bIns="0" lIns="360000" rIns="216000" tIns="0" wrap="none">
                <a:normAutofit fontScale="92500" lnSpcReduction="20000"/>
                <a:scene3d>
                  <a:camera prst="orthographicFront"/>
                  <a:lightRig dir="t" rig="threePt"/>
                </a:scene3d>
                <a:sp3d>
                  <a:bevelT h="0" w="0"/>
                </a:sp3d>
              </a:bodyPr>
              <a:lstStyle/>
              <a:p>
                <a:pPr lvl="1" marL="0"/>
                <a:r>
                  <a:rPr altLang="en-US" b="1" lang="zh-CN" smtClean="0" sz="1600">
                    <a:solidFill>
                      <a:schemeClr val="accent4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单击添加标题</a:t>
                </a:r>
              </a:p>
            </p:txBody>
          </p:sp>
          <p:sp>
            <p:nvSpPr>
              <p:cNvPr id="20" name="TextBox 66"/>
              <p:cNvSpPr txBox="1"/>
              <p:nvPr/>
            </p:nvSpPr>
            <p:spPr bwMode="auto">
              <a:xfrm>
                <a:off x="1523492" y="3067910"/>
                <a:ext cx="2327662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 anchorCtr="0" bIns="0" lIns="360000" rIns="216000" tIns="0" wrap="square">
                <a:normAutofit fontScale="70000" lnSpcReduction="20000"/>
                <a:scene3d>
                  <a:camera prst="orthographicFront"/>
                  <a:lightRig dir="t" rig="threePt"/>
                </a:scene3d>
                <a:sp3d>
                  <a:bevelT h="0" w="0"/>
                </a:sp3d>
              </a:bodyPr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altLang="en-US" lang="zh-CN" sz="1000"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 </a:t>
                </a:r>
                <a:br>
                  <a:rPr altLang="en-US" lang="zh-CN" sz="1000"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altLang="en-US" lang="zh-CN" sz="1000">
                    <a:latin typeface="+mn-lt"/>
                    <a:ea typeface="+mn-ea"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1262A393-396C-4836-83A8-0C10E398972B}"/>
              </a:ext>
            </a:extLst>
          </p:cNvPr>
          <p:cNvGrpSpPr/>
          <p:nvPr/>
        </p:nvGrpSpPr>
        <p:grpSpPr>
          <a:xfrm>
            <a:off x="323528" y="0"/>
            <a:ext cx="2087905" cy="578162"/>
            <a:chOff x="323528" y="0"/>
            <a:chExt cx="2087905" cy="578162"/>
          </a:xfrm>
        </p:grpSpPr>
        <p:sp>
          <p:nvSpPr>
            <p:cNvPr id="63" name="TextBox 86">
              <a:extLst>
                <a:ext uri="{FF2B5EF4-FFF2-40B4-BE49-F238E27FC236}">
                  <a16:creationId xmlns:a16="http://schemas.microsoft.com/office/drawing/2014/main" id="{0D440555-EB1F-4887-A6CA-384C87A70FB3}"/>
                </a:ext>
              </a:extLst>
            </p:cNvPr>
            <p:cNvSpPr txBox="1"/>
            <p:nvPr/>
          </p:nvSpPr>
          <p:spPr>
            <a:xfrm>
              <a:off x="576196" y="58248"/>
              <a:ext cx="1835237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2400">
                  <a:latin typeface="+mn-lt"/>
                  <a:ea typeface="+mn-ea"/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11A0E9D9-3FFF-4CCD-A27D-1C1C6A82DA04}"/>
                </a:ext>
              </a:extLst>
            </p:cNvPr>
            <p:cNvSpPr/>
            <p:nvPr/>
          </p:nvSpPr>
          <p:spPr>
            <a:xfrm>
              <a:off x="323528" y="0"/>
              <a:ext cx="216024" cy="5781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1674690003"/>
      </p:ext>
    </p:extLst>
  </p:cSld>
  <p:clrMapOvr>
    <a:masterClrMapping/>
  </p:clrMapOvr>
  <p:transition spd="med">
    <p:pull/>
  </p:transition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B8BFF9A-92E2-494C-8910-C5C9154E6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2571750"/>
            <a:ext cx="9144000" cy="257175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9D50067-3C16-4BC6-9C68-D8CCE919350A}"/>
              </a:ext>
            </a:extLst>
          </p:cNvPr>
          <p:cNvSpPr/>
          <p:nvPr/>
        </p:nvSpPr>
        <p:spPr>
          <a:xfrm>
            <a:off x="467544" y="411510"/>
            <a:ext cx="8208912" cy="4320480"/>
          </a:xfrm>
          <a:prstGeom prst="roundRect">
            <a:avLst>
              <a:gd fmla="val 3113" name="adj"/>
            </a:avLst>
          </a:prstGeom>
          <a:solidFill>
            <a:schemeClr val="bg1"/>
          </a:solidFill>
          <a:ln>
            <a:noFill/>
          </a:ln>
          <a:effectLst>
            <a:outerShdw algn="ctr" blurRad="114300" rotWithShape="0" sx="102000" sy="10200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5A1C8C7D-5549-4319-962D-C7ED832D2642}"/>
              </a:ext>
            </a:extLst>
          </p:cNvPr>
          <p:cNvGrpSpPr/>
          <p:nvPr/>
        </p:nvGrpSpPr>
        <p:grpSpPr>
          <a:xfrm>
            <a:off x="1727686" y="1420780"/>
            <a:ext cx="1188135" cy="2123657"/>
            <a:chOff x="4499992" y="1114046"/>
            <a:chExt cx="519809" cy="521600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3B592E88-3047-49E6-82A2-9B73D270B837}"/>
                </a:ext>
              </a:extLst>
            </p:cNvPr>
            <p:cNvSpPr/>
            <p:nvPr/>
          </p:nvSpPr>
          <p:spPr>
            <a:xfrm>
              <a:off x="4499992" y="1131590"/>
              <a:ext cx="504056" cy="504056"/>
            </a:xfrm>
            <a:prstGeom prst="roundRect">
              <a:avLst>
                <a:gd fmla="val 6274" name="adj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6DF5622F-CF77-4901-914C-F1B464E26CE6}"/>
                </a:ext>
              </a:extLst>
            </p:cNvPr>
            <p:cNvSpPr txBox="1"/>
            <p:nvPr/>
          </p:nvSpPr>
          <p:spPr>
            <a:xfrm>
              <a:off x="4549499" y="1114046"/>
              <a:ext cx="470302" cy="516556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r>
                <a:rPr altLang="zh-CN" lang="en-US" sz="13800">
                  <a:solidFill>
                    <a:schemeClr val="bg1"/>
                  </a:solidFill>
                  <a:ea charset="-122" pitchFamily="34" typeface="微软雅黑"/>
                  <a:cs charset="0" panose="020f0502020204030204" pitchFamily="34" typeface="Calibri"/>
                </a:rPr>
                <a:t>2</a:t>
              </a: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FE7FE15F-68A8-47E7-A726-FE68DA345626}"/>
              </a:ext>
            </a:extLst>
          </p:cNvPr>
          <p:cNvSpPr txBox="1"/>
          <p:nvPr/>
        </p:nvSpPr>
        <p:spPr>
          <a:xfrm>
            <a:off x="3388177" y="2179770"/>
            <a:ext cx="3564898" cy="6705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dist"/>
            <a:r>
              <a:rPr altLang="en-US" b="1" lang="zh-CN" sz="4400">
                <a:solidFill>
                  <a:schemeClr val="accent6"/>
                </a:solidFill>
                <a:latin charset="-122" panose="020b0503020204020204" pitchFamily="34" typeface="微软雅黑"/>
                <a:ea charset="-122" pitchFamily="34" typeface="微软雅黑"/>
              </a:rPr>
              <a:t>工作完成情况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FAB79C8-B4BB-4B3A-AFF9-6103838FABF0}"/>
              </a:ext>
            </a:extLst>
          </p:cNvPr>
          <p:cNvSpPr txBox="1"/>
          <p:nvPr/>
        </p:nvSpPr>
        <p:spPr>
          <a:xfrm>
            <a:off x="3383364" y="3003798"/>
            <a:ext cx="3564897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dist"/>
            <a:r>
              <a:rPr altLang="zh-CN" b="1" lang="en-US" sz="1400">
                <a:solidFill>
                  <a:schemeClr val="tx2">
                    <a:lumMod val="75000"/>
                  </a:schemeClr>
                </a:solidFill>
              </a:rPr>
              <a:t>ANNUAL WORK SUMMARY</a:t>
            </a:r>
          </a:p>
        </p:txBody>
      </p:sp>
    </p:spTree>
    <p:extLst>
      <p:ext uri="{BB962C8B-B14F-4D97-AF65-F5344CB8AC3E}">
        <p14:creationId val="3253250205"/>
      </p:ext>
    </p:extLst>
  </p:cSld>
  <p:clrMapOvr>
    <a:masterClrMapping/>
  </p:clrMapOvr>
  <p:transition spd="med">
    <p:pull/>
  </p:transition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998338" y="724719"/>
            <a:ext cx="1917158" cy="3782016"/>
            <a:chOff x="1066734" y="1408480"/>
            <a:chExt cx="2331826" cy="4600039"/>
          </a:xfrm>
        </p:grpSpPr>
        <p:sp>
          <p:nvSpPr>
            <p:cNvPr id="21" name="矩形 20"/>
            <p:cNvSpPr/>
            <p:nvPr/>
          </p:nvSpPr>
          <p:spPr>
            <a:xfrm>
              <a:off x="1066734" y="3910940"/>
              <a:ext cx="2331826" cy="5086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none">
              <a:normAutofit/>
            </a:bodyPr>
            <a:lstStyle/>
            <a:p>
              <a:pPr algn="ctr"/>
              <a:r>
                <a:rPr altLang="en-US" b="1" lang="zh-CN" smtClean="0" sz="1200">
                  <a:cs typeface="+mn-ea"/>
                  <a:sym typeface="+mn-lt"/>
                </a:rPr>
                <a:t>单击添加标题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1066734" y="4419600"/>
              <a:ext cx="2331826" cy="1400810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任意多边形 5"/>
            <p:cNvSpPr/>
            <p:nvPr/>
          </p:nvSpPr>
          <p:spPr bwMode="auto">
            <a:xfrm>
              <a:off x="2693875" y="5630263"/>
              <a:ext cx="397608" cy="378256"/>
            </a:xfrm>
            <a:custGeom>
              <a:gdLst>
                <a:gd fmla="*/ 0 w 452" name="T0"/>
                <a:gd fmla="*/ 0 h 430" name="T1"/>
                <a:gd fmla="*/ 452 w 452" name="T2"/>
                <a:gd fmla="*/ 0 h 430" name="T3"/>
                <a:gd fmla="*/ 452 w 452" name="T4"/>
                <a:gd fmla="*/ 430 h 430" name="T5"/>
                <a:gd fmla="*/ 0 w 452" name="T6"/>
                <a:gd fmla="*/ 430 h 430" name="T7"/>
                <a:gd fmla="*/ 0 w 452" name="T8"/>
                <a:gd fmla="*/ 0 h 430" name="T9"/>
                <a:gd fmla="*/ 0 w 452" name="T10"/>
                <a:gd fmla="*/ 0 h 43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30" w="452">
                  <a:moveTo>
                    <a:pt x="0" y="0"/>
                  </a:moveTo>
                  <a:lnTo>
                    <a:pt x="452" y="0"/>
                  </a:lnTo>
                  <a:lnTo>
                    <a:pt x="452" y="430"/>
                  </a:lnTo>
                  <a:lnTo>
                    <a:pt x="0" y="4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文本框 6"/>
            <p:cNvSpPr txBox="1"/>
            <p:nvPr/>
          </p:nvSpPr>
          <p:spPr>
            <a:xfrm>
              <a:off x="1066734" y="3910939"/>
              <a:ext cx="2331826" cy="508660"/>
            </a:xfrm>
            <a:prstGeom prst="rect">
              <a:avLst/>
            </a:prstGeom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文本框 7"/>
            <p:cNvSpPr txBox="1"/>
            <p:nvPr/>
          </p:nvSpPr>
          <p:spPr>
            <a:xfrm>
              <a:off x="2693875" y="5630263"/>
              <a:ext cx="398376" cy="378256"/>
            </a:xfrm>
            <a:prstGeom prst="rect">
              <a:avLst/>
            </a:prstGeom>
          </p:spPr>
          <p:txBody>
            <a:bodyPr anchor="ctr" wrap="none">
              <a:normAutofit/>
            </a:bodyPr>
            <a:lstStyle/>
            <a:p>
              <a:pPr algn="ctr" indent="0" marL="0">
                <a:buNone/>
              </a:pPr>
              <a:r>
                <a:rPr lang="en-US" sz="1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1066734" y="1408480"/>
              <a:ext cx="2331826" cy="2502457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 b="-6000"/>
              </a:stretch>
            </a:blipFill>
            <a:ln algn="ctr" cap="flat" cmpd="sng" w="12700">
              <a:noFill/>
              <a:prstDash val="solid"/>
              <a:miter lim="800000"/>
            </a:ln>
            <a:effectLst/>
            <a:extLst>
              <a:ext uri="{91240B29-F687-4F45-9708-019B960494DF}">
                <a14:hiddenLine algn="ctr" cap="flat" cmpd="sng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066734" y="4766062"/>
              <a:ext cx="2331826" cy="707886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900"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altLang="en-US" lang="zh-CN" sz="900">
                  <a:latin typeface="+mn-lt"/>
                  <a:ea typeface="+mn-ea"/>
                  <a:cs typeface="+mn-ea"/>
                  <a:sym typeface="+mn-lt"/>
                </a:rPr>
              </a:br>
              <a:r>
                <a:rPr altLang="en-US" lang="zh-CN" sz="900"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13421" y="724300"/>
            <a:ext cx="1917158" cy="3782854"/>
            <a:chOff x="3634409" y="1408480"/>
            <a:chExt cx="2331826" cy="4601058"/>
          </a:xfrm>
        </p:grpSpPr>
        <p:sp>
          <p:nvSpPr>
            <p:cNvPr id="14" name="矩形 13"/>
            <p:cNvSpPr/>
            <p:nvPr/>
          </p:nvSpPr>
          <p:spPr>
            <a:xfrm>
              <a:off x="3634409" y="3910940"/>
              <a:ext cx="2331826" cy="50865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none">
              <a:normAutofit/>
            </a:bodyPr>
            <a:lstStyle/>
            <a:p>
              <a:pPr algn="ctr"/>
              <a:r>
                <a:rPr altLang="en-US" b="1" lang="zh-CN" smtClean="0" sz="1200">
                  <a:cs typeface="+mn-ea"/>
                  <a:sym typeface="+mn-lt"/>
                </a:rPr>
                <a:t>单击添加标题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3634409" y="4419600"/>
              <a:ext cx="2331826" cy="140081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任意多边形 12"/>
            <p:cNvSpPr/>
            <p:nvPr/>
          </p:nvSpPr>
          <p:spPr bwMode="auto">
            <a:xfrm>
              <a:off x="5269572" y="5631282"/>
              <a:ext cx="397608" cy="378256"/>
            </a:xfrm>
            <a:custGeom>
              <a:gdLst>
                <a:gd fmla="*/ 0 w 452" name="T0"/>
                <a:gd fmla="*/ 0 h 430" name="T1"/>
                <a:gd fmla="*/ 452 w 452" name="T2"/>
                <a:gd fmla="*/ 0 h 430" name="T3"/>
                <a:gd fmla="*/ 452 w 452" name="T4"/>
                <a:gd fmla="*/ 430 h 430" name="T5"/>
                <a:gd fmla="*/ 0 w 452" name="T6"/>
                <a:gd fmla="*/ 430 h 430" name="T7"/>
                <a:gd fmla="*/ 0 w 452" name="T8"/>
                <a:gd fmla="*/ 0 h 430" name="T9"/>
                <a:gd fmla="*/ 0 w 452" name="T10"/>
                <a:gd fmla="*/ 0 h 43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30" w="452">
                  <a:moveTo>
                    <a:pt x="0" y="0"/>
                  </a:moveTo>
                  <a:lnTo>
                    <a:pt x="452" y="0"/>
                  </a:lnTo>
                  <a:lnTo>
                    <a:pt x="452" y="430"/>
                  </a:lnTo>
                  <a:lnTo>
                    <a:pt x="0" y="4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typeface="+mn-lt"/>
                <a:ea charset="0" pitchFamily="34" typeface="Arial"/>
                <a:cs typeface="+mn-ea"/>
                <a:sym typeface="+mn-lt"/>
              </a:endParaRPr>
            </a:p>
          </p:txBody>
        </p:sp>
        <p:sp>
          <p:nvSpPr>
            <p:cNvPr id="17" name="文本框 13"/>
            <p:cNvSpPr txBox="1"/>
            <p:nvPr/>
          </p:nvSpPr>
          <p:spPr>
            <a:xfrm>
              <a:off x="3634409" y="3910940"/>
              <a:ext cx="2331826" cy="508660"/>
            </a:xfrm>
            <a:prstGeom prst="rect">
              <a:avLst/>
            </a:prstGeom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文本框 14"/>
            <p:cNvSpPr txBox="1"/>
            <p:nvPr/>
          </p:nvSpPr>
          <p:spPr>
            <a:xfrm>
              <a:off x="5269572" y="5631282"/>
              <a:ext cx="398376" cy="378256"/>
            </a:xfrm>
            <a:prstGeom prst="rect">
              <a:avLst/>
            </a:prstGeom>
          </p:spPr>
          <p:txBody>
            <a:bodyPr anchor="ctr" wrap="none">
              <a:normAutofit/>
            </a:bodyPr>
            <a:lstStyle/>
            <a:p>
              <a:pPr algn="ctr" indent="0" marL="0">
                <a:buNone/>
              </a:pPr>
              <a:r>
                <a:rPr lang="en-US" sz="1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3634409" y="1408480"/>
              <a:ext cx="2331826" cy="2502457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 algn="ctr" cap="flat" cmpd="sng" w="12700">
              <a:noFill/>
              <a:prstDash val="solid"/>
              <a:miter lim="800000"/>
            </a:ln>
            <a:effectLst/>
            <a:extLst>
              <a:ext uri="{91240B29-F687-4F45-9708-019B960494DF}">
                <a14:hiddenLine algn="ctr" cap="flat" cmpd="sng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634409" y="4766062"/>
              <a:ext cx="2331826" cy="707886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900"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altLang="en-US" lang="zh-CN" sz="900">
                  <a:latin typeface="+mn-lt"/>
                  <a:ea typeface="+mn-ea"/>
                  <a:cs typeface="+mn-ea"/>
                  <a:sym typeface="+mn-lt"/>
                </a:rPr>
              </a:br>
              <a:r>
                <a:rPr altLang="en-US" lang="zh-CN" sz="900"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228504" y="724719"/>
            <a:ext cx="1917158" cy="3782016"/>
            <a:chOff x="6215314" y="1408480"/>
            <a:chExt cx="2331826" cy="4600039"/>
          </a:xfrm>
        </p:grpSpPr>
        <p:sp>
          <p:nvSpPr>
            <p:cNvPr id="7" name="矩形 6"/>
            <p:cNvSpPr/>
            <p:nvPr/>
          </p:nvSpPr>
          <p:spPr>
            <a:xfrm>
              <a:off x="6215314" y="3910940"/>
              <a:ext cx="2331826" cy="50865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none">
              <a:normAutofit/>
            </a:bodyPr>
            <a:lstStyle/>
            <a:p>
              <a:pPr algn="ctr"/>
              <a:r>
                <a:rPr altLang="en-US" b="1" lang="zh-CN" smtClean="0" sz="1200">
                  <a:cs typeface="+mn-ea"/>
                  <a:sym typeface="+mn-lt"/>
                </a:rPr>
                <a:t>单击添加标题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6215314" y="4419600"/>
              <a:ext cx="2331826" cy="140081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任意多边形 19"/>
            <p:cNvSpPr/>
            <p:nvPr/>
          </p:nvSpPr>
          <p:spPr bwMode="auto">
            <a:xfrm>
              <a:off x="7854783" y="5630263"/>
              <a:ext cx="397608" cy="378256"/>
            </a:xfrm>
            <a:custGeom>
              <a:gdLst>
                <a:gd fmla="*/ 0 w 452" name="T0"/>
                <a:gd fmla="*/ 0 h 430" name="T1"/>
                <a:gd fmla="*/ 452 w 452" name="T2"/>
                <a:gd fmla="*/ 0 h 430" name="T3"/>
                <a:gd fmla="*/ 452 w 452" name="T4"/>
                <a:gd fmla="*/ 430 h 430" name="T5"/>
                <a:gd fmla="*/ 0 w 452" name="T6"/>
                <a:gd fmla="*/ 430 h 430" name="T7"/>
                <a:gd fmla="*/ 0 w 452" name="T8"/>
                <a:gd fmla="*/ 0 h 430" name="T9"/>
                <a:gd fmla="*/ 0 w 452" name="T10"/>
                <a:gd fmla="*/ 0 h 43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30" w="452">
                  <a:moveTo>
                    <a:pt x="0" y="0"/>
                  </a:moveTo>
                  <a:lnTo>
                    <a:pt x="452" y="0"/>
                  </a:lnTo>
                  <a:lnTo>
                    <a:pt x="452" y="430"/>
                  </a:lnTo>
                  <a:lnTo>
                    <a:pt x="0" y="4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文本框 20"/>
            <p:cNvSpPr txBox="1"/>
            <p:nvPr/>
          </p:nvSpPr>
          <p:spPr>
            <a:xfrm>
              <a:off x="6215314" y="3910939"/>
              <a:ext cx="2331826" cy="508660"/>
            </a:xfrm>
            <a:prstGeom prst="rect">
              <a:avLst/>
            </a:prstGeom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文本框 21"/>
            <p:cNvSpPr txBox="1"/>
            <p:nvPr/>
          </p:nvSpPr>
          <p:spPr>
            <a:xfrm>
              <a:off x="7854783" y="5630263"/>
              <a:ext cx="398376" cy="378256"/>
            </a:xfrm>
            <a:prstGeom prst="rect">
              <a:avLst/>
            </a:prstGeom>
          </p:spPr>
          <p:txBody>
            <a:bodyPr anchor="ctr" wrap="none">
              <a:normAutofit/>
            </a:bodyPr>
            <a:lstStyle/>
            <a:p>
              <a:pPr algn="ctr" indent="0" marL="0">
                <a:buNone/>
              </a:pPr>
              <a:r>
                <a:rPr lang="en-US" sz="1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6215314" y="1408480"/>
              <a:ext cx="2331826" cy="2502457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 algn="ctr" cap="flat" cmpd="sng" w="12700">
              <a:noFill/>
              <a:prstDash val="solid"/>
              <a:miter lim="800000"/>
            </a:ln>
            <a:effectLst/>
            <a:extLst>
              <a:ext uri="{91240B29-F687-4F45-9708-019B960494DF}">
                <a14:hiddenLine algn="ctr" cap="flat" cmpd="sng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6215314" y="4766062"/>
              <a:ext cx="2331826" cy="707886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900"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altLang="en-US" lang="zh-CN" sz="900">
                  <a:latin typeface="+mn-lt"/>
                  <a:ea typeface="+mn-ea"/>
                  <a:cs typeface="+mn-ea"/>
                  <a:sym typeface="+mn-lt"/>
                </a:rPr>
              </a:br>
              <a:r>
                <a:rPr altLang="en-US" lang="zh-CN" sz="900"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834A1351-5BE9-4DA9-A097-EEA474749305}"/>
              </a:ext>
            </a:extLst>
          </p:cNvPr>
          <p:cNvGrpSpPr/>
          <p:nvPr/>
        </p:nvGrpSpPr>
        <p:grpSpPr>
          <a:xfrm>
            <a:off x="323528" y="0"/>
            <a:ext cx="2087905" cy="578162"/>
            <a:chOff x="323528" y="0"/>
            <a:chExt cx="2087905" cy="578162"/>
          </a:xfrm>
        </p:grpSpPr>
        <p:sp>
          <p:nvSpPr>
            <p:cNvPr id="30" name="TextBox 86">
              <a:extLst>
                <a:ext uri="{FF2B5EF4-FFF2-40B4-BE49-F238E27FC236}">
                  <a16:creationId xmlns:a16="http://schemas.microsoft.com/office/drawing/2014/main" id="{1FE48E2F-0539-4E75-8765-DB73E870110A}"/>
                </a:ext>
              </a:extLst>
            </p:cNvPr>
            <p:cNvSpPr txBox="1"/>
            <p:nvPr/>
          </p:nvSpPr>
          <p:spPr>
            <a:xfrm>
              <a:off x="576196" y="58248"/>
              <a:ext cx="1835237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2400">
                  <a:latin typeface="+mn-lt"/>
                  <a:ea typeface="+mn-ea"/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09CF13B7-7CB6-4AA6-957C-457AC51DE454}"/>
                </a:ext>
              </a:extLst>
            </p:cNvPr>
            <p:cNvSpPr/>
            <p:nvPr/>
          </p:nvSpPr>
          <p:spPr>
            <a:xfrm>
              <a:off x="323528" y="0"/>
              <a:ext cx="216024" cy="5781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1677918388"/>
      </p:ext>
    </p:extLst>
  </p:cSld>
  <p:clrMapOvr>
    <a:masterClrMapping/>
  </p:clrMapOvr>
  <p:transition spd="med">
    <p:pull/>
  </p:transition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1"/>
          <p:cNvGrpSpPr/>
          <p:nvPr/>
        </p:nvGrpSpPr>
        <p:grpSpPr>
          <a:xfrm>
            <a:off x="2962735" y="1788664"/>
            <a:ext cx="3246669" cy="3354836"/>
            <a:chOff x="6513526" y="1639850"/>
            <a:chExt cx="5049903" cy="5218150"/>
          </a:xfrm>
        </p:grpSpPr>
        <p:sp>
          <p:nvSpPr>
            <p:cNvPr id="32" name="Freeform: Shape 2"/>
            <p:cNvSpPr/>
            <p:nvPr/>
          </p:nvSpPr>
          <p:spPr bwMode="auto">
            <a:xfrm>
              <a:off x="7602087" y="3068398"/>
              <a:ext cx="3025592" cy="3789602"/>
            </a:xfrm>
            <a:custGeom>
              <a:gdLst>
                <a:gd fmla="*/ 197 w 454" name="T0"/>
                <a:gd fmla="*/ 254 h 569" name="T1"/>
                <a:gd fmla="*/ 200 w 454" name="T2"/>
                <a:gd fmla="*/ 449 h 569" name="T3"/>
                <a:gd fmla="*/ 148 w 454" name="T4"/>
                <a:gd fmla="*/ 559 h 569" name="T5"/>
                <a:gd fmla="*/ 122 w 454" name="T6"/>
                <a:gd fmla="*/ 569 h 569" name="T7"/>
                <a:gd fmla="*/ 339 w 454" name="T8"/>
                <a:gd fmla="*/ 569 h 569" name="T9"/>
                <a:gd fmla="*/ 304 w 454" name="T10"/>
                <a:gd fmla="*/ 557 h 569" name="T11"/>
                <a:gd fmla="*/ 277 w 454" name="T12"/>
                <a:gd fmla="*/ 354 h 569" name="T13"/>
                <a:gd fmla="*/ 282 w 454" name="T14"/>
                <a:gd fmla="*/ 261 h 569" name="T15"/>
                <a:gd fmla="*/ 315 w 454" name="T16"/>
                <a:gd fmla="*/ 247 h 569" name="T17"/>
                <a:gd fmla="*/ 454 w 454" name="T18"/>
                <a:gd fmla="*/ 120 h 569" name="T19"/>
                <a:gd fmla="*/ 451 w 454" name="T20"/>
                <a:gd fmla="*/ 117 h 569" name="T21"/>
                <a:gd fmla="*/ 451 w 454" name="T22"/>
                <a:gd fmla="*/ 117 h 569" name="T23"/>
                <a:gd fmla="*/ 389 w 454" name="T24"/>
                <a:gd fmla="*/ 164 h 569" name="T25"/>
                <a:gd fmla="*/ 400 w 454" name="T26"/>
                <a:gd fmla="*/ 82 h 569" name="T27"/>
                <a:gd fmla="*/ 399 w 454" name="T28"/>
                <a:gd fmla="*/ 82 h 569" name="T29"/>
                <a:gd fmla="*/ 398 w 454" name="T30"/>
                <a:gd fmla="*/ 82 h 569" name="T31"/>
                <a:gd fmla="*/ 362 w 454" name="T32"/>
                <a:gd fmla="*/ 182 h 569" name="T33"/>
                <a:gd fmla="*/ 257 w 454" name="T34"/>
                <a:gd fmla="*/ 234 h 569" name="T35"/>
                <a:gd fmla="*/ 241 w 454" name="T36"/>
                <a:gd fmla="*/ 146 h 569" name="T37"/>
                <a:gd fmla="*/ 296 w 454" name="T38"/>
                <a:gd fmla="*/ 54 h 569" name="T39"/>
                <a:gd fmla="*/ 295 w 454" name="T40"/>
                <a:gd fmla="*/ 54 h 569" name="T41"/>
                <a:gd fmla="*/ 294 w 454" name="T42"/>
                <a:gd fmla="*/ 52 h 569" name="T43"/>
                <a:gd fmla="*/ 238 w 454" name="T44"/>
                <a:gd fmla="*/ 113 h 569" name="T45"/>
                <a:gd fmla="*/ 235 w 454" name="T46"/>
                <a:gd fmla="*/ 35 h 569" name="T47"/>
                <a:gd fmla="*/ 235 w 454" name="T48"/>
                <a:gd fmla="*/ 35 h 569" name="T49"/>
                <a:gd fmla="*/ 230 w 454" name="T50"/>
                <a:gd fmla="*/ 35 h 569" name="T51"/>
                <a:gd fmla="*/ 219 w 454" name="T52"/>
                <a:gd fmla="*/ 223 h 569" name="T53"/>
                <a:gd fmla="*/ 122 w 454" name="T54"/>
                <a:gd fmla="*/ 132 h 569" name="T55"/>
                <a:gd fmla="*/ 137 w 454" name="T56"/>
                <a:gd fmla="*/ 64 h 569" name="T57"/>
                <a:gd fmla="*/ 135 w 454" name="T58"/>
                <a:gd fmla="*/ 63 h 569" name="T59"/>
                <a:gd fmla="*/ 135 w 454" name="T60"/>
                <a:gd fmla="*/ 63 h 569" name="T61"/>
                <a:gd fmla="*/ 113 w 454" name="T62"/>
                <a:gd fmla="*/ 118 h 569" name="T63"/>
                <a:gd fmla="*/ 52 w 454" name="T64"/>
                <a:gd fmla="*/ 1 h 569" name="T65"/>
                <a:gd fmla="*/ 50 w 454" name="T66"/>
                <a:gd fmla="*/ 0 h 569" name="T67"/>
                <a:gd fmla="*/ 46 w 454" name="T68"/>
                <a:gd fmla="*/ 1 h 569" name="T69"/>
                <a:gd fmla="*/ 74 w 454" name="T70"/>
                <a:gd fmla="*/ 91 h 569" name="T71"/>
                <a:gd fmla="*/ 74 w 454" name="T72"/>
                <a:gd fmla="*/ 91 h 569" name="T73"/>
                <a:gd fmla="*/ 149 w 454" name="T74"/>
                <a:gd fmla="*/ 208 h 569" name="T75"/>
                <a:gd fmla="*/ 3 w 454" name="T76"/>
                <a:gd fmla="*/ 195 h 569" name="T77"/>
                <a:gd fmla="*/ 3 w 454" name="T78"/>
                <a:gd fmla="*/ 196 h 569" name="T79"/>
                <a:gd fmla="*/ 0 w 454" name="T80"/>
                <a:gd fmla="*/ 201 h 569" name="T81"/>
                <a:gd fmla="*/ 172 w 454" name="T82"/>
                <a:gd fmla="*/ 237 h 569" name="T83"/>
                <a:gd fmla="*/ 197 w 454" name="T84"/>
                <a:gd fmla="*/ 254 h 569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569" w="453">
                  <a:moveTo>
                    <a:pt x="197" y="254"/>
                  </a:moveTo>
                  <a:cubicBezTo>
                    <a:pt x="209" y="304"/>
                    <a:pt x="213" y="368"/>
                    <a:pt x="200" y="449"/>
                  </a:cubicBezTo>
                  <a:cubicBezTo>
                    <a:pt x="191" y="518"/>
                    <a:pt x="199" y="559"/>
                    <a:pt x="148" y="559"/>
                  </a:cubicBezTo>
                  <a:cubicBezTo>
                    <a:pt x="148" y="559"/>
                    <a:pt x="138" y="555"/>
                    <a:pt x="122" y="569"/>
                  </a:cubicBezTo>
                  <a:cubicBezTo>
                    <a:pt x="339" y="569"/>
                    <a:pt x="339" y="569"/>
                    <a:pt x="339" y="569"/>
                  </a:cubicBezTo>
                  <a:cubicBezTo>
                    <a:pt x="328" y="564"/>
                    <a:pt x="315" y="559"/>
                    <a:pt x="304" y="557"/>
                  </a:cubicBezTo>
                  <a:cubicBezTo>
                    <a:pt x="292" y="529"/>
                    <a:pt x="279" y="475"/>
                    <a:pt x="277" y="354"/>
                  </a:cubicBezTo>
                  <a:cubicBezTo>
                    <a:pt x="276" y="318"/>
                    <a:pt x="278" y="287"/>
                    <a:pt x="282" y="261"/>
                  </a:cubicBezTo>
                  <a:cubicBezTo>
                    <a:pt x="315" y="247"/>
                    <a:pt x="315" y="247"/>
                    <a:pt x="315" y="247"/>
                  </a:cubicBezTo>
                  <a:cubicBezTo>
                    <a:pt x="404" y="194"/>
                    <a:pt x="433" y="147"/>
                    <a:pt x="454" y="120"/>
                  </a:cubicBezTo>
                  <a:cubicBezTo>
                    <a:pt x="451" y="117"/>
                    <a:pt x="451" y="117"/>
                    <a:pt x="451" y="117"/>
                  </a:cubicBezTo>
                  <a:cubicBezTo>
                    <a:pt x="451" y="117"/>
                    <a:pt x="451" y="117"/>
                    <a:pt x="451" y="117"/>
                  </a:cubicBezTo>
                  <a:cubicBezTo>
                    <a:pt x="428" y="135"/>
                    <a:pt x="407" y="151"/>
                    <a:pt x="389" y="164"/>
                  </a:cubicBezTo>
                  <a:cubicBezTo>
                    <a:pt x="396" y="133"/>
                    <a:pt x="398" y="121"/>
                    <a:pt x="400" y="82"/>
                  </a:cubicBezTo>
                  <a:cubicBezTo>
                    <a:pt x="399" y="82"/>
                    <a:pt x="399" y="82"/>
                    <a:pt x="399" y="82"/>
                  </a:cubicBezTo>
                  <a:cubicBezTo>
                    <a:pt x="399" y="82"/>
                    <a:pt x="398" y="82"/>
                    <a:pt x="398" y="82"/>
                  </a:cubicBezTo>
                  <a:cubicBezTo>
                    <a:pt x="393" y="101"/>
                    <a:pt x="379" y="147"/>
                    <a:pt x="362" y="182"/>
                  </a:cubicBezTo>
                  <a:cubicBezTo>
                    <a:pt x="312" y="215"/>
                    <a:pt x="278" y="228"/>
                    <a:pt x="257" y="234"/>
                  </a:cubicBezTo>
                  <a:cubicBezTo>
                    <a:pt x="251" y="213"/>
                    <a:pt x="245" y="185"/>
                    <a:pt x="241" y="146"/>
                  </a:cubicBezTo>
                  <a:cubicBezTo>
                    <a:pt x="257" y="110"/>
                    <a:pt x="284" y="70"/>
                    <a:pt x="296" y="54"/>
                  </a:cubicBezTo>
                  <a:cubicBezTo>
                    <a:pt x="295" y="54"/>
                    <a:pt x="295" y="54"/>
                    <a:pt x="295" y="54"/>
                  </a:cubicBezTo>
                  <a:cubicBezTo>
                    <a:pt x="294" y="52"/>
                    <a:pt x="294" y="52"/>
                    <a:pt x="294" y="52"/>
                  </a:cubicBezTo>
                  <a:cubicBezTo>
                    <a:pt x="265" y="79"/>
                    <a:pt x="258" y="88"/>
                    <a:pt x="238" y="113"/>
                  </a:cubicBezTo>
                  <a:cubicBezTo>
                    <a:pt x="236" y="91"/>
                    <a:pt x="235" y="64"/>
                    <a:pt x="235" y="35"/>
                  </a:cubicBezTo>
                  <a:cubicBezTo>
                    <a:pt x="235" y="35"/>
                    <a:pt x="235" y="35"/>
                    <a:pt x="235" y="35"/>
                  </a:cubicBezTo>
                  <a:cubicBezTo>
                    <a:pt x="230" y="35"/>
                    <a:pt x="230" y="35"/>
                    <a:pt x="230" y="35"/>
                  </a:cubicBezTo>
                  <a:cubicBezTo>
                    <a:pt x="223" y="69"/>
                    <a:pt x="210" y="143"/>
                    <a:pt x="219" y="223"/>
                  </a:cubicBezTo>
                  <a:cubicBezTo>
                    <a:pt x="219" y="223"/>
                    <a:pt x="175" y="205"/>
                    <a:pt x="122" y="132"/>
                  </a:cubicBezTo>
                  <a:cubicBezTo>
                    <a:pt x="123" y="120"/>
                    <a:pt x="125" y="90"/>
                    <a:pt x="137" y="64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27" y="75"/>
                    <a:pt x="118" y="94"/>
                    <a:pt x="113" y="118"/>
                  </a:cubicBezTo>
                  <a:cubicBezTo>
                    <a:pt x="93" y="88"/>
                    <a:pt x="72" y="50"/>
                    <a:pt x="52" y="1"/>
                  </a:cubicBezTo>
                  <a:cubicBezTo>
                    <a:pt x="51" y="1"/>
                    <a:pt x="51" y="1"/>
                    <a:pt x="50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9" y="17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91" y="132"/>
                    <a:pt x="115" y="175"/>
                    <a:pt x="149" y="208"/>
                  </a:cubicBezTo>
                  <a:cubicBezTo>
                    <a:pt x="149" y="208"/>
                    <a:pt x="89" y="222"/>
                    <a:pt x="3" y="195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37" y="218"/>
                    <a:pt x="97" y="238"/>
                    <a:pt x="172" y="237"/>
                  </a:cubicBezTo>
                  <a:cubicBezTo>
                    <a:pt x="178" y="238"/>
                    <a:pt x="187" y="243"/>
                    <a:pt x="197" y="2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3" name="Group 3"/>
            <p:cNvGrpSpPr/>
            <p:nvPr/>
          </p:nvGrpSpPr>
          <p:grpSpPr>
            <a:xfrm>
              <a:off x="6685154" y="1639850"/>
              <a:ext cx="4779675" cy="3671505"/>
              <a:chOff x="7223605" y="1034167"/>
              <a:chExt cx="4779675" cy="3671505"/>
            </a:xfrm>
            <a:solidFill>
              <a:schemeClr val="accent5">
                <a:alpha val="70000"/>
              </a:schemeClr>
            </a:solidFill>
          </p:grpSpPr>
          <p:sp>
            <p:nvSpPr>
              <p:cNvPr id="78" name="Oval 49"/>
              <p:cNvSpPr/>
              <p:nvPr/>
            </p:nvSpPr>
            <p:spPr>
              <a:xfrm>
                <a:off x="7223605" y="2907942"/>
                <a:ext cx="333375" cy="333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9" name="Oval 50"/>
              <p:cNvSpPr/>
              <p:nvPr/>
            </p:nvSpPr>
            <p:spPr>
              <a:xfrm>
                <a:off x="8051873" y="4113273"/>
                <a:ext cx="333375" cy="333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0" name="Oval 51"/>
              <p:cNvSpPr/>
              <p:nvPr/>
            </p:nvSpPr>
            <p:spPr>
              <a:xfrm>
                <a:off x="8576155" y="1922081"/>
                <a:ext cx="424970" cy="4249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1" name="Oval 52"/>
              <p:cNvSpPr/>
              <p:nvPr/>
            </p:nvSpPr>
            <p:spPr>
              <a:xfrm>
                <a:off x="9722732" y="3212873"/>
                <a:ext cx="424970" cy="4249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2" name="Oval 53"/>
              <p:cNvSpPr/>
              <p:nvPr/>
            </p:nvSpPr>
            <p:spPr>
              <a:xfrm>
                <a:off x="8647793" y="2598759"/>
                <a:ext cx="541253" cy="5412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3" name="Oval 54"/>
              <p:cNvSpPr/>
              <p:nvPr/>
            </p:nvSpPr>
            <p:spPr>
              <a:xfrm>
                <a:off x="10147702" y="4164419"/>
                <a:ext cx="541253" cy="5412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4" name="Oval 55"/>
              <p:cNvSpPr/>
              <p:nvPr/>
            </p:nvSpPr>
            <p:spPr>
              <a:xfrm>
                <a:off x="11150960" y="2163063"/>
                <a:ext cx="541253" cy="5412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5" name="Oval 56"/>
              <p:cNvSpPr/>
              <p:nvPr/>
            </p:nvSpPr>
            <p:spPr>
              <a:xfrm>
                <a:off x="11294540" y="3501142"/>
                <a:ext cx="708740" cy="708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6" name="Oval 57"/>
              <p:cNvSpPr/>
              <p:nvPr/>
            </p:nvSpPr>
            <p:spPr>
              <a:xfrm>
                <a:off x="9368362" y="1034167"/>
                <a:ext cx="708740" cy="708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Group 4"/>
            <p:cNvGrpSpPr/>
            <p:nvPr/>
          </p:nvGrpSpPr>
          <p:grpSpPr>
            <a:xfrm>
              <a:off x="6574014" y="1946200"/>
              <a:ext cx="4788017" cy="3731205"/>
              <a:chOff x="7071416" y="1121303"/>
              <a:chExt cx="4788017" cy="3731205"/>
            </a:xfrm>
            <a:solidFill>
              <a:schemeClr val="accent2">
                <a:alpha val="40000"/>
              </a:schemeClr>
            </a:solidFill>
          </p:grpSpPr>
          <p:sp>
            <p:nvSpPr>
              <p:cNvPr id="68" name="Oval 39"/>
              <p:cNvSpPr/>
              <p:nvPr/>
            </p:nvSpPr>
            <p:spPr>
              <a:xfrm>
                <a:off x="7071416" y="1970672"/>
                <a:ext cx="604144" cy="6041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9" name="Oval 40"/>
              <p:cNvSpPr/>
              <p:nvPr/>
            </p:nvSpPr>
            <p:spPr>
              <a:xfrm>
                <a:off x="10028885" y="2266337"/>
                <a:ext cx="778885" cy="77888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0" name="Oval 41"/>
              <p:cNvSpPr/>
              <p:nvPr/>
            </p:nvSpPr>
            <p:spPr>
              <a:xfrm>
                <a:off x="8444595" y="4164419"/>
                <a:ext cx="688089" cy="68808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1" name="Oval 42"/>
              <p:cNvSpPr/>
              <p:nvPr/>
            </p:nvSpPr>
            <p:spPr>
              <a:xfrm>
                <a:off x="10677336" y="3875937"/>
                <a:ext cx="260868" cy="2608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2" name="Oval 43"/>
              <p:cNvSpPr/>
              <p:nvPr/>
            </p:nvSpPr>
            <p:spPr>
              <a:xfrm>
                <a:off x="11598565" y="2698248"/>
                <a:ext cx="260868" cy="2608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3" name="Oval 44"/>
              <p:cNvSpPr/>
              <p:nvPr/>
            </p:nvSpPr>
            <p:spPr>
              <a:xfrm>
                <a:off x="7688405" y="2869385"/>
                <a:ext cx="260868" cy="2608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4" name="Oval 45"/>
              <p:cNvSpPr/>
              <p:nvPr/>
            </p:nvSpPr>
            <p:spPr>
              <a:xfrm>
                <a:off x="9592298" y="1865334"/>
                <a:ext cx="260868" cy="2608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5" name="Oval 46"/>
              <p:cNvSpPr/>
              <p:nvPr/>
            </p:nvSpPr>
            <p:spPr>
              <a:xfrm>
                <a:off x="7838577" y="1121303"/>
                <a:ext cx="759965" cy="75996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6" name="Oval 47"/>
              <p:cNvSpPr/>
              <p:nvPr/>
            </p:nvSpPr>
            <p:spPr>
              <a:xfrm>
                <a:off x="9111041" y="3345133"/>
                <a:ext cx="156009" cy="15600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7" name="Oval 48"/>
              <p:cNvSpPr/>
              <p:nvPr/>
            </p:nvSpPr>
            <p:spPr>
              <a:xfrm>
                <a:off x="11106733" y="2785942"/>
                <a:ext cx="156009" cy="15600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Group 5"/>
            <p:cNvGrpSpPr/>
            <p:nvPr/>
          </p:nvGrpSpPr>
          <p:grpSpPr>
            <a:xfrm>
              <a:off x="7210995" y="2279145"/>
              <a:ext cx="4142805" cy="3446444"/>
              <a:chOff x="7242069" y="1000204"/>
              <a:chExt cx="4142805" cy="3446444"/>
            </a:xfrm>
            <a:solidFill>
              <a:schemeClr val="accent1">
                <a:alpha val="20000"/>
              </a:schemeClr>
            </a:solidFill>
          </p:grpSpPr>
          <p:sp>
            <p:nvSpPr>
              <p:cNvPr id="58" name="Oval 29"/>
              <p:cNvSpPr/>
              <p:nvPr/>
            </p:nvSpPr>
            <p:spPr>
              <a:xfrm>
                <a:off x="8373143" y="1000204"/>
                <a:ext cx="1180478" cy="11804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9" name="Oval 30"/>
              <p:cNvSpPr/>
              <p:nvPr/>
            </p:nvSpPr>
            <p:spPr>
              <a:xfrm>
                <a:off x="9793458" y="1543897"/>
                <a:ext cx="673424" cy="6734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0" name="Oval 31"/>
              <p:cNvSpPr/>
              <p:nvPr/>
            </p:nvSpPr>
            <p:spPr>
              <a:xfrm>
                <a:off x="7728795" y="3028844"/>
                <a:ext cx="608999" cy="60899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1" name="Oval 32"/>
              <p:cNvSpPr/>
              <p:nvPr/>
            </p:nvSpPr>
            <p:spPr>
              <a:xfrm>
                <a:off x="10055853" y="2924511"/>
                <a:ext cx="608999" cy="60899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Oval 33"/>
              <p:cNvSpPr/>
              <p:nvPr/>
            </p:nvSpPr>
            <p:spPr>
              <a:xfrm>
                <a:off x="7242069" y="1362158"/>
                <a:ext cx="550776" cy="5507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Oval 34"/>
              <p:cNvSpPr/>
              <p:nvPr/>
            </p:nvSpPr>
            <p:spPr>
              <a:xfrm>
                <a:off x="7460786" y="2351919"/>
                <a:ext cx="460611" cy="4606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4" name="Oval 35"/>
              <p:cNvSpPr/>
              <p:nvPr/>
            </p:nvSpPr>
            <p:spPr>
              <a:xfrm>
                <a:off x="10593255" y="2042438"/>
                <a:ext cx="460611" cy="4606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5" name="Oval 36"/>
              <p:cNvSpPr/>
              <p:nvPr/>
            </p:nvSpPr>
            <p:spPr>
              <a:xfrm>
                <a:off x="11048082" y="1704777"/>
                <a:ext cx="336792" cy="3367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6" name="Oval 37"/>
              <p:cNvSpPr/>
              <p:nvPr/>
            </p:nvSpPr>
            <p:spPr>
              <a:xfrm>
                <a:off x="11027370" y="3450791"/>
                <a:ext cx="336792" cy="3367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7" name="Oval 38"/>
              <p:cNvSpPr/>
              <p:nvPr/>
            </p:nvSpPr>
            <p:spPr>
              <a:xfrm>
                <a:off x="8453970" y="3618181"/>
                <a:ext cx="828467" cy="82846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Group 6"/>
            <p:cNvGrpSpPr/>
            <p:nvPr/>
          </p:nvGrpSpPr>
          <p:grpSpPr>
            <a:xfrm rot="9000000">
              <a:off x="7380010" y="1811773"/>
              <a:ext cx="3591334" cy="2758680"/>
              <a:chOff x="7223605" y="1034167"/>
              <a:chExt cx="4779675" cy="3671505"/>
            </a:xfrm>
            <a:solidFill>
              <a:schemeClr val="accent4">
                <a:alpha val="70000"/>
              </a:schemeClr>
            </a:solidFill>
          </p:grpSpPr>
          <p:sp>
            <p:nvSpPr>
              <p:cNvPr id="49" name="Oval 20"/>
              <p:cNvSpPr/>
              <p:nvPr/>
            </p:nvSpPr>
            <p:spPr>
              <a:xfrm>
                <a:off x="7223605" y="2907942"/>
                <a:ext cx="333375" cy="333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0" name="Oval 21"/>
              <p:cNvSpPr/>
              <p:nvPr/>
            </p:nvSpPr>
            <p:spPr>
              <a:xfrm>
                <a:off x="8051873" y="4113273"/>
                <a:ext cx="333375" cy="333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1" name="Oval 22"/>
              <p:cNvSpPr/>
              <p:nvPr/>
            </p:nvSpPr>
            <p:spPr>
              <a:xfrm>
                <a:off x="8576155" y="1922081"/>
                <a:ext cx="424970" cy="4249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2" name="Oval 23"/>
              <p:cNvSpPr/>
              <p:nvPr/>
            </p:nvSpPr>
            <p:spPr>
              <a:xfrm>
                <a:off x="9722732" y="3212873"/>
                <a:ext cx="424970" cy="4249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3" name="Oval 24"/>
              <p:cNvSpPr/>
              <p:nvPr/>
            </p:nvSpPr>
            <p:spPr>
              <a:xfrm>
                <a:off x="8647793" y="2598759"/>
                <a:ext cx="541253" cy="5412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4" name="Oval 25"/>
              <p:cNvSpPr/>
              <p:nvPr/>
            </p:nvSpPr>
            <p:spPr>
              <a:xfrm>
                <a:off x="10147702" y="4164419"/>
                <a:ext cx="541253" cy="5412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5" name="Oval 26"/>
              <p:cNvSpPr/>
              <p:nvPr/>
            </p:nvSpPr>
            <p:spPr>
              <a:xfrm>
                <a:off x="11150960" y="2163063"/>
                <a:ext cx="541253" cy="5412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6" name="Oval 27"/>
              <p:cNvSpPr/>
              <p:nvPr/>
            </p:nvSpPr>
            <p:spPr>
              <a:xfrm>
                <a:off x="11294540" y="3501142"/>
                <a:ext cx="708740" cy="708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7" name="Oval 28"/>
              <p:cNvSpPr/>
              <p:nvPr/>
            </p:nvSpPr>
            <p:spPr>
              <a:xfrm>
                <a:off x="9368362" y="1034167"/>
                <a:ext cx="708740" cy="708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37" name="Oval 7"/>
            <p:cNvSpPr/>
            <p:nvPr/>
          </p:nvSpPr>
          <p:spPr>
            <a:xfrm>
              <a:off x="7498233" y="1881011"/>
              <a:ext cx="1514855" cy="1514855"/>
            </a:xfrm>
            <a:prstGeom prst="ellipse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Oval 8"/>
            <p:cNvSpPr/>
            <p:nvPr/>
          </p:nvSpPr>
          <p:spPr>
            <a:xfrm>
              <a:off x="9449885" y="2141135"/>
              <a:ext cx="1437159" cy="1437159"/>
            </a:xfrm>
            <a:prstGeom prst="ellipse">
              <a:avLst/>
            </a:prstGeom>
            <a:solidFill>
              <a:schemeClr val="accent3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Oval 9"/>
            <p:cNvSpPr/>
            <p:nvPr/>
          </p:nvSpPr>
          <p:spPr>
            <a:xfrm>
              <a:off x="6513526" y="3453959"/>
              <a:ext cx="1437159" cy="1437159"/>
            </a:xfrm>
            <a:prstGeom prst="ellips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Oval 10"/>
            <p:cNvSpPr/>
            <p:nvPr/>
          </p:nvSpPr>
          <p:spPr>
            <a:xfrm>
              <a:off x="10126270" y="3664860"/>
              <a:ext cx="1437159" cy="1437159"/>
            </a:xfrm>
            <a:prstGeom prst="ellipse">
              <a:avLst/>
            </a:prstGeom>
            <a:solidFill>
              <a:schemeClr val="accent5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1" name="Group 11"/>
            <p:cNvGrpSpPr/>
            <p:nvPr/>
          </p:nvGrpSpPr>
          <p:grpSpPr>
            <a:xfrm>
              <a:off x="9937478" y="2603151"/>
              <a:ext cx="500065" cy="470320"/>
              <a:chOff x="4433888" y="4613275"/>
              <a:chExt cx="1147763" cy="1079500"/>
            </a:xfrm>
            <a:solidFill>
              <a:schemeClr val="bg1"/>
            </a:solidFill>
          </p:grpSpPr>
          <p:sp>
            <p:nvSpPr>
              <p:cNvPr id="47" name="Oval 18"/>
              <p:cNvSpPr/>
              <p:nvPr/>
            </p:nvSpPr>
            <p:spPr bwMode="auto">
              <a:xfrm>
                <a:off x="4991100" y="5203825"/>
                <a:ext cx="138113" cy="1397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" name="Freeform: Shape 19"/>
              <p:cNvSpPr/>
              <p:nvPr/>
            </p:nvSpPr>
            <p:spPr bwMode="auto">
              <a:xfrm>
                <a:off x="4433888" y="4613275"/>
                <a:ext cx="1147763" cy="1079500"/>
              </a:xfrm>
              <a:custGeom>
                <a:gdLst>
                  <a:gd fmla="*/ 268 w 305" name="T0"/>
                  <a:gd fmla="*/ 111 h 287" name="T1"/>
                  <a:gd fmla="*/ 268 w 305" name="T2"/>
                  <a:gd fmla="*/ 51 h 287" name="T3"/>
                  <a:gd fmla="*/ 240 w 305" name="T4"/>
                  <a:gd fmla="*/ 0 h 287" name="T5"/>
                  <a:gd fmla="*/ 51 w 305" name="T6"/>
                  <a:gd fmla="*/ 0 h 287" name="T7"/>
                  <a:gd fmla="*/ 0 w 305" name="T8"/>
                  <a:gd fmla="*/ 236 h 287" name="T9"/>
                  <a:gd fmla="*/ 217 w 305" name="T10"/>
                  <a:gd fmla="*/ 287 h 287" name="T11"/>
                  <a:gd fmla="*/ 268 w 305" name="T12"/>
                  <a:gd fmla="*/ 222 h 287" name="T13"/>
                  <a:gd fmla="*/ 268 w 305" name="T14"/>
                  <a:gd fmla="*/ 111 h 287" name="T15"/>
                  <a:gd fmla="*/ 203 w 305" name="T16"/>
                  <a:gd fmla="*/ 19 h 287" name="T17"/>
                  <a:gd fmla="*/ 250 w 305" name="T18"/>
                  <a:gd fmla="*/ 28 h 287" name="T19"/>
                  <a:gd fmla="*/ 250 w 305" name="T20"/>
                  <a:gd fmla="*/ 56 h 287" name="T21"/>
                  <a:gd fmla="*/ 240 w 305" name="T22"/>
                  <a:gd fmla="*/ 83 h 287" name="T23"/>
                  <a:gd fmla="*/ 240 w 305" name="T24"/>
                  <a:gd fmla="*/ 74 h 287" name="T25"/>
                  <a:gd fmla="*/ 240 w 305" name="T26"/>
                  <a:gd fmla="*/ 37 h 287" name="T27"/>
                  <a:gd fmla="*/ 37 w 305" name="T28"/>
                  <a:gd fmla="*/ 28 h 287" name="T29"/>
                  <a:gd fmla="*/ 28 w 305" name="T30"/>
                  <a:gd fmla="*/ 56 h 287" name="T31"/>
                  <a:gd fmla="*/ 18 w 305" name="T32"/>
                  <a:gd fmla="*/ 51 h 287" name="T33"/>
                  <a:gd fmla="*/ 231 w 305" name="T34"/>
                  <a:gd fmla="*/ 46 h 287" name="T35"/>
                  <a:gd fmla="*/ 37 w 305" name="T36"/>
                  <a:gd fmla="*/ 37 h 287" name="T37"/>
                  <a:gd fmla="*/ 231 w 305" name="T38"/>
                  <a:gd fmla="*/ 46 h 287" name="T39"/>
                  <a:gd fmla="*/ 231 w 305" name="T40"/>
                  <a:gd fmla="*/ 65 h 287" name="T41"/>
                  <a:gd fmla="*/ 37 w 305" name="T42"/>
                  <a:gd fmla="*/ 56 h 287" name="T43"/>
                  <a:gd fmla="*/ 231 w 305" name="T44"/>
                  <a:gd fmla="*/ 74 h 287" name="T45"/>
                  <a:gd fmla="*/ 203 w 305" name="T46"/>
                  <a:gd fmla="*/ 83 h 287" name="T47"/>
                  <a:gd fmla="*/ 37 w 305" name="T48"/>
                  <a:gd fmla="*/ 80 h 287" name="T49"/>
                  <a:gd fmla="*/ 231 w 305" name="T50"/>
                  <a:gd fmla="*/ 74 h 287" name="T51"/>
                  <a:gd fmla="*/ 217 w 305" name="T52"/>
                  <a:gd fmla="*/ 268 h 287" name="T53"/>
                  <a:gd fmla="*/ 18 w 305" name="T54"/>
                  <a:gd fmla="*/ 236 h 287" name="T55"/>
                  <a:gd fmla="*/ 51 w 305" name="T56"/>
                  <a:gd fmla="*/ 102 h 287" name="T57"/>
                  <a:gd fmla="*/ 240 w 305" name="T58"/>
                  <a:gd fmla="*/ 102 h 287" name="T59"/>
                  <a:gd fmla="*/ 250 w 305" name="T60"/>
                  <a:gd fmla="*/ 130 h 287" name="T61"/>
                  <a:gd fmla="*/ 120 w 305" name="T62"/>
                  <a:gd fmla="*/ 176 h 287" name="T63"/>
                  <a:gd fmla="*/ 250 w 305" name="T64"/>
                  <a:gd fmla="*/ 222 h 287" name="T65"/>
                  <a:gd fmla="*/ 262 w 305" name="T66"/>
                  <a:gd fmla="*/ 204 h 287" name="T67"/>
                  <a:gd fmla="*/ 139 w 305" name="T68"/>
                  <a:gd fmla="*/ 176 h 287" name="T69"/>
                  <a:gd fmla="*/ 250 w 305" name="T70"/>
                  <a:gd fmla="*/ 148 h 287" name="T71"/>
                  <a:gd fmla="*/ 267 w 305" name="T72"/>
                  <a:gd fmla="*/ 136 h 287" name="T73"/>
                  <a:gd fmla="*/ 277 w 305" name="T74"/>
                  <a:gd fmla="*/ 167 h 287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287" w="305">
                    <a:moveTo>
                      <a:pt x="268" y="111"/>
                    </a:moveTo>
                    <a:cubicBezTo>
                      <a:pt x="268" y="111"/>
                      <a:pt x="268" y="111"/>
                      <a:pt x="268" y="111"/>
                    </a:cubicBezTo>
                    <a:cubicBezTo>
                      <a:pt x="268" y="56"/>
                      <a:pt x="268" y="56"/>
                      <a:pt x="268" y="56"/>
                    </a:cubicBezTo>
                    <a:cubicBezTo>
                      <a:pt x="268" y="51"/>
                      <a:pt x="268" y="51"/>
                      <a:pt x="268" y="51"/>
                    </a:cubicBezTo>
                    <a:cubicBezTo>
                      <a:pt x="268" y="28"/>
                      <a:pt x="268" y="28"/>
                      <a:pt x="268" y="28"/>
                    </a:cubicBezTo>
                    <a:cubicBezTo>
                      <a:pt x="268" y="13"/>
                      <a:pt x="256" y="0"/>
                      <a:pt x="240" y="0"/>
                    </a:cubicBezTo>
                    <a:cubicBezTo>
                      <a:pt x="203" y="0"/>
                      <a:pt x="203" y="0"/>
                      <a:pt x="203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23" y="0"/>
                      <a:pt x="0" y="23"/>
                      <a:pt x="0" y="51"/>
                    </a:cubicBezTo>
                    <a:cubicBezTo>
                      <a:pt x="0" y="236"/>
                      <a:pt x="0" y="236"/>
                      <a:pt x="0" y="236"/>
                    </a:cubicBezTo>
                    <a:cubicBezTo>
                      <a:pt x="0" y="264"/>
                      <a:pt x="23" y="287"/>
                      <a:pt x="51" y="287"/>
                    </a:cubicBezTo>
                    <a:cubicBezTo>
                      <a:pt x="217" y="287"/>
                      <a:pt x="217" y="287"/>
                      <a:pt x="217" y="287"/>
                    </a:cubicBezTo>
                    <a:cubicBezTo>
                      <a:pt x="245" y="287"/>
                      <a:pt x="268" y="264"/>
                      <a:pt x="268" y="236"/>
                    </a:cubicBezTo>
                    <a:cubicBezTo>
                      <a:pt x="268" y="222"/>
                      <a:pt x="268" y="222"/>
                      <a:pt x="268" y="222"/>
                    </a:cubicBezTo>
                    <a:cubicBezTo>
                      <a:pt x="268" y="222"/>
                      <a:pt x="268" y="222"/>
                      <a:pt x="268" y="222"/>
                    </a:cubicBezTo>
                    <a:cubicBezTo>
                      <a:pt x="305" y="194"/>
                      <a:pt x="305" y="139"/>
                      <a:pt x="268" y="111"/>
                    </a:cubicBezTo>
                    <a:close/>
                    <a:moveTo>
                      <a:pt x="51" y="19"/>
                    </a:moveTo>
                    <a:cubicBezTo>
                      <a:pt x="203" y="19"/>
                      <a:pt x="203" y="19"/>
                      <a:pt x="203" y="19"/>
                    </a:cubicBezTo>
                    <a:cubicBezTo>
                      <a:pt x="240" y="19"/>
                      <a:pt x="240" y="19"/>
                      <a:pt x="240" y="19"/>
                    </a:cubicBezTo>
                    <a:cubicBezTo>
                      <a:pt x="246" y="19"/>
                      <a:pt x="250" y="23"/>
                      <a:pt x="250" y="28"/>
                    </a:cubicBezTo>
                    <a:cubicBezTo>
                      <a:pt x="250" y="51"/>
                      <a:pt x="250" y="51"/>
                      <a:pt x="250" y="51"/>
                    </a:cubicBezTo>
                    <a:cubicBezTo>
                      <a:pt x="250" y="56"/>
                      <a:pt x="250" y="56"/>
                      <a:pt x="250" y="56"/>
                    </a:cubicBezTo>
                    <a:cubicBezTo>
                      <a:pt x="250" y="85"/>
                      <a:pt x="250" y="85"/>
                      <a:pt x="250" y="85"/>
                    </a:cubicBezTo>
                    <a:cubicBezTo>
                      <a:pt x="247" y="84"/>
                      <a:pt x="244" y="83"/>
                      <a:pt x="240" y="83"/>
                    </a:cubicBezTo>
                    <a:cubicBezTo>
                      <a:pt x="240" y="83"/>
                      <a:pt x="240" y="83"/>
                      <a:pt x="240" y="83"/>
                    </a:cubicBezTo>
                    <a:cubicBezTo>
                      <a:pt x="240" y="74"/>
                      <a:pt x="240" y="74"/>
                      <a:pt x="240" y="74"/>
                    </a:cubicBezTo>
                    <a:cubicBezTo>
                      <a:pt x="240" y="56"/>
                      <a:pt x="240" y="56"/>
                      <a:pt x="240" y="56"/>
                    </a:cubicBezTo>
                    <a:cubicBezTo>
                      <a:pt x="240" y="37"/>
                      <a:pt x="240" y="37"/>
                      <a:pt x="240" y="37"/>
                    </a:cubicBezTo>
                    <a:cubicBezTo>
                      <a:pt x="240" y="32"/>
                      <a:pt x="236" y="28"/>
                      <a:pt x="231" y="28"/>
                    </a:cubicBezTo>
                    <a:cubicBezTo>
                      <a:pt x="37" y="28"/>
                      <a:pt x="37" y="28"/>
                      <a:pt x="37" y="28"/>
                    </a:cubicBezTo>
                    <a:cubicBezTo>
                      <a:pt x="32" y="28"/>
                      <a:pt x="28" y="32"/>
                      <a:pt x="28" y="37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28" y="74"/>
                      <a:pt x="28" y="74"/>
                      <a:pt x="28" y="74"/>
                    </a:cubicBezTo>
                    <a:cubicBezTo>
                      <a:pt x="22" y="68"/>
                      <a:pt x="18" y="60"/>
                      <a:pt x="18" y="51"/>
                    </a:cubicBezTo>
                    <a:cubicBezTo>
                      <a:pt x="18" y="33"/>
                      <a:pt x="33" y="19"/>
                      <a:pt x="51" y="19"/>
                    </a:cubicBezTo>
                    <a:close/>
                    <a:moveTo>
                      <a:pt x="231" y="46"/>
                    </a:move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231" y="37"/>
                      <a:pt x="231" y="37"/>
                      <a:pt x="231" y="37"/>
                    </a:cubicBezTo>
                    <a:lnTo>
                      <a:pt x="231" y="46"/>
                    </a:lnTo>
                    <a:close/>
                    <a:moveTo>
                      <a:pt x="231" y="56"/>
                    </a:moveTo>
                    <a:cubicBezTo>
                      <a:pt x="231" y="65"/>
                      <a:pt x="231" y="65"/>
                      <a:pt x="231" y="65"/>
                    </a:cubicBezTo>
                    <a:cubicBezTo>
                      <a:pt x="37" y="65"/>
                      <a:pt x="37" y="65"/>
                      <a:pt x="37" y="65"/>
                    </a:cubicBezTo>
                    <a:cubicBezTo>
                      <a:pt x="37" y="56"/>
                      <a:pt x="37" y="56"/>
                      <a:pt x="37" y="56"/>
                    </a:cubicBezTo>
                    <a:lnTo>
                      <a:pt x="231" y="56"/>
                    </a:lnTo>
                    <a:close/>
                    <a:moveTo>
                      <a:pt x="231" y="74"/>
                    </a:moveTo>
                    <a:cubicBezTo>
                      <a:pt x="231" y="83"/>
                      <a:pt x="231" y="83"/>
                      <a:pt x="231" y="83"/>
                    </a:cubicBezTo>
                    <a:cubicBezTo>
                      <a:pt x="203" y="83"/>
                      <a:pt x="203" y="83"/>
                      <a:pt x="203" y="83"/>
                    </a:cubicBezTo>
                    <a:cubicBezTo>
                      <a:pt x="51" y="83"/>
                      <a:pt x="51" y="83"/>
                      <a:pt x="51" y="83"/>
                    </a:cubicBezTo>
                    <a:cubicBezTo>
                      <a:pt x="46" y="83"/>
                      <a:pt x="41" y="82"/>
                      <a:pt x="37" y="80"/>
                    </a:cubicBezTo>
                    <a:cubicBezTo>
                      <a:pt x="37" y="74"/>
                      <a:pt x="37" y="74"/>
                      <a:pt x="37" y="74"/>
                    </a:cubicBezTo>
                    <a:lnTo>
                      <a:pt x="231" y="74"/>
                    </a:lnTo>
                    <a:close/>
                    <a:moveTo>
                      <a:pt x="250" y="236"/>
                    </a:moveTo>
                    <a:cubicBezTo>
                      <a:pt x="250" y="254"/>
                      <a:pt x="235" y="268"/>
                      <a:pt x="217" y="268"/>
                    </a:cubicBezTo>
                    <a:cubicBezTo>
                      <a:pt x="51" y="268"/>
                      <a:pt x="51" y="268"/>
                      <a:pt x="51" y="268"/>
                    </a:cubicBezTo>
                    <a:cubicBezTo>
                      <a:pt x="33" y="268"/>
                      <a:pt x="18" y="254"/>
                      <a:pt x="18" y="236"/>
                    </a:cubicBezTo>
                    <a:cubicBezTo>
                      <a:pt x="18" y="90"/>
                      <a:pt x="18" y="90"/>
                      <a:pt x="18" y="90"/>
                    </a:cubicBezTo>
                    <a:cubicBezTo>
                      <a:pt x="27" y="98"/>
                      <a:pt x="38" y="102"/>
                      <a:pt x="51" y="102"/>
                    </a:cubicBezTo>
                    <a:cubicBezTo>
                      <a:pt x="203" y="102"/>
                      <a:pt x="203" y="102"/>
                      <a:pt x="203" y="102"/>
                    </a:cubicBezTo>
                    <a:cubicBezTo>
                      <a:pt x="240" y="102"/>
                      <a:pt x="240" y="102"/>
                      <a:pt x="240" y="102"/>
                    </a:cubicBezTo>
                    <a:cubicBezTo>
                      <a:pt x="246" y="102"/>
                      <a:pt x="250" y="106"/>
                      <a:pt x="250" y="111"/>
                    </a:cubicBezTo>
                    <a:cubicBezTo>
                      <a:pt x="250" y="130"/>
                      <a:pt x="250" y="130"/>
                      <a:pt x="250" y="130"/>
                    </a:cubicBezTo>
                    <a:cubicBezTo>
                      <a:pt x="166" y="130"/>
                      <a:pt x="166" y="130"/>
                      <a:pt x="166" y="130"/>
                    </a:cubicBezTo>
                    <a:cubicBezTo>
                      <a:pt x="141" y="130"/>
                      <a:pt x="120" y="150"/>
                      <a:pt x="120" y="176"/>
                    </a:cubicBezTo>
                    <a:cubicBezTo>
                      <a:pt x="120" y="201"/>
                      <a:pt x="141" y="222"/>
                      <a:pt x="166" y="222"/>
                    </a:cubicBezTo>
                    <a:cubicBezTo>
                      <a:pt x="250" y="222"/>
                      <a:pt x="250" y="222"/>
                      <a:pt x="250" y="222"/>
                    </a:cubicBezTo>
                    <a:lnTo>
                      <a:pt x="250" y="236"/>
                    </a:lnTo>
                    <a:close/>
                    <a:moveTo>
                      <a:pt x="262" y="204"/>
                    </a:moveTo>
                    <a:cubicBezTo>
                      <a:pt x="166" y="204"/>
                      <a:pt x="166" y="204"/>
                      <a:pt x="166" y="204"/>
                    </a:cubicBezTo>
                    <a:cubicBezTo>
                      <a:pt x="151" y="204"/>
                      <a:pt x="139" y="191"/>
                      <a:pt x="139" y="176"/>
                    </a:cubicBezTo>
                    <a:cubicBezTo>
                      <a:pt x="139" y="161"/>
                      <a:pt x="151" y="148"/>
                      <a:pt x="166" y="148"/>
                    </a:cubicBezTo>
                    <a:cubicBezTo>
                      <a:pt x="250" y="148"/>
                      <a:pt x="250" y="148"/>
                      <a:pt x="250" y="148"/>
                    </a:cubicBezTo>
                    <a:cubicBezTo>
                      <a:pt x="255" y="148"/>
                      <a:pt x="261" y="145"/>
                      <a:pt x="265" y="141"/>
                    </a:cubicBezTo>
                    <a:cubicBezTo>
                      <a:pt x="266" y="139"/>
                      <a:pt x="266" y="138"/>
                      <a:pt x="267" y="136"/>
                    </a:cubicBezTo>
                    <a:cubicBezTo>
                      <a:pt x="267" y="136"/>
                      <a:pt x="267" y="136"/>
                      <a:pt x="267" y="136"/>
                    </a:cubicBezTo>
                    <a:cubicBezTo>
                      <a:pt x="274" y="145"/>
                      <a:pt x="277" y="155"/>
                      <a:pt x="277" y="167"/>
                    </a:cubicBezTo>
                    <a:cubicBezTo>
                      <a:pt x="277" y="181"/>
                      <a:pt x="272" y="194"/>
                      <a:pt x="262" y="2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42" name="Freeform: Shape 12"/>
            <p:cNvSpPr/>
            <p:nvPr/>
          </p:nvSpPr>
          <p:spPr bwMode="auto">
            <a:xfrm>
              <a:off x="10624922" y="4125900"/>
              <a:ext cx="485537" cy="485537"/>
            </a:xfrm>
            <a:custGeom>
              <a:gdLst>
                <a:gd fmla="*/ 263 w 296" name="T0"/>
                <a:gd fmla="*/ 67 h 296" name="T1"/>
                <a:gd fmla="*/ 259 w 296" name="T2"/>
                <a:gd fmla="*/ 19 h 296" name="T3"/>
                <a:gd fmla="*/ 55 w 296" name="T4"/>
                <a:gd fmla="*/ 0 h 296" name="T5"/>
                <a:gd fmla="*/ 37 w 296" name="T6"/>
                <a:gd fmla="*/ 63 h 296" name="T7"/>
                <a:gd fmla="*/ 5 w 296" name="T8"/>
                <a:gd fmla="*/ 104 h 296" name="T9"/>
                <a:gd fmla="*/ 0 w 296" name="T10"/>
                <a:gd fmla="*/ 130 h 296" name="T11"/>
                <a:gd fmla="*/ 28 w 296" name="T12"/>
                <a:gd fmla="*/ 158 h 296" name="T13"/>
                <a:gd fmla="*/ 46 w 296" name="T14"/>
                <a:gd fmla="*/ 296 h 296" name="T15"/>
                <a:gd fmla="*/ 268 w 296" name="T16"/>
                <a:gd fmla="*/ 278 h 296" name="T17"/>
                <a:gd fmla="*/ 268 w 296" name="T18"/>
                <a:gd fmla="*/ 158 h 296" name="T19"/>
                <a:gd fmla="*/ 296 w 296" name="T20"/>
                <a:gd fmla="*/ 121 h 296" name="T21"/>
                <a:gd fmla="*/ 241 w 296" name="T22"/>
                <a:gd fmla="*/ 19 h 296" name="T23"/>
                <a:gd fmla="*/ 55 w 296" name="T24"/>
                <a:gd fmla="*/ 56 h 296" name="T25"/>
                <a:gd fmla="*/ 55 w 296" name="T26"/>
                <a:gd fmla="*/ 19 h 296" name="T27"/>
                <a:gd fmla="*/ 94 w 296" name="T28"/>
                <a:gd fmla="*/ 139 h 296" name="T29"/>
                <a:gd fmla="*/ 93 w 296" name="T30"/>
                <a:gd fmla="*/ 74 h 296" name="T31"/>
                <a:gd fmla="*/ 94 w 296" name="T32"/>
                <a:gd fmla="*/ 139 h 296" name="T33"/>
                <a:gd fmla="*/ 143 w 296" name="T34"/>
                <a:gd fmla="*/ 74 h 296" name="T35"/>
                <a:gd fmla="*/ 104 w 296" name="T36"/>
                <a:gd fmla="*/ 139 h 296" name="T37"/>
                <a:gd fmla="*/ 153 w 296" name="T38"/>
                <a:gd fmla="*/ 74 h 296" name="T39"/>
                <a:gd fmla="*/ 192 w 296" name="T40"/>
                <a:gd fmla="*/ 139 h 296" name="T41"/>
                <a:gd fmla="*/ 153 w 296" name="T42"/>
                <a:gd fmla="*/ 74 h 296" name="T43"/>
                <a:gd fmla="*/ 204 w 296" name="T44"/>
                <a:gd fmla="*/ 74 h 296" name="T45"/>
                <a:gd fmla="*/ 202 w 296" name="T46"/>
                <a:gd fmla="*/ 139 h 296" name="T47"/>
                <a:gd fmla="*/ 18 w 296" name="T48"/>
                <a:gd fmla="*/ 130 h 296" name="T49"/>
                <a:gd fmla="*/ 20 w 296" name="T50"/>
                <a:gd fmla="*/ 115 h 296" name="T51"/>
                <a:gd fmla="*/ 55 w 296" name="T52"/>
                <a:gd fmla="*/ 74 h 296" name="T53"/>
                <a:gd fmla="*/ 45 w 296" name="T54"/>
                <a:gd fmla="*/ 139 h 296" name="T55"/>
                <a:gd fmla="*/ 18 w 296" name="T56"/>
                <a:gd fmla="*/ 130 h 296" name="T57"/>
                <a:gd fmla="*/ 116 w 296" name="T58"/>
                <a:gd fmla="*/ 278 h 296" name="T59"/>
                <a:gd fmla="*/ 185 w 296" name="T60"/>
                <a:gd fmla="*/ 185 h 296" name="T61"/>
                <a:gd fmla="*/ 250 w 296" name="T62"/>
                <a:gd fmla="*/ 278 h 296" name="T63"/>
                <a:gd fmla="*/ 194 w 296" name="T64"/>
                <a:gd fmla="*/ 185 h 296" name="T65"/>
                <a:gd fmla="*/ 116 w 296" name="T66"/>
                <a:gd fmla="*/ 176 h 296" name="T67"/>
                <a:gd fmla="*/ 106 w 296" name="T68"/>
                <a:gd fmla="*/ 278 h 296" name="T69"/>
                <a:gd fmla="*/ 46 w 296" name="T70"/>
                <a:gd fmla="*/ 158 h 296" name="T71"/>
                <a:gd fmla="*/ 250 w 296" name="T72"/>
                <a:gd fmla="*/ 278 h 296" name="T73"/>
                <a:gd fmla="*/ 268 w 296" name="T74"/>
                <a:gd fmla="*/ 139 h 296" name="T75"/>
                <a:gd fmla="*/ 214 w 296" name="T76"/>
                <a:gd fmla="*/ 74 h 296" name="T77"/>
                <a:gd fmla="*/ 241 w 296" name="T78"/>
                <a:gd fmla="*/ 74 h 296" name="T79"/>
                <a:gd fmla="*/ 276 w 296" name="T80"/>
                <a:gd fmla="*/ 115 h 296" name="T81"/>
                <a:gd fmla="*/ 278 w 296" name="T82"/>
                <a:gd fmla="*/ 130 h 296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296" w="296">
                  <a:moveTo>
                    <a:pt x="291" y="104"/>
                  </a:moveTo>
                  <a:cubicBezTo>
                    <a:pt x="263" y="67"/>
                    <a:pt x="263" y="67"/>
                    <a:pt x="263" y="67"/>
                  </a:cubicBezTo>
                  <a:cubicBezTo>
                    <a:pt x="262" y="66"/>
                    <a:pt x="260" y="64"/>
                    <a:pt x="259" y="63"/>
                  </a:cubicBezTo>
                  <a:cubicBezTo>
                    <a:pt x="259" y="19"/>
                    <a:pt x="259" y="19"/>
                    <a:pt x="259" y="19"/>
                  </a:cubicBezTo>
                  <a:cubicBezTo>
                    <a:pt x="259" y="9"/>
                    <a:pt x="251" y="0"/>
                    <a:pt x="24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45" y="0"/>
                    <a:pt x="37" y="9"/>
                    <a:pt x="37" y="19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4"/>
                    <a:pt x="34" y="66"/>
                    <a:pt x="33" y="67"/>
                  </a:cubicBezTo>
                  <a:cubicBezTo>
                    <a:pt x="5" y="104"/>
                    <a:pt x="5" y="104"/>
                    <a:pt x="5" y="104"/>
                  </a:cubicBezTo>
                  <a:cubicBezTo>
                    <a:pt x="2" y="109"/>
                    <a:pt x="0" y="115"/>
                    <a:pt x="0" y="121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45"/>
                    <a:pt x="12" y="158"/>
                    <a:pt x="28" y="158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28" y="278"/>
                    <a:pt x="28" y="278"/>
                    <a:pt x="28" y="278"/>
                  </a:cubicBezTo>
                  <a:cubicBezTo>
                    <a:pt x="28" y="288"/>
                    <a:pt x="36" y="296"/>
                    <a:pt x="46" y="296"/>
                  </a:cubicBezTo>
                  <a:cubicBezTo>
                    <a:pt x="250" y="296"/>
                    <a:pt x="250" y="296"/>
                    <a:pt x="250" y="296"/>
                  </a:cubicBezTo>
                  <a:cubicBezTo>
                    <a:pt x="260" y="296"/>
                    <a:pt x="268" y="288"/>
                    <a:pt x="268" y="278"/>
                  </a:cubicBezTo>
                  <a:cubicBezTo>
                    <a:pt x="268" y="158"/>
                    <a:pt x="268" y="158"/>
                    <a:pt x="268" y="158"/>
                  </a:cubicBezTo>
                  <a:cubicBezTo>
                    <a:pt x="268" y="158"/>
                    <a:pt x="268" y="158"/>
                    <a:pt x="268" y="158"/>
                  </a:cubicBezTo>
                  <a:cubicBezTo>
                    <a:pt x="284" y="158"/>
                    <a:pt x="296" y="145"/>
                    <a:pt x="296" y="130"/>
                  </a:cubicBezTo>
                  <a:cubicBezTo>
                    <a:pt x="296" y="121"/>
                    <a:pt x="296" y="121"/>
                    <a:pt x="296" y="121"/>
                  </a:cubicBezTo>
                  <a:cubicBezTo>
                    <a:pt x="296" y="115"/>
                    <a:pt x="294" y="109"/>
                    <a:pt x="291" y="104"/>
                  </a:cubicBezTo>
                  <a:close/>
                  <a:moveTo>
                    <a:pt x="241" y="19"/>
                  </a:moveTo>
                  <a:cubicBezTo>
                    <a:pt x="241" y="56"/>
                    <a:pt x="241" y="56"/>
                    <a:pt x="241" y="56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5" y="19"/>
                    <a:pt x="55" y="19"/>
                    <a:pt x="55" y="19"/>
                  </a:cubicBezTo>
                  <a:lnTo>
                    <a:pt x="241" y="19"/>
                  </a:lnTo>
                  <a:close/>
                  <a:moveTo>
                    <a:pt x="94" y="139"/>
                  </a:moveTo>
                  <a:cubicBezTo>
                    <a:pt x="55" y="139"/>
                    <a:pt x="55" y="139"/>
                    <a:pt x="55" y="139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113" y="74"/>
                    <a:pt x="113" y="74"/>
                    <a:pt x="113" y="74"/>
                  </a:cubicBezTo>
                  <a:lnTo>
                    <a:pt x="94" y="139"/>
                  </a:lnTo>
                  <a:close/>
                  <a:moveTo>
                    <a:pt x="122" y="74"/>
                  </a:moveTo>
                  <a:cubicBezTo>
                    <a:pt x="143" y="74"/>
                    <a:pt x="143" y="74"/>
                    <a:pt x="143" y="74"/>
                  </a:cubicBezTo>
                  <a:cubicBezTo>
                    <a:pt x="143" y="139"/>
                    <a:pt x="143" y="139"/>
                    <a:pt x="143" y="139"/>
                  </a:cubicBezTo>
                  <a:cubicBezTo>
                    <a:pt x="104" y="139"/>
                    <a:pt x="104" y="139"/>
                    <a:pt x="104" y="139"/>
                  </a:cubicBezTo>
                  <a:lnTo>
                    <a:pt x="122" y="74"/>
                  </a:lnTo>
                  <a:close/>
                  <a:moveTo>
                    <a:pt x="153" y="74"/>
                  </a:moveTo>
                  <a:cubicBezTo>
                    <a:pt x="174" y="74"/>
                    <a:pt x="174" y="74"/>
                    <a:pt x="174" y="74"/>
                  </a:cubicBezTo>
                  <a:cubicBezTo>
                    <a:pt x="192" y="139"/>
                    <a:pt x="192" y="139"/>
                    <a:pt x="192" y="139"/>
                  </a:cubicBezTo>
                  <a:cubicBezTo>
                    <a:pt x="153" y="139"/>
                    <a:pt x="153" y="139"/>
                    <a:pt x="153" y="139"/>
                  </a:cubicBezTo>
                  <a:lnTo>
                    <a:pt x="153" y="74"/>
                  </a:lnTo>
                  <a:close/>
                  <a:moveTo>
                    <a:pt x="183" y="74"/>
                  </a:moveTo>
                  <a:cubicBezTo>
                    <a:pt x="204" y="74"/>
                    <a:pt x="204" y="74"/>
                    <a:pt x="204" y="74"/>
                  </a:cubicBezTo>
                  <a:cubicBezTo>
                    <a:pt x="241" y="139"/>
                    <a:pt x="241" y="139"/>
                    <a:pt x="241" y="139"/>
                  </a:cubicBezTo>
                  <a:cubicBezTo>
                    <a:pt x="202" y="139"/>
                    <a:pt x="202" y="139"/>
                    <a:pt x="202" y="139"/>
                  </a:cubicBezTo>
                  <a:lnTo>
                    <a:pt x="183" y="74"/>
                  </a:lnTo>
                  <a:close/>
                  <a:moveTo>
                    <a:pt x="18" y="130"/>
                  </a:moveTo>
                  <a:cubicBezTo>
                    <a:pt x="18" y="121"/>
                    <a:pt x="18" y="121"/>
                    <a:pt x="18" y="121"/>
                  </a:cubicBezTo>
                  <a:cubicBezTo>
                    <a:pt x="18" y="119"/>
                    <a:pt x="19" y="117"/>
                    <a:pt x="20" y="115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50" y="76"/>
                    <a:pt x="53" y="74"/>
                    <a:pt x="55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28" y="139"/>
                    <a:pt x="28" y="139"/>
                    <a:pt x="28" y="139"/>
                  </a:cubicBezTo>
                  <a:cubicBezTo>
                    <a:pt x="23" y="139"/>
                    <a:pt x="18" y="135"/>
                    <a:pt x="18" y="130"/>
                  </a:cubicBezTo>
                  <a:close/>
                  <a:moveTo>
                    <a:pt x="185" y="278"/>
                  </a:moveTo>
                  <a:cubicBezTo>
                    <a:pt x="116" y="278"/>
                    <a:pt x="116" y="278"/>
                    <a:pt x="116" y="278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85" y="185"/>
                    <a:pt x="185" y="185"/>
                    <a:pt x="185" y="185"/>
                  </a:cubicBezTo>
                  <a:lnTo>
                    <a:pt x="185" y="278"/>
                  </a:lnTo>
                  <a:close/>
                  <a:moveTo>
                    <a:pt x="250" y="278"/>
                  </a:moveTo>
                  <a:cubicBezTo>
                    <a:pt x="194" y="278"/>
                    <a:pt x="194" y="278"/>
                    <a:pt x="194" y="278"/>
                  </a:cubicBezTo>
                  <a:cubicBezTo>
                    <a:pt x="194" y="185"/>
                    <a:pt x="194" y="185"/>
                    <a:pt x="194" y="185"/>
                  </a:cubicBezTo>
                  <a:cubicBezTo>
                    <a:pt x="194" y="180"/>
                    <a:pt x="190" y="176"/>
                    <a:pt x="185" y="176"/>
                  </a:cubicBezTo>
                  <a:cubicBezTo>
                    <a:pt x="116" y="176"/>
                    <a:pt x="116" y="176"/>
                    <a:pt x="116" y="176"/>
                  </a:cubicBezTo>
                  <a:cubicBezTo>
                    <a:pt x="111" y="176"/>
                    <a:pt x="106" y="180"/>
                    <a:pt x="106" y="185"/>
                  </a:cubicBezTo>
                  <a:cubicBezTo>
                    <a:pt x="106" y="278"/>
                    <a:pt x="106" y="278"/>
                    <a:pt x="106" y="278"/>
                  </a:cubicBezTo>
                  <a:cubicBezTo>
                    <a:pt x="46" y="278"/>
                    <a:pt x="46" y="278"/>
                    <a:pt x="46" y="278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250" y="158"/>
                    <a:pt x="250" y="158"/>
                    <a:pt x="250" y="158"/>
                  </a:cubicBezTo>
                  <a:lnTo>
                    <a:pt x="250" y="278"/>
                  </a:lnTo>
                  <a:close/>
                  <a:moveTo>
                    <a:pt x="278" y="130"/>
                  </a:moveTo>
                  <a:cubicBezTo>
                    <a:pt x="278" y="135"/>
                    <a:pt x="273" y="139"/>
                    <a:pt x="268" y="139"/>
                  </a:cubicBezTo>
                  <a:cubicBezTo>
                    <a:pt x="251" y="139"/>
                    <a:pt x="251" y="139"/>
                    <a:pt x="251" y="139"/>
                  </a:cubicBezTo>
                  <a:cubicBezTo>
                    <a:pt x="214" y="74"/>
                    <a:pt x="214" y="74"/>
                    <a:pt x="214" y="74"/>
                  </a:cubicBezTo>
                  <a:cubicBezTo>
                    <a:pt x="241" y="74"/>
                    <a:pt x="241" y="74"/>
                    <a:pt x="241" y="74"/>
                  </a:cubicBezTo>
                  <a:cubicBezTo>
                    <a:pt x="241" y="74"/>
                    <a:pt x="241" y="74"/>
                    <a:pt x="241" y="74"/>
                  </a:cubicBezTo>
                  <a:cubicBezTo>
                    <a:pt x="243" y="74"/>
                    <a:pt x="246" y="76"/>
                    <a:pt x="248" y="78"/>
                  </a:cubicBezTo>
                  <a:cubicBezTo>
                    <a:pt x="276" y="115"/>
                    <a:pt x="276" y="115"/>
                    <a:pt x="276" y="115"/>
                  </a:cubicBezTo>
                  <a:cubicBezTo>
                    <a:pt x="277" y="117"/>
                    <a:pt x="278" y="119"/>
                    <a:pt x="278" y="121"/>
                  </a:cubicBezTo>
                  <a:lnTo>
                    <a:pt x="278" y="1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43" name="Group 13"/>
            <p:cNvGrpSpPr/>
            <p:nvPr/>
          </p:nvGrpSpPr>
          <p:grpSpPr>
            <a:xfrm>
              <a:off x="6993231" y="3943997"/>
              <a:ext cx="486920" cy="424672"/>
              <a:chOff x="4233863" y="2697163"/>
              <a:chExt cx="1117600" cy="974725"/>
            </a:xfrm>
            <a:solidFill>
              <a:schemeClr val="bg1"/>
            </a:solidFill>
          </p:grpSpPr>
          <p:sp>
            <p:nvSpPr>
              <p:cNvPr id="45" name="Freeform: Shape 16"/>
              <p:cNvSpPr/>
              <p:nvPr/>
            </p:nvSpPr>
            <p:spPr bwMode="auto">
              <a:xfrm>
                <a:off x="4233863" y="2697163"/>
                <a:ext cx="1117600" cy="974725"/>
              </a:xfrm>
              <a:custGeom>
                <a:gdLst>
                  <a:gd fmla="*/ 296 w 297" name="T0"/>
                  <a:gd fmla="*/ 152 h 259" name="T1"/>
                  <a:gd fmla="*/ 259 w 297" name="T2"/>
                  <a:gd fmla="*/ 13 h 259" name="T3"/>
                  <a:gd fmla="*/ 241 w 297" name="T4"/>
                  <a:gd fmla="*/ 0 h 259" name="T5"/>
                  <a:gd fmla="*/ 148 w 297" name="T6"/>
                  <a:gd fmla="*/ 0 h 259" name="T7"/>
                  <a:gd fmla="*/ 56 w 297" name="T8"/>
                  <a:gd fmla="*/ 0 h 259" name="T9"/>
                  <a:gd fmla="*/ 38 w 297" name="T10"/>
                  <a:gd fmla="*/ 13 h 259" name="T11"/>
                  <a:gd fmla="*/ 1 w 297" name="T12"/>
                  <a:gd fmla="*/ 152 h 259" name="T13"/>
                  <a:gd fmla="*/ 0 w 297" name="T14"/>
                  <a:gd fmla="*/ 157 h 259" name="T15"/>
                  <a:gd fmla="*/ 0 w 297" name="T16"/>
                  <a:gd fmla="*/ 222 h 259" name="T17"/>
                  <a:gd fmla="*/ 37 w 297" name="T18"/>
                  <a:gd fmla="*/ 259 h 259" name="T19"/>
                  <a:gd fmla="*/ 260 w 297" name="T20"/>
                  <a:gd fmla="*/ 259 h 259" name="T21"/>
                  <a:gd fmla="*/ 297 w 297" name="T22"/>
                  <a:gd fmla="*/ 222 h 259" name="T23"/>
                  <a:gd fmla="*/ 297 w 297" name="T24"/>
                  <a:gd fmla="*/ 157 h 259" name="T25"/>
                  <a:gd fmla="*/ 296 w 297" name="T26"/>
                  <a:gd fmla="*/ 152 h 259" name="T27"/>
                  <a:gd fmla="*/ 278 w 297" name="T28"/>
                  <a:gd fmla="*/ 222 h 259" name="T29"/>
                  <a:gd fmla="*/ 260 w 297" name="T30"/>
                  <a:gd fmla="*/ 241 h 259" name="T31"/>
                  <a:gd fmla="*/ 37 w 297" name="T32"/>
                  <a:gd fmla="*/ 241 h 259" name="T33"/>
                  <a:gd fmla="*/ 19 w 297" name="T34"/>
                  <a:gd fmla="*/ 222 h 259" name="T35"/>
                  <a:gd fmla="*/ 19 w 297" name="T36"/>
                  <a:gd fmla="*/ 157 h 259" name="T37"/>
                  <a:gd fmla="*/ 56 w 297" name="T38"/>
                  <a:gd fmla="*/ 19 h 259" name="T39"/>
                  <a:gd fmla="*/ 241 w 297" name="T40"/>
                  <a:gd fmla="*/ 19 h 259" name="T41"/>
                  <a:gd fmla="*/ 278 w 297" name="T42"/>
                  <a:gd fmla="*/ 157 h 259" name="T43"/>
                  <a:gd fmla="*/ 278 w 297" name="T44"/>
                  <a:gd fmla="*/ 222 h 259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259" w="297">
                    <a:moveTo>
                      <a:pt x="296" y="152"/>
                    </a:moveTo>
                    <a:cubicBezTo>
                      <a:pt x="259" y="13"/>
                      <a:pt x="259" y="13"/>
                      <a:pt x="259" y="13"/>
                    </a:cubicBezTo>
                    <a:cubicBezTo>
                      <a:pt x="257" y="6"/>
                      <a:pt x="249" y="0"/>
                      <a:pt x="241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48" y="0"/>
                      <a:pt x="40" y="6"/>
                      <a:pt x="38" y="13"/>
                    </a:cubicBezTo>
                    <a:cubicBezTo>
                      <a:pt x="1" y="152"/>
                      <a:pt x="1" y="152"/>
                      <a:pt x="1" y="152"/>
                    </a:cubicBezTo>
                    <a:cubicBezTo>
                      <a:pt x="1" y="154"/>
                      <a:pt x="0" y="156"/>
                      <a:pt x="0" y="157"/>
                    </a:cubicBezTo>
                    <a:cubicBezTo>
                      <a:pt x="0" y="222"/>
                      <a:pt x="0" y="222"/>
                      <a:pt x="0" y="222"/>
                    </a:cubicBezTo>
                    <a:cubicBezTo>
                      <a:pt x="0" y="243"/>
                      <a:pt x="17" y="259"/>
                      <a:pt x="37" y="259"/>
                    </a:cubicBezTo>
                    <a:cubicBezTo>
                      <a:pt x="260" y="259"/>
                      <a:pt x="260" y="259"/>
                      <a:pt x="260" y="259"/>
                    </a:cubicBezTo>
                    <a:cubicBezTo>
                      <a:pt x="280" y="259"/>
                      <a:pt x="297" y="243"/>
                      <a:pt x="297" y="222"/>
                    </a:cubicBezTo>
                    <a:cubicBezTo>
                      <a:pt x="297" y="157"/>
                      <a:pt x="297" y="157"/>
                      <a:pt x="297" y="157"/>
                    </a:cubicBezTo>
                    <a:cubicBezTo>
                      <a:pt x="297" y="156"/>
                      <a:pt x="296" y="154"/>
                      <a:pt x="296" y="152"/>
                    </a:cubicBezTo>
                    <a:close/>
                    <a:moveTo>
                      <a:pt x="278" y="222"/>
                    </a:moveTo>
                    <a:cubicBezTo>
                      <a:pt x="278" y="232"/>
                      <a:pt x="270" y="241"/>
                      <a:pt x="260" y="241"/>
                    </a:cubicBezTo>
                    <a:cubicBezTo>
                      <a:pt x="37" y="241"/>
                      <a:pt x="37" y="241"/>
                      <a:pt x="37" y="241"/>
                    </a:cubicBezTo>
                    <a:cubicBezTo>
                      <a:pt x="27" y="241"/>
                      <a:pt x="19" y="232"/>
                      <a:pt x="19" y="222"/>
                    </a:cubicBezTo>
                    <a:cubicBezTo>
                      <a:pt x="19" y="157"/>
                      <a:pt x="19" y="157"/>
                      <a:pt x="19" y="157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241" y="19"/>
                      <a:pt x="241" y="19"/>
                      <a:pt x="241" y="19"/>
                    </a:cubicBezTo>
                    <a:cubicBezTo>
                      <a:pt x="278" y="157"/>
                      <a:pt x="278" y="157"/>
                      <a:pt x="278" y="157"/>
                    </a:cubicBezTo>
                    <a:lnTo>
                      <a:pt x="278" y="2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" name="Freeform: Shape 17"/>
              <p:cNvSpPr/>
              <p:nvPr/>
            </p:nvSpPr>
            <p:spPr bwMode="auto">
              <a:xfrm>
                <a:off x="4365625" y="2835275"/>
                <a:ext cx="854075" cy="628650"/>
              </a:xfrm>
              <a:custGeom>
                <a:gdLst>
                  <a:gd fmla="*/ 185 w 227" name="T0"/>
                  <a:gd fmla="*/ 0 h 167" name="T1"/>
                  <a:gd fmla="*/ 42 w 227" name="T2"/>
                  <a:gd fmla="*/ 0 h 167" name="T3"/>
                  <a:gd fmla="*/ 33 w 227" name="T4"/>
                  <a:gd fmla="*/ 7 h 167" name="T5"/>
                  <a:gd fmla="*/ 1 w 227" name="T6"/>
                  <a:gd fmla="*/ 118 h 167" name="T7"/>
                  <a:gd fmla="*/ 3 w 227" name="T8"/>
                  <a:gd fmla="*/ 126 h 167" name="T9"/>
                  <a:gd fmla="*/ 10 w 227" name="T10"/>
                  <a:gd fmla="*/ 130 h 167" name="T11"/>
                  <a:gd fmla="*/ 37 w 227" name="T12"/>
                  <a:gd fmla="*/ 130 h 167" name="T13"/>
                  <a:gd fmla="*/ 47 w 227" name="T14"/>
                  <a:gd fmla="*/ 130 h 167" name="T15"/>
                  <a:gd fmla="*/ 52 w 227" name="T16"/>
                  <a:gd fmla="*/ 130 h 167" name="T17"/>
                  <a:gd fmla="*/ 66 w 227" name="T18"/>
                  <a:gd fmla="*/ 156 h 167" name="T19"/>
                  <a:gd fmla="*/ 82 w 227" name="T20"/>
                  <a:gd fmla="*/ 167 h 167" name="T21"/>
                  <a:gd fmla="*/ 145 w 227" name="T22"/>
                  <a:gd fmla="*/ 167 h 167" name="T23"/>
                  <a:gd fmla="*/ 161 w 227" name="T24"/>
                  <a:gd fmla="*/ 156 h 167" name="T25"/>
                  <a:gd fmla="*/ 175 w 227" name="T26"/>
                  <a:gd fmla="*/ 130 h 167" name="T27"/>
                  <a:gd fmla="*/ 180 w 227" name="T28"/>
                  <a:gd fmla="*/ 130 h 167" name="T29"/>
                  <a:gd fmla="*/ 190 w 227" name="T30"/>
                  <a:gd fmla="*/ 130 h 167" name="T31"/>
                  <a:gd fmla="*/ 217 w 227" name="T32"/>
                  <a:gd fmla="*/ 130 h 167" name="T33"/>
                  <a:gd fmla="*/ 224 w 227" name="T34"/>
                  <a:gd fmla="*/ 126 h 167" name="T35"/>
                  <a:gd fmla="*/ 226 w 227" name="T36"/>
                  <a:gd fmla="*/ 118 h 167" name="T37"/>
                  <a:gd fmla="*/ 194 w 227" name="T38"/>
                  <a:gd fmla="*/ 7 h 167" name="T39"/>
                  <a:gd fmla="*/ 185 w 227" name="T40"/>
                  <a:gd fmla="*/ 0 h 167" name="T41"/>
                  <a:gd fmla="*/ 190 w 227" name="T42"/>
                  <a:gd fmla="*/ 111 h 167" name="T43"/>
                  <a:gd fmla="*/ 175 w 227" name="T44"/>
                  <a:gd fmla="*/ 111 h 167" name="T45"/>
                  <a:gd fmla="*/ 158 w 227" name="T46"/>
                  <a:gd fmla="*/ 121 h 167" name="T47"/>
                  <a:gd fmla="*/ 145 w 227" name="T48"/>
                  <a:gd fmla="*/ 148 h 167" name="T49"/>
                  <a:gd fmla="*/ 82 w 227" name="T50"/>
                  <a:gd fmla="*/ 148 h 167" name="T51"/>
                  <a:gd fmla="*/ 69 w 227" name="T52"/>
                  <a:gd fmla="*/ 121 h 167" name="T53"/>
                  <a:gd fmla="*/ 52 w 227" name="T54"/>
                  <a:gd fmla="*/ 111 h 167" name="T55"/>
                  <a:gd fmla="*/ 37 w 227" name="T56"/>
                  <a:gd fmla="*/ 111 h 167" name="T57"/>
                  <a:gd fmla="*/ 15 w 227" name="T58"/>
                  <a:gd fmla="*/ 111 h 167" name="T59"/>
                  <a:gd fmla="*/ 42 w 227" name="T60"/>
                  <a:gd fmla="*/ 9 h 167" name="T61"/>
                  <a:gd fmla="*/ 185 w 227" name="T62"/>
                  <a:gd fmla="*/ 9 h 167" name="T63"/>
                  <a:gd fmla="*/ 212 w 227" name="T64"/>
                  <a:gd fmla="*/ 111 h 167" name="T65"/>
                  <a:gd fmla="*/ 190 w 227" name="T66"/>
                  <a:gd fmla="*/ 111 h 167" name="T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b="b" l="0" r="r" t="0"/>
                <a:pathLst>
                  <a:path h="167" w="226">
                    <a:moveTo>
                      <a:pt x="185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38" y="0"/>
                      <a:pt x="34" y="3"/>
                      <a:pt x="33" y="7"/>
                    </a:cubicBezTo>
                    <a:cubicBezTo>
                      <a:pt x="1" y="118"/>
                      <a:pt x="1" y="118"/>
                      <a:pt x="1" y="118"/>
                    </a:cubicBezTo>
                    <a:cubicBezTo>
                      <a:pt x="0" y="121"/>
                      <a:pt x="1" y="124"/>
                      <a:pt x="3" y="126"/>
                    </a:cubicBezTo>
                    <a:cubicBezTo>
                      <a:pt x="4" y="128"/>
                      <a:pt x="7" y="130"/>
                      <a:pt x="10" y="130"/>
                    </a:cubicBezTo>
                    <a:cubicBezTo>
                      <a:pt x="37" y="130"/>
                      <a:pt x="37" y="130"/>
                      <a:pt x="37" y="130"/>
                    </a:cubicBezTo>
                    <a:cubicBezTo>
                      <a:pt x="47" y="130"/>
                      <a:pt x="47" y="130"/>
                      <a:pt x="47" y="130"/>
                    </a:cubicBezTo>
                    <a:cubicBezTo>
                      <a:pt x="52" y="130"/>
                      <a:pt x="52" y="130"/>
                      <a:pt x="52" y="130"/>
                    </a:cubicBezTo>
                    <a:cubicBezTo>
                      <a:pt x="66" y="156"/>
                      <a:pt x="66" y="156"/>
                      <a:pt x="66" y="156"/>
                    </a:cubicBezTo>
                    <a:cubicBezTo>
                      <a:pt x="69" y="163"/>
                      <a:pt x="75" y="167"/>
                      <a:pt x="82" y="167"/>
                    </a:cubicBezTo>
                    <a:cubicBezTo>
                      <a:pt x="145" y="167"/>
                      <a:pt x="145" y="167"/>
                      <a:pt x="145" y="167"/>
                    </a:cubicBezTo>
                    <a:cubicBezTo>
                      <a:pt x="152" y="167"/>
                      <a:pt x="158" y="163"/>
                      <a:pt x="161" y="156"/>
                    </a:cubicBezTo>
                    <a:cubicBezTo>
                      <a:pt x="175" y="130"/>
                      <a:pt x="175" y="130"/>
                      <a:pt x="175" y="130"/>
                    </a:cubicBezTo>
                    <a:cubicBezTo>
                      <a:pt x="180" y="130"/>
                      <a:pt x="180" y="130"/>
                      <a:pt x="180" y="130"/>
                    </a:cubicBezTo>
                    <a:cubicBezTo>
                      <a:pt x="190" y="130"/>
                      <a:pt x="190" y="130"/>
                      <a:pt x="190" y="130"/>
                    </a:cubicBezTo>
                    <a:cubicBezTo>
                      <a:pt x="217" y="130"/>
                      <a:pt x="217" y="130"/>
                      <a:pt x="217" y="130"/>
                    </a:cubicBezTo>
                    <a:cubicBezTo>
                      <a:pt x="220" y="130"/>
                      <a:pt x="223" y="128"/>
                      <a:pt x="224" y="126"/>
                    </a:cubicBezTo>
                    <a:cubicBezTo>
                      <a:pt x="226" y="124"/>
                      <a:pt x="227" y="121"/>
                      <a:pt x="226" y="118"/>
                    </a:cubicBezTo>
                    <a:cubicBezTo>
                      <a:pt x="194" y="7"/>
                      <a:pt x="194" y="7"/>
                      <a:pt x="194" y="7"/>
                    </a:cubicBezTo>
                    <a:cubicBezTo>
                      <a:pt x="193" y="3"/>
                      <a:pt x="189" y="0"/>
                      <a:pt x="185" y="0"/>
                    </a:cubicBezTo>
                    <a:close/>
                    <a:moveTo>
                      <a:pt x="190" y="111"/>
                    </a:moveTo>
                    <a:cubicBezTo>
                      <a:pt x="175" y="111"/>
                      <a:pt x="175" y="111"/>
                      <a:pt x="175" y="111"/>
                    </a:cubicBezTo>
                    <a:cubicBezTo>
                      <a:pt x="168" y="111"/>
                      <a:pt x="161" y="115"/>
                      <a:pt x="158" y="121"/>
                    </a:cubicBezTo>
                    <a:cubicBezTo>
                      <a:pt x="145" y="148"/>
                      <a:pt x="145" y="148"/>
                      <a:pt x="145" y="148"/>
                    </a:cubicBezTo>
                    <a:cubicBezTo>
                      <a:pt x="82" y="148"/>
                      <a:pt x="82" y="148"/>
                      <a:pt x="82" y="148"/>
                    </a:cubicBezTo>
                    <a:cubicBezTo>
                      <a:pt x="69" y="121"/>
                      <a:pt x="69" y="121"/>
                      <a:pt x="69" y="121"/>
                    </a:cubicBezTo>
                    <a:cubicBezTo>
                      <a:pt x="66" y="115"/>
                      <a:pt x="59" y="111"/>
                      <a:pt x="52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15" y="111"/>
                      <a:pt x="15" y="111"/>
                      <a:pt x="15" y="111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185" y="9"/>
                      <a:pt x="185" y="9"/>
                      <a:pt x="185" y="9"/>
                    </a:cubicBezTo>
                    <a:cubicBezTo>
                      <a:pt x="212" y="111"/>
                      <a:pt x="212" y="111"/>
                      <a:pt x="212" y="111"/>
                    </a:cubicBezTo>
                    <a:lnTo>
                      <a:pt x="190" y="1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44" name="Freeform: Shape 14"/>
            <p:cNvSpPr/>
            <p:nvPr/>
          </p:nvSpPr>
          <p:spPr bwMode="auto">
            <a:xfrm>
              <a:off x="8024168" y="2472432"/>
              <a:ext cx="485537" cy="363807"/>
            </a:xfrm>
            <a:custGeom>
              <a:gdLst>
                <a:gd fmla="*/ 244 w 296" name="T0"/>
                <a:gd fmla="*/ 5 h 222" name="T1"/>
                <a:gd fmla="*/ 65 w 296" name="T2"/>
                <a:gd fmla="*/ 0 h 222" name="T3"/>
                <a:gd fmla="*/ 5 w 296" name="T4"/>
                <a:gd fmla="*/ 52 h 222" name="T5"/>
                <a:gd fmla="*/ 4 w 296" name="T6"/>
                <a:gd fmla="*/ 78 h 222" name="T7"/>
                <a:gd fmla="*/ 148 w 296" name="T8"/>
                <a:gd fmla="*/ 222 h 222" name="T9"/>
                <a:gd fmla="*/ 291 w 296" name="T10"/>
                <a:gd fmla="*/ 78 h 222" name="T11"/>
                <a:gd fmla="*/ 291 w 296" name="T12"/>
                <a:gd fmla="*/ 52 h 222" name="T13"/>
                <a:gd fmla="*/ 127 w 296" name="T14"/>
                <a:gd fmla="*/ 65 h 222" name="T15"/>
                <a:gd fmla="*/ 168 w 296" name="T16"/>
                <a:gd fmla="*/ 65 h 222" name="T17"/>
                <a:gd fmla="*/ 180 w 296" name="T18"/>
                <a:gd fmla="*/ 20 h 222" name="T19"/>
                <a:gd fmla="*/ 176 w 296" name="T20"/>
                <a:gd fmla="*/ 59 h 222" name="T21"/>
                <a:gd fmla="*/ 120 w 296" name="T22"/>
                <a:gd fmla="*/ 59 h 222" name="T23"/>
                <a:gd fmla="*/ 115 w 296" name="T24"/>
                <a:gd fmla="*/ 20 h 222" name="T25"/>
                <a:gd fmla="*/ 120 w 296" name="T26"/>
                <a:gd fmla="*/ 59 h 222" name="T27"/>
                <a:gd fmla="*/ 148 w 296" name="T28"/>
                <a:gd fmla="*/ 189 h 222" name="T29"/>
                <a:gd fmla="*/ 171 w 296" name="T30"/>
                <a:gd fmla="*/ 74 h 222" name="T31"/>
                <a:gd fmla="*/ 226 w 296" name="T32"/>
                <a:gd fmla="*/ 74 h 222" name="T33"/>
                <a:gd fmla="*/ 180 w 296" name="T34"/>
                <a:gd fmla="*/ 74 h 222" name="T35"/>
                <a:gd fmla="*/ 206 w 296" name="T36"/>
                <a:gd fmla="*/ 46 h 222" name="T37"/>
                <a:gd fmla="*/ 183 w 296" name="T38"/>
                <a:gd fmla="*/ 65 h 222" name="T39"/>
                <a:gd fmla="*/ 224 w 296" name="T40"/>
                <a:gd fmla="*/ 18 h 222" name="T41"/>
                <a:gd fmla="*/ 191 w 296" name="T42"/>
                <a:gd fmla="*/ 18 h 222" name="T43"/>
                <a:gd fmla="*/ 127 w 296" name="T44"/>
                <a:gd fmla="*/ 18 h 222" name="T45"/>
                <a:gd fmla="*/ 148 w 296" name="T46"/>
                <a:gd fmla="*/ 35 h 222" name="T47"/>
                <a:gd fmla="*/ 72 w 296" name="T48"/>
                <a:gd fmla="*/ 18 h 222" name="T49"/>
                <a:gd fmla="*/ 90 w 296" name="T50"/>
                <a:gd fmla="*/ 33 h 222" name="T51"/>
                <a:gd fmla="*/ 113 w 296" name="T52"/>
                <a:gd fmla="*/ 65 h 222" name="T53"/>
                <a:gd fmla="*/ 90 w 296" name="T54"/>
                <a:gd fmla="*/ 46 h 222" name="T55"/>
                <a:gd fmla="*/ 138 w 296" name="T56"/>
                <a:gd fmla="*/ 187 h 222" name="T57"/>
                <a:gd fmla="*/ 115 w 296" name="T58"/>
                <a:gd fmla="*/ 74 h 222" name="T59"/>
                <a:gd fmla="*/ 26 w 296" name="T60"/>
                <a:gd fmla="*/ 74 h 222" name="T61"/>
                <a:gd fmla="*/ 117 w 296" name="T62"/>
                <a:gd fmla="*/ 171 h 222" name="T63"/>
                <a:gd fmla="*/ 269 w 296" name="T64"/>
                <a:gd fmla="*/ 74 h 222" name="T65"/>
                <a:gd fmla="*/ 237 w 296" name="T66"/>
                <a:gd fmla="*/ 74 h 222" name="T67"/>
                <a:gd fmla="*/ 213 w 296" name="T68"/>
                <a:gd fmla="*/ 40 h 222" name="T69"/>
                <a:gd fmla="*/ 277 w 296" name="T70"/>
                <a:gd fmla="*/ 65 h 222" name="T71"/>
                <a:gd fmla="*/ 62 w 296" name="T72"/>
                <a:gd fmla="*/ 22 h 222" name="T73"/>
                <a:gd fmla="*/ 58 w 296" name="T74"/>
                <a:gd fmla="*/ 65 h 222" name="T75"/>
                <a:gd fmla="*/ 62 w 296" name="T76"/>
                <a:gd fmla="*/ 22 h 222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221" w="296">
                  <a:moveTo>
                    <a:pt x="291" y="52"/>
                  </a:moveTo>
                  <a:cubicBezTo>
                    <a:pt x="244" y="5"/>
                    <a:pt x="244" y="5"/>
                    <a:pt x="244" y="5"/>
                  </a:cubicBezTo>
                  <a:cubicBezTo>
                    <a:pt x="240" y="2"/>
                    <a:pt x="235" y="0"/>
                    <a:pt x="230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0" y="0"/>
                    <a:pt x="56" y="2"/>
                    <a:pt x="52" y="5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2" y="56"/>
                    <a:pt x="0" y="61"/>
                    <a:pt x="0" y="65"/>
                  </a:cubicBezTo>
                  <a:cubicBezTo>
                    <a:pt x="0" y="70"/>
                    <a:pt x="1" y="74"/>
                    <a:pt x="4" y="78"/>
                  </a:cubicBezTo>
                  <a:cubicBezTo>
                    <a:pt x="134" y="216"/>
                    <a:pt x="134" y="216"/>
                    <a:pt x="134" y="216"/>
                  </a:cubicBezTo>
                  <a:cubicBezTo>
                    <a:pt x="138" y="220"/>
                    <a:pt x="143" y="222"/>
                    <a:pt x="148" y="222"/>
                  </a:cubicBezTo>
                  <a:cubicBezTo>
                    <a:pt x="153" y="222"/>
                    <a:pt x="158" y="220"/>
                    <a:pt x="162" y="216"/>
                  </a:cubicBezTo>
                  <a:cubicBezTo>
                    <a:pt x="291" y="78"/>
                    <a:pt x="291" y="78"/>
                    <a:pt x="291" y="78"/>
                  </a:cubicBezTo>
                  <a:cubicBezTo>
                    <a:pt x="294" y="74"/>
                    <a:pt x="296" y="70"/>
                    <a:pt x="296" y="65"/>
                  </a:cubicBezTo>
                  <a:cubicBezTo>
                    <a:pt x="296" y="60"/>
                    <a:pt x="294" y="56"/>
                    <a:pt x="291" y="52"/>
                  </a:cubicBezTo>
                  <a:close/>
                  <a:moveTo>
                    <a:pt x="168" y="65"/>
                  </a:moveTo>
                  <a:cubicBezTo>
                    <a:pt x="127" y="65"/>
                    <a:pt x="127" y="65"/>
                    <a:pt x="127" y="65"/>
                  </a:cubicBezTo>
                  <a:cubicBezTo>
                    <a:pt x="148" y="47"/>
                    <a:pt x="148" y="47"/>
                    <a:pt x="148" y="47"/>
                  </a:cubicBezTo>
                  <a:lnTo>
                    <a:pt x="168" y="65"/>
                  </a:lnTo>
                  <a:close/>
                  <a:moveTo>
                    <a:pt x="155" y="41"/>
                  </a:moveTo>
                  <a:cubicBezTo>
                    <a:pt x="180" y="20"/>
                    <a:pt x="180" y="20"/>
                    <a:pt x="180" y="20"/>
                  </a:cubicBezTo>
                  <a:cubicBezTo>
                    <a:pt x="199" y="39"/>
                    <a:pt x="199" y="39"/>
                    <a:pt x="199" y="39"/>
                  </a:cubicBezTo>
                  <a:cubicBezTo>
                    <a:pt x="176" y="59"/>
                    <a:pt x="176" y="59"/>
                    <a:pt x="176" y="59"/>
                  </a:cubicBezTo>
                  <a:lnTo>
                    <a:pt x="155" y="41"/>
                  </a:lnTo>
                  <a:close/>
                  <a:moveTo>
                    <a:pt x="120" y="59"/>
                  </a:moveTo>
                  <a:cubicBezTo>
                    <a:pt x="97" y="39"/>
                    <a:pt x="97" y="39"/>
                    <a:pt x="97" y="39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41" y="41"/>
                    <a:pt x="141" y="41"/>
                    <a:pt x="141" y="41"/>
                  </a:cubicBezTo>
                  <a:lnTo>
                    <a:pt x="120" y="59"/>
                  </a:lnTo>
                  <a:close/>
                  <a:moveTo>
                    <a:pt x="171" y="74"/>
                  </a:moveTo>
                  <a:cubicBezTo>
                    <a:pt x="148" y="189"/>
                    <a:pt x="148" y="189"/>
                    <a:pt x="148" y="189"/>
                  </a:cubicBezTo>
                  <a:cubicBezTo>
                    <a:pt x="125" y="74"/>
                    <a:pt x="125" y="74"/>
                    <a:pt x="125" y="74"/>
                  </a:cubicBezTo>
                  <a:lnTo>
                    <a:pt x="171" y="74"/>
                  </a:lnTo>
                  <a:close/>
                  <a:moveTo>
                    <a:pt x="180" y="74"/>
                  </a:moveTo>
                  <a:cubicBezTo>
                    <a:pt x="226" y="74"/>
                    <a:pt x="226" y="74"/>
                    <a:pt x="226" y="74"/>
                  </a:cubicBezTo>
                  <a:cubicBezTo>
                    <a:pt x="158" y="187"/>
                    <a:pt x="158" y="187"/>
                    <a:pt x="158" y="187"/>
                  </a:cubicBezTo>
                  <a:lnTo>
                    <a:pt x="180" y="74"/>
                  </a:lnTo>
                  <a:close/>
                  <a:moveTo>
                    <a:pt x="183" y="65"/>
                  </a:moveTo>
                  <a:cubicBezTo>
                    <a:pt x="206" y="46"/>
                    <a:pt x="206" y="46"/>
                    <a:pt x="206" y="46"/>
                  </a:cubicBezTo>
                  <a:cubicBezTo>
                    <a:pt x="225" y="65"/>
                    <a:pt x="225" y="65"/>
                    <a:pt x="225" y="65"/>
                  </a:cubicBezTo>
                  <a:lnTo>
                    <a:pt x="183" y="65"/>
                  </a:lnTo>
                  <a:close/>
                  <a:moveTo>
                    <a:pt x="191" y="18"/>
                  </a:moveTo>
                  <a:cubicBezTo>
                    <a:pt x="224" y="18"/>
                    <a:pt x="224" y="18"/>
                    <a:pt x="224" y="18"/>
                  </a:cubicBezTo>
                  <a:cubicBezTo>
                    <a:pt x="206" y="33"/>
                    <a:pt x="206" y="33"/>
                    <a:pt x="206" y="33"/>
                  </a:cubicBezTo>
                  <a:lnTo>
                    <a:pt x="191" y="18"/>
                  </a:lnTo>
                  <a:close/>
                  <a:moveTo>
                    <a:pt x="148" y="35"/>
                  </a:moveTo>
                  <a:cubicBezTo>
                    <a:pt x="127" y="18"/>
                    <a:pt x="127" y="18"/>
                    <a:pt x="127" y="18"/>
                  </a:cubicBezTo>
                  <a:cubicBezTo>
                    <a:pt x="168" y="18"/>
                    <a:pt x="168" y="18"/>
                    <a:pt x="168" y="18"/>
                  </a:cubicBezTo>
                  <a:lnTo>
                    <a:pt x="148" y="35"/>
                  </a:lnTo>
                  <a:close/>
                  <a:moveTo>
                    <a:pt x="90" y="33"/>
                  </a:moveTo>
                  <a:cubicBezTo>
                    <a:pt x="72" y="18"/>
                    <a:pt x="72" y="18"/>
                    <a:pt x="72" y="18"/>
                  </a:cubicBezTo>
                  <a:cubicBezTo>
                    <a:pt x="104" y="18"/>
                    <a:pt x="104" y="18"/>
                    <a:pt x="104" y="18"/>
                  </a:cubicBezTo>
                  <a:lnTo>
                    <a:pt x="90" y="33"/>
                  </a:lnTo>
                  <a:close/>
                  <a:moveTo>
                    <a:pt x="90" y="46"/>
                  </a:moveTo>
                  <a:cubicBezTo>
                    <a:pt x="113" y="65"/>
                    <a:pt x="113" y="65"/>
                    <a:pt x="113" y="65"/>
                  </a:cubicBezTo>
                  <a:cubicBezTo>
                    <a:pt x="71" y="65"/>
                    <a:pt x="71" y="65"/>
                    <a:pt x="71" y="65"/>
                  </a:cubicBezTo>
                  <a:lnTo>
                    <a:pt x="90" y="46"/>
                  </a:lnTo>
                  <a:close/>
                  <a:moveTo>
                    <a:pt x="115" y="74"/>
                  </a:moveTo>
                  <a:cubicBezTo>
                    <a:pt x="138" y="187"/>
                    <a:pt x="138" y="187"/>
                    <a:pt x="138" y="187"/>
                  </a:cubicBezTo>
                  <a:cubicBezTo>
                    <a:pt x="70" y="74"/>
                    <a:pt x="70" y="74"/>
                    <a:pt x="70" y="74"/>
                  </a:cubicBezTo>
                  <a:lnTo>
                    <a:pt x="115" y="74"/>
                  </a:lnTo>
                  <a:close/>
                  <a:moveTo>
                    <a:pt x="117" y="171"/>
                  </a:moveTo>
                  <a:cubicBezTo>
                    <a:pt x="26" y="74"/>
                    <a:pt x="26" y="74"/>
                    <a:pt x="26" y="74"/>
                  </a:cubicBezTo>
                  <a:cubicBezTo>
                    <a:pt x="59" y="74"/>
                    <a:pt x="59" y="74"/>
                    <a:pt x="59" y="74"/>
                  </a:cubicBezTo>
                  <a:lnTo>
                    <a:pt x="117" y="171"/>
                  </a:lnTo>
                  <a:close/>
                  <a:moveTo>
                    <a:pt x="237" y="74"/>
                  </a:moveTo>
                  <a:cubicBezTo>
                    <a:pt x="269" y="74"/>
                    <a:pt x="269" y="74"/>
                    <a:pt x="269" y="74"/>
                  </a:cubicBezTo>
                  <a:cubicBezTo>
                    <a:pt x="178" y="171"/>
                    <a:pt x="178" y="171"/>
                    <a:pt x="178" y="171"/>
                  </a:cubicBezTo>
                  <a:lnTo>
                    <a:pt x="237" y="74"/>
                  </a:lnTo>
                  <a:close/>
                  <a:moveTo>
                    <a:pt x="238" y="65"/>
                  </a:moveTo>
                  <a:cubicBezTo>
                    <a:pt x="213" y="40"/>
                    <a:pt x="213" y="40"/>
                    <a:pt x="213" y="40"/>
                  </a:cubicBezTo>
                  <a:cubicBezTo>
                    <a:pt x="234" y="22"/>
                    <a:pt x="234" y="22"/>
                    <a:pt x="234" y="22"/>
                  </a:cubicBezTo>
                  <a:cubicBezTo>
                    <a:pt x="277" y="65"/>
                    <a:pt x="277" y="65"/>
                    <a:pt x="277" y="65"/>
                  </a:cubicBezTo>
                  <a:lnTo>
                    <a:pt x="238" y="65"/>
                  </a:lnTo>
                  <a:close/>
                  <a:moveTo>
                    <a:pt x="62" y="22"/>
                  </a:moveTo>
                  <a:cubicBezTo>
                    <a:pt x="83" y="40"/>
                    <a:pt x="83" y="40"/>
                    <a:pt x="83" y="40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18" y="65"/>
                    <a:pt x="18" y="65"/>
                    <a:pt x="18" y="65"/>
                  </a:cubicBezTo>
                  <a:lnTo>
                    <a:pt x="62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Group 58"/>
          <p:cNvGrpSpPr/>
          <p:nvPr/>
        </p:nvGrpSpPr>
        <p:grpSpPr>
          <a:xfrm>
            <a:off x="6451552" y="1508009"/>
            <a:ext cx="2062291" cy="2597568"/>
            <a:chOff x="8170814" y="1912116"/>
            <a:chExt cx="2749722" cy="3463424"/>
          </a:xfrm>
        </p:grpSpPr>
        <p:grpSp>
          <p:nvGrpSpPr>
            <p:cNvPr id="20" name="Group 59"/>
            <p:cNvGrpSpPr/>
            <p:nvPr/>
          </p:nvGrpSpPr>
          <p:grpSpPr>
            <a:xfrm>
              <a:off x="8170814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23" name="Group 62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0" name="TextBox 69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bIns="0" lIns="0" rIns="0" tIns="0" wrap="square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31" name="Rectangle 7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bIns="0" lIns="0" rIns="0" tIns="0" wrap="none">
                  <a:normAutofit lnSpcReduction="10000"/>
                </a:bodyPr>
                <a:lstStyle/>
                <a:p>
                  <a:pPr algn="r"/>
                  <a:r>
                    <a:rPr altLang="en-US" b="1" lang="zh-CN" smtClean="0" sz="1600">
                      <a:solidFill>
                        <a:schemeClr val="accent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单击添加标题</a:t>
                  </a:r>
                </a:p>
              </p:txBody>
            </p:sp>
          </p:grpSp>
          <p:grpSp>
            <p:nvGrpSpPr>
              <p:cNvPr id="24" name="Group 63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8" name="TextBox 6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bIns="0" lIns="0" rIns="0" tIns="0" wrap="square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29" name="Rectangle 6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bIns="0" lIns="0" rIns="0" tIns="0" wrap="none">
                  <a:normAutofit lnSpcReduction="10000"/>
                </a:bodyPr>
                <a:lstStyle/>
                <a:p>
                  <a:pPr algn="r"/>
                  <a:r>
                    <a:rPr altLang="en-US" b="1" lang="zh-CN" smtClean="0" sz="1600">
                      <a:solidFill>
                        <a:schemeClr val="accent2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单击添加标题</a:t>
                  </a:r>
                </a:p>
              </p:txBody>
            </p:sp>
          </p:grpSp>
          <p:grpSp>
            <p:nvGrpSpPr>
              <p:cNvPr id="25" name="Group 64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6" name="TextBox 65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bIns="0" lIns="0" rIns="0" tIns="0" wrap="square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27" name="Rectangle 6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bIns="0" lIns="0" rIns="0" tIns="0" wrap="none">
                  <a:normAutofit lnSpcReduction="10000"/>
                </a:bodyPr>
                <a:lstStyle/>
                <a:p>
                  <a:pPr algn="r"/>
                  <a:r>
                    <a:rPr altLang="en-US" b="1" lang="zh-CN" smtClean="0" sz="1600">
                      <a:solidFill>
                        <a:schemeClr val="accent5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单击添加标题</a:t>
                  </a:r>
                </a:p>
              </p:txBody>
            </p:sp>
          </p:grpSp>
        </p:grpSp>
        <p:cxnSp>
          <p:nvCxnSpPr>
            <p:cNvPr id="21" name="Straight Connector 60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61"/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71"/>
          <p:cNvGrpSpPr/>
          <p:nvPr/>
        </p:nvGrpSpPr>
        <p:grpSpPr>
          <a:xfrm>
            <a:off x="685617" y="1508009"/>
            <a:ext cx="2035289" cy="2597568"/>
            <a:chOff x="1307468" y="1697288"/>
            <a:chExt cx="2713719" cy="3463424"/>
          </a:xfrm>
        </p:grpSpPr>
        <p:grpSp>
          <p:nvGrpSpPr>
            <p:cNvPr id="7" name="Group 72"/>
            <p:cNvGrpSpPr/>
            <p:nvPr/>
          </p:nvGrpSpPr>
          <p:grpSpPr>
            <a:xfrm>
              <a:off x="1410010" y="1697288"/>
              <a:ext cx="2611177" cy="3463424"/>
              <a:chOff x="1193500" y="1491637"/>
              <a:chExt cx="3761195" cy="3463424"/>
            </a:xfrm>
          </p:grpSpPr>
          <p:grpSp>
            <p:nvGrpSpPr>
              <p:cNvPr id="11" name="Group 76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8" name="TextBox 83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bIns="0" lIns="0" rIns="0" tIns="0" wrap="square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19" name="Rectangle 84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bIns="0" lIns="0" rIns="0" tIns="0" wrap="none">
                  <a:normAutofit lnSpcReduction="10000"/>
                </a:bodyPr>
                <a:lstStyle/>
                <a:p>
                  <a:r>
                    <a:rPr altLang="en-US" b="1" lang="zh-CN" smtClean="0" sz="1600">
                      <a:solidFill>
                        <a:schemeClr val="accent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单击添加标题</a:t>
                  </a:r>
                </a:p>
              </p:txBody>
            </p:sp>
          </p:grpSp>
          <p:grpSp>
            <p:nvGrpSpPr>
              <p:cNvPr id="12" name="Group 77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6" name="TextBox 81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bIns="0" lIns="0" rIns="0" tIns="0" wrap="square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17" name="Rectangle 82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bIns="0" lIns="0" rIns="0" tIns="0" wrap="none">
                  <a:normAutofit lnSpcReduction="10000"/>
                </a:bodyPr>
                <a:lstStyle/>
                <a:p>
                  <a:r>
                    <a:rPr altLang="en-US" b="1" lang="zh-CN" smtClean="0" sz="1600">
                      <a:solidFill>
                        <a:schemeClr val="accent2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单击添加标题</a:t>
                  </a:r>
                </a:p>
              </p:txBody>
            </p:sp>
          </p:grpSp>
          <p:grpSp>
            <p:nvGrpSpPr>
              <p:cNvPr id="13" name="Group 78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4" name="TextBox 79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bIns="0" lIns="0" rIns="0" tIns="0" wrap="square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</a:br>
                  <a:r>
                    <a:rPr altLang="en-US" lang="zh-CN" sz="1000">
                      <a:latin typeface="+mn-lt"/>
                      <a:ea typeface="+mn-ea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15" name="Rectangle 8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bIns="0" lIns="0" rIns="0" tIns="0" wrap="none">
                  <a:normAutofit lnSpcReduction="10000"/>
                </a:bodyPr>
                <a:lstStyle/>
                <a:p>
                  <a:r>
                    <a:rPr altLang="en-US" b="1" lang="zh-CN" smtClean="0" sz="1600">
                      <a:solidFill>
                        <a:schemeClr val="accent5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单击添加标题</a:t>
                  </a:r>
                </a:p>
              </p:txBody>
            </p:sp>
          </p:grpSp>
        </p:grpSp>
        <p:grpSp>
          <p:nvGrpSpPr>
            <p:cNvPr id="8" name="Group 73"/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9" name="Straight Connector 74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75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74FD3267-4586-49AE-8270-305AC21D3FBD}"/>
              </a:ext>
            </a:extLst>
          </p:cNvPr>
          <p:cNvGrpSpPr/>
          <p:nvPr/>
        </p:nvGrpSpPr>
        <p:grpSpPr>
          <a:xfrm>
            <a:off x="323528" y="0"/>
            <a:ext cx="2087905" cy="578162"/>
            <a:chOff x="323528" y="0"/>
            <a:chExt cx="2087905" cy="578162"/>
          </a:xfrm>
        </p:grpSpPr>
        <p:sp>
          <p:nvSpPr>
            <p:cNvPr id="89" name="TextBox 86">
              <a:extLst>
                <a:ext uri="{FF2B5EF4-FFF2-40B4-BE49-F238E27FC236}">
                  <a16:creationId xmlns:a16="http://schemas.microsoft.com/office/drawing/2014/main" id="{53703E26-7A32-46D3-B3AE-B037030D97A7}"/>
                </a:ext>
              </a:extLst>
            </p:cNvPr>
            <p:cNvSpPr txBox="1"/>
            <p:nvPr/>
          </p:nvSpPr>
          <p:spPr>
            <a:xfrm>
              <a:off x="576196" y="58248"/>
              <a:ext cx="1835237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2400">
                  <a:latin typeface="+mn-lt"/>
                  <a:ea typeface="+mn-ea"/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90" name="矩形 89">
              <a:extLst>
                <a:ext uri="{FF2B5EF4-FFF2-40B4-BE49-F238E27FC236}">
                  <a16:creationId xmlns:a16="http://schemas.microsoft.com/office/drawing/2014/main" id="{F635C498-7C57-41D9-BF44-AF0BD2F072D2}"/>
                </a:ext>
              </a:extLst>
            </p:cNvPr>
            <p:cNvSpPr/>
            <p:nvPr/>
          </p:nvSpPr>
          <p:spPr>
            <a:xfrm>
              <a:off x="323528" y="0"/>
              <a:ext cx="216024" cy="5781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3768319831"/>
      </p:ext>
    </p:extLst>
  </p:cSld>
  <p:clrMapOvr>
    <a:masterClrMapping/>
  </p:clrMapOvr>
  <p:transition spd="med">
    <p:pull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PowerPoint 演示文稿"/>
  <p:tag name="ISPRING_RESOURCE_PATHS_HASH_2" val="9bf32b21c57e606988ab10ec694d2e32676a8b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4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959595"/>
      </a:accent1>
      <a:accent2>
        <a:srgbClr val="272F42"/>
      </a:accent2>
      <a:accent3>
        <a:srgbClr val="959595"/>
      </a:accent3>
      <a:accent4>
        <a:srgbClr val="000000"/>
      </a:accent4>
      <a:accent5>
        <a:srgbClr val="959595"/>
      </a:accent5>
      <a:accent6>
        <a:srgbClr val="272F42"/>
      </a:accent6>
      <a:hlink>
        <a:srgbClr val="2B2B2B"/>
      </a:hlink>
      <a:folHlink>
        <a:srgbClr val="C00000"/>
      </a:folHlink>
    </a:clrScheme>
    <a:fontScheme name="temp">
      <a:majorFont>
        <a:latin typeface="微软雅黑"/>
        <a:ea typeface="微软雅黑"/>
        <a:cs typeface="Arial"/>
      </a:majorFont>
      <a:minorFont>
        <a:latin typeface="微软雅黑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/>
          <a:stretch>
            <a:fillRect/>
          </a:stretch>
        </a:blip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bIns="0" lIns="0" rIns="0" rtlCol="0" tIns="0" wrap="none">
        <a:spAutoFit/>
      </a:bodyPr>
      <a:lstStyle>
        <a:defPPr>
          <a:defRPr b="1" dirty="0" smtClean="0" sz="1600">
            <a:solidFill>
              <a:schemeClr val="accent6"/>
            </a:solidFill>
            <a:latin charset="-122" pitchFamily="34" typeface="微软雅黑"/>
            <a:ea charset="-122" pitchFamily="34" typeface="微软雅黑"/>
          </a:defRPr>
        </a:defPPr>
      </a:lstStyle>
    </a:txDef>
  </a:objectDefaults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>http://www.ypppt.com/</Company>
  <PresentationFormat>On-screen Show (16:9)</PresentationFormat>
  <Paragraphs>228</Paragraphs>
  <Slides>25</Slides>
  <Notes>18</Notes>
  <TotalTime>8858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3">
      <vt:lpstr>Arial</vt:lpstr>
      <vt:lpstr>微软雅黑</vt:lpstr>
      <vt:lpstr>Calibri</vt:lpstr>
      <vt:lpstr>宋体</vt:lpstr>
      <vt:lpstr>Calibri Light</vt:lpstr>
      <vt:lpstr>三极准柔宋</vt:lpstr>
      <vt:lpstr>Lato Regular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2015-04-24T01:01:13Z</dcterms:created>
  <cp:lastModifiedBy>优品PPT</cp:lastModifiedBy>
  <dcterms:modified xsi:type="dcterms:W3CDTF">2021-08-20T10:59:10Z</dcterms:modified>
  <cp:revision>990</cp:revision>
  <dc:title>PowerPoint 演示文稿</dc:title>
</cp:coreProperties>
</file>