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259" r:id="rId6"/>
    <p:sldId id="263" r:id="rId7"/>
    <p:sldId id="265" r:id="rId8"/>
    <p:sldId id="264" r:id="rId9"/>
    <p:sldId id="260" r:id="rId10"/>
    <p:sldId id="267" r:id="rId11"/>
    <p:sldId id="269" r:id="rId12"/>
    <p:sldId id="261" r:id="rId13"/>
    <p:sldId id="270" r:id="rId14"/>
    <p:sldId id="271" r:id="rId15"/>
    <p:sldId id="272" r:id="rId16"/>
    <p:sldId id="262" r:id="rId17"/>
    <p:sldId id="274" r:id="rId18"/>
    <p:sldId id="273" r:id="rId19"/>
    <p:sldId id="275" r:id="rId20"/>
    <p:sldId id="257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tags/tag1.xml" Type="http://schemas.openxmlformats.org/officeDocument/2006/relationships/tags"/><Relationship Id="rId23" Target="presProps.xml" Type="http://schemas.openxmlformats.org/officeDocument/2006/relationships/presProps"/><Relationship Id="rId24" Target="viewProps.xml" Type="http://schemas.openxmlformats.org/officeDocument/2006/relationships/viewProps"/><Relationship Id="rId25" Target="theme/theme1.xml" Type="http://schemas.openxmlformats.org/officeDocument/2006/relationships/theme"/><Relationship Id="rId26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800" smtClean="0">
                <a:effectLst/>
              </a:rPr>
              <a:t>请输入标题</a:t>
            </a:r>
            <a:endParaRPr lang="zh-CN" altLang="zh-CN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lang="zh-CN" sz="186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 sz="1860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0A-4CFF-AA80-0E264318F4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0A-4CFF-AA80-0E264318F4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0A-4CFF-AA80-0E264318F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197412752"/>
        <c:axId val="195998688"/>
      </c:barChart>
      <c:catAx>
        <c:axId val="197412752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95998688"/>
        <c:crosses val="autoZero"/>
        <c:auto val="0"/>
        <c:lblAlgn val="ctr"/>
        <c:lblOffset/>
        <c:noMultiLvlLbl val="0"/>
      </c:catAx>
      <c:valAx>
        <c:axId val="195998688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9741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 sz="1195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withinLinear" id="16">
  <a:schemeClr val="accent3"/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3CAEE-4674-479C-A4F8-69A30668DE36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8ABA9-0383-4799-8438-05402F17D0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1948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72566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36839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0737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67134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06947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80856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28693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63485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5422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570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030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870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681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6788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5451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3534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49398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189409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3308787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409996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439368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47882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255220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5229936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0539563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345028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5192901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5221034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4644684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2018/1/15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840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12191998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96203" y="3857291"/>
            <a:ext cx="7600951" cy="822960"/>
          </a:xfrm>
          <a:prstGeom prst="rect">
            <a:avLst/>
          </a:prstGeom>
          <a:solidFill>
            <a:srgbClr val="DCF6E9"/>
          </a:solidFill>
          <a:ln w="19050">
            <a:noFill/>
            <a:prstDash val="dash"/>
          </a:ln>
          <a:effectLst>
            <a:outerShdw algn="ctr" blurRad="50800" dir="5400000" dist="38100" rotWithShape="0">
              <a:srgbClr val="000000">
                <a:alpha val="43137"/>
              </a:srgb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80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可爱卡通动物背景模板</a:t>
            </a: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4297346" y="4837066"/>
            <a:ext cx="4598667" cy="457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THIS IS A ART TEMPLATE ,THE TEMPLATE DESIGN BY JERRY. THANK YOU WATCHING THIS ONE.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9009680" y="5358012"/>
            <a:ext cx="277495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</a:defRPr>
            </a:lvl5pPr>
            <a:lvl6pPr algn="r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algn="r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algn="r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algn="r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汇报时间：2018年</a:t>
            </a:r>
          </a:p>
          <a:p>
            <a:pPr eaLnBrk="1" hangingPunct="1"/>
            <a:endParaRPr altLang="en-US" b="1" lang="zh-CN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/>
            <a:r>
              <a:rPr altLang="en-US" b="1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汇报人：优页PPT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645" l="54075" r="10189"/>
          <a:stretch>
            <a:fillRect/>
          </a:stretch>
        </p:blipFill>
        <p:spPr>
          <a:xfrm>
            <a:off x="1020795" y="448346"/>
            <a:ext cx="9694830" cy="609532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flipH="1">
            <a:off x="3836985" y="1311191"/>
            <a:ext cx="4392616" cy="4369637"/>
          </a:xfrm>
          <a:prstGeom prst="ellipse">
            <a:avLst/>
          </a:prstGeom>
          <a:solidFill>
            <a:srgbClr val="DCF6E9"/>
          </a:solidFill>
          <a:ln>
            <a:noFill/>
          </a:ln>
          <a:effectLst>
            <a:outerShdw algn="ctr" blurRad="50800" dir="5400000" dist="25400" rotWithShape="0" sx="102000" sy="102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4442227" y="2968010"/>
            <a:ext cx="5321787" cy="76200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algn="ctr" blurRad="50800" dir="5400000" dist="25400" rotWithShape="0">
              <a:srgbClr val="000000">
                <a:alpha val="43137"/>
              </a:srgbClr>
            </a:outerShdw>
          </a:effectLst>
        </p:spPr>
        <p:txBody>
          <a:bodyPr rtlCol="0" wrap="square">
            <a:spAutoFit/>
          </a:bodyPr>
          <a:lstStyle/>
          <a:p>
            <a:r>
              <a:rPr altLang="en-US" lang="zh-CN" sz="4400"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80713" y="1994195"/>
            <a:ext cx="1505159" cy="100584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algn="ctr" blurRad="50800" dir="5400000" dist="25400" rotWithShape="0">
              <a:srgbClr val="000000">
                <a:alpha val="43137"/>
              </a:srgb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60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0 3</a:t>
            </a: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4229575" y="3952606"/>
            <a:ext cx="3583556" cy="9144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200">
                <a:latin charset="-122" panose="020b0503020204020204" pitchFamily="34" typeface="微软雅黑"/>
                <a:ea charset="-122" panose="020b0503020204020204" pitchFamily="34" typeface="微软雅黑"/>
              </a:rPr>
              <a:t>THIS IS A ART TEMPLATE ,THE TEMPLATE DESIGN BY JERRY. THANK YOU WATCHING THIS ONE.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8813" l="19902" r="11303" t="15400"/>
          <a:stretch>
            <a:fillRect/>
          </a:stretch>
        </p:blipFill>
        <p:spPr>
          <a:xfrm>
            <a:off x="6516460" y="334055"/>
            <a:ext cx="5053462" cy="582411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11669" y="1907283"/>
            <a:ext cx="4849312" cy="57912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811668" y="2553614"/>
            <a:ext cx="7112677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</p:txBody>
      </p:sp>
      <p:sp>
        <p:nvSpPr>
          <p:cNvPr id="11" name="矩形 10"/>
          <p:cNvSpPr/>
          <p:nvPr/>
        </p:nvSpPr>
        <p:spPr>
          <a:xfrm>
            <a:off x="811669" y="3864675"/>
            <a:ext cx="579472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16" presetSubtype="2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16" presetSubtype="2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849323" y="3878843"/>
            <a:ext cx="2103206" cy="396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indent="-285750" marL="742950"/>
          </a:lstStyle>
          <a:p>
            <a:pPr algn="ctr"/>
            <a:r>
              <a:rPr altLang="zh-CN" b="1" lang="en-US" sz="2000">
                <a:latin charset="0" panose="020b0806030902050204" pitchFamily="34" typeface="Impact"/>
                <a:ea charset="-128" panose="020b0600000000000000" pitchFamily="34" typeface="AXIS Std M"/>
                <a:cs charset="0" panose="020b0606030504020204" pitchFamily="34" typeface="Open Sans"/>
              </a:rPr>
              <a:t>STEP 01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212772" y="1800632"/>
            <a:ext cx="2103206" cy="396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indent="-285750" marL="742950"/>
          </a:lstStyle>
          <a:p>
            <a:pPr algn="ctr"/>
            <a:r>
              <a:rPr altLang="zh-CN" b="1" lang="en-US" sz="2000">
                <a:latin charset="0" panose="020b0806030902050204" pitchFamily="34" typeface="Impact"/>
                <a:ea charset="-128" panose="020b0600000000000000" pitchFamily="34" typeface="AXIS Std M"/>
                <a:cs charset="0" panose="020b0606030504020204" pitchFamily="34" typeface="Open Sans"/>
              </a:rPr>
              <a:t>STEP 02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4774247" y="2200742"/>
            <a:ext cx="289600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altLang="zh-CN" lang="en-US" sz="1200">
                <a:latin charset="-122" panose="020b0503020204020204" pitchFamily="34" typeface="微软雅黑"/>
                <a:ea charset="-122" panose="020b0503020204020204" pitchFamily="34" typeface="微软雅黑"/>
              </a:rPr>
              <a:t>Just for today I will try to live through this day only and not tackle my whole life problem at once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478504" y="3825641"/>
            <a:ext cx="2103206" cy="396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indent="-285750" marL="742950"/>
          </a:lstStyle>
          <a:p>
            <a:pPr algn="ctr"/>
            <a:r>
              <a:rPr altLang="zh-CN" b="1" lang="en-US" sz="2000">
                <a:latin charset="0" panose="020b0806030902050204" pitchFamily="34" typeface="Impact"/>
                <a:ea charset="-128" panose="020b0600000000000000" pitchFamily="34" typeface="AXIS Std M"/>
                <a:cs charset="0" panose="020b0606030504020204" pitchFamily="34" typeface="Open Sans"/>
              </a:rPr>
              <a:t>STEP 03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8039978" y="4225751"/>
            <a:ext cx="289600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altLang="zh-CN" lang="en-US" sz="1200">
                <a:latin charset="-122" panose="020b0503020204020204" pitchFamily="34" typeface="微软雅黑"/>
                <a:ea charset="-122" panose="020b0503020204020204" pitchFamily="34" typeface="微软雅黑"/>
              </a:rPr>
              <a:t>Just for today I will try to live through this day only and not tackle my whole life problem at once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1545232" y="4268996"/>
            <a:ext cx="289600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altLang="zh-CN" lang="en-US" sz="1200">
                <a:latin charset="-122" panose="020b0503020204020204" pitchFamily="34" typeface="微软雅黑"/>
                <a:ea charset="-122" panose="020b0503020204020204" pitchFamily="34" typeface="微软雅黑"/>
              </a:rPr>
              <a:t>Just for today I will try to live through this day only and not tackle my whole life problem at once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92417" y="1672543"/>
            <a:ext cx="1951684" cy="17065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133672" y="3503935"/>
            <a:ext cx="2106536" cy="184194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78429" y="1587849"/>
            <a:ext cx="1951684" cy="1706545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22"/>
          <p:cNvSpPr txBox="1">
            <a:spLocks noChangeArrowheads="1"/>
          </p:cNvSpPr>
          <p:nvPr/>
        </p:nvSpPr>
        <p:spPr bwMode="auto">
          <a:xfrm>
            <a:off x="6704321" y="2351495"/>
            <a:ext cx="4447369" cy="457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indent="-285750" marL="742950"/>
          </a:lstStyle>
          <a:p>
            <a:r>
              <a:rPr altLang="zh-CN" b="1" lang="en-US" sz="24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b0503020204020204" pitchFamily="34" typeface="微软雅黑"/>
              </a:rPr>
              <a:t>ADD YOUR TITLE HERE</a:t>
            </a:r>
          </a:p>
        </p:txBody>
      </p:sp>
      <p:sp>
        <p:nvSpPr>
          <p:cNvPr id="5" name="矩形 4"/>
          <p:cNvSpPr/>
          <p:nvPr/>
        </p:nvSpPr>
        <p:spPr>
          <a:xfrm>
            <a:off x="6704321" y="2981550"/>
            <a:ext cx="4698723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 CAN DO SOMETHING FOR TWELVE HOURS THAT</a:t>
            </a:r>
          </a:p>
        </p:txBody>
      </p:sp>
      <p:sp>
        <p:nvSpPr>
          <p:cNvPr id="6" name="矩形 5"/>
          <p:cNvSpPr/>
          <p:nvPr/>
        </p:nvSpPr>
        <p:spPr>
          <a:xfrm>
            <a:off x="6704321" y="3540640"/>
            <a:ext cx="4365943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6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 CAN DO SOMETHING FOR TWELVE HOURS</a:t>
            </a:r>
          </a:p>
          <a:p>
            <a:r>
              <a:rPr altLang="zh-CN" lang="en-US" sz="16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I CAN DO SOMETHING</a:t>
            </a:r>
          </a:p>
          <a:p>
            <a:r>
              <a:rPr altLang="zh-CN" lang="en-US" sz="16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FOR TWELVE HOURS</a:t>
            </a:r>
          </a:p>
        </p:txBody>
      </p:sp>
      <p:sp>
        <p:nvSpPr>
          <p:cNvPr id="7" name="矩形 6"/>
          <p:cNvSpPr/>
          <p:nvPr/>
        </p:nvSpPr>
        <p:spPr>
          <a:xfrm>
            <a:off x="6704321" y="4650930"/>
            <a:ext cx="4698723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Just for today I will try to live through this day only and not tackle my whole life problem at</a:t>
            </a:r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val="2946050771"/>
              </p:ext>
            </p:extLst>
          </p:nvPr>
        </p:nvGraphicFramePr>
        <p:xfrm>
          <a:off x="549583" y="1714654"/>
          <a:ext cx="5969000" cy="365197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2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25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25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25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25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Graphic grpId="0" spid="8">
        <p:bldAsOne/>
      </p:bldGraphic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645" l="54075" r="10189"/>
          <a:stretch>
            <a:fillRect/>
          </a:stretch>
        </p:blipFill>
        <p:spPr>
          <a:xfrm>
            <a:off x="1020795" y="448346"/>
            <a:ext cx="9694830" cy="609532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flipH="1">
            <a:off x="3836985" y="1311191"/>
            <a:ext cx="4392616" cy="4369637"/>
          </a:xfrm>
          <a:prstGeom prst="ellipse">
            <a:avLst/>
          </a:prstGeom>
          <a:solidFill>
            <a:srgbClr val="DCF6E9"/>
          </a:solidFill>
          <a:ln>
            <a:noFill/>
          </a:ln>
          <a:effectLst>
            <a:outerShdw algn="ctr" blurRad="50800" dir="5400000" dist="25400" rotWithShape="0" sx="102000" sy="102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3975957" y="3009858"/>
            <a:ext cx="5321787" cy="76200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algn="ctr" blurRad="50800" dir="5400000" dist="25400" rotWithShape="0">
              <a:srgbClr val="000000">
                <a:alpha val="43137"/>
              </a:srgbClr>
            </a:outerShdw>
          </a:effectLst>
        </p:spPr>
        <p:txBody>
          <a:bodyPr rtlCol="0" wrap="square">
            <a:spAutoFit/>
          </a:bodyPr>
          <a:lstStyle/>
          <a:p>
            <a:r>
              <a:rPr altLang="en-US" lang="zh-CN" sz="4400"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80713" y="1994195"/>
            <a:ext cx="1505159" cy="100584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algn="ctr" blurRad="50800" dir="5400000" dist="25400" rotWithShape="0">
              <a:srgbClr val="000000">
                <a:alpha val="43137"/>
              </a:srgb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60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0 4</a:t>
            </a: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4229575" y="3952606"/>
            <a:ext cx="3583556" cy="9144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200">
                <a:latin charset="-122" panose="020b0503020204020204" pitchFamily="34" typeface="微软雅黑"/>
                <a:ea charset="-122" panose="020b0503020204020204" pitchFamily="34" typeface="微软雅黑"/>
              </a:rPr>
              <a:t>THIS IS A ART TEMPLATE ,THE TEMPLATE DESIGN BY JERRY. THANK YOU WATCHING THIS ONE.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101634" y="2091215"/>
            <a:ext cx="2896009" cy="2736389"/>
            <a:chOff x="1201647" y="2877028"/>
            <a:chExt cx="2896009" cy="273638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57822" y="2877028"/>
              <a:ext cx="2032000" cy="1437373"/>
            </a:xfrm>
            <a:prstGeom prst="rect">
              <a:avLst/>
            </a:prstGeom>
          </p:spPr>
        </p:pic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1505738" y="4332571"/>
              <a:ext cx="2103206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2pPr indent="-285750" marL="742950"/>
            </a:lstStyle>
            <a:p>
              <a:pPr algn="ctr"/>
              <a:r>
                <a:rPr altLang="zh-CN" b="1" lang="en-US" sz="2000">
                  <a:latin charset="0" panose="020b0806030902050204" pitchFamily="34" typeface="Impact"/>
                  <a:ea charset="-128" panose="020b0600000000000000" pitchFamily="34" typeface="AXIS Std M"/>
                  <a:cs charset="0" panose="020b0606030504020204" pitchFamily="34" typeface="Open Sans"/>
                </a:rPr>
                <a:t>STEP 01</a:t>
              </a:r>
            </a:p>
          </p:txBody>
        </p:sp>
        <p:sp>
          <p:nvSpPr>
            <p:cNvPr id="7" name="TextBox 13"/>
            <p:cNvSpPr txBox="1"/>
            <p:nvPr/>
          </p:nvSpPr>
          <p:spPr>
            <a:xfrm>
              <a:off x="1201647" y="4722725"/>
              <a:ext cx="2896009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altLang="zh-CN" lang="en-US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Just for today I will try to live through this day only and not tackle my whole life problem at once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54015" y="2091215"/>
            <a:ext cx="2896009" cy="2751337"/>
            <a:chOff x="4411148" y="2877028"/>
            <a:chExt cx="2896009" cy="275133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034753" y="2877028"/>
              <a:ext cx="2032000" cy="1437373"/>
            </a:xfrm>
            <a:prstGeom prst="rect">
              <a:avLst/>
            </a:prstGeom>
          </p:spPr>
        </p:pic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4715239" y="4347520"/>
              <a:ext cx="2103206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2pPr indent="-285750" marL="742950"/>
            </a:lstStyle>
            <a:p>
              <a:pPr algn="ctr"/>
              <a:r>
                <a:rPr altLang="zh-CN" b="1" lang="en-US" sz="2000">
                  <a:latin charset="0" panose="020b0806030902050204" pitchFamily="34" typeface="Impact"/>
                  <a:ea charset="-128" panose="020b0600000000000000" pitchFamily="34" typeface="AXIS Std M"/>
                  <a:cs charset="0" panose="020b0606030504020204" pitchFamily="34" typeface="Open Sans"/>
                </a:rPr>
                <a:t>STEP 02</a:t>
              </a: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4411149" y="4737672"/>
              <a:ext cx="2896009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altLang="zh-CN" lang="en-US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Just for today I will try to live through this day only and not tackle my whole life problem at once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977387" y="2091214"/>
            <a:ext cx="2896009" cy="2736390"/>
            <a:chOff x="7763064" y="2877027"/>
            <a:chExt cx="2896009" cy="273639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211684" y="2877027"/>
              <a:ext cx="2032000" cy="1437373"/>
            </a:xfrm>
            <a:prstGeom prst="rect">
              <a:avLst/>
            </a:prstGeom>
          </p:spPr>
        </p:pic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8067155" y="4332570"/>
              <a:ext cx="2103206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2pPr indent="-285750" marL="742950"/>
            </a:lstStyle>
            <a:p>
              <a:pPr algn="ctr"/>
              <a:r>
                <a:rPr altLang="zh-CN" b="1" lang="en-US" sz="2000">
                  <a:latin charset="0" panose="020b0806030902050204" pitchFamily="34" typeface="Impact"/>
                  <a:ea charset="-128" panose="020b0600000000000000" pitchFamily="34" typeface="AXIS Std M"/>
                  <a:cs charset="0" panose="020b0606030504020204" pitchFamily="34" typeface="Open Sans"/>
                </a:rPr>
                <a:t>STEP 03</a:t>
              </a: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7763065" y="4722725"/>
              <a:ext cx="2896009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CC0099"/>
                </a:buClr>
              </a:pPr>
              <a:r>
                <a:rPr altLang="zh-CN" lang="en-US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Just for today I will try to live through this day only and not tackle my whole life problem at once</a:t>
              </a:r>
            </a:p>
          </p:txBody>
        </p:sp>
      </p:grp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94197" y="1364342"/>
            <a:ext cx="8277001" cy="5493658"/>
          </a:xfrm>
          <a:prstGeom prst="rect">
            <a:avLst/>
          </a:prstGeom>
        </p:spPr>
      </p:pic>
      <p:sp>
        <p:nvSpPr>
          <p:cNvPr id="5" name="TextBox 13"/>
          <p:cNvSpPr txBox="1"/>
          <p:nvPr/>
        </p:nvSpPr>
        <p:spPr>
          <a:xfrm>
            <a:off x="744284" y="2828119"/>
            <a:ext cx="3051249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altLang="zh-CN" lang="en-US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Just for today I will try to live through this day only and not tackle my whole life problem at once. I can do for twelve hours that Just for today I will try to live through this day.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8376771" y="2828119"/>
            <a:ext cx="3051249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altLang="zh-CN" lang="en-US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Just for today I will try to live through this day only and not tackle my whole life problem at once. I can do for twelve hours that Just for today I will try to live through this day.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6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3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4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5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7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9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6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9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0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1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2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3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2560845" y="2030007"/>
            <a:ext cx="23812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SUBTITLE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60845" y="3538655"/>
            <a:ext cx="23812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SUBTITLE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60846" y="2399339"/>
            <a:ext cx="303985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CONTENTS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60844" y="3907986"/>
            <a:ext cx="284530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CONTENTS</a:t>
            </a:r>
          </a:p>
        </p:txBody>
      </p:sp>
      <p:sp>
        <p:nvSpPr>
          <p:cNvPr id="8" name="矩形 7"/>
          <p:cNvSpPr/>
          <p:nvPr/>
        </p:nvSpPr>
        <p:spPr>
          <a:xfrm>
            <a:off x="1617867" y="3544101"/>
            <a:ext cx="857250" cy="857250"/>
          </a:xfrm>
          <a:prstGeom prst="rect">
            <a:avLst/>
          </a:prstGeom>
          <a:solidFill>
            <a:srgbClr val="DCF6E9"/>
          </a:solidFill>
          <a:ln>
            <a:noFill/>
          </a:ln>
          <a:effectLst>
            <a:outerShdw algn="ctr" blurRad="50800" dir="5400000" dist="50800" rotWithShape="0" sx="103000" sy="103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1617867" y="2067713"/>
            <a:ext cx="857250" cy="857250"/>
          </a:xfrm>
          <a:prstGeom prst="rect">
            <a:avLst/>
          </a:prstGeom>
          <a:solidFill>
            <a:srgbClr val="DCF6E9"/>
          </a:solidFill>
          <a:ln>
            <a:noFill/>
          </a:ln>
          <a:effectLst>
            <a:outerShdw algn="ctr" blurRad="50800" dir="5400000" dist="50800" rotWithShape="0" sx="103000" sy="103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 20"/>
          <p:cNvSpPr>
            <a:spLocks noChangeAspect="1"/>
          </p:cNvSpPr>
          <p:nvPr/>
        </p:nvSpPr>
        <p:spPr>
          <a:xfrm>
            <a:off x="1839647" y="2316338"/>
            <a:ext cx="413690" cy="360000"/>
          </a:xfrm>
          <a:custGeom>
            <a:gdLst>
              <a:gd fmla="*/ 2136838 w 4244134" name="connsiteX0"/>
              <a:gd fmla="*/ 2537631 h 3693319" name="connsiteY0"/>
              <a:gd fmla="*/ 2299844 w 4244134" name="connsiteX1"/>
              <a:gd fmla="*/ 2700637 h 3693319" name="connsiteY1"/>
              <a:gd fmla="*/ 2462850 w 4244134" name="connsiteX2"/>
              <a:gd fmla="*/ 2537631 h 3693319" name="connsiteY2"/>
              <a:gd fmla="*/ 616723 w 4244134" name="connsiteX3"/>
              <a:gd fmla="*/ 1748051 h 3693319" name="connsiteY3"/>
              <a:gd fmla="*/ 2488723 w 4244134" name="connsiteX4"/>
              <a:gd fmla="*/ 1748051 h 3693319" name="connsiteY4"/>
              <a:gd fmla="*/ 2488723 w 4244134" name="connsiteX5"/>
              <a:gd fmla="*/ 1884677 h 3693319" name="connsiteY5"/>
              <a:gd fmla="*/ 616723 w 4244134" name="connsiteX6"/>
              <a:gd fmla="*/ 1884677 h 3693319" name="connsiteY6"/>
              <a:gd fmla="*/ 616723 w 4244134" name="connsiteX7"/>
              <a:gd fmla="*/ 1421574 h 3693319" name="connsiteY7"/>
              <a:gd fmla="*/ 2488723 w 4244134" name="connsiteX8"/>
              <a:gd fmla="*/ 1421574 h 3693319" name="connsiteY8"/>
              <a:gd fmla="*/ 2488723 w 4244134" name="connsiteX9"/>
              <a:gd fmla="*/ 1558200 h 3693319" name="connsiteY9"/>
              <a:gd fmla="*/ 616723 w 4244134" name="connsiteX10"/>
              <a:gd fmla="*/ 1558200 h 3693319" name="connsiteY10"/>
              <a:gd fmla="*/ 616723 w 4244134" name="connsiteX11"/>
              <a:gd fmla="*/ 1095097 h 3693319" name="connsiteY11"/>
              <a:gd fmla="*/ 2488723 w 4244134" name="connsiteX12"/>
              <a:gd fmla="*/ 1095097 h 3693319" name="connsiteY12"/>
              <a:gd fmla="*/ 2488723 w 4244134" name="connsiteX13"/>
              <a:gd fmla="*/ 1231723 h 3693319" name="connsiteY13"/>
              <a:gd fmla="*/ 616723 w 4244134" name="connsiteX14"/>
              <a:gd fmla="*/ 1231723 h 3693319" name="connsiteY14"/>
              <a:gd fmla="*/ 204718 w 4244134" name="connsiteX15"/>
              <a:gd fmla="*/ 204718 h 3693319" name="connsiteY15"/>
              <a:gd fmla="*/ 204718 w 4244134" name="connsiteX16"/>
              <a:gd fmla="*/ 3488601 h 3693319" name="connsiteY16"/>
              <a:gd fmla="*/ 2907082 w 4244134" name="connsiteX17"/>
              <a:gd fmla="*/ 3488601 h 3693319" name="connsiteY17"/>
              <a:gd fmla="*/ 2907082 w 4244134" name="connsiteX18"/>
              <a:gd fmla="*/ 3096000 h 3693319" name="connsiteY18"/>
              <a:gd fmla="*/ 2907082 w 4244134" name="connsiteX19"/>
              <a:gd fmla="*/ 2973318 h 3693319" name="connsiteY19"/>
              <a:gd fmla="*/ 2907082 w 4244134" name="connsiteX20"/>
              <a:gd fmla="*/ 2619924 h 3693319" name="connsiteY20"/>
              <a:gd fmla="*/ 2302633 w 4244134" name="connsiteX21"/>
              <a:gd fmla="*/ 3224372 h 3693319" name="connsiteY21"/>
              <a:gd fmla="*/ 2288873 w 4244134" name="connsiteX22"/>
              <a:gd fmla="*/ 3210611 h 3693319" name="connsiteY22"/>
              <a:gd fmla="*/ 2286083 w 4244134" name="connsiteX23"/>
              <a:gd fmla="*/ 3213400 h 3693319" name="connsiteY23"/>
              <a:gd fmla="*/ 1610314 w 4244134" name="connsiteX24"/>
              <a:gd fmla="*/ 2537631 h 3693319" name="connsiteY24"/>
              <a:gd fmla="*/ 616723 w 4244134" name="connsiteX25"/>
              <a:gd fmla="*/ 2537631 h 3693319" name="connsiteY25"/>
              <a:gd fmla="*/ 616723 w 4244134" name="connsiteX26"/>
              <a:gd fmla="*/ 2401005 h 3693319" name="connsiteY26"/>
              <a:gd fmla="*/ 1473688 w 4244134" name="connsiteX27"/>
              <a:gd fmla="*/ 2401005 h 3693319" name="connsiteY27"/>
              <a:gd fmla="*/ 1340342 w 4244134" name="connsiteX28"/>
              <a:gd fmla="*/ 2267659 h 3693319" name="connsiteY28"/>
              <a:gd fmla="*/ 1396846 w 4244134" name="connsiteX29"/>
              <a:gd fmla="*/ 2211154 h 3693319" name="connsiteY29"/>
              <a:gd fmla="*/ 616723 w 4244134" name="connsiteX30"/>
              <a:gd fmla="*/ 2211154 h 3693319" name="connsiteY30"/>
              <a:gd fmla="*/ 616723 w 4244134" name="connsiteX31"/>
              <a:gd fmla="*/ 2074528 h 3693319" name="connsiteY31"/>
              <a:gd fmla="*/ 1533472 w 4244134" name="connsiteX32"/>
              <a:gd fmla="*/ 2074528 h 3693319" name="connsiteY32"/>
              <a:gd fmla="*/ 1603604 w 4244134" name="connsiteX33"/>
              <a:gd fmla="*/ 2004396 h 3693319" name="connsiteY33"/>
              <a:gd fmla="*/ 1673735 w 4244134" name="connsiteX34"/>
              <a:gd fmla="*/ 2074528 h 3693319" name="connsiteY34"/>
              <a:gd fmla="*/ 2488723 w 4244134" name="connsiteX35"/>
              <a:gd fmla="*/ 2074528 h 3693319" name="connsiteY35"/>
              <a:gd fmla="*/ 2488723 w 4244134" name="connsiteX36"/>
              <a:gd fmla="*/ 2211154 h 3693319" name="connsiteY36"/>
              <a:gd fmla="*/ 1810361 w 4244134" name="connsiteX37"/>
              <a:gd fmla="*/ 2211154 h 3693319" name="connsiteY37"/>
              <a:gd fmla="*/ 2000212 w 4244134" name="connsiteX38"/>
              <a:gd fmla="*/ 2401005 h 3693319" name="connsiteY38"/>
              <a:gd fmla="*/ 2488723 w 4244134" name="connsiteX39"/>
              <a:gd fmla="*/ 2401005 h 3693319" name="connsiteY39"/>
              <a:gd fmla="*/ 2488723 w 4244134" name="connsiteX40"/>
              <a:gd fmla="*/ 2511758 h 3693319" name="connsiteY40"/>
              <a:gd fmla="*/ 2907082 w 4244134" name="connsiteX41"/>
              <a:gd fmla="*/ 2093399 h 3693319" name="connsiteY41"/>
              <a:gd fmla="*/ 2907082 w 4244134" name="connsiteX42"/>
              <a:gd fmla="*/ 204718 h 3693319" name="connsiteY42"/>
              <a:gd fmla="*/ 0 w 4244134" name="connsiteX43"/>
              <a:gd fmla="*/ 0 h 3693319" name="connsiteY43"/>
              <a:gd fmla="*/ 204718 w 4244134" name="connsiteX44"/>
              <a:gd fmla="*/ 0 h 3693319" name="connsiteY44"/>
              <a:gd fmla="*/ 204718 w 4244134" name="connsiteX45"/>
              <a:gd fmla="*/ 1 h 3693319" name="connsiteY45"/>
              <a:gd fmla="*/ 2907082 w 4244134" name="connsiteX46"/>
              <a:gd fmla="*/ 1 h 3693319" name="connsiteY46"/>
              <a:gd fmla="*/ 2907082 w 4244134" name="connsiteX47"/>
              <a:gd fmla="*/ 0 h 3693319" name="connsiteY47"/>
              <a:gd fmla="*/ 3111799 w 4244134" name="connsiteX48"/>
              <a:gd fmla="*/ 0 h 3693319" name="connsiteY48"/>
              <a:gd fmla="*/ 3111799 w 4244134" name="connsiteX49"/>
              <a:gd fmla="*/ 1888682 h 3693319" name="connsiteY49"/>
              <a:gd fmla="*/ 3980872 w 4244134" name="connsiteX50"/>
              <a:gd fmla="*/ 1019609 h 3693319" name="connsiteY50"/>
              <a:gd fmla="*/ 4244134 w 4244134" name="connsiteX51"/>
              <a:gd fmla="*/ 1282871 h 3693319" name="connsiteY51"/>
              <a:gd fmla="*/ 3111799 w 4244134" name="connsiteX52"/>
              <a:gd fmla="*/ 2415207 h 3693319" name="connsiteY52"/>
              <a:gd fmla="*/ 3111799 w 4244134" name="connsiteX53"/>
              <a:gd fmla="*/ 2973318 h 3693319" name="connsiteY53"/>
              <a:gd fmla="*/ 3111799 w 4244134" name="connsiteX54"/>
              <a:gd fmla="*/ 3096000 h 3693319" name="connsiteY54"/>
              <a:gd fmla="*/ 3111799 w 4244134" name="connsiteX55"/>
              <a:gd fmla="*/ 3693319 h 3693319" name="connsiteY55"/>
              <a:gd fmla="*/ 2907082 w 4244134" name="connsiteX56"/>
              <a:gd fmla="*/ 3693319 h 3693319" name="connsiteY56"/>
              <a:gd fmla="*/ 2907082 w 4244134" name="connsiteX57"/>
              <a:gd fmla="*/ 3693318 h 3693319" name="connsiteY57"/>
              <a:gd fmla="*/ 1 w 4244134" name="connsiteX58"/>
              <a:gd fmla="*/ 3693318 h 3693319" name="connsiteY58"/>
              <a:gd fmla="*/ 1 w 4244134" name="connsiteX59"/>
              <a:gd fmla="*/ 3636000 h 3693319" name="connsiteY59"/>
              <a:gd fmla="*/ 0 w 4244134" name="connsiteX60"/>
              <a:gd fmla="*/ 3636000 h 3693319" name="connsiteY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b="b" l="l" r="r" t="t"/>
            <a:pathLst>
              <a:path h="3693319" w="4244134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 21"/>
          <p:cNvSpPr>
            <a:spLocks noChangeAspect="1"/>
          </p:cNvSpPr>
          <p:nvPr/>
        </p:nvSpPr>
        <p:spPr>
          <a:xfrm>
            <a:off x="1856223" y="3792726"/>
            <a:ext cx="364369" cy="360000"/>
          </a:xfrm>
          <a:custGeom>
            <a:gdLst>
              <a:gd fmla="*/ 3577275 w 5691115" name="connsiteX0"/>
              <a:gd fmla="*/ 3207225 h 5622876" name="connsiteY0"/>
              <a:gd fmla="*/ 3268639 w 5691115" name="connsiteX1"/>
              <a:gd fmla="*/ 3515861 h 5622876" name="connsiteY1"/>
              <a:gd fmla="*/ 3268639 w 5691115" name="connsiteX2"/>
              <a:gd fmla="*/ 5089053 h 5622876" name="connsiteY2"/>
              <a:gd fmla="*/ 3577275 w 5691115" name="connsiteX3"/>
              <a:gd fmla="*/ 5397689 h 5622876" name="connsiteY3"/>
              <a:gd fmla="*/ 5150467 w 5691115" name="connsiteX4"/>
              <a:gd fmla="*/ 5397689 h 5622876" name="connsiteY4"/>
              <a:gd fmla="*/ 5459103 w 5691115" name="connsiteX5"/>
              <a:gd fmla="*/ 5089053 h 5622876" name="connsiteY5"/>
              <a:gd fmla="*/ 5459103 w 5691115" name="connsiteX6"/>
              <a:gd fmla="*/ 3515861 h 5622876" name="connsiteY6"/>
              <a:gd fmla="*/ 5150467 w 5691115" name="connsiteX7"/>
              <a:gd fmla="*/ 3207225 h 5622876" name="connsiteY7"/>
              <a:gd fmla="*/ 533824 w 5691115" name="connsiteX8"/>
              <a:gd fmla="*/ 3207225 h 5622876" name="connsiteY8"/>
              <a:gd fmla="*/ 225188 w 5691115" name="connsiteX9"/>
              <a:gd fmla="*/ 3515861 h 5622876" name="connsiteY9"/>
              <a:gd fmla="*/ 225188 w 5691115" name="connsiteX10"/>
              <a:gd fmla="*/ 5089053 h 5622876" name="connsiteY10"/>
              <a:gd fmla="*/ 533824 w 5691115" name="connsiteX11"/>
              <a:gd fmla="*/ 5397689 h 5622876" name="connsiteY11"/>
              <a:gd fmla="*/ 2107016 w 5691115" name="connsiteX12"/>
              <a:gd fmla="*/ 5397689 h 5622876" name="connsiteY12"/>
              <a:gd fmla="*/ 2415652 w 5691115" name="connsiteX13"/>
              <a:gd fmla="*/ 5089053 h 5622876" name="connsiteY13"/>
              <a:gd fmla="*/ 2415652 w 5691115" name="connsiteX14"/>
              <a:gd fmla="*/ 3515861 h 5622876" name="connsiteY14"/>
              <a:gd fmla="*/ 2107016 w 5691115" name="connsiteX15"/>
              <a:gd fmla="*/ 3207225 h 5622876" name="connsiteY15"/>
              <a:gd fmla="*/ 3416507 w 5691115" name="connsiteX16"/>
              <a:gd fmla="*/ 2975212 h 5622876" name="connsiteY16"/>
              <a:gd fmla="*/ 5318059 w 5691115" name="connsiteX17"/>
              <a:gd fmla="*/ 2975212 h 5622876" name="connsiteY17"/>
              <a:gd fmla="*/ 5691115 w 5691115" name="connsiteX18"/>
              <a:gd fmla="*/ 3348268 h 5622876" name="connsiteY18"/>
              <a:gd fmla="*/ 5691115 w 5691115" name="connsiteX19"/>
              <a:gd fmla="*/ 5249820 h 5622876" name="connsiteY19"/>
              <a:gd fmla="*/ 5318059 w 5691115" name="connsiteX20"/>
              <a:gd fmla="*/ 5622876 h 5622876" name="connsiteY20"/>
              <a:gd fmla="*/ 3416507 w 5691115" name="connsiteX21"/>
              <a:gd fmla="*/ 5622876 h 5622876" name="connsiteY21"/>
              <a:gd fmla="*/ 3043451 w 5691115" name="connsiteX22"/>
              <a:gd fmla="*/ 5249820 h 5622876" name="connsiteY22"/>
              <a:gd fmla="*/ 3043451 w 5691115" name="connsiteX23"/>
              <a:gd fmla="*/ 3348268 h 5622876" name="connsiteY23"/>
              <a:gd fmla="*/ 3416507 w 5691115" name="connsiteX24"/>
              <a:gd fmla="*/ 2975212 h 5622876" name="connsiteY24"/>
              <a:gd fmla="*/ 373056 w 5691115" name="connsiteX25"/>
              <a:gd fmla="*/ 2975212 h 5622876" name="connsiteY25"/>
              <a:gd fmla="*/ 2274608 w 5691115" name="connsiteX26"/>
              <a:gd fmla="*/ 2975212 h 5622876" name="connsiteY26"/>
              <a:gd fmla="*/ 2647664 w 5691115" name="connsiteX27"/>
              <a:gd fmla="*/ 3348268 h 5622876" name="connsiteY27"/>
              <a:gd fmla="*/ 2647664 w 5691115" name="connsiteX28"/>
              <a:gd fmla="*/ 5249820 h 5622876" name="connsiteY28"/>
              <a:gd fmla="*/ 2274608 w 5691115" name="connsiteX29"/>
              <a:gd fmla="*/ 5622876 h 5622876" name="connsiteY29"/>
              <a:gd fmla="*/ 373056 w 5691115" name="connsiteX30"/>
              <a:gd fmla="*/ 5622876 h 5622876" name="connsiteY30"/>
              <a:gd fmla="*/ 0 w 5691115" name="connsiteX31"/>
              <a:gd fmla="*/ 5249820 h 5622876" name="connsiteY31"/>
              <a:gd fmla="*/ 0 w 5691115" name="connsiteX32"/>
              <a:gd fmla="*/ 3348268 h 5622876" name="connsiteY32"/>
              <a:gd fmla="*/ 373056 w 5691115" name="connsiteX33"/>
              <a:gd fmla="*/ 2975212 h 5622876" name="connsiteY33"/>
              <a:gd fmla="*/ 3577275 w 5691115" name="connsiteX34"/>
              <a:gd fmla="*/ 232013 h 5622876" name="connsiteY34"/>
              <a:gd fmla="*/ 3268639 w 5691115" name="connsiteX35"/>
              <a:gd fmla="*/ 540649 h 5622876" name="connsiteY35"/>
              <a:gd fmla="*/ 3268639 w 5691115" name="connsiteX36"/>
              <a:gd fmla="*/ 2113841 h 5622876" name="connsiteY36"/>
              <a:gd fmla="*/ 3577275 w 5691115" name="connsiteX37"/>
              <a:gd fmla="*/ 2422477 h 5622876" name="connsiteY37"/>
              <a:gd fmla="*/ 5150467 w 5691115" name="connsiteX38"/>
              <a:gd fmla="*/ 2422477 h 5622876" name="connsiteY38"/>
              <a:gd fmla="*/ 5459103 w 5691115" name="connsiteX39"/>
              <a:gd fmla="*/ 2113841 h 5622876" name="connsiteY39"/>
              <a:gd fmla="*/ 5459103 w 5691115" name="connsiteX40"/>
              <a:gd fmla="*/ 540649 h 5622876" name="connsiteY40"/>
              <a:gd fmla="*/ 5150467 w 5691115" name="connsiteX41"/>
              <a:gd fmla="*/ 232013 h 5622876" name="connsiteY41"/>
              <a:gd fmla="*/ 533824 w 5691115" name="connsiteX42"/>
              <a:gd fmla="*/ 232013 h 5622876" name="connsiteY42"/>
              <a:gd fmla="*/ 225188 w 5691115" name="connsiteX43"/>
              <a:gd fmla="*/ 540649 h 5622876" name="connsiteY43"/>
              <a:gd fmla="*/ 225188 w 5691115" name="connsiteX44"/>
              <a:gd fmla="*/ 2113841 h 5622876" name="connsiteY44"/>
              <a:gd fmla="*/ 533824 w 5691115" name="connsiteX45"/>
              <a:gd fmla="*/ 2422477 h 5622876" name="connsiteY45"/>
              <a:gd fmla="*/ 2107016 w 5691115" name="connsiteX46"/>
              <a:gd fmla="*/ 2422477 h 5622876" name="connsiteY46"/>
              <a:gd fmla="*/ 2415652 w 5691115" name="connsiteX47"/>
              <a:gd fmla="*/ 2113841 h 5622876" name="connsiteY47"/>
              <a:gd fmla="*/ 2415652 w 5691115" name="connsiteX48"/>
              <a:gd fmla="*/ 540649 h 5622876" name="connsiteY48"/>
              <a:gd fmla="*/ 2107016 w 5691115" name="connsiteX49"/>
              <a:gd fmla="*/ 232013 h 5622876" name="connsiteY49"/>
              <a:gd fmla="*/ 3416507 w 5691115" name="connsiteX50"/>
              <a:gd fmla="*/ 0 h 5622876" name="connsiteY50"/>
              <a:gd fmla="*/ 5318059 w 5691115" name="connsiteX51"/>
              <a:gd fmla="*/ 0 h 5622876" name="connsiteY51"/>
              <a:gd fmla="*/ 5691115 w 5691115" name="connsiteX52"/>
              <a:gd fmla="*/ 373056 h 5622876" name="connsiteY52"/>
              <a:gd fmla="*/ 5691115 w 5691115" name="connsiteX53"/>
              <a:gd fmla="*/ 2274608 h 5622876" name="connsiteY53"/>
              <a:gd fmla="*/ 5318059 w 5691115" name="connsiteX54"/>
              <a:gd fmla="*/ 2647664 h 5622876" name="connsiteY54"/>
              <a:gd fmla="*/ 3416507 w 5691115" name="connsiteX55"/>
              <a:gd fmla="*/ 2647664 h 5622876" name="connsiteY55"/>
              <a:gd fmla="*/ 3043451 w 5691115" name="connsiteX56"/>
              <a:gd fmla="*/ 2274608 h 5622876" name="connsiteY56"/>
              <a:gd fmla="*/ 3043451 w 5691115" name="connsiteX57"/>
              <a:gd fmla="*/ 373056 h 5622876" name="connsiteY57"/>
              <a:gd fmla="*/ 3416507 w 5691115" name="connsiteX58"/>
              <a:gd fmla="*/ 0 h 5622876" name="connsiteY58"/>
              <a:gd fmla="*/ 373056 w 5691115" name="connsiteX59"/>
              <a:gd fmla="*/ 0 h 5622876" name="connsiteY59"/>
              <a:gd fmla="*/ 2274608 w 5691115" name="connsiteX60"/>
              <a:gd fmla="*/ 0 h 5622876" name="connsiteY60"/>
              <a:gd fmla="*/ 2647664 w 5691115" name="connsiteX61"/>
              <a:gd fmla="*/ 373056 h 5622876" name="connsiteY61"/>
              <a:gd fmla="*/ 2647664 w 5691115" name="connsiteX62"/>
              <a:gd fmla="*/ 2274608 h 5622876" name="connsiteY62"/>
              <a:gd fmla="*/ 2274608 w 5691115" name="connsiteX63"/>
              <a:gd fmla="*/ 2647664 h 5622876" name="connsiteY63"/>
              <a:gd fmla="*/ 373056 w 5691115" name="connsiteX64"/>
              <a:gd fmla="*/ 2647664 h 5622876" name="connsiteY64"/>
              <a:gd fmla="*/ 0 w 5691115" name="connsiteX65"/>
              <a:gd fmla="*/ 2274608 h 5622876" name="connsiteY65"/>
              <a:gd fmla="*/ 0 w 5691115" name="connsiteX66"/>
              <a:gd fmla="*/ 373056 h 5622876" name="connsiteY66"/>
              <a:gd fmla="*/ 373056 w 5691115" name="connsiteX67"/>
              <a:gd fmla="*/ 0 h 5622876" name="connsiteY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b="b" l="l" r="r" t="t"/>
            <a:pathLst>
              <a:path h="5622876" w="5691115">
                <a:moveTo>
                  <a:pt x="3577275" y="3207225"/>
                </a:moveTo>
                <a:cubicBezTo>
                  <a:pt x="3406820" y="3207225"/>
                  <a:pt x="3268639" y="3345406"/>
                  <a:pt x="3268639" y="3515861"/>
                </a:cubicBezTo>
                <a:lnTo>
                  <a:pt x="3268639" y="5089053"/>
                </a:lnTo>
                <a:cubicBezTo>
                  <a:pt x="3268639" y="5259508"/>
                  <a:pt x="3406820" y="5397689"/>
                  <a:pt x="3577275" y="5397689"/>
                </a:cubicBezTo>
                <a:lnTo>
                  <a:pt x="5150467" y="5397689"/>
                </a:lnTo>
                <a:cubicBezTo>
                  <a:pt x="5320922" y="5397689"/>
                  <a:pt x="5459103" y="5259508"/>
                  <a:pt x="5459103" y="5089053"/>
                </a:cubicBezTo>
                <a:lnTo>
                  <a:pt x="5459103" y="3515861"/>
                </a:lnTo>
                <a:cubicBezTo>
                  <a:pt x="5459103" y="3345406"/>
                  <a:pt x="5320922" y="3207225"/>
                  <a:pt x="5150467" y="3207225"/>
                </a:cubicBezTo>
                <a:close/>
                <a:moveTo>
                  <a:pt x="533824" y="3207225"/>
                </a:moveTo>
                <a:cubicBezTo>
                  <a:pt x="363369" y="3207225"/>
                  <a:pt x="225188" y="3345406"/>
                  <a:pt x="225188" y="3515861"/>
                </a:cubicBezTo>
                <a:lnTo>
                  <a:pt x="225188" y="5089053"/>
                </a:lnTo>
                <a:cubicBezTo>
                  <a:pt x="225188" y="5259508"/>
                  <a:pt x="363369" y="5397689"/>
                  <a:pt x="533824" y="5397689"/>
                </a:cubicBezTo>
                <a:lnTo>
                  <a:pt x="2107016" y="5397689"/>
                </a:lnTo>
                <a:cubicBezTo>
                  <a:pt x="2277471" y="5397689"/>
                  <a:pt x="2415652" y="5259508"/>
                  <a:pt x="2415652" y="5089053"/>
                </a:cubicBezTo>
                <a:lnTo>
                  <a:pt x="2415652" y="3515861"/>
                </a:lnTo>
                <a:cubicBezTo>
                  <a:pt x="2415652" y="3345406"/>
                  <a:pt x="2277471" y="3207225"/>
                  <a:pt x="2107016" y="3207225"/>
                </a:cubicBezTo>
                <a:close/>
                <a:moveTo>
                  <a:pt x="3416507" y="2975212"/>
                </a:moveTo>
                <a:lnTo>
                  <a:pt x="5318059" y="2975212"/>
                </a:lnTo>
                <a:cubicBezTo>
                  <a:pt x="5524092" y="2975212"/>
                  <a:pt x="5691115" y="3142235"/>
                  <a:pt x="5691115" y="3348268"/>
                </a:cubicBezTo>
                <a:lnTo>
                  <a:pt x="5691115" y="5249820"/>
                </a:lnTo>
                <a:cubicBezTo>
                  <a:pt x="5691115" y="5455853"/>
                  <a:pt x="5524092" y="5622876"/>
                  <a:pt x="5318059" y="5622876"/>
                </a:cubicBezTo>
                <a:lnTo>
                  <a:pt x="3416507" y="5622876"/>
                </a:lnTo>
                <a:cubicBezTo>
                  <a:pt x="3210474" y="5622876"/>
                  <a:pt x="3043451" y="5455853"/>
                  <a:pt x="3043451" y="5249820"/>
                </a:cubicBezTo>
                <a:lnTo>
                  <a:pt x="3043451" y="3348268"/>
                </a:lnTo>
                <a:cubicBezTo>
                  <a:pt x="3043451" y="3142235"/>
                  <a:pt x="3210474" y="2975212"/>
                  <a:pt x="3416507" y="2975212"/>
                </a:cubicBezTo>
                <a:close/>
                <a:moveTo>
                  <a:pt x="373056" y="2975212"/>
                </a:moveTo>
                <a:lnTo>
                  <a:pt x="2274608" y="2975212"/>
                </a:lnTo>
                <a:cubicBezTo>
                  <a:pt x="2480641" y="2975212"/>
                  <a:pt x="2647664" y="3142235"/>
                  <a:pt x="2647664" y="3348268"/>
                </a:cubicBezTo>
                <a:lnTo>
                  <a:pt x="2647664" y="5249820"/>
                </a:lnTo>
                <a:cubicBezTo>
                  <a:pt x="2647664" y="5455853"/>
                  <a:pt x="2480641" y="5622876"/>
                  <a:pt x="2274608" y="5622876"/>
                </a:cubicBezTo>
                <a:lnTo>
                  <a:pt x="373056" y="5622876"/>
                </a:lnTo>
                <a:cubicBezTo>
                  <a:pt x="167023" y="5622876"/>
                  <a:pt x="0" y="5455853"/>
                  <a:pt x="0" y="5249820"/>
                </a:cubicBezTo>
                <a:lnTo>
                  <a:pt x="0" y="3348268"/>
                </a:lnTo>
                <a:cubicBezTo>
                  <a:pt x="0" y="3142235"/>
                  <a:pt x="167023" y="2975212"/>
                  <a:pt x="373056" y="2975212"/>
                </a:cubicBezTo>
                <a:close/>
                <a:moveTo>
                  <a:pt x="3577275" y="232013"/>
                </a:moveTo>
                <a:cubicBezTo>
                  <a:pt x="3406820" y="232013"/>
                  <a:pt x="3268639" y="370194"/>
                  <a:pt x="3268639" y="540649"/>
                </a:cubicBezTo>
                <a:lnTo>
                  <a:pt x="3268639" y="2113841"/>
                </a:lnTo>
                <a:cubicBezTo>
                  <a:pt x="3268639" y="2284296"/>
                  <a:pt x="3406820" y="2422477"/>
                  <a:pt x="3577275" y="2422477"/>
                </a:cubicBezTo>
                <a:lnTo>
                  <a:pt x="5150467" y="2422477"/>
                </a:lnTo>
                <a:cubicBezTo>
                  <a:pt x="5320922" y="2422477"/>
                  <a:pt x="5459103" y="2284296"/>
                  <a:pt x="5459103" y="2113841"/>
                </a:cubicBezTo>
                <a:lnTo>
                  <a:pt x="5459103" y="540649"/>
                </a:lnTo>
                <a:cubicBezTo>
                  <a:pt x="5459103" y="370194"/>
                  <a:pt x="5320922" y="232013"/>
                  <a:pt x="5150467" y="232013"/>
                </a:cubicBezTo>
                <a:close/>
                <a:moveTo>
                  <a:pt x="533824" y="232013"/>
                </a:moveTo>
                <a:cubicBezTo>
                  <a:pt x="363369" y="232013"/>
                  <a:pt x="225188" y="370194"/>
                  <a:pt x="225188" y="540649"/>
                </a:cubicBezTo>
                <a:lnTo>
                  <a:pt x="225188" y="2113841"/>
                </a:lnTo>
                <a:cubicBezTo>
                  <a:pt x="225188" y="2284296"/>
                  <a:pt x="363369" y="2422477"/>
                  <a:pt x="533824" y="2422477"/>
                </a:cubicBezTo>
                <a:lnTo>
                  <a:pt x="2107016" y="2422477"/>
                </a:lnTo>
                <a:cubicBezTo>
                  <a:pt x="2277471" y="2422477"/>
                  <a:pt x="2415652" y="2284296"/>
                  <a:pt x="2415652" y="2113841"/>
                </a:cubicBezTo>
                <a:lnTo>
                  <a:pt x="2415652" y="540649"/>
                </a:lnTo>
                <a:cubicBezTo>
                  <a:pt x="2415652" y="370194"/>
                  <a:pt x="2277471" y="232013"/>
                  <a:pt x="2107016" y="232013"/>
                </a:cubicBezTo>
                <a:close/>
                <a:moveTo>
                  <a:pt x="3416507" y="0"/>
                </a:moveTo>
                <a:lnTo>
                  <a:pt x="5318059" y="0"/>
                </a:lnTo>
                <a:cubicBezTo>
                  <a:pt x="5524092" y="0"/>
                  <a:pt x="5691115" y="167023"/>
                  <a:pt x="5691115" y="373056"/>
                </a:cubicBezTo>
                <a:lnTo>
                  <a:pt x="5691115" y="2274608"/>
                </a:lnTo>
                <a:cubicBezTo>
                  <a:pt x="5691115" y="2480641"/>
                  <a:pt x="5524092" y="2647664"/>
                  <a:pt x="5318059" y="2647664"/>
                </a:cubicBezTo>
                <a:lnTo>
                  <a:pt x="3416507" y="2647664"/>
                </a:lnTo>
                <a:cubicBezTo>
                  <a:pt x="3210474" y="2647664"/>
                  <a:pt x="3043451" y="2480641"/>
                  <a:pt x="3043451" y="2274608"/>
                </a:cubicBezTo>
                <a:lnTo>
                  <a:pt x="3043451" y="373056"/>
                </a:lnTo>
                <a:cubicBezTo>
                  <a:pt x="3043451" y="167023"/>
                  <a:pt x="3210474" y="0"/>
                  <a:pt x="3416507" y="0"/>
                </a:cubicBezTo>
                <a:close/>
                <a:moveTo>
                  <a:pt x="373056" y="0"/>
                </a:moveTo>
                <a:lnTo>
                  <a:pt x="2274608" y="0"/>
                </a:lnTo>
                <a:cubicBezTo>
                  <a:pt x="2480641" y="0"/>
                  <a:pt x="2647664" y="167023"/>
                  <a:pt x="2647664" y="373056"/>
                </a:cubicBezTo>
                <a:lnTo>
                  <a:pt x="2647664" y="2274608"/>
                </a:lnTo>
                <a:cubicBezTo>
                  <a:pt x="2647664" y="2480641"/>
                  <a:pt x="2480641" y="2647664"/>
                  <a:pt x="2274608" y="2647664"/>
                </a:cubicBezTo>
                <a:lnTo>
                  <a:pt x="373056" y="2647664"/>
                </a:lnTo>
                <a:cubicBezTo>
                  <a:pt x="167023" y="2647664"/>
                  <a:pt x="0" y="2480641"/>
                  <a:pt x="0" y="2274608"/>
                </a:cubicBezTo>
                <a:lnTo>
                  <a:pt x="0" y="373056"/>
                </a:lnTo>
                <a:cubicBezTo>
                  <a:pt x="0" y="167023"/>
                  <a:pt x="167023" y="0"/>
                  <a:pt x="3730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7773115" y="2030007"/>
            <a:ext cx="23812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SUBTITLE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773115" y="3538655"/>
            <a:ext cx="23812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>
                <a:latin charset="-122" panose="020b0503020204020204" pitchFamily="34" typeface="微软雅黑"/>
                <a:ea charset="-122" panose="020b0503020204020204" pitchFamily="34" typeface="微软雅黑"/>
              </a:rPr>
              <a:t>SUBTITLE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773114" y="2399339"/>
            <a:ext cx="284530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CONTENTS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773115" y="3907986"/>
            <a:ext cx="284530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latin charset="-122" panose="020b0503020204020204" pitchFamily="34" typeface="微软雅黑"/>
                <a:ea charset="-122" panose="020b0503020204020204" pitchFamily="34" typeface="微软雅黑"/>
              </a:rPr>
              <a:t>CLICK HERE TO ADD YOUR CONTENTS</a:t>
            </a:r>
          </a:p>
        </p:txBody>
      </p:sp>
      <p:sp>
        <p:nvSpPr>
          <p:cNvPr id="16" name="矩形 15"/>
          <p:cNvSpPr/>
          <p:nvPr/>
        </p:nvSpPr>
        <p:spPr>
          <a:xfrm>
            <a:off x="6844426" y="3544101"/>
            <a:ext cx="857250" cy="857250"/>
          </a:xfrm>
          <a:prstGeom prst="rect">
            <a:avLst/>
          </a:prstGeom>
          <a:solidFill>
            <a:srgbClr val="DCF6E9"/>
          </a:solidFill>
          <a:ln>
            <a:noFill/>
          </a:ln>
          <a:effectLst>
            <a:outerShdw algn="ctr" blurRad="50800" dir="5400000" dist="50800" rotWithShape="0" sx="103000" sy="103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6844426" y="2067713"/>
            <a:ext cx="857250" cy="857250"/>
          </a:xfrm>
          <a:prstGeom prst="rect">
            <a:avLst/>
          </a:prstGeom>
          <a:solidFill>
            <a:srgbClr val="DCF6E9"/>
          </a:solidFill>
          <a:ln>
            <a:noFill/>
          </a:ln>
          <a:effectLst>
            <a:outerShdw algn="ctr" blurRad="50800" dir="5400000" dist="50800" rotWithShape="0" sx="103000" sy="103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 28"/>
          <p:cNvSpPr>
            <a:spLocks noChangeAspect="1"/>
          </p:cNvSpPr>
          <p:nvPr/>
        </p:nvSpPr>
        <p:spPr>
          <a:xfrm>
            <a:off x="7106685" y="2310818"/>
            <a:ext cx="349825" cy="360000"/>
          </a:xfrm>
          <a:custGeom>
            <a:gdLst>
              <a:gd fmla="*/ 1913593 w 4735848" name="connsiteX0"/>
              <a:gd fmla="*/ 451664 h 4873594" name="connsiteY0"/>
              <a:gd fmla="*/ 874786 w 4735848" name="connsiteX1"/>
              <a:gd fmla="*/ 881952 h 4873594" name="connsiteY1"/>
              <a:gd fmla="*/ 444498 w 4735848" name="connsiteX2"/>
              <a:gd fmla="*/ 1920759 h 4873594" name="connsiteY2"/>
              <a:gd fmla="*/ 1913592 w 4735848" name="connsiteX3"/>
              <a:gd fmla="*/ 1920759 h 4873594" name="connsiteY3"/>
              <a:gd fmla="*/ 1913593 w 4735848" name="connsiteX4"/>
              <a:gd fmla="*/ 451664 h 4873594" name="connsiteY4"/>
              <a:gd fmla="*/ 2518011 w 4735848" name="connsiteX5"/>
              <a:gd fmla="*/ 438017 h 4873594" name="connsiteY5"/>
              <a:gd fmla="*/ 4575743 w 4735848" name="connsiteX6"/>
              <a:gd fmla="*/ 1828610 h 4873594" name="connsiteY6"/>
              <a:gd fmla="*/ 4052974 w 4735848" name="connsiteX7"/>
              <a:gd fmla="*/ 4256515 h 4873594" name="connsiteY7"/>
              <a:gd fmla="*/ 1605283 w 4735848" name="connsiteX8"/>
              <a:gd fmla="*/ 4677015 h 4873594" name="connsiteY8"/>
              <a:gd fmla="*/ 302200 w 4735848" name="connsiteX9"/>
              <a:gd fmla="*/ 2562782 h 4873594" name="connsiteY9"/>
              <a:gd fmla="*/ 648266 w 4735848" name="connsiteX10"/>
              <a:gd fmla="*/ 2577306 h 4873594" name="connsiteY10"/>
              <a:gd fmla="*/ 1747834 w 4735848" name="connsiteX11"/>
              <a:gd fmla="*/ 4361339 h 4873594" name="connsiteY11"/>
              <a:gd fmla="*/ 3813244 w 4735848" name="connsiteX12"/>
              <a:gd fmla="*/ 4006513 h 4873594" name="connsiteY12"/>
              <a:gd fmla="*/ 4254367 w 4735848" name="connsiteX13"/>
              <a:gd fmla="*/ 1957798 h 4873594" name="connsiteY13"/>
              <a:gd fmla="*/ 2518012 w 4735848" name="connsiteX14"/>
              <a:gd fmla="*/ 784388 h 4873594" name="connsiteY14"/>
              <a:gd fmla="*/ 2251880 w 4735848" name="connsiteX15"/>
              <a:gd fmla="*/ 0 h 4873594" name="connsiteY15"/>
              <a:gd fmla="*/ 2251880 w 4735848" name="connsiteX16"/>
              <a:gd fmla="*/ 2251879 h 4873594" name="connsiteY16"/>
              <a:gd fmla="*/ 0 w 4735848" name="connsiteX17"/>
              <a:gd fmla="*/ 2251880 h 4873594" name="connsiteY17"/>
              <a:gd fmla="*/ 659560 w 4735848" name="connsiteX18"/>
              <a:gd fmla="*/ 659560 h 4873594" name="connsiteY18"/>
              <a:gd fmla="*/ 2251880 w 4735848" name="connsiteX19"/>
              <a:gd fmla="*/ 0 h 4873594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4873594" w="4735848">
                <a:moveTo>
                  <a:pt x="1913593" y="451664"/>
                </a:moveTo>
                <a:cubicBezTo>
                  <a:pt x="1523965" y="451664"/>
                  <a:pt x="1150295" y="606443"/>
                  <a:pt x="874786" y="881952"/>
                </a:cubicBezTo>
                <a:cubicBezTo>
                  <a:pt x="599277" y="1157461"/>
                  <a:pt x="444498" y="1531131"/>
                  <a:pt x="444498" y="1920759"/>
                </a:cubicBezTo>
                <a:lnTo>
                  <a:pt x="1913592" y="1920759"/>
                </a:lnTo>
                <a:cubicBezTo>
                  <a:pt x="1913592" y="1431061"/>
                  <a:pt x="1913593" y="941362"/>
                  <a:pt x="1913593" y="451664"/>
                </a:cubicBezTo>
                <a:close/>
                <a:moveTo>
                  <a:pt x="2518011" y="438017"/>
                </a:moveTo>
                <a:cubicBezTo>
                  <a:pt x="3423484" y="438017"/>
                  <a:pt x="4238024" y="988475"/>
                  <a:pt x="4575743" y="1828610"/>
                </a:cubicBezTo>
                <a:cubicBezTo>
                  <a:pt x="4913461" y="2668746"/>
                  <a:pt x="4706527" y="3629817"/>
                  <a:pt x="4052974" y="4256515"/>
                </a:cubicBezTo>
                <a:cubicBezTo>
                  <a:pt x="3399422" y="4883213"/>
                  <a:pt x="2430518" y="5049665"/>
                  <a:pt x="1605283" y="4677015"/>
                </a:cubicBezTo>
                <a:cubicBezTo>
                  <a:pt x="780048" y="4304364"/>
                  <a:pt x="264230" y="3467458"/>
                  <a:pt x="302200" y="2562782"/>
                </a:cubicBezTo>
                <a:lnTo>
                  <a:pt x="648266" y="2577306"/>
                </a:lnTo>
                <a:cubicBezTo>
                  <a:pt x="616227" y="3340690"/>
                  <a:pt x="1051484" y="4046888"/>
                  <a:pt x="1747834" y="4361339"/>
                </a:cubicBezTo>
                <a:cubicBezTo>
                  <a:pt x="2444184" y="4675789"/>
                  <a:pt x="3261764" y="4535333"/>
                  <a:pt x="3813244" y="4006513"/>
                </a:cubicBezTo>
                <a:cubicBezTo>
                  <a:pt x="4364725" y="3477693"/>
                  <a:pt x="4539341" y="2666722"/>
                  <a:pt x="4254367" y="1957798"/>
                </a:cubicBezTo>
                <a:cubicBezTo>
                  <a:pt x="3969393" y="1248875"/>
                  <a:pt x="3282068" y="784388"/>
                  <a:pt x="2518012" y="784388"/>
                </a:cubicBezTo>
                <a:close/>
                <a:moveTo>
                  <a:pt x="2251880" y="0"/>
                </a:moveTo>
                <a:lnTo>
                  <a:pt x="2251880" y="2251879"/>
                </a:lnTo>
                <a:lnTo>
                  <a:pt x="0" y="2251880"/>
                </a:lnTo>
                <a:cubicBezTo>
                  <a:pt x="0" y="1654644"/>
                  <a:pt x="237251" y="1081869"/>
                  <a:pt x="659560" y="659560"/>
                </a:cubicBezTo>
                <a:cubicBezTo>
                  <a:pt x="1081870" y="237250"/>
                  <a:pt x="1654644" y="-1"/>
                  <a:pt x="2251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9" name="任意多边形 29"/>
          <p:cNvSpPr>
            <a:spLocks noChangeAspect="1"/>
          </p:cNvSpPr>
          <p:nvPr/>
        </p:nvSpPr>
        <p:spPr>
          <a:xfrm>
            <a:off x="7106685" y="3790114"/>
            <a:ext cx="360772" cy="360000"/>
          </a:xfrm>
          <a:custGeom>
            <a:gdLst>
              <a:gd fmla="*/ 816378 w 5074852" name="connsiteX0"/>
              <a:gd fmla="*/ 3584162 h 5063990" name="connsiteY0"/>
              <a:gd fmla="*/ 494757 w 5074852" name="connsiteX1"/>
              <a:gd fmla="*/ 4562500 h 5063990" name="connsiteY1"/>
              <a:gd fmla="*/ 1522998 w 5074852" name="connsiteX2"/>
              <a:gd fmla="*/ 4251342 h 5063990" name="connsiteY2"/>
              <a:gd fmla="*/ 1446260 w 5074852" name="connsiteX3"/>
              <a:gd fmla="*/ 4131002 h 5063990" name="connsiteY3"/>
              <a:gd fmla="*/ 923382 w 5074852" name="connsiteX4"/>
              <a:gd fmla="*/ 3642561 h 5063990" name="connsiteY4"/>
              <a:gd fmla="*/ 3542907 w 5074852" name="connsiteX5"/>
              <a:gd fmla="*/ 705484 h 5063990" name="connsiteY5"/>
              <a:gd fmla="*/ 985516 w 5074852" name="connsiteX6"/>
              <a:gd fmla="*/ 3262875 h 5063990" name="connsiteY6"/>
              <a:gd fmla="*/ 1113448 w 5074852" name="connsiteX7"/>
              <a:gd fmla="*/ 3332695 h 5063990" name="connsiteY7"/>
              <a:gd fmla="*/ 1742481 w 5074852" name="connsiteX8"/>
              <a:gd fmla="*/ 3920299 h 5063990" name="connsiteY8"/>
              <a:gd fmla="*/ 1832850 w 5074852" name="connsiteX9"/>
              <a:gd fmla="*/ 4062016 h 5063990" name="connsiteY9"/>
              <a:gd fmla="*/ 4417890 w 5074852" name="connsiteX10"/>
              <a:gd fmla="*/ 1476978 h 5063990" name="connsiteY10"/>
              <a:gd fmla="*/ 4415770 w 5074852" name="connsiteX11"/>
              <a:gd fmla="*/ 1472766 h 5063990" name="connsiteY11"/>
              <a:gd fmla="*/ 3636524 w 5074852" name="connsiteX12"/>
              <a:gd fmla="*/ 744840 h 5063990" name="connsiteY12"/>
              <a:gd fmla="*/ 4176835 w 5074852" name="connsiteX13"/>
              <a:gd fmla="*/ 341562 h 5063990" name="connsiteY13"/>
              <a:gd fmla="*/ 3853383 w 5074852" name="connsiteX14"/>
              <a:gd fmla="*/ 434650 h 5063990" name="connsiteY14"/>
              <a:gd fmla="*/ 3842392 w 5074852" name="connsiteX15"/>
              <a:gd fmla="*/ 443598 h 5063990" name="connsiteY15"/>
              <a:gd fmla="*/ 3985575 w 5074852" name="connsiteX16"/>
              <a:gd fmla="*/ 521743 h 5063990" name="connsiteY16"/>
              <a:gd fmla="*/ 4614609 w 5074852" name="connsiteX17"/>
              <a:gd fmla="*/ 1109348 h 5063990" name="connsiteY17"/>
              <a:gd fmla="*/ 4661937 w 5074852" name="connsiteX18"/>
              <a:gd fmla="*/ 1183566 h 5063990" name="connsiteY18"/>
              <a:gd fmla="*/ 4671494 w 5074852" name="connsiteX19"/>
              <a:gd fmla="*/ 1167546 h 5063990" name="connsiteY19"/>
              <a:gd fmla="*/ 4721960 w 5074852" name="connsiteX20"/>
              <a:gd fmla="*/ 796243 h 5063990" name="connsiteY20"/>
              <a:gd fmla="*/ 4328896 w 5074852" name="connsiteX21"/>
              <a:gd fmla="*/ 365548 h 5063990" name="connsiteY21"/>
              <a:gd fmla="*/ 4176835 w 5074852" name="connsiteX22"/>
              <a:gd fmla="*/ 341562 h 5063990" name="connsiteY22"/>
              <a:gd fmla="*/ 4183824 w 5074852" name="connsiteX23"/>
              <a:gd fmla="*/ 189 h 5063990" name="connsiteY23"/>
              <a:gd fmla="*/ 4427259 w 5074852" name="connsiteX24"/>
              <a:gd fmla="*/ 38588 h 5063990" name="connsiteY24"/>
              <a:gd fmla="*/ 5056526 w 5074852" name="connsiteX25"/>
              <a:gd fmla="*/ 728098 h 5063990" name="connsiteY25"/>
              <a:gd fmla="*/ 4913426 w 5074852" name="connsiteX26"/>
              <a:gd fmla="*/ 1426963 h 5063990" name="connsiteY26"/>
              <a:gd fmla="*/ 4897039 w 5074852" name="connsiteX27"/>
              <a:gd fmla="*/ 1447543 h 5063990" name="connsiteY27"/>
              <a:gd fmla="*/ 4901285 w 5074852" name="connsiteX28"/>
              <a:gd fmla="*/ 1451788 h 5063990" name="connsiteY28"/>
              <a:gd fmla="*/ 4863862 w 5074852" name="connsiteX29"/>
              <a:gd fmla="*/ 1489211 h 5063990" name="connsiteY29"/>
              <a:gd fmla="*/ 4837026 w 5074852" name="connsiteX30"/>
              <a:gd fmla="*/ 1522915 h 5063990" name="connsiteY30"/>
              <a:gd fmla="*/ 4747085 w 5074852" name="connsiteX31"/>
              <a:gd fmla="*/ 1608804 h 5063990" name="connsiteY31"/>
              <a:gd fmla="*/ 4745805 w 5074852" name="connsiteX32"/>
              <a:gd fmla="*/ 1607267 h 5063990" name="connsiteY32"/>
              <a:gd fmla="*/ 1881323 w 5074852" name="connsiteX33"/>
              <a:gd fmla="*/ 4471749 h 5063990" name="connsiteY33"/>
              <a:gd fmla="*/ 1884004 w 5074852" name="connsiteX34"/>
              <a:gd fmla="*/ 4480607 h 5063990" name="connsiteY34"/>
              <a:gd fmla="*/ 1867459 w 5074852" name="connsiteX35"/>
              <a:gd fmla="*/ 4485614 h 5063990" name="connsiteY35"/>
              <a:gd fmla="*/ 1850684 w 5074852" name="connsiteX36"/>
              <a:gd fmla="*/ 4502388 h 5063990" name="connsiteY36"/>
              <a:gd fmla="*/ 1841703 w 5074852" name="connsiteX37"/>
              <a:gd fmla="*/ 4493407 h 5063990" name="connsiteY37"/>
              <a:gd fmla="*/ 598435 w 5074852" name="connsiteX38"/>
              <a:gd fmla="*/ 4869636 h 5063990" name="connsiteY38"/>
              <a:gd fmla="*/ 0 w 5074852" name="connsiteX39"/>
              <a:gd fmla="*/ 5063990 h 5063990" name="connsiteY39"/>
              <a:gd fmla="*/ 95240 w 5074852" name="connsiteX40"/>
              <a:gd fmla="*/ 4745484 h 5063990" name="connsiteY40"/>
              <a:gd fmla="*/ 93708 w 5074852" name="connsiteX41"/>
              <a:gd fmla="*/ 4744980 h 5063990" name="connsiteY41"/>
              <a:gd fmla="*/ 112315 w 5074852" name="connsiteX42"/>
              <a:gd fmla="*/ 4688384 h 5063990" name="connsiteY42"/>
              <a:gd fmla="*/ 166429 w 5074852" name="connsiteX43"/>
              <a:gd fmla="*/ 4507414 h 5063990" name="connsiteY43"/>
              <a:gd fmla="*/ 170700 w 5074852" name="connsiteX44"/>
              <a:gd fmla="*/ 4510779 h 5063990" name="connsiteY44"/>
              <a:gd fmla="*/ 604148 w 5074852" name="connsiteX45"/>
              <a:gd fmla="*/ 3192281 h 5063990" name="connsiteY45"/>
              <a:gd fmla="*/ 601026 w 5074852" name="connsiteX46"/>
              <a:gd fmla="*/ 3189159 h 5063990" name="connsiteY46"/>
              <a:gd fmla="*/ 607205 w 5074852" name="connsiteX47"/>
              <a:gd fmla="*/ 3182980 h 5063990" name="connsiteY47"/>
              <a:gd fmla="*/ 610885 w 5074852" name="connsiteX48"/>
              <a:gd fmla="*/ 3171785 h 5063990" name="connsiteY48"/>
              <a:gd fmla="*/ 616540 w 5074852" name="connsiteX49"/>
              <a:gd fmla="*/ 3173645 h 5063990" name="connsiteY49"/>
              <a:gd fmla="*/ 3522874 w 5074852" name="connsiteX50"/>
              <a:gd fmla="*/ 267311 h 5063990" name="connsiteY50"/>
              <a:gd fmla="*/ 3522007 w 5074852" name="connsiteX51"/>
              <a:gd fmla="*/ 266444 h 5063990" name="connsiteY51"/>
              <a:gd fmla="*/ 3539763 w 5074852" name="connsiteX52"/>
              <a:gd fmla="*/ 250422 h 5063990" name="connsiteY52"/>
              <a:gd fmla="*/ 3548848 w 5074852" name="connsiteX53"/>
              <a:gd fmla="*/ 241337 h 5063990" name="connsiteY53"/>
              <a:gd fmla="*/ 3549314 w 5074852" name="connsiteX54"/>
              <a:gd fmla="*/ 241803 h 5063990" name="connsiteY54"/>
              <a:gd fmla="*/ 3591419 w 5074852" name="connsiteX55"/>
              <a:gd fmla="*/ 203809 h 5063990" name="connsiteY55"/>
              <a:gd fmla="*/ 4183824 w 5074852" name="connsiteX56"/>
              <a:gd fmla="*/ 189 h 5063990" name="connsiteY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b="b" l="l" r="r" t="t"/>
            <a:pathLst>
              <a:path h="5063990" w="5074852">
                <a:moveTo>
                  <a:pt x="816378" y="3584162"/>
                </a:moveTo>
                <a:lnTo>
                  <a:pt x="494757" y="4562500"/>
                </a:lnTo>
                <a:lnTo>
                  <a:pt x="1522998" y="4251342"/>
                </a:lnTo>
                <a:lnTo>
                  <a:pt x="1446260" y="4131002"/>
                </a:lnTo>
                <a:cubicBezTo>
                  <a:pt x="1306625" y="3934700"/>
                  <a:pt x="1128728" y="3768520"/>
                  <a:pt x="923382" y="3642561"/>
                </a:cubicBezTo>
                <a:close/>
                <a:moveTo>
                  <a:pt x="3542907" y="705484"/>
                </a:moveTo>
                <a:lnTo>
                  <a:pt x="985516" y="3262875"/>
                </a:lnTo>
                <a:lnTo>
                  <a:pt x="1113448" y="3332695"/>
                </a:lnTo>
                <a:cubicBezTo>
                  <a:pt x="1360483" y="3484226"/>
                  <a:pt x="1574498" y="3684145"/>
                  <a:pt x="1742481" y="3920299"/>
                </a:cubicBezTo>
                <a:lnTo>
                  <a:pt x="1832850" y="4062016"/>
                </a:lnTo>
                <a:lnTo>
                  <a:pt x="4417890" y="1476978"/>
                </a:lnTo>
                <a:lnTo>
                  <a:pt x="4415770" y="1472766"/>
                </a:lnTo>
                <a:cubicBezTo>
                  <a:pt x="4236029" y="1156670"/>
                  <a:pt x="3964114" y="902663"/>
                  <a:pt x="3636524" y="744840"/>
                </a:cubicBezTo>
                <a:close/>
                <a:moveTo>
                  <a:pt x="4176835" y="341562"/>
                </a:moveTo>
                <a:cubicBezTo>
                  <a:pt x="4062433" y="339228"/>
                  <a:pt x="3949500" y="371545"/>
                  <a:pt x="3853383" y="434650"/>
                </a:cubicBezTo>
                <a:lnTo>
                  <a:pt x="3842392" y="443598"/>
                </a:lnTo>
                <a:lnTo>
                  <a:pt x="3985575" y="521743"/>
                </a:lnTo>
                <a:cubicBezTo>
                  <a:pt x="4232611" y="673273"/>
                  <a:pt x="4446625" y="873192"/>
                  <a:pt x="4614609" y="1109348"/>
                </a:cubicBezTo>
                <a:lnTo>
                  <a:pt x="4661937" y="1183566"/>
                </a:lnTo>
                <a:lnTo>
                  <a:pt x="4671494" y="1167546"/>
                </a:lnTo>
                <a:cubicBezTo>
                  <a:pt x="4728833" y="1054946"/>
                  <a:pt x="4748054" y="924352"/>
                  <a:pt x="4721960" y="796243"/>
                </a:cubicBezTo>
                <a:cubicBezTo>
                  <a:pt x="4680210" y="591268"/>
                  <a:pt x="4529210" y="425811"/>
                  <a:pt x="4328896" y="365548"/>
                </a:cubicBezTo>
                <a:cubicBezTo>
                  <a:pt x="4278817" y="350482"/>
                  <a:pt x="4227681" y="342599"/>
                  <a:pt x="4176835" y="341562"/>
                </a:cubicBezTo>
                <a:close/>
                <a:moveTo>
                  <a:pt x="4183824" y="189"/>
                </a:moveTo>
                <a:cubicBezTo>
                  <a:pt x="4265224" y="1850"/>
                  <a:pt x="4347087" y="14469"/>
                  <a:pt x="4427259" y="38588"/>
                </a:cubicBezTo>
                <a:cubicBezTo>
                  <a:pt x="4747948" y="135065"/>
                  <a:pt x="4989688" y="399949"/>
                  <a:pt x="5056526" y="728098"/>
                </a:cubicBezTo>
                <a:cubicBezTo>
                  <a:pt x="5106655" y="974209"/>
                  <a:pt x="5052319" y="1226049"/>
                  <a:pt x="4913426" y="1426963"/>
                </a:cubicBezTo>
                <a:lnTo>
                  <a:pt x="4897039" y="1447543"/>
                </a:lnTo>
                <a:lnTo>
                  <a:pt x="4901285" y="1451788"/>
                </a:lnTo>
                <a:lnTo>
                  <a:pt x="4863862" y="1489211"/>
                </a:lnTo>
                <a:lnTo>
                  <a:pt x="4837026" y="1522915"/>
                </a:lnTo>
                <a:cubicBezTo>
                  <a:pt x="4809271" y="1553308"/>
                  <a:pt x="4779260" y="1582027"/>
                  <a:pt x="4747085" y="1608804"/>
                </a:cubicBezTo>
                <a:lnTo>
                  <a:pt x="4745805" y="1607267"/>
                </a:lnTo>
                <a:lnTo>
                  <a:pt x="1881323" y="4471749"/>
                </a:lnTo>
                <a:lnTo>
                  <a:pt x="1884004" y="4480607"/>
                </a:lnTo>
                <a:lnTo>
                  <a:pt x="1867459" y="4485614"/>
                </a:lnTo>
                <a:lnTo>
                  <a:pt x="1850684" y="4502388"/>
                </a:lnTo>
                <a:lnTo>
                  <a:pt x="1841703" y="4493407"/>
                </a:lnTo>
                <a:lnTo>
                  <a:pt x="598435" y="4869636"/>
                </a:lnTo>
                <a:lnTo>
                  <a:pt x="0" y="5063990"/>
                </a:lnTo>
                <a:lnTo>
                  <a:pt x="95240" y="4745484"/>
                </a:lnTo>
                <a:lnTo>
                  <a:pt x="93708" y="4744980"/>
                </a:lnTo>
                <a:lnTo>
                  <a:pt x="112315" y="4688384"/>
                </a:lnTo>
                <a:lnTo>
                  <a:pt x="166429" y="4507414"/>
                </a:lnTo>
                <a:lnTo>
                  <a:pt x="170700" y="4510779"/>
                </a:lnTo>
                <a:lnTo>
                  <a:pt x="604148" y="3192281"/>
                </a:lnTo>
                <a:lnTo>
                  <a:pt x="601026" y="3189159"/>
                </a:lnTo>
                <a:lnTo>
                  <a:pt x="607205" y="3182980"/>
                </a:lnTo>
                <a:lnTo>
                  <a:pt x="610885" y="3171785"/>
                </a:lnTo>
                <a:lnTo>
                  <a:pt x="616540" y="3173645"/>
                </a:lnTo>
                <a:lnTo>
                  <a:pt x="3522874" y="267311"/>
                </a:lnTo>
                <a:lnTo>
                  <a:pt x="3522007" y="266444"/>
                </a:lnTo>
                <a:lnTo>
                  <a:pt x="3539763" y="250422"/>
                </a:lnTo>
                <a:lnTo>
                  <a:pt x="3548848" y="241337"/>
                </a:lnTo>
                <a:lnTo>
                  <a:pt x="3549314" y="241803"/>
                </a:lnTo>
                <a:lnTo>
                  <a:pt x="3591419" y="203809"/>
                </a:lnTo>
                <a:cubicBezTo>
                  <a:pt x="3759677" y="66975"/>
                  <a:pt x="3970150" y="-4171"/>
                  <a:pt x="4183824" y="1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17867" y="5020489"/>
            <a:ext cx="9226346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Just for today I will try to live through this day only and not tackle my whole life problem at once. Just for today I will try to live through this day only and not tackle my whole life problem at once. 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12191998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96204" y="3530720"/>
            <a:ext cx="7600951" cy="118872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algn="ctr" blurRad="50800" dir="5400000" dist="38100" rotWithShape="0">
              <a:srgbClr val="000000">
                <a:alpha val="43137"/>
              </a:srgb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zh-CN" lang="en-US" sz="720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THANKS</a:t>
            </a: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4297346" y="4837066"/>
            <a:ext cx="4598667" cy="457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THIS IS A ART TEMPLATE ,THE TEMPLATE DESIGN BY JERRY. THANK YOU WATCHING THIS ONE.</a:t>
            </a:r>
          </a:p>
        </p:txBody>
      </p:sp>
      <p:sp>
        <p:nvSpPr>
          <p:cNvPr id="7" name="矩形 6"/>
          <p:cNvSpPr/>
          <p:nvPr/>
        </p:nvSpPr>
        <p:spPr>
          <a:xfrm>
            <a:off x="5463323" y="5404748"/>
            <a:ext cx="2011680" cy="45720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lang="zh-CN" smtClean="0" sz="240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感谢一路有你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645" l="54075" r="10189"/>
          <a:stretch>
            <a:fillRect/>
          </a:stretch>
        </p:blipFill>
        <p:spPr>
          <a:xfrm>
            <a:off x="-864546" y="-42351"/>
            <a:ext cx="7794593" cy="490061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99256" y="1679087"/>
            <a:ext cx="728869" cy="728869"/>
            <a:chOff x="1537252" y="2909377"/>
            <a:chExt cx="728869" cy="728869"/>
          </a:xfrm>
        </p:grpSpPr>
        <p:sp>
          <p:nvSpPr>
            <p:cNvPr id="7" name="菱形 6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16171" y="3036134"/>
              <a:ext cx="384313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894843" y="1643412"/>
            <a:ext cx="1919864" cy="396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indent="-285750" marL="742950"/>
          </a:lstStyle>
          <a:p>
            <a:r>
              <a:rPr altLang="zh-CN" b="1" lang="en-US" sz="20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b0503020204020204" pitchFamily="34" typeface="微软雅黑"/>
              </a:rPr>
              <a:t>YOUR TITTLE</a:t>
            </a:r>
          </a:p>
        </p:txBody>
      </p:sp>
      <p:sp>
        <p:nvSpPr>
          <p:cNvPr id="10" name="矩形 9"/>
          <p:cNvSpPr/>
          <p:nvPr/>
        </p:nvSpPr>
        <p:spPr>
          <a:xfrm>
            <a:off x="6930046" y="2043522"/>
            <a:ext cx="458567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lang="en-US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THIS IS A ART TEMPLATE ,THE TEMPLATE DESIGN BY JERRY. THANK YOU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899256" y="2839425"/>
            <a:ext cx="728869" cy="728869"/>
            <a:chOff x="1537252" y="2909377"/>
            <a:chExt cx="728869" cy="728869"/>
          </a:xfrm>
        </p:grpSpPr>
        <p:sp>
          <p:nvSpPr>
            <p:cNvPr id="12" name="菱形 11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16171" y="3036134"/>
              <a:ext cx="384313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894843" y="2803750"/>
            <a:ext cx="1919864" cy="396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indent="-285750" marL="742950"/>
          </a:lstStyle>
          <a:p>
            <a:r>
              <a:rPr altLang="zh-CN" b="1" lang="en-US" sz="20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b0503020204020204" pitchFamily="34" typeface="微软雅黑"/>
              </a:rPr>
              <a:t>YOUR TITTLE</a:t>
            </a:r>
          </a:p>
        </p:txBody>
      </p:sp>
      <p:sp>
        <p:nvSpPr>
          <p:cNvPr id="15" name="矩形 14"/>
          <p:cNvSpPr/>
          <p:nvPr/>
        </p:nvSpPr>
        <p:spPr>
          <a:xfrm>
            <a:off x="6930046" y="3203860"/>
            <a:ext cx="4428516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lang="en-US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THIS IS A ART TEMPLATE ,THE TEMPLATE DESIGN BY JERRY. THANK YOU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899256" y="4005961"/>
            <a:ext cx="728869" cy="728869"/>
            <a:chOff x="1537252" y="2909377"/>
            <a:chExt cx="728869" cy="728869"/>
          </a:xfrm>
        </p:grpSpPr>
        <p:sp>
          <p:nvSpPr>
            <p:cNvPr id="17" name="菱形 16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16171" y="3036134"/>
              <a:ext cx="384313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</p:grp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894843" y="3970286"/>
            <a:ext cx="1919864" cy="396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indent="-285750" marL="742950"/>
          </a:lstStyle>
          <a:p>
            <a:r>
              <a:rPr altLang="zh-CN" b="1" lang="en-US" sz="20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b0503020204020204" pitchFamily="34" typeface="微软雅黑"/>
              </a:rPr>
              <a:t>YOUR TITTLE</a:t>
            </a:r>
          </a:p>
        </p:txBody>
      </p:sp>
      <p:sp>
        <p:nvSpPr>
          <p:cNvPr id="20" name="矩形 19"/>
          <p:cNvSpPr/>
          <p:nvPr/>
        </p:nvSpPr>
        <p:spPr>
          <a:xfrm>
            <a:off x="6930046" y="4370396"/>
            <a:ext cx="4428516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lang="en-US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THIS IS A ART TEMPLATE ,THE TEMPLATE DESIGN BY JERRY. THANK YOU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899256" y="5180587"/>
            <a:ext cx="728869" cy="728869"/>
            <a:chOff x="1537252" y="2909377"/>
            <a:chExt cx="728869" cy="728869"/>
          </a:xfrm>
        </p:grpSpPr>
        <p:sp>
          <p:nvSpPr>
            <p:cNvPr id="22" name="菱形 21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16171" y="3036133"/>
              <a:ext cx="384313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</a:t>
              </a:r>
            </a:p>
          </p:txBody>
        </p: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894843" y="5144912"/>
            <a:ext cx="1919864" cy="3962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indent="-285750" marL="742950"/>
          </a:lstStyle>
          <a:p>
            <a:r>
              <a:rPr altLang="zh-CN" b="1" lang="en-US" sz="20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b0503020204020204" pitchFamily="34" typeface="微软雅黑"/>
              </a:rPr>
              <a:t>YOUR TITTLE</a:t>
            </a:r>
          </a:p>
        </p:txBody>
      </p:sp>
      <p:sp>
        <p:nvSpPr>
          <p:cNvPr id="25" name="矩形 24"/>
          <p:cNvSpPr/>
          <p:nvPr/>
        </p:nvSpPr>
        <p:spPr>
          <a:xfrm>
            <a:off x="6930046" y="5545022"/>
            <a:ext cx="4428516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lang="en-US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THIS IS A ART TEMPLATE ,THE TEMPLATE DESIGN BY JERRY. THANK YOU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91897" y="1643412"/>
            <a:ext cx="3686179" cy="118872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rtlCol="0" wrap="square">
            <a:spAutoFit/>
          </a:bodyPr>
          <a:lstStyle/>
          <a:p>
            <a:pPr algn="ctr"/>
            <a:r>
              <a:rPr altLang="zh-CN" lang="en-US" sz="72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CONTENT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62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39" id="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15" id="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15" id="16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7" id="1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3" id="18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6" id="19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4" id="2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6" id="21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4" id="22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6" id="23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4" id="24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6" id="25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4" id="26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4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4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5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5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5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6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4"/>
      <p:bldP grpId="0" spid="15"/>
      <p:bldP grpId="0" spid="19"/>
      <p:bldP grpId="0" spid="20"/>
      <p:bldP grpId="0" spid="24"/>
      <p:bldP grpId="0" spid="25"/>
      <p:bldP grpId="0" spid="2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645" l="54075" r="10189"/>
          <a:stretch>
            <a:fillRect/>
          </a:stretch>
        </p:blipFill>
        <p:spPr>
          <a:xfrm>
            <a:off x="1020795" y="448346"/>
            <a:ext cx="9694830" cy="609532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flipH="1">
            <a:off x="3836985" y="1311191"/>
            <a:ext cx="4392616" cy="4369637"/>
          </a:xfrm>
          <a:prstGeom prst="ellipse">
            <a:avLst/>
          </a:prstGeom>
          <a:solidFill>
            <a:srgbClr val="DCF6E9"/>
          </a:solidFill>
          <a:ln>
            <a:noFill/>
          </a:ln>
          <a:effectLst>
            <a:outerShdw algn="ctr" blurRad="50800" dir="5400000" dist="25400" rotWithShape="0" sx="102000" sy="102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3331884" y="2976313"/>
            <a:ext cx="5321787" cy="76200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algn="ctr" blurRad="50800" dir="5400000" dist="25400" rotWithShape="0">
              <a:srgbClr val="000000">
                <a:alpha val="43137"/>
              </a:srgb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zh-CN" lang="en-US" sz="4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ADD YOUR TITTLE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80713" y="1994195"/>
            <a:ext cx="1505159" cy="100584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algn="ctr" blurRad="50800" dir="5400000" dist="25400" rotWithShape="0">
              <a:srgbClr val="000000">
                <a:alpha val="43137"/>
              </a:srgb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60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0 1</a:t>
            </a: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4229575" y="3952606"/>
            <a:ext cx="3583556" cy="9144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200">
                <a:latin charset="-122" panose="020b0503020204020204" pitchFamily="34" typeface="微软雅黑"/>
                <a:ea charset="-122" panose="020b0503020204020204" pitchFamily="34" typeface="微软雅黑"/>
              </a:rPr>
              <a:t>THIS IS A ART TEMPLATE ,THE TEMPLATE DESIGN BY JERRY. THANK YOU WATCHING THIS ONE.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093738" y="1678689"/>
            <a:ext cx="4519606" cy="8229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rtlCol="0" wrap="square">
            <a:spAutoFit/>
          </a:bodyPr>
          <a:lstStyle/>
          <a:p>
            <a:r>
              <a:rPr altLang="en-US" lang="zh-CN" sz="4800"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1012769" y="2738290"/>
            <a:ext cx="4600575" cy="457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latin charset="-122" panose="020b0503020204020204" pitchFamily="34" typeface="微软雅黑"/>
                <a:ea charset="-122" panose="020b0503020204020204" pitchFamily="34" typeface="微软雅黑"/>
              </a:rPr>
              <a:t>THIS IS A ART TEMPLATE ,THE TEMPLATE DESIGN BY JERRY. THANK YOU WATCHING THIS ONE.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948727" y="3382091"/>
            <a:ext cx="70008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074085" y="3655251"/>
            <a:ext cx="4449372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27646" y="34209"/>
            <a:ext cx="7099020" cy="6823791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6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2144"/>
          <p:cNvSpPr>
            <a:spLocks noChangeArrowheads="1"/>
          </p:cNvSpPr>
          <p:nvPr/>
        </p:nvSpPr>
        <p:spPr bwMode="auto">
          <a:xfrm>
            <a:off x="1234825" y="1620661"/>
            <a:ext cx="4675644" cy="1194025"/>
          </a:xfrm>
          <a:custGeom>
            <a:gdLst>
              <a:gd fmla="*/ 3860 w 3958" name="T0"/>
              <a:gd fmla="*/ 0 h 1134" name="T1"/>
              <a:gd fmla="*/ 3957 w 3958" name="T2"/>
              <a:gd fmla="*/ 97 h 1134" name="T3"/>
              <a:gd fmla="*/ 3957 w 3958" name="T4"/>
              <a:gd fmla="*/ 1036 h 1134" name="T5"/>
              <a:gd fmla="*/ 3860 w 3958" name="T6"/>
              <a:gd fmla="*/ 1133 h 1134" name="T7"/>
              <a:gd fmla="*/ 182 w 3958" name="T8"/>
              <a:gd fmla="*/ 1133 h 1134" name="T9"/>
              <a:gd fmla="*/ 182 w 3958" name="T10"/>
              <a:gd fmla="*/ 758 h 1134" name="T11"/>
              <a:gd fmla="*/ 0 w 3958" name="T12"/>
              <a:gd fmla="*/ 564 h 1134" name="T13"/>
              <a:gd fmla="*/ 182 w 3958" name="T14"/>
              <a:gd fmla="*/ 376 h 1134" name="T15"/>
              <a:gd fmla="*/ 182 w 3958" name="T16"/>
              <a:gd fmla="*/ 0 h 1134" name="T17"/>
              <a:gd fmla="*/ 3860 w 3958" name="T18"/>
              <a:gd fmla="*/ 0 h 1134" name="T19"/>
              <a:gd fmla="*/ 3860 w 3958" name="T20"/>
              <a:gd fmla="*/ 0 h 113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134" w="3958">
                <a:moveTo>
                  <a:pt x="3860" y="0"/>
                </a:moveTo>
                <a:cubicBezTo>
                  <a:pt x="3915" y="0"/>
                  <a:pt x="3957" y="43"/>
                  <a:pt x="3957" y="97"/>
                </a:cubicBezTo>
                <a:cubicBezTo>
                  <a:pt x="3957" y="97"/>
                  <a:pt x="3957" y="97"/>
                  <a:pt x="3957" y="1036"/>
                </a:cubicBezTo>
                <a:cubicBezTo>
                  <a:pt x="3957" y="1091"/>
                  <a:pt x="3915" y="1133"/>
                  <a:pt x="3860" y="1133"/>
                </a:cubicBezTo>
                <a:cubicBezTo>
                  <a:pt x="3860" y="1133"/>
                  <a:pt x="3860" y="1133"/>
                  <a:pt x="182" y="1133"/>
                </a:cubicBezTo>
                <a:cubicBezTo>
                  <a:pt x="182" y="1133"/>
                  <a:pt x="182" y="1133"/>
                  <a:pt x="182" y="758"/>
                </a:cubicBezTo>
                <a:cubicBezTo>
                  <a:pt x="79" y="752"/>
                  <a:pt x="0" y="667"/>
                  <a:pt x="0" y="564"/>
                </a:cubicBezTo>
                <a:cubicBezTo>
                  <a:pt x="0" y="461"/>
                  <a:pt x="79" y="376"/>
                  <a:pt x="182" y="376"/>
                </a:cubicBezTo>
                <a:cubicBezTo>
                  <a:pt x="182" y="376"/>
                  <a:pt x="182" y="376"/>
                  <a:pt x="182" y="0"/>
                </a:cubicBezTo>
                <a:cubicBezTo>
                  <a:pt x="182" y="0"/>
                  <a:pt x="182" y="0"/>
                  <a:pt x="3860" y="0"/>
                </a:cubicBezTo>
                <a:lnTo>
                  <a:pt x="3860" y="0"/>
                </a:lnTo>
              </a:path>
            </a:pathLst>
          </a:custGeom>
          <a:solidFill>
            <a:srgbClr val="DCF6E9"/>
          </a:solidFill>
          <a:ln>
            <a:noFill/>
          </a:ln>
          <a:effectLst>
            <a:outerShdw algn="ctr" blurRad="50800" dir="5400000" dist="50800" rotWithShape="0" sx="101000" sy="101000">
              <a:srgbClr val="000000">
                <a:alpha val="43137"/>
              </a:srgbClr>
            </a:outerShdw>
          </a:effectLst>
        </p:spPr>
        <p:txBody>
          <a:bodyPr anchor="ctr" wrap="none"/>
          <a:lstStyle/>
          <a:p>
            <a:endParaRPr lang="en-US" sz="8000">
              <a:latin charset="-122" panose="020b0503020204020204" pitchFamily="34" typeface="微软雅黑"/>
            </a:endParaRPr>
          </a:p>
        </p:txBody>
      </p:sp>
      <p:sp>
        <p:nvSpPr>
          <p:cNvPr id="5" name="Freeform 2172"/>
          <p:cNvSpPr>
            <a:spLocks noChangeArrowheads="1"/>
          </p:cNvSpPr>
          <p:nvPr/>
        </p:nvSpPr>
        <p:spPr bwMode="auto">
          <a:xfrm>
            <a:off x="1838765" y="1820441"/>
            <a:ext cx="506381" cy="761945"/>
          </a:xfrm>
          <a:custGeom>
            <a:gdLst>
              <a:gd fmla="*/ 430 w 480" name="T0"/>
              <a:gd fmla="*/ 388 h 722" name="T1"/>
              <a:gd fmla="*/ 363 w 480" name="T2"/>
              <a:gd fmla="*/ 630 h 722" name="T3"/>
              <a:gd fmla="*/ 309 w 480" name="T4"/>
              <a:gd fmla="*/ 655 h 722" name="T5"/>
              <a:gd fmla="*/ 260 w 480" name="T6"/>
              <a:gd fmla="*/ 721 h 722" name="T7"/>
              <a:gd fmla="*/ 169 w 480" name="T8"/>
              <a:gd fmla="*/ 667 h 722" name="T9"/>
              <a:gd fmla="*/ 139 w 480" name="T10"/>
              <a:gd fmla="*/ 655 h 722" name="T11"/>
              <a:gd fmla="*/ 115 w 480" name="T12"/>
              <a:gd fmla="*/ 485 h 722" name="T13"/>
              <a:gd fmla="*/ 0 w 480" name="T14"/>
              <a:gd fmla="*/ 236 h 722" name="T15"/>
              <a:gd fmla="*/ 479 w 480" name="T16"/>
              <a:gd fmla="*/ 236 h 722" name="T17"/>
              <a:gd fmla="*/ 206 w 480" name="T18"/>
              <a:gd fmla="*/ 455 h 722" name="T19"/>
              <a:gd fmla="*/ 315 w 480" name="T20"/>
              <a:gd fmla="*/ 279 h 722" name="T21"/>
              <a:gd fmla="*/ 291 w 480" name="T22"/>
              <a:gd fmla="*/ 291 h 722" name="T23"/>
              <a:gd fmla="*/ 260 w 480" name="T24"/>
              <a:gd fmla="*/ 248 h 722" name="T25"/>
              <a:gd fmla="*/ 230 w 480" name="T26"/>
              <a:gd fmla="*/ 291 h 722" name="T27"/>
              <a:gd fmla="*/ 188 w 480" name="T28"/>
              <a:gd fmla="*/ 255 h 722" name="T29"/>
              <a:gd fmla="*/ 206 w 480" name="T30"/>
              <a:gd fmla="*/ 455 h 722" name="T31"/>
              <a:gd fmla="*/ 315 w 480" name="T32"/>
              <a:gd fmla="*/ 503 h 722" name="T33"/>
              <a:gd fmla="*/ 163 w 480" name="T34"/>
              <a:gd fmla="*/ 539 h 722" name="T35"/>
              <a:gd fmla="*/ 315 w 480" name="T36"/>
              <a:gd fmla="*/ 503 h 722" name="T37"/>
              <a:gd fmla="*/ 163 w 480" name="T38"/>
              <a:gd fmla="*/ 606 h 722" name="T39"/>
              <a:gd fmla="*/ 315 w 480" name="T40"/>
              <a:gd fmla="*/ 564 h 722" name="T41"/>
              <a:gd fmla="*/ 163 w 480" name="T42"/>
              <a:gd fmla="*/ 606 h 722" name="T43"/>
              <a:gd fmla="*/ 327 w 480" name="T44"/>
              <a:gd fmla="*/ 455 h 722" name="T45"/>
              <a:gd fmla="*/ 430 w 480" name="T46"/>
              <a:gd fmla="*/ 236 h 722" name="T47"/>
              <a:gd fmla="*/ 48 w 480" name="T48"/>
              <a:gd fmla="*/ 236 h 722" name="T49"/>
              <a:gd fmla="*/ 151 w 480" name="T50"/>
              <a:gd fmla="*/ 455 h 722" name="T51"/>
              <a:gd fmla="*/ 121 w 480" name="T52"/>
              <a:gd fmla="*/ 255 h 722" name="T53"/>
              <a:gd fmla="*/ 157 w 480" name="T54"/>
              <a:gd fmla="*/ 248 h 722" name="T55"/>
              <a:gd fmla="*/ 182 w 480" name="T56"/>
              <a:gd fmla="*/ 230 h 722" name="T57"/>
              <a:gd fmla="*/ 224 w 480" name="T58"/>
              <a:gd fmla="*/ 261 h 722" name="T59"/>
              <a:gd fmla="*/ 266 w 480" name="T60"/>
              <a:gd fmla="*/ 218 h 722" name="T61"/>
              <a:gd fmla="*/ 297 w 480" name="T62"/>
              <a:gd fmla="*/ 261 h 722" name="T63"/>
              <a:gd fmla="*/ 321 w 480" name="T64"/>
              <a:gd fmla="*/ 248 h 722" name="T65"/>
              <a:gd fmla="*/ 357 w 480" name="T66"/>
              <a:gd fmla="*/ 255 h 722" name="T67"/>
              <a:gd fmla="*/ 327 w 480" name="T68"/>
              <a:gd fmla="*/ 455 h 722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722" w="480">
                <a:moveTo>
                  <a:pt x="479" y="236"/>
                </a:moveTo>
                <a:cubicBezTo>
                  <a:pt x="479" y="297"/>
                  <a:pt x="460" y="345"/>
                  <a:pt x="430" y="388"/>
                </a:cubicBezTo>
                <a:cubicBezTo>
                  <a:pt x="406" y="418"/>
                  <a:pt x="382" y="448"/>
                  <a:pt x="363" y="485"/>
                </a:cubicBezTo>
                <a:cubicBezTo>
                  <a:pt x="363" y="485"/>
                  <a:pt x="363" y="485"/>
                  <a:pt x="363" y="630"/>
                </a:cubicBezTo>
                <a:cubicBezTo>
                  <a:pt x="363" y="642"/>
                  <a:pt x="351" y="655"/>
                  <a:pt x="339" y="655"/>
                </a:cubicBezTo>
                <a:cubicBezTo>
                  <a:pt x="339" y="655"/>
                  <a:pt x="339" y="655"/>
                  <a:pt x="309" y="655"/>
                </a:cubicBezTo>
                <a:cubicBezTo>
                  <a:pt x="309" y="655"/>
                  <a:pt x="309" y="655"/>
                  <a:pt x="309" y="667"/>
                </a:cubicBezTo>
                <a:cubicBezTo>
                  <a:pt x="309" y="697"/>
                  <a:pt x="291" y="721"/>
                  <a:pt x="260" y="721"/>
                </a:cubicBezTo>
                <a:cubicBezTo>
                  <a:pt x="260" y="721"/>
                  <a:pt x="260" y="721"/>
                  <a:pt x="218" y="715"/>
                </a:cubicBezTo>
                <a:cubicBezTo>
                  <a:pt x="188" y="715"/>
                  <a:pt x="169" y="697"/>
                  <a:pt x="169" y="667"/>
                </a:cubicBezTo>
                <a:cubicBezTo>
                  <a:pt x="169" y="667"/>
                  <a:pt x="169" y="667"/>
                  <a:pt x="169" y="655"/>
                </a:cubicBezTo>
                <a:cubicBezTo>
                  <a:pt x="169" y="655"/>
                  <a:pt x="169" y="655"/>
                  <a:pt x="139" y="655"/>
                </a:cubicBezTo>
                <a:cubicBezTo>
                  <a:pt x="127" y="655"/>
                  <a:pt x="115" y="642"/>
                  <a:pt x="115" y="630"/>
                </a:cubicBezTo>
                <a:cubicBezTo>
                  <a:pt x="115" y="630"/>
                  <a:pt x="115" y="630"/>
                  <a:pt x="115" y="485"/>
                </a:cubicBezTo>
                <a:cubicBezTo>
                  <a:pt x="97" y="448"/>
                  <a:pt x="73" y="418"/>
                  <a:pt x="48" y="388"/>
                </a:cubicBezTo>
                <a:cubicBezTo>
                  <a:pt x="18" y="345"/>
                  <a:pt x="0" y="291"/>
                  <a:pt x="0" y="236"/>
                </a:cubicBezTo>
                <a:cubicBezTo>
                  <a:pt x="0" y="103"/>
                  <a:pt x="109" y="0"/>
                  <a:pt x="242" y="0"/>
                </a:cubicBezTo>
                <a:cubicBezTo>
                  <a:pt x="376" y="0"/>
                  <a:pt x="479" y="109"/>
                  <a:pt x="479" y="236"/>
                </a:cubicBezTo>
                <a:lnTo>
                  <a:pt x="479" y="236"/>
                </a:lnTo>
                <a:close/>
                <a:moveTo>
                  <a:pt x="206" y="455"/>
                </a:moveTo>
                <a:lnTo>
                  <a:pt x="273" y="455"/>
                </a:lnTo>
                <a:cubicBezTo>
                  <a:pt x="273" y="455"/>
                  <a:pt x="273" y="455"/>
                  <a:pt x="315" y="279"/>
                </a:cubicBezTo>
                <a:cubicBezTo>
                  <a:pt x="315" y="279"/>
                  <a:pt x="315" y="279"/>
                  <a:pt x="297" y="285"/>
                </a:cubicBezTo>
                <a:cubicBezTo>
                  <a:pt x="291" y="285"/>
                  <a:pt x="291" y="291"/>
                  <a:pt x="291" y="291"/>
                </a:cubicBezTo>
                <a:cubicBezTo>
                  <a:pt x="285" y="291"/>
                  <a:pt x="279" y="285"/>
                  <a:pt x="279" y="279"/>
                </a:cubicBezTo>
                <a:cubicBezTo>
                  <a:pt x="279" y="279"/>
                  <a:pt x="279" y="279"/>
                  <a:pt x="260" y="248"/>
                </a:cubicBezTo>
                <a:cubicBezTo>
                  <a:pt x="260" y="248"/>
                  <a:pt x="260" y="248"/>
                  <a:pt x="236" y="285"/>
                </a:cubicBezTo>
                <a:cubicBezTo>
                  <a:pt x="236" y="285"/>
                  <a:pt x="230" y="285"/>
                  <a:pt x="230" y="291"/>
                </a:cubicBezTo>
                <a:cubicBezTo>
                  <a:pt x="224" y="291"/>
                  <a:pt x="224" y="285"/>
                  <a:pt x="218" y="285"/>
                </a:cubicBezTo>
                <a:cubicBezTo>
                  <a:pt x="218" y="285"/>
                  <a:pt x="218" y="285"/>
                  <a:pt x="188" y="255"/>
                </a:cubicBezTo>
                <a:cubicBezTo>
                  <a:pt x="188" y="255"/>
                  <a:pt x="188" y="255"/>
                  <a:pt x="163" y="273"/>
                </a:cubicBezTo>
                <a:cubicBezTo>
                  <a:pt x="163" y="273"/>
                  <a:pt x="163" y="273"/>
                  <a:pt x="206" y="455"/>
                </a:cubicBezTo>
                <a:lnTo>
                  <a:pt x="206" y="455"/>
                </a:lnTo>
                <a:close/>
                <a:moveTo>
                  <a:pt x="315" y="503"/>
                </a:moveTo>
                <a:lnTo>
                  <a:pt x="163" y="503"/>
                </a:lnTo>
                <a:cubicBezTo>
                  <a:pt x="163" y="503"/>
                  <a:pt x="163" y="503"/>
                  <a:pt x="163" y="539"/>
                </a:cubicBezTo>
                <a:cubicBezTo>
                  <a:pt x="163" y="539"/>
                  <a:pt x="163" y="539"/>
                  <a:pt x="315" y="539"/>
                </a:cubicBezTo>
                <a:cubicBezTo>
                  <a:pt x="315" y="539"/>
                  <a:pt x="315" y="539"/>
                  <a:pt x="315" y="503"/>
                </a:cubicBezTo>
                <a:lnTo>
                  <a:pt x="315" y="503"/>
                </a:lnTo>
                <a:close/>
                <a:moveTo>
                  <a:pt x="163" y="606"/>
                </a:moveTo>
                <a:lnTo>
                  <a:pt x="315" y="606"/>
                </a:lnTo>
                <a:cubicBezTo>
                  <a:pt x="315" y="606"/>
                  <a:pt x="315" y="606"/>
                  <a:pt x="315" y="564"/>
                </a:cubicBezTo>
                <a:cubicBezTo>
                  <a:pt x="315" y="564"/>
                  <a:pt x="315" y="564"/>
                  <a:pt x="163" y="564"/>
                </a:cubicBezTo>
                <a:cubicBezTo>
                  <a:pt x="163" y="564"/>
                  <a:pt x="163" y="564"/>
                  <a:pt x="163" y="606"/>
                </a:cubicBezTo>
                <a:lnTo>
                  <a:pt x="163" y="606"/>
                </a:lnTo>
                <a:close/>
                <a:moveTo>
                  <a:pt x="327" y="455"/>
                </a:moveTo>
                <a:cubicBezTo>
                  <a:pt x="345" y="418"/>
                  <a:pt x="370" y="388"/>
                  <a:pt x="394" y="358"/>
                </a:cubicBezTo>
                <a:cubicBezTo>
                  <a:pt x="418" y="321"/>
                  <a:pt x="430" y="285"/>
                  <a:pt x="430" y="236"/>
                </a:cubicBezTo>
                <a:cubicBezTo>
                  <a:pt x="430" y="133"/>
                  <a:pt x="345" y="49"/>
                  <a:pt x="242" y="49"/>
                </a:cubicBezTo>
                <a:cubicBezTo>
                  <a:pt x="133" y="49"/>
                  <a:pt x="48" y="133"/>
                  <a:pt x="48" y="236"/>
                </a:cubicBezTo>
                <a:cubicBezTo>
                  <a:pt x="48" y="285"/>
                  <a:pt x="60" y="321"/>
                  <a:pt x="85" y="358"/>
                </a:cubicBezTo>
                <a:cubicBezTo>
                  <a:pt x="109" y="388"/>
                  <a:pt x="133" y="418"/>
                  <a:pt x="151" y="455"/>
                </a:cubicBezTo>
                <a:cubicBezTo>
                  <a:pt x="151" y="455"/>
                  <a:pt x="151" y="455"/>
                  <a:pt x="169" y="455"/>
                </a:cubicBezTo>
                <a:cubicBezTo>
                  <a:pt x="169" y="455"/>
                  <a:pt x="169" y="455"/>
                  <a:pt x="121" y="255"/>
                </a:cubicBezTo>
                <a:cubicBezTo>
                  <a:pt x="121" y="242"/>
                  <a:pt x="127" y="236"/>
                  <a:pt x="133" y="230"/>
                </a:cubicBezTo>
                <a:cubicBezTo>
                  <a:pt x="145" y="230"/>
                  <a:pt x="157" y="236"/>
                  <a:pt x="157" y="248"/>
                </a:cubicBezTo>
                <a:lnTo>
                  <a:pt x="157" y="248"/>
                </a:lnTo>
                <a:cubicBezTo>
                  <a:pt x="157" y="248"/>
                  <a:pt x="157" y="248"/>
                  <a:pt x="182" y="230"/>
                </a:cubicBezTo>
                <a:cubicBezTo>
                  <a:pt x="188" y="224"/>
                  <a:pt x="194" y="230"/>
                  <a:pt x="200" y="230"/>
                </a:cubicBezTo>
                <a:cubicBezTo>
                  <a:pt x="200" y="230"/>
                  <a:pt x="200" y="230"/>
                  <a:pt x="224" y="261"/>
                </a:cubicBezTo>
                <a:cubicBezTo>
                  <a:pt x="224" y="261"/>
                  <a:pt x="224" y="261"/>
                  <a:pt x="254" y="218"/>
                </a:cubicBezTo>
                <a:cubicBezTo>
                  <a:pt x="260" y="218"/>
                  <a:pt x="260" y="218"/>
                  <a:pt x="266" y="218"/>
                </a:cubicBezTo>
                <a:cubicBezTo>
                  <a:pt x="273" y="218"/>
                  <a:pt x="273" y="218"/>
                  <a:pt x="279" y="224"/>
                </a:cubicBezTo>
                <a:cubicBezTo>
                  <a:pt x="279" y="224"/>
                  <a:pt x="279" y="224"/>
                  <a:pt x="297" y="261"/>
                </a:cubicBezTo>
                <a:cubicBezTo>
                  <a:pt x="297" y="261"/>
                  <a:pt x="297" y="261"/>
                  <a:pt x="321" y="248"/>
                </a:cubicBezTo>
                <a:lnTo>
                  <a:pt x="321" y="248"/>
                </a:lnTo>
                <a:cubicBezTo>
                  <a:pt x="327" y="236"/>
                  <a:pt x="333" y="230"/>
                  <a:pt x="345" y="230"/>
                </a:cubicBezTo>
                <a:cubicBezTo>
                  <a:pt x="351" y="236"/>
                  <a:pt x="357" y="242"/>
                  <a:pt x="357" y="255"/>
                </a:cubicBezTo>
                <a:cubicBezTo>
                  <a:pt x="357" y="255"/>
                  <a:pt x="357" y="255"/>
                  <a:pt x="309" y="455"/>
                </a:cubicBezTo>
                <a:cubicBezTo>
                  <a:pt x="309" y="455"/>
                  <a:pt x="309" y="455"/>
                  <a:pt x="327" y="455"/>
                </a:cubicBezTo>
                <a:lnTo>
                  <a:pt x="327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 wrap="none"/>
          <a:lstStyle/>
          <a:p>
            <a:endParaRPr lang="en-US" sz="8000">
              <a:latin charset="-122" panose="020b0503020204020204" pitchFamily="34" typeface="微软雅黑"/>
            </a:endParaRPr>
          </a:p>
        </p:txBody>
      </p:sp>
      <p:sp>
        <p:nvSpPr>
          <p:cNvPr id="6" name="Freeform 2183"/>
          <p:cNvSpPr>
            <a:spLocks noChangeArrowheads="1"/>
          </p:cNvSpPr>
          <p:nvPr/>
        </p:nvSpPr>
        <p:spPr bwMode="auto">
          <a:xfrm>
            <a:off x="6252837" y="1620661"/>
            <a:ext cx="4680850" cy="1189378"/>
          </a:xfrm>
          <a:custGeom>
            <a:gdLst>
              <a:gd fmla="*/ 97 w 3964" name="T0"/>
              <a:gd fmla="*/ 0 h 1128" name="T1"/>
              <a:gd fmla="*/ 97 w 3964" name="T2"/>
              <a:gd fmla="*/ 0 h 1128" name="T3"/>
              <a:gd fmla="*/ 3775 w 3964" name="T4"/>
              <a:gd fmla="*/ 0 h 1128" name="T5"/>
              <a:gd fmla="*/ 3775 w 3964" name="T6"/>
              <a:gd fmla="*/ 376 h 1128" name="T7"/>
              <a:gd fmla="*/ 3963 w 3964" name="T8"/>
              <a:gd fmla="*/ 564 h 1128" name="T9"/>
              <a:gd fmla="*/ 3775 w 3964" name="T10"/>
              <a:gd fmla="*/ 758 h 1128" name="T11"/>
              <a:gd fmla="*/ 3775 w 3964" name="T12"/>
              <a:gd fmla="*/ 1127 h 1128" name="T13"/>
              <a:gd fmla="*/ 97 w 3964" name="T14"/>
              <a:gd fmla="*/ 1127 h 1128" name="T15"/>
              <a:gd fmla="*/ 0 w 3964" name="T16"/>
              <a:gd fmla="*/ 1036 h 1128" name="T17"/>
              <a:gd fmla="*/ 0 w 3964" name="T18"/>
              <a:gd fmla="*/ 97 h 1128" name="T19"/>
              <a:gd fmla="*/ 97 w 3964" name="T20"/>
              <a:gd fmla="*/ 0 h 1128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128" w="3964">
                <a:moveTo>
                  <a:pt x="97" y="0"/>
                </a:moveTo>
                <a:lnTo>
                  <a:pt x="97" y="0"/>
                </a:lnTo>
                <a:cubicBezTo>
                  <a:pt x="3775" y="0"/>
                  <a:pt x="3775" y="0"/>
                  <a:pt x="3775" y="0"/>
                </a:cubicBezTo>
                <a:cubicBezTo>
                  <a:pt x="3775" y="376"/>
                  <a:pt x="3775" y="376"/>
                  <a:pt x="3775" y="376"/>
                </a:cubicBezTo>
                <a:cubicBezTo>
                  <a:pt x="3878" y="376"/>
                  <a:pt x="3963" y="461"/>
                  <a:pt x="3963" y="564"/>
                </a:cubicBezTo>
                <a:cubicBezTo>
                  <a:pt x="3963" y="667"/>
                  <a:pt x="3878" y="752"/>
                  <a:pt x="3775" y="758"/>
                </a:cubicBezTo>
                <a:cubicBezTo>
                  <a:pt x="3775" y="1127"/>
                  <a:pt x="3775" y="1127"/>
                  <a:pt x="3775" y="1127"/>
                </a:cubicBezTo>
                <a:cubicBezTo>
                  <a:pt x="97" y="1127"/>
                  <a:pt x="97" y="1127"/>
                  <a:pt x="97" y="1127"/>
                </a:cubicBezTo>
                <a:cubicBezTo>
                  <a:pt x="43" y="1127"/>
                  <a:pt x="0" y="1085"/>
                  <a:pt x="0" y="103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43"/>
                  <a:pt x="43" y="0"/>
                  <a:pt x="97" y="0"/>
                </a:cubicBezTo>
              </a:path>
            </a:pathLst>
          </a:custGeom>
          <a:solidFill>
            <a:srgbClr val="DCF6E9"/>
          </a:solidFill>
          <a:ln>
            <a:noFill/>
          </a:ln>
          <a:effectLst>
            <a:outerShdw algn="ctr" blurRad="50800" dir="5400000" dist="50800" rotWithShape="0" sx="101000" sy="101000">
              <a:srgbClr val="000000">
                <a:alpha val="43137"/>
              </a:srgbClr>
            </a:outerShdw>
          </a:effectLst>
        </p:spPr>
        <p:txBody>
          <a:bodyPr anchor="ctr" wrap="none"/>
          <a:lstStyle/>
          <a:p>
            <a:endParaRPr lang="en-US" sz="8000">
              <a:latin charset="-122" panose="020b0503020204020204" pitchFamily="34" typeface="微软雅黑"/>
            </a:endParaRPr>
          </a:p>
        </p:txBody>
      </p:sp>
      <p:sp>
        <p:nvSpPr>
          <p:cNvPr id="7" name="Freeform 2224"/>
          <p:cNvSpPr>
            <a:spLocks noChangeArrowheads="1"/>
          </p:cNvSpPr>
          <p:nvPr/>
        </p:nvSpPr>
        <p:spPr bwMode="auto">
          <a:xfrm>
            <a:off x="1234825" y="3293295"/>
            <a:ext cx="4675644" cy="1189378"/>
          </a:xfrm>
          <a:custGeom>
            <a:gdLst>
              <a:gd fmla="*/ 3860 w 3958" name="T0"/>
              <a:gd fmla="*/ 0 h 1128" name="T1"/>
              <a:gd fmla="*/ 3957 w 3958" name="T2"/>
              <a:gd fmla="*/ 97 h 1128" name="T3"/>
              <a:gd fmla="*/ 3957 w 3958" name="T4"/>
              <a:gd fmla="*/ 1031 h 1128" name="T5"/>
              <a:gd fmla="*/ 3860 w 3958" name="T6"/>
              <a:gd fmla="*/ 1127 h 1128" name="T7"/>
              <a:gd fmla="*/ 182 w 3958" name="T8"/>
              <a:gd fmla="*/ 1127 h 1128" name="T9"/>
              <a:gd fmla="*/ 182 w 3958" name="T10"/>
              <a:gd fmla="*/ 752 h 1128" name="T11"/>
              <a:gd fmla="*/ 0 w 3958" name="T12"/>
              <a:gd fmla="*/ 564 h 1128" name="T13"/>
              <a:gd fmla="*/ 182 w 3958" name="T14"/>
              <a:gd fmla="*/ 376 h 1128" name="T15"/>
              <a:gd fmla="*/ 182 w 3958" name="T16"/>
              <a:gd fmla="*/ 0 h 1128" name="T17"/>
              <a:gd fmla="*/ 3860 w 3958" name="T18"/>
              <a:gd fmla="*/ 0 h 1128" name="T19"/>
              <a:gd fmla="*/ 3860 w 3958" name="T20"/>
              <a:gd fmla="*/ 0 h 1128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128" w="3958">
                <a:moveTo>
                  <a:pt x="3860" y="0"/>
                </a:moveTo>
                <a:cubicBezTo>
                  <a:pt x="3915" y="0"/>
                  <a:pt x="3957" y="43"/>
                  <a:pt x="3957" y="97"/>
                </a:cubicBezTo>
                <a:cubicBezTo>
                  <a:pt x="3957" y="97"/>
                  <a:pt x="3957" y="97"/>
                  <a:pt x="3957" y="1031"/>
                </a:cubicBezTo>
                <a:cubicBezTo>
                  <a:pt x="3957" y="1085"/>
                  <a:pt x="3915" y="1127"/>
                  <a:pt x="3860" y="1127"/>
                </a:cubicBezTo>
                <a:cubicBezTo>
                  <a:pt x="3860" y="1127"/>
                  <a:pt x="3860" y="1127"/>
                  <a:pt x="182" y="1127"/>
                </a:cubicBezTo>
                <a:cubicBezTo>
                  <a:pt x="182" y="1127"/>
                  <a:pt x="182" y="1127"/>
                  <a:pt x="182" y="752"/>
                </a:cubicBezTo>
                <a:cubicBezTo>
                  <a:pt x="79" y="752"/>
                  <a:pt x="0" y="667"/>
                  <a:pt x="0" y="564"/>
                </a:cubicBezTo>
                <a:cubicBezTo>
                  <a:pt x="0" y="461"/>
                  <a:pt x="79" y="376"/>
                  <a:pt x="182" y="376"/>
                </a:cubicBezTo>
                <a:cubicBezTo>
                  <a:pt x="182" y="376"/>
                  <a:pt x="182" y="376"/>
                  <a:pt x="182" y="0"/>
                </a:cubicBezTo>
                <a:cubicBezTo>
                  <a:pt x="182" y="0"/>
                  <a:pt x="182" y="0"/>
                  <a:pt x="3860" y="0"/>
                </a:cubicBezTo>
                <a:lnTo>
                  <a:pt x="3860" y="0"/>
                </a:lnTo>
              </a:path>
            </a:pathLst>
          </a:custGeom>
          <a:solidFill>
            <a:srgbClr val="DCF6E9"/>
          </a:solidFill>
          <a:ln>
            <a:noFill/>
          </a:ln>
          <a:effectLst>
            <a:outerShdw algn="ctr" blurRad="50800" dir="5400000" dist="50800" rotWithShape="0" sx="101000" sy="101000">
              <a:srgbClr val="000000">
                <a:alpha val="43137"/>
              </a:srgbClr>
            </a:outerShdw>
          </a:effectLst>
        </p:spPr>
        <p:txBody>
          <a:bodyPr anchor="ctr" wrap="none"/>
          <a:lstStyle/>
          <a:p>
            <a:endParaRPr lang="en-US" sz="8000">
              <a:latin charset="-122" panose="020b0503020204020204" pitchFamily="34" typeface="微软雅黑"/>
            </a:endParaRPr>
          </a:p>
        </p:txBody>
      </p:sp>
      <p:sp>
        <p:nvSpPr>
          <p:cNvPr id="8" name="Freeform 2252"/>
          <p:cNvSpPr>
            <a:spLocks noChangeArrowheads="1"/>
          </p:cNvSpPr>
          <p:nvPr/>
        </p:nvSpPr>
        <p:spPr bwMode="auto">
          <a:xfrm>
            <a:off x="1838765" y="3516304"/>
            <a:ext cx="506381" cy="738714"/>
          </a:xfrm>
          <a:custGeom>
            <a:gdLst>
              <a:gd fmla="*/ 473 w 480" name="T0"/>
              <a:gd fmla="*/ 175 h 703" name="T1"/>
              <a:gd fmla="*/ 479 w 480" name="T2"/>
              <a:gd fmla="*/ 218 h 703" name="T3"/>
              <a:gd fmla="*/ 479 w 480" name="T4"/>
              <a:gd fmla="*/ 248 h 703" name="T5"/>
              <a:gd fmla="*/ 363 w 480" name="T6"/>
              <a:gd fmla="*/ 490 h 703" name="T7"/>
              <a:gd fmla="*/ 345 w 480" name="T8"/>
              <a:gd fmla="*/ 521 h 703" name="T9"/>
              <a:gd fmla="*/ 321 w 480" name="T10"/>
              <a:gd fmla="*/ 557 h 703" name="T11"/>
              <a:gd fmla="*/ 242 w 480" name="T12"/>
              <a:gd fmla="*/ 702 h 703" name="T13"/>
              <a:gd fmla="*/ 103 w 480" name="T14"/>
              <a:gd fmla="*/ 478 h 703" name="T15"/>
              <a:gd fmla="*/ 0 w 480" name="T16"/>
              <a:gd fmla="*/ 266 h 703" name="T17"/>
              <a:gd fmla="*/ 0 w 480" name="T18"/>
              <a:gd fmla="*/ 248 h 703" name="T19"/>
              <a:gd fmla="*/ 0 w 480" name="T20"/>
              <a:gd fmla="*/ 218 h 703" name="T21"/>
              <a:gd fmla="*/ 236 w 480" name="T22"/>
              <a:gd fmla="*/ 0 h 703" name="T23"/>
              <a:gd fmla="*/ 460 w 480" name="T24"/>
              <a:gd fmla="*/ 145 h 703" name="T25"/>
              <a:gd fmla="*/ 473 w 480" name="T26"/>
              <a:gd fmla="*/ 175 h 703" name="T27"/>
              <a:gd fmla="*/ 473 w 480" name="T28"/>
              <a:gd fmla="*/ 175 h 703" name="T29"/>
              <a:gd fmla="*/ 236 w 480" name="T30"/>
              <a:gd fmla="*/ 327 h 703" name="T31"/>
              <a:gd fmla="*/ 327 w 480" name="T32"/>
              <a:gd fmla="*/ 236 h 703" name="T33"/>
              <a:gd fmla="*/ 242 w 480" name="T34"/>
              <a:gd fmla="*/ 145 h 703" name="T35"/>
              <a:gd fmla="*/ 151 w 480" name="T36"/>
              <a:gd fmla="*/ 224 h 703" name="T37"/>
              <a:gd fmla="*/ 151 w 480" name="T38"/>
              <a:gd fmla="*/ 242 h 703" name="T39"/>
              <a:gd fmla="*/ 157 w 480" name="T40"/>
              <a:gd fmla="*/ 266 h 703" name="T41"/>
              <a:gd fmla="*/ 236 w 480" name="T42"/>
              <a:gd fmla="*/ 327 h 703" name="T43"/>
              <a:gd fmla="*/ 236 w 480" name="T44"/>
              <a:gd fmla="*/ 327 h 703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703" w="480">
                <a:moveTo>
                  <a:pt x="473" y="175"/>
                </a:moveTo>
                <a:cubicBezTo>
                  <a:pt x="473" y="175"/>
                  <a:pt x="479" y="205"/>
                  <a:pt x="479" y="218"/>
                </a:cubicBezTo>
                <a:cubicBezTo>
                  <a:pt x="479" y="218"/>
                  <a:pt x="479" y="218"/>
                  <a:pt x="479" y="248"/>
                </a:cubicBezTo>
                <a:cubicBezTo>
                  <a:pt x="479" y="327"/>
                  <a:pt x="412" y="412"/>
                  <a:pt x="363" y="490"/>
                </a:cubicBezTo>
                <a:cubicBezTo>
                  <a:pt x="363" y="502"/>
                  <a:pt x="351" y="508"/>
                  <a:pt x="345" y="521"/>
                </a:cubicBezTo>
                <a:cubicBezTo>
                  <a:pt x="339" y="533"/>
                  <a:pt x="333" y="545"/>
                  <a:pt x="321" y="557"/>
                </a:cubicBezTo>
                <a:cubicBezTo>
                  <a:pt x="297" y="605"/>
                  <a:pt x="266" y="654"/>
                  <a:pt x="242" y="702"/>
                </a:cubicBezTo>
                <a:cubicBezTo>
                  <a:pt x="194" y="630"/>
                  <a:pt x="145" y="557"/>
                  <a:pt x="103" y="478"/>
                </a:cubicBezTo>
                <a:cubicBezTo>
                  <a:pt x="60" y="412"/>
                  <a:pt x="6" y="333"/>
                  <a:pt x="0" y="266"/>
                </a:cubicBezTo>
                <a:cubicBezTo>
                  <a:pt x="0" y="260"/>
                  <a:pt x="0" y="248"/>
                  <a:pt x="0" y="248"/>
                </a:cubicBezTo>
                <a:cubicBezTo>
                  <a:pt x="0" y="248"/>
                  <a:pt x="0" y="248"/>
                  <a:pt x="0" y="218"/>
                </a:cubicBezTo>
                <a:cubicBezTo>
                  <a:pt x="12" y="72"/>
                  <a:pt x="127" y="0"/>
                  <a:pt x="236" y="0"/>
                </a:cubicBezTo>
                <a:cubicBezTo>
                  <a:pt x="315" y="0"/>
                  <a:pt x="412" y="36"/>
                  <a:pt x="460" y="145"/>
                </a:cubicBezTo>
                <a:cubicBezTo>
                  <a:pt x="460" y="157"/>
                  <a:pt x="467" y="163"/>
                  <a:pt x="473" y="175"/>
                </a:cubicBezTo>
                <a:lnTo>
                  <a:pt x="473" y="175"/>
                </a:lnTo>
                <a:close/>
                <a:moveTo>
                  <a:pt x="236" y="327"/>
                </a:moveTo>
                <a:cubicBezTo>
                  <a:pt x="291" y="327"/>
                  <a:pt x="327" y="284"/>
                  <a:pt x="327" y="236"/>
                </a:cubicBezTo>
                <a:cubicBezTo>
                  <a:pt x="327" y="187"/>
                  <a:pt x="291" y="145"/>
                  <a:pt x="242" y="145"/>
                </a:cubicBezTo>
                <a:cubicBezTo>
                  <a:pt x="200" y="145"/>
                  <a:pt x="151" y="169"/>
                  <a:pt x="151" y="224"/>
                </a:cubicBezTo>
                <a:cubicBezTo>
                  <a:pt x="151" y="224"/>
                  <a:pt x="151" y="224"/>
                  <a:pt x="151" y="242"/>
                </a:cubicBezTo>
                <a:cubicBezTo>
                  <a:pt x="151" y="248"/>
                  <a:pt x="151" y="260"/>
                  <a:pt x="157" y="266"/>
                </a:cubicBezTo>
                <a:cubicBezTo>
                  <a:pt x="176" y="309"/>
                  <a:pt x="206" y="327"/>
                  <a:pt x="236" y="327"/>
                </a:cubicBezTo>
                <a:lnTo>
                  <a:pt x="236" y="3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 wrap="none"/>
          <a:lstStyle/>
          <a:p>
            <a:endParaRPr lang="en-US" sz="8000">
              <a:latin charset="-122" panose="020b0503020204020204" pitchFamily="34" typeface="微软雅黑"/>
            </a:endParaRPr>
          </a:p>
        </p:txBody>
      </p:sp>
      <p:sp>
        <p:nvSpPr>
          <p:cNvPr id="9" name="Freeform 2264"/>
          <p:cNvSpPr>
            <a:spLocks noChangeArrowheads="1"/>
          </p:cNvSpPr>
          <p:nvPr/>
        </p:nvSpPr>
        <p:spPr bwMode="auto">
          <a:xfrm>
            <a:off x="6266827" y="3300253"/>
            <a:ext cx="4680850" cy="1189378"/>
          </a:xfrm>
          <a:custGeom>
            <a:gdLst>
              <a:gd fmla="*/ 97 w 3964" name="T0"/>
              <a:gd fmla="*/ 0 h 1129" name="T1"/>
              <a:gd fmla="*/ 97 w 3964" name="T2"/>
              <a:gd fmla="*/ 0 h 1129" name="T3"/>
              <a:gd fmla="*/ 3775 w 3964" name="T4"/>
              <a:gd fmla="*/ 0 h 1129" name="T5"/>
              <a:gd fmla="*/ 3775 w 3964" name="T6"/>
              <a:gd fmla="*/ 376 h 1129" name="T7"/>
              <a:gd fmla="*/ 3963 w 3964" name="T8"/>
              <a:gd fmla="*/ 564 h 1129" name="T9"/>
              <a:gd fmla="*/ 3775 w 3964" name="T10"/>
              <a:gd fmla="*/ 752 h 1129" name="T11"/>
              <a:gd fmla="*/ 3775 w 3964" name="T12"/>
              <a:gd fmla="*/ 1128 h 1129" name="T13"/>
              <a:gd fmla="*/ 97 w 3964" name="T14"/>
              <a:gd fmla="*/ 1128 h 1129" name="T15"/>
              <a:gd fmla="*/ 0 w 3964" name="T16"/>
              <a:gd fmla="*/ 1031 h 1129" name="T17"/>
              <a:gd fmla="*/ 0 w 3964" name="T18"/>
              <a:gd fmla="*/ 91 h 1129" name="T19"/>
              <a:gd fmla="*/ 97 w 3964" name="T20"/>
              <a:gd fmla="*/ 0 h 1129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129" w="3964">
                <a:moveTo>
                  <a:pt x="97" y="0"/>
                </a:moveTo>
                <a:lnTo>
                  <a:pt x="97" y="0"/>
                </a:lnTo>
                <a:cubicBezTo>
                  <a:pt x="3775" y="0"/>
                  <a:pt x="3775" y="0"/>
                  <a:pt x="3775" y="0"/>
                </a:cubicBezTo>
                <a:cubicBezTo>
                  <a:pt x="3775" y="376"/>
                  <a:pt x="3775" y="376"/>
                  <a:pt x="3775" y="376"/>
                </a:cubicBezTo>
                <a:cubicBezTo>
                  <a:pt x="3878" y="376"/>
                  <a:pt x="3963" y="461"/>
                  <a:pt x="3963" y="564"/>
                </a:cubicBezTo>
                <a:cubicBezTo>
                  <a:pt x="3963" y="667"/>
                  <a:pt x="3878" y="752"/>
                  <a:pt x="3775" y="752"/>
                </a:cubicBezTo>
                <a:cubicBezTo>
                  <a:pt x="3775" y="1128"/>
                  <a:pt x="3775" y="1128"/>
                  <a:pt x="3775" y="1128"/>
                </a:cubicBezTo>
                <a:cubicBezTo>
                  <a:pt x="97" y="1128"/>
                  <a:pt x="97" y="1128"/>
                  <a:pt x="97" y="1128"/>
                </a:cubicBezTo>
                <a:cubicBezTo>
                  <a:pt x="43" y="1128"/>
                  <a:pt x="0" y="1085"/>
                  <a:pt x="0" y="1031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3"/>
                  <a:pt x="43" y="0"/>
                  <a:pt x="97" y="0"/>
                </a:cubicBezTo>
              </a:path>
            </a:pathLst>
          </a:custGeom>
          <a:solidFill>
            <a:srgbClr val="DCF6E9"/>
          </a:solidFill>
          <a:ln>
            <a:noFill/>
          </a:ln>
          <a:effectLst>
            <a:outerShdw algn="ctr" blurRad="50800" dir="5400000" dist="50800" rotWithShape="0" sx="101000" sy="101000">
              <a:srgbClr val="000000">
                <a:alpha val="43137"/>
              </a:srgbClr>
            </a:outerShdw>
          </a:effectLst>
        </p:spPr>
        <p:txBody>
          <a:bodyPr anchor="ctr" wrap="none"/>
          <a:lstStyle/>
          <a:p>
            <a:endParaRPr lang="en-US" sz="8000">
              <a:latin charset="-122" panose="020b0503020204020204" pitchFamily="34" typeface="微软雅黑"/>
            </a:endParaRPr>
          </a:p>
        </p:txBody>
      </p:sp>
      <p:sp>
        <p:nvSpPr>
          <p:cNvPr id="10" name="Freeform 12"/>
          <p:cNvSpPr>
            <a:spLocks noEditPoints="1"/>
          </p:cNvSpPr>
          <p:nvPr/>
        </p:nvSpPr>
        <p:spPr bwMode="auto">
          <a:xfrm>
            <a:off x="9693645" y="3559896"/>
            <a:ext cx="595308" cy="595462"/>
          </a:xfrm>
          <a:custGeom>
            <a:gdLst>
              <a:gd fmla="*/ 72 w 72" name="T0"/>
              <a:gd fmla="*/ 36 h 72" name="T1"/>
              <a:gd fmla="*/ 36 w 72" name="T2"/>
              <a:gd fmla="*/ 72 h 72" name="T3"/>
              <a:gd fmla="*/ 0 w 72" name="T4"/>
              <a:gd fmla="*/ 36 h 72" name="T5"/>
              <a:gd fmla="*/ 36 w 72" name="T6"/>
              <a:gd fmla="*/ 0 h 72" name="T7"/>
              <a:gd fmla="*/ 72 w 72" name="T8"/>
              <a:gd fmla="*/ 36 h 72" name="T9"/>
              <a:gd fmla="*/ 16 w 72" name="T10"/>
              <a:gd fmla="*/ 43 h 72" name="T11"/>
              <a:gd fmla="*/ 15 w 72" name="T12"/>
              <a:gd fmla="*/ 36 h 72" name="T13"/>
              <a:gd fmla="*/ 16 w 72" name="T14"/>
              <a:gd fmla="*/ 30 h 72" name="T15"/>
              <a:gd fmla="*/ 9 w 72" name="T16"/>
              <a:gd fmla="*/ 22 h 72" name="T17"/>
              <a:gd fmla="*/ 5 w 72" name="T18"/>
              <a:gd fmla="*/ 36 h 72" name="T19"/>
              <a:gd fmla="*/ 9 w 72" name="T20"/>
              <a:gd fmla="*/ 51 h 72" name="T21"/>
              <a:gd fmla="*/ 16 w 72" name="T22"/>
              <a:gd fmla="*/ 43 h 72" name="T23"/>
              <a:gd fmla="*/ 51 w 72" name="T24"/>
              <a:gd fmla="*/ 36 h 72" name="T25"/>
              <a:gd fmla="*/ 36 w 72" name="T26"/>
              <a:gd fmla="*/ 21 h 72" name="T27"/>
              <a:gd fmla="*/ 20 w 72" name="T28"/>
              <a:gd fmla="*/ 36 h 72" name="T29"/>
              <a:gd fmla="*/ 36 w 72" name="T30"/>
              <a:gd fmla="*/ 52 h 72" name="T31"/>
              <a:gd fmla="*/ 51 w 72" name="T32"/>
              <a:gd fmla="*/ 36 h 72" name="T33"/>
              <a:gd fmla="*/ 21 w 72" name="T34"/>
              <a:gd fmla="*/ 9 h 72" name="T35"/>
              <a:gd fmla="*/ 29 w 72" name="T36"/>
              <a:gd fmla="*/ 17 h 72" name="T37"/>
              <a:gd fmla="*/ 36 w 72" name="T38"/>
              <a:gd fmla="*/ 16 h 72" name="T39"/>
              <a:gd fmla="*/ 42 w 72" name="T40"/>
              <a:gd fmla="*/ 17 h 72" name="T41"/>
              <a:gd fmla="*/ 50 w 72" name="T42"/>
              <a:gd fmla="*/ 9 h 72" name="T43"/>
              <a:gd fmla="*/ 36 w 72" name="T44"/>
              <a:gd fmla="*/ 5 h 72" name="T45"/>
              <a:gd fmla="*/ 21 w 72" name="T46"/>
              <a:gd fmla="*/ 9 h 72" name="T47"/>
              <a:gd fmla="*/ 50 w 72" name="T48"/>
              <a:gd fmla="*/ 64 h 72" name="T49"/>
              <a:gd fmla="*/ 42 w 72" name="T50"/>
              <a:gd fmla="*/ 56 h 72" name="T51"/>
              <a:gd fmla="*/ 36 w 72" name="T52"/>
              <a:gd fmla="*/ 57 h 72" name="T53"/>
              <a:gd fmla="*/ 29 w 72" name="T54"/>
              <a:gd fmla="*/ 56 h 72" name="T55"/>
              <a:gd fmla="*/ 21 w 72" name="T56"/>
              <a:gd fmla="*/ 64 h 72" name="T57"/>
              <a:gd fmla="*/ 36 w 72" name="T58"/>
              <a:gd fmla="*/ 67 h 72" name="T59"/>
              <a:gd fmla="*/ 50 w 72" name="T60"/>
              <a:gd fmla="*/ 64 h 72" name="T61"/>
              <a:gd fmla="*/ 63 w 72" name="T62"/>
              <a:gd fmla="*/ 51 h 72" name="T63"/>
              <a:gd fmla="*/ 67 w 72" name="T64"/>
              <a:gd fmla="*/ 36 h 72" name="T65"/>
              <a:gd fmla="*/ 63 w 72" name="T66"/>
              <a:gd fmla="*/ 22 h 72" name="T67"/>
              <a:gd fmla="*/ 55 w 72" name="T68"/>
              <a:gd fmla="*/ 30 h 72" name="T69"/>
              <a:gd fmla="*/ 56 w 72" name="T70"/>
              <a:gd fmla="*/ 36 h 72" name="T71"/>
              <a:gd fmla="*/ 55 w 72" name="T72"/>
              <a:gd fmla="*/ 43 h 72" name="T73"/>
              <a:gd fmla="*/ 63 w 72" name="T74"/>
              <a:gd fmla="*/ 51 h 72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72" w="72">
                <a:moveTo>
                  <a:pt x="72" y="36"/>
                </a:moveTo>
                <a:cubicBezTo>
                  <a:pt x="72" y="56"/>
                  <a:pt x="56" y="72"/>
                  <a:pt x="36" y="72"/>
                </a:cubicBezTo>
                <a:cubicBezTo>
                  <a:pt x="16" y="72"/>
                  <a:pt x="0" y="5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lose/>
                <a:moveTo>
                  <a:pt x="16" y="43"/>
                </a:moveTo>
                <a:cubicBezTo>
                  <a:pt x="16" y="41"/>
                  <a:pt x="15" y="39"/>
                  <a:pt x="15" y="36"/>
                </a:cubicBezTo>
                <a:cubicBezTo>
                  <a:pt x="15" y="34"/>
                  <a:pt x="16" y="32"/>
                  <a:pt x="16" y="30"/>
                </a:cubicBezTo>
                <a:cubicBezTo>
                  <a:pt x="9" y="22"/>
                  <a:pt x="9" y="22"/>
                  <a:pt x="9" y="22"/>
                </a:cubicBezTo>
                <a:cubicBezTo>
                  <a:pt x="6" y="26"/>
                  <a:pt x="5" y="31"/>
                  <a:pt x="5" y="36"/>
                </a:cubicBezTo>
                <a:cubicBezTo>
                  <a:pt x="5" y="42"/>
                  <a:pt x="6" y="46"/>
                  <a:pt x="9" y="51"/>
                </a:cubicBezTo>
                <a:lnTo>
                  <a:pt x="16" y="43"/>
                </a:lnTo>
                <a:close/>
                <a:moveTo>
                  <a:pt x="51" y="36"/>
                </a:moveTo>
                <a:cubicBezTo>
                  <a:pt x="51" y="28"/>
                  <a:pt x="44" y="21"/>
                  <a:pt x="36" y="21"/>
                </a:cubicBezTo>
                <a:cubicBezTo>
                  <a:pt x="27" y="21"/>
                  <a:pt x="20" y="28"/>
                  <a:pt x="20" y="36"/>
                </a:cubicBezTo>
                <a:cubicBezTo>
                  <a:pt x="20" y="45"/>
                  <a:pt x="27" y="52"/>
                  <a:pt x="36" y="52"/>
                </a:cubicBezTo>
                <a:cubicBezTo>
                  <a:pt x="44" y="52"/>
                  <a:pt x="51" y="45"/>
                  <a:pt x="51" y="36"/>
                </a:cubicBezTo>
                <a:close/>
                <a:moveTo>
                  <a:pt x="21" y="9"/>
                </a:moveTo>
                <a:cubicBezTo>
                  <a:pt x="29" y="17"/>
                  <a:pt x="29" y="17"/>
                  <a:pt x="29" y="17"/>
                </a:cubicBezTo>
                <a:cubicBezTo>
                  <a:pt x="31" y="16"/>
                  <a:pt x="33" y="16"/>
                  <a:pt x="36" y="16"/>
                </a:cubicBezTo>
                <a:cubicBezTo>
                  <a:pt x="38" y="16"/>
                  <a:pt x="40" y="16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46" y="7"/>
                  <a:pt x="41" y="5"/>
                  <a:pt x="36" y="5"/>
                </a:cubicBezTo>
                <a:cubicBezTo>
                  <a:pt x="31" y="5"/>
                  <a:pt x="26" y="7"/>
                  <a:pt x="21" y="9"/>
                </a:cubicBezTo>
                <a:close/>
                <a:moveTo>
                  <a:pt x="50" y="64"/>
                </a:moveTo>
                <a:cubicBezTo>
                  <a:pt x="42" y="56"/>
                  <a:pt x="42" y="56"/>
                  <a:pt x="42" y="56"/>
                </a:cubicBezTo>
                <a:cubicBezTo>
                  <a:pt x="40" y="56"/>
                  <a:pt x="38" y="57"/>
                  <a:pt x="36" y="57"/>
                </a:cubicBezTo>
                <a:cubicBezTo>
                  <a:pt x="33" y="57"/>
                  <a:pt x="31" y="56"/>
                  <a:pt x="29" y="56"/>
                </a:cubicBezTo>
                <a:cubicBezTo>
                  <a:pt x="21" y="64"/>
                  <a:pt x="21" y="64"/>
                  <a:pt x="21" y="64"/>
                </a:cubicBezTo>
                <a:cubicBezTo>
                  <a:pt x="26" y="66"/>
                  <a:pt x="31" y="67"/>
                  <a:pt x="36" y="67"/>
                </a:cubicBezTo>
                <a:cubicBezTo>
                  <a:pt x="41" y="67"/>
                  <a:pt x="46" y="66"/>
                  <a:pt x="50" y="64"/>
                </a:cubicBezTo>
                <a:close/>
                <a:moveTo>
                  <a:pt x="63" y="51"/>
                </a:moveTo>
                <a:cubicBezTo>
                  <a:pt x="65" y="46"/>
                  <a:pt x="67" y="42"/>
                  <a:pt x="67" y="36"/>
                </a:cubicBezTo>
                <a:cubicBezTo>
                  <a:pt x="67" y="31"/>
                  <a:pt x="65" y="26"/>
                  <a:pt x="63" y="22"/>
                </a:cubicBezTo>
                <a:cubicBezTo>
                  <a:pt x="55" y="30"/>
                  <a:pt x="55" y="30"/>
                  <a:pt x="55" y="30"/>
                </a:cubicBezTo>
                <a:cubicBezTo>
                  <a:pt x="56" y="32"/>
                  <a:pt x="56" y="34"/>
                  <a:pt x="56" y="36"/>
                </a:cubicBezTo>
                <a:cubicBezTo>
                  <a:pt x="56" y="39"/>
                  <a:pt x="56" y="41"/>
                  <a:pt x="55" y="43"/>
                </a:cubicBezTo>
                <a:lnTo>
                  <a:pt x="63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121899" lIns="243797" rIns="243797" tIns="121899"/>
          <a:lstStyle/>
          <a:p>
            <a:endParaRPr lang="en-US" sz="1100">
              <a:latin charset="-122" panose="020b0503020204020204" pitchFamily="34" typeface="微软雅黑"/>
            </a:endParaRPr>
          </a:p>
        </p:txBody>
      </p:sp>
      <p:sp>
        <p:nvSpPr>
          <p:cNvPr id="11" name="Freeform 63"/>
          <p:cNvSpPr>
            <a:spLocks noEditPoints="1"/>
          </p:cNvSpPr>
          <p:nvPr/>
        </p:nvSpPr>
        <p:spPr bwMode="auto">
          <a:xfrm>
            <a:off x="9679408" y="1947754"/>
            <a:ext cx="627175" cy="456584"/>
          </a:xfrm>
          <a:custGeom>
            <a:gdLst>
              <a:gd fmla="*/ 62 w 78" name="T0"/>
              <a:gd fmla="*/ 57 h 57" name="T1"/>
              <a:gd fmla="*/ 18 w 78" name="T2"/>
              <a:gd fmla="*/ 57 h 57" name="T3"/>
              <a:gd fmla="*/ 0 w 78" name="T4"/>
              <a:gd fmla="*/ 39 h 57" name="T5"/>
              <a:gd fmla="*/ 11 w 78" name="T6"/>
              <a:gd fmla="*/ 23 h 57" name="T7"/>
              <a:gd fmla="*/ 11 w 78" name="T8"/>
              <a:gd fmla="*/ 21 h 57" name="T9"/>
              <a:gd fmla="*/ 31 w 78" name="T10"/>
              <a:gd fmla="*/ 0 h 57" name="T11"/>
              <a:gd fmla="*/ 50 w 78" name="T12"/>
              <a:gd fmla="*/ 13 h 57" name="T13"/>
              <a:gd fmla="*/ 57 w 78" name="T14"/>
              <a:gd fmla="*/ 11 h 57" name="T15"/>
              <a:gd fmla="*/ 67 w 78" name="T16"/>
              <a:gd fmla="*/ 21 h 57" name="T17"/>
              <a:gd fmla="*/ 66 w 78" name="T18"/>
              <a:gd fmla="*/ 27 h 57" name="T19"/>
              <a:gd fmla="*/ 78 w 78" name="T20"/>
              <a:gd fmla="*/ 42 h 57" name="T21"/>
              <a:gd fmla="*/ 62 w 78" name="T22"/>
              <a:gd fmla="*/ 57 h 57" name="T23"/>
              <a:gd fmla="*/ 51 w 78" name="T24"/>
              <a:gd fmla="*/ 31 h 57" name="T25"/>
              <a:gd fmla="*/ 42 w 78" name="T26"/>
              <a:gd fmla="*/ 31 h 57" name="T27"/>
              <a:gd fmla="*/ 42 w 78" name="T28"/>
              <a:gd fmla="*/ 17 h 57" name="T29"/>
              <a:gd fmla="*/ 40 w 78" name="T30"/>
              <a:gd fmla="*/ 16 h 57" name="T31"/>
              <a:gd fmla="*/ 33 w 78" name="T32"/>
              <a:gd fmla="*/ 16 h 57" name="T33"/>
              <a:gd fmla="*/ 31 w 78" name="T34"/>
              <a:gd fmla="*/ 17 h 57" name="T35"/>
              <a:gd fmla="*/ 31 w 78" name="T36"/>
              <a:gd fmla="*/ 31 h 57" name="T37"/>
              <a:gd fmla="*/ 22 w 78" name="T38"/>
              <a:gd fmla="*/ 31 h 57" name="T39"/>
              <a:gd fmla="*/ 21 w 78" name="T40"/>
              <a:gd fmla="*/ 33 h 57" name="T41"/>
              <a:gd fmla="*/ 21 w 78" name="T42"/>
              <a:gd fmla="*/ 34 h 57" name="T43"/>
              <a:gd fmla="*/ 36 w 78" name="T44"/>
              <a:gd fmla="*/ 48 h 57" name="T45"/>
              <a:gd fmla="*/ 36 w 78" name="T46"/>
              <a:gd fmla="*/ 48 h 57" name="T47"/>
              <a:gd fmla="*/ 37 w 78" name="T48"/>
              <a:gd fmla="*/ 48 h 57" name="T49"/>
              <a:gd fmla="*/ 51 w 78" name="T50"/>
              <a:gd fmla="*/ 34 h 57" name="T51"/>
              <a:gd fmla="*/ 52 w 78" name="T52"/>
              <a:gd fmla="*/ 33 h 57" name="T53"/>
              <a:gd fmla="*/ 51 w 78" name="T54"/>
              <a:gd fmla="*/ 31 h 57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b" l="0" r="r" t="0"/>
            <a:pathLst>
              <a:path h="57" w="78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121899" lIns="243797" rIns="243797" tIns="121899"/>
          <a:lstStyle/>
          <a:p>
            <a:endParaRPr lang="en-US" sz="1100">
              <a:latin charset="-122" panose="020b0503020204020204" pitchFamily="34" typeface="微软雅黑"/>
            </a:endParaRPr>
          </a:p>
        </p:txBody>
      </p:sp>
      <p:sp>
        <p:nvSpPr>
          <p:cNvPr id="12" name="TextBox 270"/>
          <p:cNvSpPr txBox="1"/>
          <p:nvPr/>
        </p:nvSpPr>
        <p:spPr>
          <a:xfrm>
            <a:off x="2345146" y="1783000"/>
            <a:ext cx="3565323" cy="1158204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  <a:p>
            <a:pPr>
              <a:lnSpc>
                <a:spcPct val="11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them danced; but they  Out-did the sparkling waves in glee: A poet could not but</a:t>
            </a:r>
          </a:p>
        </p:txBody>
      </p:sp>
      <p:sp>
        <p:nvSpPr>
          <p:cNvPr id="13" name="TextBox 270"/>
          <p:cNvSpPr txBox="1"/>
          <p:nvPr/>
        </p:nvSpPr>
        <p:spPr>
          <a:xfrm>
            <a:off x="2342796" y="3428678"/>
            <a:ext cx="3565323" cy="1158204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  <a:p>
            <a:pPr>
              <a:lnSpc>
                <a:spcPct val="11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them danced; but they  Out-did the sparkling waves in glee: A poet could not but</a:t>
            </a:r>
          </a:p>
        </p:txBody>
      </p:sp>
      <p:sp>
        <p:nvSpPr>
          <p:cNvPr id="14" name="TextBox 270"/>
          <p:cNvSpPr txBox="1"/>
          <p:nvPr/>
        </p:nvSpPr>
        <p:spPr>
          <a:xfrm>
            <a:off x="6183460" y="1735149"/>
            <a:ext cx="3565323" cy="1158204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  <a:p>
            <a:pPr algn="r">
              <a:lnSpc>
                <a:spcPct val="11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them danced; but they  Out-did the sparkling waves in glee: A poet could not but</a:t>
            </a:r>
          </a:p>
        </p:txBody>
      </p:sp>
      <p:sp>
        <p:nvSpPr>
          <p:cNvPr id="15" name="TextBox 270"/>
          <p:cNvSpPr txBox="1"/>
          <p:nvPr/>
        </p:nvSpPr>
        <p:spPr>
          <a:xfrm>
            <a:off x="6221853" y="3391364"/>
            <a:ext cx="3565323" cy="1158204"/>
          </a:xfrm>
          <a:prstGeom prst="rect">
            <a:avLst/>
          </a:prstGeom>
          <a:noFill/>
        </p:spPr>
        <p:txBody>
          <a:bodyPr bIns="109710" lIns="219419" rIns="219419" rtlCol="0" tIns="109710"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  <a:p>
            <a:pPr algn="r">
              <a:lnSpc>
                <a:spcPct val="11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them danced; but they  Out-did the sparkling waves in glee: A poet could not but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1140985" y="5047577"/>
            <a:ext cx="10084951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but they  Out-did the sparkling waves in glee: A poet could not but be gay The waves beside them danced; but they  Out-did the sparkling waves in glee: A poet could not but be gay The waves beside them danced; but they 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07750" y="1444170"/>
            <a:ext cx="8277001" cy="57163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5447" y="1638542"/>
            <a:ext cx="4849312" cy="57912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45446" y="2284873"/>
            <a:ext cx="7112677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</p:txBody>
      </p:sp>
      <p:sp>
        <p:nvSpPr>
          <p:cNvPr id="7" name="矩形 6"/>
          <p:cNvSpPr/>
          <p:nvPr/>
        </p:nvSpPr>
        <p:spPr>
          <a:xfrm>
            <a:off x="745447" y="3595934"/>
            <a:ext cx="579472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16" presetSubtype="2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645" l="54075" r="10189"/>
          <a:stretch>
            <a:fillRect/>
          </a:stretch>
        </p:blipFill>
        <p:spPr>
          <a:xfrm>
            <a:off x="1020795" y="448346"/>
            <a:ext cx="9694830" cy="609532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flipH="1">
            <a:off x="3836985" y="1311191"/>
            <a:ext cx="4392616" cy="4369637"/>
          </a:xfrm>
          <a:prstGeom prst="ellipse">
            <a:avLst/>
          </a:prstGeom>
          <a:solidFill>
            <a:srgbClr val="DCF6E9"/>
          </a:solidFill>
          <a:ln>
            <a:noFill/>
          </a:ln>
          <a:effectLst>
            <a:outerShdw algn="ctr" blurRad="50800" dir="5400000" dist="25400" rotWithShape="0" sx="102000" sy="102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3331884" y="2976313"/>
            <a:ext cx="5321787" cy="76200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algn="ctr" blurRad="50800" dir="5400000" dist="25400" rotWithShape="0">
              <a:srgbClr val="000000">
                <a:alpha val="43137"/>
              </a:srgb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zh-CN" lang="en-US" sz="4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ADD YOUR TITTLE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80713" y="1994195"/>
            <a:ext cx="1505159" cy="100584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algn="ctr" blurRad="50800" dir="5400000" dist="25400" rotWithShape="0">
              <a:srgbClr val="000000">
                <a:alpha val="43137"/>
              </a:srgb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60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0 2</a:t>
            </a: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4229575" y="3952606"/>
            <a:ext cx="3583556" cy="9144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200">
                <a:latin charset="-122" panose="020b0503020204020204" pitchFamily="34" typeface="微软雅黑"/>
                <a:ea charset="-122" panose="020b0503020204020204" pitchFamily="34" typeface="微软雅黑"/>
              </a:rPr>
              <a:t>THIS IS A ART TEMPLATE ,THE TEMPLATE DESIGN BY JERRY. THANK YOU WATCHING THIS ONE.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20435" y="3443781"/>
            <a:ext cx="7532914" cy="309082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05318" y="1517252"/>
            <a:ext cx="4519606" cy="8229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rtlCol="0" wrap="square">
            <a:spAutoFit/>
          </a:bodyPr>
          <a:lstStyle/>
          <a:p>
            <a:r>
              <a:rPr altLang="en-US" lang="zh-CN" sz="4800"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6588516" y="1512475"/>
            <a:ext cx="4449372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</p:txBody>
      </p:sp>
      <p:sp>
        <p:nvSpPr>
          <p:cNvPr id="11" name="矩形 10"/>
          <p:cNvSpPr/>
          <p:nvPr/>
        </p:nvSpPr>
        <p:spPr>
          <a:xfrm>
            <a:off x="6588516" y="3317645"/>
            <a:ext cx="4449372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Just for today I will try to live through this day only and not tackle my whole life problem at once Just for today I will try to live through this day only and not tackle my whole life problem at once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9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95533" y="1295070"/>
            <a:ext cx="4726678" cy="4543425"/>
          </a:xfrm>
          <a:prstGeom prst="rect">
            <a:avLst/>
          </a:prstGeom>
        </p:spPr>
      </p:pic>
      <p:sp>
        <p:nvSpPr>
          <p:cNvPr id="5" name="TextBox 13"/>
          <p:cNvSpPr txBox="1"/>
          <p:nvPr/>
        </p:nvSpPr>
        <p:spPr>
          <a:xfrm>
            <a:off x="744284" y="2828119"/>
            <a:ext cx="3051249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altLang="zh-CN" lang="en-US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Just for today I will try to live through this day only and not tackle my whole life problem at once. I can do for twelve hours that Just for today I will try to live through this day.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8376771" y="2828119"/>
            <a:ext cx="3051249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altLang="zh-CN" lang="en-US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Just for today I will try to live through this day only and not tackle my whole life problem at once. I can do for twelve hours that Just for today I will try to live through this day.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6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6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演示文稿13-1.pptx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86</Paragraphs>
  <Slides>18</Slides>
  <Notes>18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9">
      <vt:lpstr>Arial</vt:lpstr>
      <vt:lpstr>Calibri Light</vt:lpstr>
      <vt:lpstr>Calibri</vt:lpstr>
      <vt:lpstr>Impact</vt:lpstr>
      <vt:lpstr>微软雅黑</vt:lpstr>
      <vt:lpstr>微软雅黑 Light</vt:lpstr>
      <vt:lpstr>Ebrima</vt:lpstr>
      <vt:lpstr>Aparajita</vt:lpstr>
      <vt:lpstr>AXIS Std M</vt:lpstr>
      <vt:lpstr>Open Sans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2021-08-22T11:54:06Z</dcterms:created>
  <cp:lastPrinted>2021-08-22T11:54:06Z</cp:lastPrinted>
  <dcterms:modified xsi:type="dcterms:W3CDTF">2021-08-22T05:40:25Z</dcterms:modified>
  <cp:revision>1</cp:revision>
</cp:coreProperties>
</file>