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4" r:id="rId4"/>
    <p:sldId id="267" r:id="rId5"/>
    <p:sldId id="258" r:id="rId6"/>
    <p:sldId id="275" r:id="rId7"/>
    <p:sldId id="276" r:id="rId8"/>
    <p:sldId id="277" r:id="rId9"/>
    <p:sldId id="280" r:id="rId10"/>
    <p:sldId id="281" r:id="rId11"/>
    <p:sldId id="262" r:id="rId12"/>
    <p:sldId id="260" r:id="rId13"/>
    <p:sldId id="269" r:id="rId14"/>
    <p:sldId id="268" r:id="rId15"/>
    <p:sldId id="273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8" autoAdjust="0"/>
    <p:restoredTop sz="93814" autoAdjust="0"/>
  </p:normalViewPr>
  <p:slideViewPr>
    <p:cSldViewPr snapToGrid="0">
      <p:cViewPr varScale="1">
        <p:scale>
          <a:sx n="84" d="100"/>
          <a:sy n="84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tags/tag1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755B6-0C3E-4F0C-BF6C-16E867B5A9B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2432D-7D6E-451E-9D5A-7906F4008F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832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239402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886353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632481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9367466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977625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792503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649120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86847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426001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070796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123526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710500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664064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903504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663794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793673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144780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918854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626801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266806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8864297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555537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5F3F-DE72-47CF-93F5-4A6B2262A426}" type="datetimeFigureOut">
              <a:rPr lang="zh-CN" altLang="en-US" smtClean="0"/>
              <a:t>2016/5/31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378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852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png" Type="http://schemas.openxmlformats.org/officeDocument/2006/relationships/image"/><Relationship Id="rId12" Target="../media/image46.png" Type="http://schemas.openxmlformats.org/officeDocument/2006/relationships/image"/><Relationship Id="rId13" Target="../media/image47.png" Type="http://schemas.openxmlformats.org/officeDocument/2006/relationships/image"/><Relationship Id="rId14" Target="../media/image48.png" Type="http://schemas.openxmlformats.org/officeDocument/2006/relationships/image"/><Relationship Id="rId15" Target="../media/image49.jpeg" Type="http://schemas.openxmlformats.org/officeDocument/2006/relationships/image"/><Relationship Id="rId16" Target="../media/image50.jpeg" Type="http://schemas.openxmlformats.org/officeDocument/2006/relationships/image"/><Relationship Id="rId17" Target="../media/image51.png" Type="http://schemas.openxmlformats.org/officeDocument/2006/relationships/image"/><Relationship Id="rId18" Target="../media/image52.png" Type="http://schemas.openxmlformats.org/officeDocument/2006/relationships/image"/><Relationship Id="rId19" Target="../media/image53.png" Type="http://schemas.openxmlformats.org/officeDocument/2006/relationships/image"/><Relationship Id="rId2" Target="../media/image5.png" Type="http://schemas.openxmlformats.org/officeDocument/2006/relationships/image"/><Relationship Id="rId20" Target="../media/image54.png" Type="http://schemas.openxmlformats.org/officeDocument/2006/relationships/image"/><Relationship Id="rId21" Target="../media/image55.jpeg" Type="http://schemas.openxmlformats.org/officeDocument/2006/relationships/image"/><Relationship Id="rId22" Target="../media/image56.jpeg" Type="http://schemas.openxmlformats.org/officeDocument/2006/relationships/image"/><Relationship Id="rId23" Target="../media/image57.jpeg" Type="http://schemas.openxmlformats.org/officeDocument/2006/relationships/image"/><Relationship Id="rId24" Target="../media/image58.jpeg" Type="http://schemas.openxmlformats.org/officeDocument/2006/relationships/image"/><Relationship Id="rId25" Target="../media/image59.png" Type="http://schemas.openxmlformats.org/officeDocument/2006/relationships/image"/><Relationship Id="rId26" Target="../media/image60.jpeg" Type="http://schemas.openxmlformats.org/officeDocument/2006/relationships/image"/><Relationship Id="rId27" Target="../media/image61.jpeg" Type="http://schemas.openxmlformats.org/officeDocument/2006/relationships/image"/><Relationship Id="rId28" Target="../media/image62.jpeg" Type="http://schemas.openxmlformats.org/officeDocument/2006/relationships/image"/><Relationship Id="rId29" Target="../media/image63.jpeg" Type="http://schemas.openxmlformats.org/officeDocument/2006/relationships/image"/><Relationship Id="rId3" Target="../media/image37.png" Type="http://schemas.openxmlformats.org/officeDocument/2006/relationships/image"/><Relationship Id="rId30" Target="../media/image64.jpeg" Type="http://schemas.openxmlformats.org/officeDocument/2006/relationships/image"/><Relationship Id="rId31" Target="../media/image65.jpeg" Type="http://schemas.openxmlformats.org/officeDocument/2006/relationships/image"/><Relationship Id="rId32" Target="../media/image66.jpeg" Type="http://schemas.openxmlformats.org/officeDocument/2006/relationships/image"/><Relationship Id="rId33" Target="../media/image67.jpeg" Type="http://schemas.openxmlformats.org/officeDocument/2006/relationships/image"/><Relationship Id="rId34" Target="../media/image68.jpeg" Type="http://schemas.openxmlformats.org/officeDocument/2006/relationships/image"/><Relationship Id="rId35" Target="../media/image69.jpeg" Type="http://schemas.openxmlformats.org/officeDocument/2006/relationships/image"/><Relationship Id="rId36" Target="../media/image70.jpeg" Type="http://schemas.openxmlformats.org/officeDocument/2006/relationships/image"/><Relationship Id="rId37" Target="../media/image71.jpeg" Type="http://schemas.openxmlformats.org/officeDocument/2006/relationships/image"/><Relationship Id="rId38" Target="../media/image72.jpeg" Type="http://schemas.openxmlformats.org/officeDocument/2006/relationships/image"/><Relationship Id="rId39" Target="../media/image73.jpeg" Type="http://schemas.openxmlformats.org/officeDocument/2006/relationships/image"/><Relationship Id="rId4" Target="../media/image38.png" Type="http://schemas.openxmlformats.org/officeDocument/2006/relationships/image"/><Relationship Id="rId40" Target="../media/image74.jpeg" Type="http://schemas.openxmlformats.org/officeDocument/2006/relationships/image"/><Relationship Id="rId41" Target="../media/image75.jpeg" Type="http://schemas.openxmlformats.org/officeDocument/2006/relationships/image"/><Relationship Id="rId42" Target="../media/image76.jpeg" Type="http://schemas.openxmlformats.org/officeDocument/2006/relationships/image"/><Relationship Id="rId43" Target="../media/image77.jpeg" Type="http://schemas.openxmlformats.org/officeDocument/2006/relationships/image"/><Relationship Id="rId44" Target="../media/image78.jpeg" Type="http://schemas.openxmlformats.org/officeDocument/2006/relationships/image"/><Relationship Id="rId5" Target="../media/image39.png" Type="http://schemas.openxmlformats.org/officeDocument/2006/relationships/image"/><Relationship Id="rId6" Target="../media/image40.jpeg" Type="http://schemas.openxmlformats.org/officeDocument/2006/relationships/image"/><Relationship Id="rId7" Target="../media/image41.jpeg" Type="http://schemas.openxmlformats.org/officeDocument/2006/relationships/image"/><Relationship Id="rId8" Target="../media/image42.jpe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3.png" Type="http://schemas.openxmlformats.org/officeDocument/2006/relationships/image"/><Relationship Id="rId11" Target="../media/image87.png" Type="http://schemas.openxmlformats.org/officeDocument/2006/relationships/image"/><Relationship Id="rId12" Target="../media/image88.png" Type="http://schemas.openxmlformats.org/officeDocument/2006/relationships/image"/><Relationship Id="rId13" Target="../media/image89.png" Type="http://schemas.openxmlformats.org/officeDocument/2006/relationships/image"/><Relationship Id="rId2" Target="../media/image79.png" Type="http://schemas.openxmlformats.org/officeDocument/2006/relationships/image"/><Relationship Id="rId3" Target="../media/image80.png" Type="http://schemas.openxmlformats.org/officeDocument/2006/relationships/image"/><Relationship Id="rId4" Target="../media/image81.png" Type="http://schemas.openxmlformats.org/officeDocument/2006/relationships/image"/><Relationship Id="rId5" Target="../media/image82.png" Type="http://schemas.openxmlformats.org/officeDocument/2006/relationships/image"/><Relationship Id="rId6" Target="../media/image83.png" Type="http://schemas.openxmlformats.org/officeDocument/2006/relationships/image"/><Relationship Id="rId7" Target="../media/image84.png" Type="http://schemas.openxmlformats.org/officeDocument/2006/relationships/image"/><Relationship Id="rId8" Target="../media/image85.png" Type="http://schemas.openxmlformats.org/officeDocument/2006/relationships/image"/><Relationship Id="rId9" Target="../media/image8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png" Type="http://schemas.openxmlformats.org/officeDocument/2006/relationships/image"/><Relationship Id="rId3" Target="../media/image90.png" Type="http://schemas.openxmlformats.org/officeDocument/2006/relationships/image"/><Relationship Id="rId4" Target="../media/image91.png" Type="http://schemas.openxmlformats.org/officeDocument/2006/relationships/image"/><Relationship Id="rId5" Target="../media/image92.png" Type="http://schemas.openxmlformats.org/officeDocument/2006/relationships/image"/><Relationship Id="rId6" Target="../media/image9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12" Target="../media/image25.png" Type="http://schemas.openxmlformats.org/officeDocument/2006/relationships/image"/><Relationship Id="rId13" Target="../media/image26.png" Type="http://schemas.openxmlformats.org/officeDocument/2006/relationships/image"/><Relationship Id="rId14" Target="../media/image27.png" Type="http://schemas.openxmlformats.org/officeDocument/2006/relationships/image"/><Relationship Id="rId15" Target="../media/image28.png" Type="http://schemas.openxmlformats.org/officeDocument/2006/relationships/image"/><Relationship Id="rId16" Target="../media/image29.png" Type="http://schemas.openxmlformats.org/officeDocument/2006/relationships/image"/><Relationship Id="rId17" Target="../media/image30.png" Type="http://schemas.openxmlformats.org/officeDocument/2006/relationships/image"/><Relationship Id="rId18" Target="../media/image31.png" Type="http://schemas.openxmlformats.org/officeDocument/2006/relationships/image"/><Relationship Id="rId19" Target="../media/image32.png" Type="http://schemas.openxmlformats.org/officeDocument/2006/relationships/image"/><Relationship Id="rId2" Target="../media/image15.png" Type="http://schemas.openxmlformats.org/officeDocument/2006/relationships/image"/><Relationship Id="rId20" Target="../media/image33.png" Type="http://schemas.openxmlformats.org/officeDocument/2006/relationships/image"/><Relationship Id="rId21" Target="../media/image34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5.png" Type="http://schemas.openxmlformats.org/officeDocument/2006/relationships/image"/><Relationship Id="rId3" Target="../media/image36.png" Type="http://schemas.openxmlformats.org/officeDocument/2006/relationships/image"/><Relationship Id="rId4" Target="../media/image15.pn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弧形 1"/>
          <p:cNvSpPr/>
          <p:nvPr/>
        </p:nvSpPr>
        <p:spPr>
          <a:xfrm>
            <a:off x="-342900" y="4635500"/>
            <a:ext cx="12534900" cy="4762500"/>
          </a:xfrm>
          <a:prstGeom prst="arc">
            <a:avLst>
              <a:gd fmla="val 11204256" name="adj1"/>
              <a:gd fmla="val 21496931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弧形 2"/>
          <p:cNvSpPr/>
          <p:nvPr/>
        </p:nvSpPr>
        <p:spPr>
          <a:xfrm>
            <a:off x="3556000" y="4279900"/>
            <a:ext cx="6261100" cy="5118100"/>
          </a:xfrm>
          <a:prstGeom prst="arc">
            <a:avLst>
              <a:gd fmla="val 10777915" name="adj1"/>
              <a:gd fmla="val 0" name="adj2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弧形 3"/>
          <p:cNvSpPr/>
          <p:nvPr/>
        </p:nvSpPr>
        <p:spPr>
          <a:xfrm>
            <a:off x="-723900" y="4457700"/>
            <a:ext cx="7645400" cy="5118100"/>
          </a:xfrm>
          <a:prstGeom prst="arc">
            <a:avLst>
              <a:gd fmla="val 12281735" name="adj1"/>
              <a:gd fmla="val 21475662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弧形 4"/>
          <p:cNvSpPr/>
          <p:nvPr/>
        </p:nvSpPr>
        <p:spPr>
          <a:xfrm>
            <a:off x="609600" y="4279900"/>
            <a:ext cx="7950200" cy="5118100"/>
          </a:xfrm>
          <a:prstGeom prst="arc">
            <a:avLst>
              <a:gd fmla="val 10777915" name="adj1"/>
              <a:gd fmla="val 43240" name="adj2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弧形 5"/>
          <p:cNvSpPr/>
          <p:nvPr/>
        </p:nvSpPr>
        <p:spPr>
          <a:xfrm rot="20669224">
            <a:off x="4802771" y="4781083"/>
            <a:ext cx="7645400" cy="4627022"/>
          </a:xfrm>
          <a:prstGeom prst="arc">
            <a:avLst>
              <a:gd fmla="val 11936525" name="adj1"/>
              <a:gd fmla="val 21351808" name="adj2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弧形 6"/>
          <p:cNvSpPr/>
          <p:nvPr/>
        </p:nvSpPr>
        <p:spPr>
          <a:xfrm>
            <a:off x="2863850" y="4781083"/>
            <a:ext cx="7645400" cy="4627022"/>
          </a:xfrm>
          <a:prstGeom prst="arc">
            <a:avLst>
              <a:gd fmla="val 10996067" name="adj1"/>
              <a:gd fmla="val 21351808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弧形 7"/>
          <p:cNvSpPr/>
          <p:nvPr/>
        </p:nvSpPr>
        <p:spPr>
          <a:xfrm>
            <a:off x="1530350" y="5003800"/>
            <a:ext cx="7645400" cy="4394200"/>
          </a:xfrm>
          <a:prstGeom prst="arc">
            <a:avLst>
              <a:gd fmla="val 11069650" name="adj1"/>
              <a:gd fmla="val 21351808" name="adj2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弧形 8"/>
          <p:cNvSpPr/>
          <p:nvPr/>
        </p:nvSpPr>
        <p:spPr>
          <a:xfrm>
            <a:off x="2329369" y="5435600"/>
            <a:ext cx="4357181" cy="4224048"/>
          </a:xfrm>
          <a:prstGeom prst="arc">
            <a:avLst>
              <a:gd fmla="val 11895690" name="adj1"/>
              <a:gd fmla="val 20468634" name="adj2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弧形 9"/>
          <p:cNvSpPr/>
          <p:nvPr/>
        </p:nvSpPr>
        <p:spPr>
          <a:xfrm rot="814006">
            <a:off x="-400500" y="4962915"/>
            <a:ext cx="5030602" cy="4224048"/>
          </a:xfrm>
          <a:prstGeom prst="arc">
            <a:avLst>
              <a:gd fmla="val 11895690" name="adj1"/>
              <a:gd fmla="val 20468634" name="adj2"/>
            </a:avLst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1162050" y="5003800"/>
            <a:ext cx="857250" cy="1854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181100" y="5003800"/>
            <a:ext cx="2952750" cy="1397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99531" y="5003800"/>
            <a:ext cx="5290304" cy="1473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603882" y="5010755"/>
            <a:ext cx="2009768" cy="13900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00709" y="4524678"/>
            <a:ext cx="3909876" cy="19523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4107972" y="4493233"/>
            <a:ext cx="1074026" cy="19456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444474" y="4577081"/>
            <a:ext cx="2060574" cy="19668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7961228" y="5200650"/>
            <a:ext cx="160047" cy="12001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41109" y="5435600"/>
            <a:ext cx="25347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同心圆 31"/>
          <p:cNvSpPr/>
          <p:nvPr/>
        </p:nvSpPr>
        <p:spPr>
          <a:xfrm>
            <a:off x="10472156" y="5328228"/>
            <a:ext cx="225629" cy="229479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1074231" y="4845050"/>
            <a:ext cx="266700" cy="241300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3551852" y="6076950"/>
            <a:ext cx="266700" cy="241300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9" name="同心圆 38"/>
          <p:cNvSpPr/>
          <p:nvPr/>
        </p:nvSpPr>
        <p:spPr>
          <a:xfrm>
            <a:off x="9427767" y="6494285"/>
            <a:ext cx="266700" cy="241300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1301745" y="6786852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椭圆 42"/>
          <p:cNvSpPr/>
          <p:nvPr/>
        </p:nvSpPr>
        <p:spPr>
          <a:xfrm>
            <a:off x="4015364" y="6306255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椭圆 43"/>
          <p:cNvSpPr/>
          <p:nvPr/>
        </p:nvSpPr>
        <p:spPr>
          <a:xfrm>
            <a:off x="4536712" y="5298062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4"/>
          <p:cNvSpPr/>
          <p:nvPr/>
        </p:nvSpPr>
        <p:spPr>
          <a:xfrm>
            <a:off x="4987961" y="4474082"/>
            <a:ext cx="261431" cy="2596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/>
          <p:cNvSpPr/>
          <p:nvPr/>
        </p:nvSpPr>
        <p:spPr>
          <a:xfrm>
            <a:off x="7311685" y="4457700"/>
            <a:ext cx="261431" cy="2596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/>
          <p:cNvSpPr/>
          <p:nvPr/>
        </p:nvSpPr>
        <p:spPr>
          <a:xfrm>
            <a:off x="6396327" y="4410079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椭圆 48"/>
          <p:cNvSpPr/>
          <p:nvPr/>
        </p:nvSpPr>
        <p:spPr>
          <a:xfrm>
            <a:off x="3085919" y="4381601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椭圆 49"/>
          <p:cNvSpPr/>
          <p:nvPr/>
        </p:nvSpPr>
        <p:spPr>
          <a:xfrm>
            <a:off x="3315074" y="5262097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/>
          <p:cNvSpPr/>
          <p:nvPr/>
        </p:nvSpPr>
        <p:spPr>
          <a:xfrm>
            <a:off x="3813606" y="5629878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椭圆 51"/>
          <p:cNvSpPr/>
          <p:nvPr/>
        </p:nvSpPr>
        <p:spPr>
          <a:xfrm>
            <a:off x="7977379" y="5589763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椭圆 53"/>
          <p:cNvSpPr/>
          <p:nvPr/>
        </p:nvSpPr>
        <p:spPr>
          <a:xfrm>
            <a:off x="8437465" y="4649203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/>
          <p:cNvSpPr/>
          <p:nvPr/>
        </p:nvSpPr>
        <p:spPr>
          <a:xfrm>
            <a:off x="6327587" y="5477477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椭圆 55"/>
          <p:cNvSpPr/>
          <p:nvPr/>
        </p:nvSpPr>
        <p:spPr>
          <a:xfrm>
            <a:off x="6347789" y="6527596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/>
          <p:cNvSpPr/>
          <p:nvPr/>
        </p:nvSpPr>
        <p:spPr>
          <a:xfrm>
            <a:off x="5419168" y="6226223"/>
            <a:ext cx="168832" cy="16006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椭圆 57"/>
          <p:cNvSpPr/>
          <p:nvPr/>
        </p:nvSpPr>
        <p:spPr>
          <a:xfrm>
            <a:off x="2159550" y="5854699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/>
          <p:cNvSpPr/>
          <p:nvPr/>
        </p:nvSpPr>
        <p:spPr>
          <a:xfrm>
            <a:off x="217198" y="6405724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/>
          <p:cNvSpPr/>
          <p:nvPr/>
        </p:nvSpPr>
        <p:spPr>
          <a:xfrm>
            <a:off x="4575037" y="4632928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/>
          <p:cNvSpPr/>
          <p:nvPr/>
        </p:nvSpPr>
        <p:spPr>
          <a:xfrm>
            <a:off x="10274506" y="6336182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/>
          <p:cNvSpPr/>
          <p:nvPr/>
        </p:nvSpPr>
        <p:spPr>
          <a:xfrm>
            <a:off x="10816535" y="5338590"/>
            <a:ext cx="162796" cy="15240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/>
          <p:cNvSpPr/>
          <p:nvPr/>
        </p:nvSpPr>
        <p:spPr>
          <a:xfrm>
            <a:off x="9925121" y="4593523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同心圆 63"/>
          <p:cNvSpPr/>
          <p:nvPr/>
        </p:nvSpPr>
        <p:spPr>
          <a:xfrm>
            <a:off x="11276519" y="4926907"/>
            <a:ext cx="188022" cy="204498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8712639" y="4592073"/>
            <a:ext cx="114770" cy="1291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同心圆 66"/>
          <p:cNvSpPr/>
          <p:nvPr/>
        </p:nvSpPr>
        <p:spPr>
          <a:xfrm>
            <a:off x="7910497" y="6361402"/>
            <a:ext cx="188022" cy="204498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02169" y="6228939"/>
            <a:ext cx="178843" cy="2099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椭圆 68"/>
          <p:cNvSpPr/>
          <p:nvPr/>
        </p:nvSpPr>
        <p:spPr>
          <a:xfrm>
            <a:off x="1704597" y="6283732"/>
            <a:ext cx="178843" cy="2099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1" name="直接连接符 70"/>
          <p:cNvCxnSpPr>
            <a:stCxn id="32" idx="5"/>
          </p:cNvCxnSpPr>
          <p:nvPr/>
        </p:nvCxnSpPr>
        <p:spPr>
          <a:xfrm>
            <a:off x="10664742" y="5524101"/>
            <a:ext cx="705788" cy="13338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8434046" y="6735585"/>
            <a:ext cx="261431" cy="2596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椭圆 72"/>
          <p:cNvSpPr/>
          <p:nvPr/>
        </p:nvSpPr>
        <p:spPr>
          <a:xfrm>
            <a:off x="4978649" y="6690468"/>
            <a:ext cx="261431" cy="2596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2845352" y="6703346"/>
            <a:ext cx="261431" cy="2596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椭圆 74"/>
          <p:cNvSpPr/>
          <p:nvPr/>
        </p:nvSpPr>
        <p:spPr>
          <a:xfrm>
            <a:off x="11025222" y="6187499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椭圆 75"/>
          <p:cNvSpPr/>
          <p:nvPr/>
        </p:nvSpPr>
        <p:spPr>
          <a:xfrm>
            <a:off x="7905379" y="4475141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椭圆 78"/>
          <p:cNvSpPr/>
          <p:nvPr/>
        </p:nvSpPr>
        <p:spPr>
          <a:xfrm>
            <a:off x="9484750" y="5037034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椭圆 79"/>
          <p:cNvSpPr/>
          <p:nvPr/>
        </p:nvSpPr>
        <p:spPr>
          <a:xfrm>
            <a:off x="4375615" y="5038494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椭圆 80"/>
          <p:cNvSpPr/>
          <p:nvPr/>
        </p:nvSpPr>
        <p:spPr>
          <a:xfrm>
            <a:off x="2563250" y="5641291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椭圆 81"/>
          <p:cNvSpPr/>
          <p:nvPr/>
        </p:nvSpPr>
        <p:spPr>
          <a:xfrm>
            <a:off x="5702540" y="4357841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椭圆 82"/>
          <p:cNvSpPr/>
          <p:nvPr/>
        </p:nvSpPr>
        <p:spPr>
          <a:xfrm>
            <a:off x="5872891" y="5894899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椭圆 83"/>
          <p:cNvSpPr/>
          <p:nvPr/>
        </p:nvSpPr>
        <p:spPr>
          <a:xfrm>
            <a:off x="397635" y="5390515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椭圆 84"/>
          <p:cNvSpPr/>
          <p:nvPr/>
        </p:nvSpPr>
        <p:spPr>
          <a:xfrm>
            <a:off x="9776753" y="6809767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椭圆 85"/>
          <p:cNvSpPr/>
          <p:nvPr/>
        </p:nvSpPr>
        <p:spPr>
          <a:xfrm>
            <a:off x="1909653" y="4577081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椭圆 86"/>
          <p:cNvSpPr/>
          <p:nvPr/>
        </p:nvSpPr>
        <p:spPr>
          <a:xfrm>
            <a:off x="4631427" y="4256446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0" name="直接连接符 89"/>
          <p:cNvCxnSpPr/>
          <p:nvPr/>
        </p:nvCxnSpPr>
        <p:spPr>
          <a:xfrm>
            <a:off x="4360373" y="2703897"/>
            <a:ext cx="330413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弧形 90"/>
          <p:cNvSpPr/>
          <p:nvPr/>
        </p:nvSpPr>
        <p:spPr>
          <a:xfrm>
            <a:off x="1181100" y="5057065"/>
            <a:ext cx="9694773" cy="4762500"/>
          </a:xfrm>
          <a:prstGeom prst="arc">
            <a:avLst>
              <a:gd fmla="val 11204256" name="adj1"/>
              <a:gd fmla="val 21186651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同心圆 33"/>
          <p:cNvSpPr/>
          <p:nvPr/>
        </p:nvSpPr>
        <p:spPr>
          <a:xfrm>
            <a:off x="2489001" y="4914799"/>
            <a:ext cx="266700" cy="241300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5380034" y="4926907"/>
            <a:ext cx="266700" cy="241300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6858718" y="5086350"/>
            <a:ext cx="266700" cy="241300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8152574" y="5322584"/>
            <a:ext cx="266700" cy="241300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136130" y="5279799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椭圆 41"/>
          <p:cNvSpPr/>
          <p:nvPr/>
        </p:nvSpPr>
        <p:spPr>
          <a:xfrm>
            <a:off x="2490748" y="6363872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椭圆 45"/>
          <p:cNvSpPr/>
          <p:nvPr/>
        </p:nvSpPr>
        <p:spPr>
          <a:xfrm>
            <a:off x="7549031" y="6329396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9207696" y="5338297"/>
            <a:ext cx="162796" cy="15240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同心圆 65"/>
          <p:cNvSpPr/>
          <p:nvPr/>
        </p:nvSpPr>
        <p:spPr>
          <a:xfrm>
            <a:off x="8064687" y="5027531"/>
            <a:ext cx="225629" cy="229479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11295" y="-19694"/>
            <a:ext cx="3102355" cy="3102355"/>
          </a:xfrm>
          <a:prstGeom prst="rect">
            <a:avLst/>
          </a:prstGeom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556799" y="1991376"/>
            <a:ext cx="5011346" cy="908383"/>
          </a:xfrm>
          <a:prstGeom prst="rect">
            <a:avLst/>
          </a:prstGeom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28949" y="2785254"/>
            <a:ext cx="7766977" cy="682811"/>
          </a:xfrm>
          <a:prstGeom prst="rect">
            <a:avLst/>
          </a:prstGeom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val="272156219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5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300" fill="hold" id="7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300" fill="hold" id="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300" fill="hold" id="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300" fill="hold" id="1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93" name="直接连接符 92"/>
          <p:cNvCxnSpPr/>
          <p:nvPr/>
        </p:nvCxnSpPr>
        <p:spPr>
          <a:xfrm flipH="1" flipV="1">
            <a:off x="10660490" y="17520"/>
            <a:ext cx="1531507" cy="11914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H="1">
            <a:off x="10760766" y="376696"/>
            <a:ext cx="1431231" cy="438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 flipV="1">
            <a:off x="8490855" y="-58446"/>
            <a:ext cx="3701141" cy="797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10304962" y="534383"/>
            <a:ext cx="1887035" cy="1500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 flipV="1">
            <a:off x="9821808" y="21900"/>
            <a:ext cx="2370189" cy="9592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 flipV="1">
            <a:off x="9675950" y="442399"/>
            <a:ext cx="2516048" cy="267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10469053" y="240911"/>
            <a:ext cx="1722946" cy="9680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H="1">
            <a:off x="10765326" y="17520"/>
            <a:ext cx="1426670" cy="11826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11111738" y="0"/>
            <a:ext cx="733848" cy="11257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flipV="1">
            <a:off x="11265003" y="21901"/>
            <a:ext cx="288867" cy="13403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H="1" flipV="1">
            <a:off x="11295771" y="21901"/>
            <a:ext cx="262659" cy="12045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 flipV="1">
            <a:off x="11001492" y="21900"/>
            <a:ext cx="928993" cy="12790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/>
          <p:cNvSpPr/>
          <p:nvPr/>
        </p:nvSpPr>
        <p:spPr>
          <a:xfrm flipH="1">
            <a:off x="11354422" y="563950"/>
            <a:ext cx="14535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6" name="椭圆 105"/>
          <p:cNvSpPr/>
          <p:nvPr/>
        </p:nvSpPr>
        <p:spPr>
          <a:xfrm flipH="1">
            <a:off x="11845585" y="1230833"/>
            <a:ext cx="14535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椭圆 106"/>
          <p:cNvSpPr/>
          <p:nvPr/>
        </p:nvSpPr>
        <p:spPr>
          <a:xfrm flipH="1">
            <a:off x="9593520" y="381079"/>
            <a:ext cx="14535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椭圆 107"/>
          <p:cNvSpPr/>
          <p:nvPr/>
        </p:nvSpPr>
        <p:spPr>
          <a:xfrm flipH="1">
            <a:off x="10706824" y="740250"/>
            <a:ext cx="14535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9" name="椭圆 108"/>
          <p:cNvSpPr/>
          <p:nvPr/>
        </p:nvSpPr>
        <p:spPr>
          <a:xfrm flipH="1">
            <a:off x="11106081" y="1089011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椭圆 109"/>
          <p:cNvSpPr/>
          <p:nvPr/>
        </p:nvSpPr>
        <p:spPr>
          <a:xfrm flipH="1">
            <a:off x="11906726" y="976196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1" name="椭圆 110"/>
          <p:cNvSpPr/>
          <p:nvPr/>
        </p:nvSpPr>
        <p:spPr>
          <a:xfrm flipH="1">
            <a:off x="12046912" y="676662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椭圆 111"/>
          <p:cNvSpPr/>
          <p:nvPr/>
        </p:nvSpPr>
        <p:spPr>
          <a:xfrm flipH="1">
            <a:off x="11684515" y="176277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椭圆 112"/>
          <p:cNvSpPr/>
          <p:nvPr/>
        </p:nvSpPr>
        <p:spPr>
          <a:xfrm flipH="1">
            <a:off x="10969508" y="483477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椭圆 113"/>
          <p:cNvSpPr/>
          <p:nvPr/>
        </p:nvSpPr>
        <p:spPr>
          <a:xfrm flipH="1">
            <a:off x="10923844" y="1010170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5" name="椭圆 114"/>
          <p:cNvSpPr/>
          <p:nvPr/>
        </p:nvSpPr>
        <p:spPr>
          <a:xfrm flipH="1">
            <a:off x="10835603" y="170269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同心圆 115"/>
          <p:cNvSpPr/>
          <p:nvPr/>
        </p:nvSpPr>
        <p:spPr>
          <a:xfrm flipH="1">
            <a:off x="11109065" y="1362240"/>
            <a:ext cx="245970" cy="219010"/>
          </a:xfrm>
          <a:prstGeom prst="donut">
            <a:avLst>
              <a:gd fmla="val 12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7" name="同心圆 116"/>
          <p:cNvSpPr/>
          <p:nvPr/>
        </p:nvSpPr>
        <p:spPr>
          <a:xfrm flipH="1">
            <a:off x="10097079" y="607472"/>
            <a:ext cx="245970" cy="219010"/>
          </a:xfrm>
          <a:prstGeom prst="donut">
            <a:avLst>
              <a:gd fmla="val 12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8" name="同心圆 117"/>
          <p:cNvSpPr/>
          <p:nvPr/>
        </p:nvSpPr>
        <p:spPr>
          <a:xfrm flipH="1">
            <a:off x="10690671" y="1171703"/>
            <a:ext cx="119884" cy="101840"/>
          </a:xfrm>
          <a:prstGeom prst="donut">
            <a:avLst>
              <a:gd fmla="val 28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9" name="同心圆 118"/>
          <p:cNvSpPr/>
          <p:nvPr/>
        </p:nvSpPr>
        <p:spPr>
          <a:xfrm flipH="1">
            <a:off x="11511119" y="1190318"/>
            <a:ext cx="119884" cy="101840"/>
          </a:xfrm>
          <a:prstGeom prst="donut">
            <a:avLst>
              <a:gd fmla="val 28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0" name="同心圆 119"/>
          <p:cNvSpPr/>
          <p:nvPr/>
        </p:nvSpPr>
        <p:spPr>
          <a:xfrm flipH="1">
            <a:off x="11712210" y="455538"/>
            <a:ext cx="119884" cy="101840"/>
          </a:xfrm>
          <a:prstGeom prst="donut">
            <a:avLst>
              <a:gd fmla="val 28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1" name="同心圆 120"/>
          <p:cNvSpPr/>
          <p:nvPr/>
        </p:nvSpPr>
        <p:spPr>
          <a:xfrm flipH="1">
            <a:off x="10039908" y="96365"/>
            <a:ext cx="119884" cy="101840"/>
          </a:xfrm>
          <a:prstGeom prst="donut">
            <a:avLst>
              <a:gd fmla="val 28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2" name="椭圆 121"/>
          <p:cNvSpPr/>
          <p:nvPr/>
        </p:nvSpPr>
        <p:spPr>
          <a:xfrm flipH="1">
            <a:off x="10381282" y="1147608"/>
            <a:ext cx="14535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4" name="直接连接符 123"/>
          <p:cNvCxnSpPr/>
          <p:nvPr/>
        </p:nvCxnSpPr>
        <p:spPr>
          <a:xfrm>
            <a:off x="389336" y="699153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/>
        </p:nvSpPr>
        <p:spPr>
          <a:xfrm>
            <a:off x="378047" y="336279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合作媒体</a:t>
            </a: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9336" y="699153"/>
            <a:ext cx="1063359" cy="1063359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20004" y="5163431"/>
            <a:ext cx="1296000" cy="58680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52872" y="4413546"/>
            <a:ext cx="1296000" cy="5868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67354" y="2170991"/>
            <a:ext cx="1296000" cy="586800"/>
          </a:xfrm>
          <a:prstGeom prst="rect">
            <a:avLst/>
          </a:prstGeom>
        </p:spPr>
      </p:pic>
      <p:pic>
        <p:nvPicPr>
          <p:cNvPr id="74" name="图片 73"/>
          <p:cNvPicPr/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28856" y="3672832"/>
            <a:ext cx="1296000" cy="586800"/>
          </a:xfrm>
          <a:prstGeom prst="rect">
            <a:avLst/>
          </a:prstGeom>
        </p:spPr>
      </p:pic>
      <p:pic>
        <p:nvPicPr>
          <p:cNvPr id="72" name="图片 71"/>
          <p:cNvPicPr/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69300" y="3672832"/>
            <a:ext cx="1296000" cy="586800"/>
          </a:xfrm>
          <a:prstGeom prst="rect">
            <a:avLst/>
          </a:prstGeom>
        </p:spPr>
      </p:pic>
      <p:pic>
        <p:nvPicPr>
          <p:cNvPr id="78" name="图片 77"/>
          <p:cNvPicPr/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59932" y="2911755"/>
            <a:ext cx="1296000" cy="5868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48063" y="1447596"/>
            <a:ext cx="1296000" cy="5868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45314" y="1443883"/>
            <a:ext cx="1296000" cy="58680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84227" y="1441093"/>
            <a:ext cx="1296000" cy="5868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00001" y="1446680"/>
            <a:ext cx="1296000" cy="586800"/>
          </a:xfrm>
          <a:prstGeom prst="rect">
            <a:avLst/>
          </a:prstGeom>
        </p:spPr>
      </p:pic>
      <p:pic>
        <p:nvPicPr>
          <p:cNvPr id="29" name="图片 28"/>
          <p:cNvPicPr/>
          <p:nvPr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09744" y="1446680"/>
            <a:ext cx="1296000" cy="586800"/>
          </a:xfrm>
          <a:prstGeom prst="rect">
            <a:avLst/>
          </a:prstGeom>
        </p:spPr>
      </p:pic>
      <p:pic>
        <p:nvPicPr>
          <p:cNvPr id="70" name="图片 69"/>
          <p:cNvPicPr/>
          <p:nvPr/>
        </p:nvPicPr>
        <p:blipFill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27027" y="1437960"/>
            <a:ext cx="1296000" cy="586800"/>
          </a:xfrm>
          <a:prstGeom prst="rect">
            <a:avLst/>
          </a:prstGeom>
        </p:spPr>
      </p:pic>
      <p:pic>
        <p:nvPicPr>
          <p:cNvPr id="79" name="图片 78"/>
          <p:cNvPicPr/>
          <p:nvPr/>
        </p:nvPicPr>
        <p:blipFill>
          <a:blip r:embed="rId1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80063" y="2911755"/>
            <a:ext cx="1296000" cy="586800"/>
          </a:xfrm>
          <a:prstGeom prst="rect">
            <a:avLst/>
          </a:prstGeom>
        </p:spPr>
      </p:pic>
      <p:pic>
        <p:nvPicPr>
          <p:cNvPr id="81" name="图片 80"/>
          <p:cNvPicPr/>
          <p:nvPr/>
        </p:nvPicPr>
        <p:blipFill>
          <a:blip r:embed="rId1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35735" y="3669123"/>
            <a:ext cx="1296000" cy="5868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1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07254" y="4413546"/>
            <a:ext cx="1296000" cy="5868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1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80063" y="4423661"/>
            <a:ext cx="1296000" cy="58680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1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48063" y="4429495"/>
            <a:ext cx="1296000" cy="586800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2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12189" y="4429495"/>
            <a:ext cx="1296000" cy="586800"/>
          </a:xfrm>
          <a:prstGeom prst="rect">
            <a:avLst/>
          </a:prstGeom>
        </p:spPr>
      </p:pic>
      <p:pic>
        <p:nvPicPr>
          <p:cNvPr id="80" name="图片 79"/>
          <p:cNvPicPr/>
          <p:nvPr/>
        </p:nvPicPr>
        <p:blipFill>
          <a:blip r:embed="rId2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68925" y="3672832"/>
            <a:ext cx="1296000" cy="586800"/>
          </a:xfrm>
          <a:prstGeom prst="rect">
            <a:avLst/>
          </a:prstGeom>
        </p:spPr>
      </p:pic>
      <p:pic>
        <p:nvPicPr>
          <p:cNvPr id="83" name="图片 82"/>
          <p:cNvPicPr/>
          <p:nvPr/>
        </p:nvPicPr>
        <p:blipFill>
          <a:blip r:embed="rId2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27027" y="2924700"/>
            <a:ext cx="1296000" cy="586800"/>
          </a:xfrm>
          <a:prstGeom prst="rect">
            <a:avLst/>
          </a:prstGeom>
        </p:spPr>
      </p:pic>
      <p:pic>
        <p:nvPicPr>
          <p:cNvPr id="77" name="图片 76"/>
          <p:cNvPicPr/>
          <p:nvPr/>
        </p:nvPicPr>
        <p:blipFill>
          <a:blip r:embed="rId2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09744" y="2911755"/>
            <a:ext cx="1296000" cy="586800"/>
          </a:xfrm>
          <a:prstGeom prst="rect">
            <a:avLst/>
          </a:prstGeom>
        </p:spPr>
      </p:pic>
      <p:pic>
        <p:nvPicPr>
          <p:cNvPr id="82" name="图片 81"/>
          <p:cNvPicPr/>
          <p:nvPr/>
        </p:nvPicPr>
        <p:blipFill>
          <a:blip r:embed="rId2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80063" y="3667708"/>
            <a:ext cx="1296000" cy="5868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2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80063" y="5179614"/>
            <a:ext cx="1296000" cy="586800"/>
          </a:xfrm>
          <a:prstGeom prst="rect">
            <a:avLst/>
          </a:prstGeom>
        </p:spPr>
      </p:pic>
      <p:pic>
        <p:nvPicPr>
          <p:cNvPr id="71" name="图片 70"/>
          <p:cNvPicPr/>
          <p:nvPr/>
        </p:nvPicPr>
        <p:blipFill>
          <a:blip r:embed="rId2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89740" y="5163431"/>
            <a:ext cx="1296000" cy="586800"/>
          </a:xfrm>
          <a:prstGeom prst="rect">
            <a:avLst/>
          </a:prstGeom>
        </p:spPr>
      </p:pic>
      <p:pic>
        <p:nvPicPr>
          <p:cNvPr id="76" name="图片 75"/>
          <p:cNvPicPr/>
          <p:nvPr/>
        </p:nvPicPr>
        <p:blipFill>
          <a:blip r:embed="rId2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56835" y="3669123"/>
            <a:ext cx="1296000" cy="586800"/>
          </a:xfrm>
          <a:prstGeom prst="rect">
            <a:avLst/>
          </a:prstGeom>
        </p:spPr>
      </p:pic>
      <p:pic>
        <p:nvPicPr>
          <p:cNvPr id="75" name="图片 74"/>
          <p:cNvPicPr/>
          <p:nvPr/>
        </p:nvPicPr>
        <p:blipFill>
          <a:blip r:embed="rId2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54872" y="5180468"/>
            <a:ext cx="1296000" cy="586800"/>
          </a:xfrm>
          <a:prstGeom prst="rect">
            <a:avLst/>
          </a:prstGeom>
        </p:spPr>
      </p:pic>
      <p:pic>
        <p:nvPicPr>
          <p:cNvPr id="85" name="图片 84"/>
          <p:cNvPicPr/>
          <p:nvPr/>
        </p:nvPicPr>
        <p:blipFill>
          <a:blip r:embed="rId2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45314" y="5163431"/>
            <a:ext cx="1296000" cy="586800"/>
          </a:xfrm>
          <a:prstGeom prst="rect">
            <a:avLst/>
          </a:prstGeom>
        </p:spPr>
      </p:pic>
      <p:pic>
        <p:nvPicPr>
          <p:cNvPr id="147" name="图片 146"/>
          <p:cNvPicPr/>
          <p:nvPr/>
        </p:nvPicPr>
        <p:blipFill>
          <a:blip r:embed="rId3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45314" y="2911755"/>
            <a:ext cx="1296000" cy="586800"/>
          </a:xfrm>
          <a:prstGeom prst="rect">
            <a:avLst/>
          </a:prstGeom>
        </p:spPr>
      </p:pic>
      <p:pic>
        <p:nvPicPr>
          <p:cNvPr id="151" name="图片 150"/>
          <p:cNvPicPr/>
          <p:nvPr/>
        </p:nvPicPr>
        <p:blipFill>
          <a:blip r:embed="rId3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09744" y="4435211"/>
            <a:ext cx="1296000" cy="586800"/>
          </a:xfrm>
          <a:prstGeom prst="rect">
            <a:avLst/>
          </a:prstGeom>
        </p:spPr>
      </p:pic>
      <p:pic>
        <p:nvPicPr>
          <p:cNvPr id="152" name="图片 151"/>
          <p:cNvPicPr/>
          <p:nvPr/>
        </p:nvPicPr>
        <p:blipFill>
          <a:blip r:embed="rId3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89740" y="2911755"/>
            <a:ext cx="1296000" cy="586800"/>
          </a:xfrm>
          <a:prstGeom prst="rect">
            <a:avLst/>
          </a:prstGeom>
        </p:spPr>
      </p:pic>
      <p:pic>
        <p:nvPicPr>
          <p:cNvPr id="158" name="图片 157"/>
          <p:cNvPicPr/>
          <p:nvPr/>
        </p:nvPicPr>
        <p:blipFill>
          <a:blip r:embed="rId3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69003" y="2911755"/>
            <a:ext cx="1296000" cy="586800"/>
          </a:xfrm>
          <a:prstGeom prst="rect">
            <a:avLst/>
          </a:prstGeom>
        </p:spPr>
      </p:pic>
      <p:pic>
        <p:nvPicPr>
          <p:cNvPr id="161" name="图片 160"/>
          <p:cNvPicPr/>
          <p:nvPr/>
        </p:nvPicPr>
        <p:blipFill>
          <a:blip r:embed="rId3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67027" y="5179614"/>
            <a:ext cx="1296000" cy="586800"/>
          </a:xfrm>
          <a:prstGeom prst="rect">
            <a:avLst/>
          </a:prstGeom>
        </p:spPr>
      </p:pic>
      <p:pic>
        <p:nvPicPr>
          <p:cNvPr id="162" name="图片 161"/>
          <p:cNvPicPr/>
          <p:nvPr/>
        </p:nvPicPr>
        <p:blipFill>
          <a:blip r:embed="rId3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65346" y="4398045"/>
            <a:ext cx="1296000" cy="586800"/>
          </a:xfrm>
          <a:prstGeom prst="rect">
            <a:avLst/>
          </a:prstGeom>
        </p:spPr>
      </p:pic>
      <p:pic>
        <p:nvPicPr>
          <p:cNvPr id="163" name="图片 162"/>
          <p:cNvPicPr/>
          <p:nvPr/>
        </p:nvPicPr>
        <p:blipFill>
          <a:blip r:embed="rId3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65346" y="1427942"/>
            <a:ext cx="1296000" cy="586800"/>
          </a:xfrm>
          <a:prstGeom prst="rect">
            <a:avLst/>
          </a:prstGeom>
        </p:spPr>
      </p:pic>
      <p:pic>
        <p:nvPicPr>
          <p:cNvPr id="164" name="图片 163"/>
          <p:cNvPicPr/>
          <p:nvPr/>
        </p:nvPicPr>
        <p:blipFill>
          <a:blip r:embed="rId3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09744" y="3662263"/>
            <a:ext cx="1296000" cy="586800"/>
          </a:xfrm>
          <a:prstGeom prst="rect">
            <a:avLst/>
          </a:prstGeom>
        </p:spPr>
      </p:pic>
      <p:pic>
        <p:nvPicPr>
          <p:cNvPr id="165" name="图片 164"/>
          <p:cNvPicPr/>
          <p:nvPr/>
        </p:nvPicPr>
        <p:blipFill>
          <a:blip r:embed="rId3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54872" y="2157585"/>
            <a:ext cx="1296000" cy="586800"/>
          </a:xfrm>
          <a:prstGeom prst="rect">
            <a:avLst/>
          </a:prstGeom>
        </p:spPr>
      </p:pic>
      <p:pic>
        <p:nvPicPr>
          <p:cNvPr id="166" name="图片 165"/>
          <p:cNvPicPr/>
          <p:nvPr/>
        </p:nvPicPr>
        <p:blipFill>
          <a:blip r:embed="rId3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00376" y="2136266"/>
            <a:ext cx="1296000" cy="586800"/>
          </a:xfrm>
          <a:prstGeom prst="rect">
            <a:avLst/>
          </a:prstGeom>
        </p:spPr>
      </p:pic>
      <p:pic>
        <p:nvPicPr>
          <p:cNvPr id="167" name="图片 166"/>
          <p:cNvPicPr/>
          <p:nvPr/>
        </p:nvPicPr>
        <p:blipFill>
          <a:blip r:embed="rId4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07254" y="5179614"/>
            <a:ext cx="1296000" cy="586800"/>
          </a:xfrm>
          <a:prstGeom prst="rect">
            <a:avLst/>
          </a:prstGeom>
        </p:spPr>
      </p:pic>
      <p:pic>
        <p:nvPicPr>
          <p:cNvPr id="168" name="图片 167"/>
          <p:cNvPicPr/>
          <p:nvPr/>
        </p:nvPicPr>
        <p:blipFill>
          <a:blip r:embed="rId4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09368" y="2170991"/>
            <a:ext cx="1296000" cy="586800"/>
          </a:xfrm>
          <a:prstGeom prst="rect">
            <a:avLst/>
          </a:prstGeom>
        </p:spPr>
      </p:pic>
      <p:pic>
        <p:nvPicPr>
          <p:cNvPr id="169" name="图片 168"/>
          <p:cNvPicPr/>
          <p:nvPr/>
        </p:nvPicPr>
        <p:blipFill>
          <a:blip r:embed="rId4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45314" y="2177819"/>
            <a:ext cx="1296000" cy="586800"/>
          </a:xfrm>
          <a:prstGeom prst="rect">
            <a:avLst/>
          </a:prstGeom>
        </p:spPr>
      </p:pic>
      <p:pic>
        <p:nvPicPr>
          <p:cNvPr id="170" name="图片 169"/>
          <p:cNvPicPr/>
          <p:nvPr/>
        </p:nvPicPr>
        <p:blipFill>
          <a:blip r:embed="rId4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10395" y="2157954"/>
            <a:ext cx="1296000" cy="586800"/>
          </a:xfrm>
          <a:prstGeom prst="rect">
            <a:avLst/>
          </a:prstGeom>
        </p:spPr>
      </p:pic>
      <p:pic>
        <p:nvPicPr>
          <p:cNvPr id="171" name="图片 170"/>
          <p:cNvPicPr/>
          <p:nvPr/>
        </p:nvPicPr>
        <p:blipFill>
          <a:blip r:embed="rId4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74637" y="2172312"/>
            <a:ext cx="1296000" cy="586800"/>
          </a:xfrm>
          <a:prstGeom prst="rect">
            <a:avLst/>
          </a:prstGeom>
        </p:spPr>
      </p:pic>
    </p:spTree>
    <p:extLst>
      <p:ext uri="{BB962C8B-B14F-4D97-AF65-F5344CB8AC3E}">
        <p14:creationId val="2901382887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7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8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3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8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9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5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7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9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0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1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3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5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1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12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5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7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2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13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4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4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14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5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5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15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6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6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6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6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0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17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3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74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5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7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9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2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18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8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8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9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4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19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7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98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9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20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03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04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5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6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20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0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21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1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1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8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21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22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3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22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2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0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id="23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33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34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5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23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2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id="24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4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4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8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24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5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52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3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4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id="25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5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5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26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6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6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0" name="曲线连接符 39"/>
          <p:cNvCxnSpPr/>
          <p:nvPr/>
        </p:nvCxnSpPr>
        <p:spPr>
          <a:xfrm flipV="1">
            <a:off x="-104130" y="381000"/>
            <a:ext cx="12296130" cy="6048400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曲线连接符 41"/>
          <p:cNvCxnSpPr/>
          <p:nvPr/>
        </p:nvCxnSpPr>
        <p:spPr>
          <a:xfrm flipV="1">
            <a:off x="-39365" y="927100"/>
            <a:ext cx="12231365" cy="4912834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/>
          <p:cNvCxnSpPr/>
          <p:nvPr/>
        </p:nvCxnSpPr>
        <p:spPr>
          <a:xfrm flipV="1">
            <a:off x="-104130" y="1466334"/>
            <a:ext cx="12335495" cy="3720608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/>
          <p:cNvCxnSpPr/>
          <p:nvPr/>
        </p:nvCxnSpPr>
        <p:spPr>
          <a:xfrm flipV="1">
            <a:off x="-104130" y="2016630"/>
            <a:ext cx="12249125" cy="2509381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/>
          <p:cNvCxnSpPr/>
          <p:nvPr/>
        </p:nvCxnSpPr>
        <p:spPr>
          <a:xfrm flipV="1">
            <a:off x="-151135" y="2629929"/>
            <a:ext cx="12421865" cy="1331423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曲线连接符 32"/>
          <p:cNvCxnSpPr/>
          <p:nvPr/>
        </p:nvCxnSpPr>
        <p:spPr>
          <a:xfrm flipV="1">
            <a:off x="0" y="0"/>
            <a:ext cx="12192000" cy="6858000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181100" y="1524000"/>
            <a:ext cx="2463800" cy="1384300"/>
            <a:chOff x="1181100" y="1524000"/>
            <a:chExt cx="2463800" cy="138430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>
              <a:off x="1181100" y="1524000"/>
              <a:ext cx="2463800" cy="1384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555750" y="1866900"/>
              <a:ext cx="762000" cy="7620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2692400" y="2031484"/>
              <a:ext cx="6400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医疗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644900" y="1524000"/>
            <a:ext cx="2463800" cy="1384300"/>
            <a:chOff x="3644900" y="1524000"/>
            <a:chExt cx="2463800" cy="138430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3644900" y="1524000"/>
              <a:ext cx="2463800" cy="13843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019550" y="1866900"/>
              <a:ext cx="762000" cy="7620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文本框 13"/>
            <p:cNvSpPr txBox="1"/>
            <p:nvPr/>
          </p:nvSpPr>
          <p:spPr>
            <a:xfrm>
              <a:off x="5156200" y="2031484"/>
              <a:ext cx="6400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地产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08700" y="1524000"/>
            <a:ext cx="2463800" cy="1384300"/>
            <a:chOff x="6108700" y="1524000"/>
            <a:chExt cx="2463800" cy="138430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6108700" y="1524000"/>
              <a:ext cx="2463800" cy="1384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303744" y="1755775"/>
              <a:ext cx="984250" cy="98425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文本框 15"/>
            <p:cNvSpPr txBox="1"/>
            <p:nvPr/>
          </p:nvSpPr>
          <p:spPr>
            <a:xfrm>
              <a:off x="7551518" y="2031484"/>
              <a:ext cx="6400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汽车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572500" y="1524000"/>
            <a:ext cx="2463800" cy="1384300"/>
            <a:chOff x="8572500" y="1524000"/>
            <a:chExt cx="2463800" cy="1384300"/>
          </a:xfr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8572500" y="1524000"/>
              <a:ext cx="2463800" cy="13843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878669" y="1866900"/>
              <a:ext cx="873125" cy="873125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0015318" y="2063234"/>
              <a:ext cx="6400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教育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181100" y="2908300"/>
            <a:ext cx="2463800" cy="1384300"/>
            <a:chOff x="1181100" y="2908300"/>
            <a:chExt cx="2463800" cy="1384300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181100" y="2908300"/>
              <a:ext cx="2463800" cy="13843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487269" y="3136384"/>
              <a:ext cx="781050" cy="78105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20"/>
            <p:cNvSpPr txBox="1"/>
            <p:nvPr/>
          </p:nvSpPr>
          <p:spPr>
            <a:xfrm>
              <a:off x="2692399" y="3415785"/>
              <a:ext cx="6400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媒体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644900" y="2908300"/>
            <a:ext cx="2463800" cy="1384300"/>
            <a:chOff x="3644900" y="2908300"/>
            <a:chExt cx="2463800" cy="1384300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3644900" y="2908300"/>
              <a:ext cx="2463800" cy="13843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933082" y="3136384"/>
              <a:ext cx="848468" cy="78105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5083765" y="3415785"/>
              <a:ext cx="6400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电商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08700" y="2908300"/>
            <a:ext cx="2463800" cy="1384300"/>
            <a:chOff x="6108700" y="2908300"/>
            <a:chExt cx="2463800" cy="1384300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7" name="矩形 6"/>
            <p:cNvSpPr/>
            <p:nvPr/>
          </p:nvSpPr>
          <p:spPr>
            <a:xfrm>
              <a:off x="6108700" y="2908300"/>
              <a:ext cx="2463800" cy="13843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375589" y="3136384"/>
              <a:ext cx="793371" cy="78105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文本框 24"/>
            <p:cNvSpPr txBox="1"/>
            <p:nvPr/>
          </p:nvSpPr>
          <p:spPr>
            <a:xfrm>
              <a:off x="7581198" y="3412634"/>
              <a:ext cx="6400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餐饮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572500" y="2908300"/>
            <a:ext cx="2463800" cy="1384300"/>
            <a:chOff x="8572500" y="2908300"/>
            <a:chExt cx="2463800" cy="1384300"/>
          </a:xfrm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8572500" y="2908300"/>
              <a:ext cx="2463800" cy="13843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algn="r" blurRad="508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951104" y="3136384"/>
              <a:ext cx="828209" cy="828209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文本框 26"/>
            <p:cNvSpPr txBox="1"/>
            <p:nvPr/>
          </p:nvSpPr>
          <p:spPr>
            <a:xfrm>
              <a:off x="10044998" y="3415785"/>
              <a:ext cx="6400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服务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67548" y="4285984"/>
            <a:ext cx="2463800" cy="1384300"/>
            <a:chOff x="8566150" y="4286300"/>
            <a:chExt cx="2463800" cy="1384300"/>
          </a:xfrm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grpSpPr>
        <p:sp>
          <p:nvSpPr>
            <p:cNvPr id="31" name="矩形 30"/>
            <p:cNvSpPr/>
            <p:nvPr/>
          </p:nvSpPr>
          <p:spPr>
            <a:xfrm>
              <a:off x="8566150" y="4286300"/>
              <a:ext cx="2463800" cy="13843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878669" y="4558253"/>
              <a:ext cx="952500" cy="840393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34"/>
            <p:cNvSpPr txBox="1"/>
            <p:nvPr/>
          </p:nvSpPr>
          <p:spPr>
            <a:xfrm>
              <a:off x="10044998" y="4799667"/>
              <a:ext cx="6400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金融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08700" y="4292600"/>
            <a:ext cx="2463800" cy="1384300"/>
            <a:chOff x="6108700" y="4292600"/>
            <a:chExt cx="2463800" cy="1384300"/>
          </a:xfrm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grpSpPr>
        <p:sp>
          <p:nvSpPr>
            <p:cNvPr id="30" name="矩形 29"/>
            <p:cNvSpPr/>
            <p:nvPr/>
          </p:nvSpPr>
          <p:spPr>
            <a:xfrm>
              <a:off x="6108700" y="4292600"/>
              <a:ext cx="2463800" cy="13843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367244" y="4558252"/>
              <a:ext cx="857250" cy="840393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文本框 36"/>
            <p:cNvSpPr txBox="1"/>
            <p:nvPr/>
          </p:nvSpPr>
          <p:spPr>
            <a:xfrm>
              <a:off x="7551518" y="4812268"/>
              <a:ext cx="6400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制造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44900" y="4292600"/>
            <a:ext cx="2463800" cy="1384300"/>
            <a:chOff x="3644900" y="4292600"/>
            <a:chExt cx="2463800" cy="1384300"/>
          </a:xfrm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3644900" y="4292600"/>
              <a:ext cx="2463800" cy="13843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929110" y="4572000"/>
              <a:ext cx="812268" cy="812268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38"/>
            <p:cNvSpPr txBox="1"/>
            <p:nvPr/>
          </p:nvSpPr>
          <p:spPr>
            <a:xfrm>
              <a:off x="4883874" y="4793467"/>
              <a:ext cx="10972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政府机关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81100" y="4292600"/>
            <a:ext cx="2463800" cy="1384300"/>
            <a:chOff x="1181100" y="4292600"/>
            <a:chExt cx="2463800" cy="1384300"/>
          </a:xfrm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grpSpPr>
        <p:sp>
          <p:nvSpPr>
            <p:cNvPr id="28" name="矩形 27"/>
            <p:cNvSpPr/>
            <p:nvPr/>
          </p:nvSpPr>
          <p:spPr>
            <a:xfrm>
              <a:off x="1181100" y="4292600"/>
              <a:ext cx="2463800" cy="13843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algn="bl" blurRad="50800" dir="189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401544" y="4463534"/>
              <a:ext cx="952500" cy="9525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文本框 56"/>
            <p:cNvSpPr txBox="1"/>
            <p:nvPr/>
          </p:nvSpPr>
          <p:spPr>
            <a:xfrm>
              <a:off x="2692399" y="4773524"/>
              <a:ext cx="640080" cy="36576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通信</a:t>
              </a: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1448248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1436959" y="49170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涉及行业</a:t>
            </a:r>
          </a:p>
        </p:txBody>
      </p:sp>
    </p:spTree>
    <p:extLst>
      <p:ext uri="{BB962C8B-B14F-4D97-AF65-F5344CB8AC3E}">
        <p14:creationId val="1545190056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-12211664" y="-3975409"/>
            <a:ext cx="26155383" cy="22501630"/>
            <a:chOff x="-12211664" y="-3975409"/>
            <a:chExt cx="26155383" cy="22501630"/>
          </a:xfrm>
        </p:grpSpPr>
        <p:sp>
          <p:nvSpPr>
            <p:cNvPr id="10" name="弧形 9"/>
            <p:cNvSpPr/>
            <p:nvPr/>
          </p:nvSpPr>
          <p:spPr>
            <a:xfrm>
              <a:off x="-12211664" y="0"/>
              <a:ext cx="24403664" cy="13804491"/>
            </a:xfrm>
            <a:prstGeom prst="arc">
              <a:avLst>
                <a:gd fmla="val 16200000" name="adj1"/>
                <a:gd fmla="val 21579603" name="adj2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弧形 12"/>
            <p:cNvSpPr/>
            <p:nvPr/>
          </p:nvSpPr>
          <p:spPr>
            <a:xfrm rot="265175">
              <a:off x="-7079806" y="-872249"/>
              <a:ext cx="19293260" cy="13549928"/>
            </a:xfrm>
            <a:prstGeom prst="arc">
              <a:avLst>
                <a:gd fmla="val 16200000" name="adj1"/>
                <a:gd fmla="val 21579603" name="adj2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弧形 13"/>
            <p:cNvSpPr/>
            <p:nvPr/>
          </p:nvSpPr>
          <p:spPr>
            <a:xfrm rot="667039">
              <a:off x="-6949177" y="-2396489"/>
              <a:ext cx="19293260" cy="13549928"/>
            </a:xfrm>
            <a:prstGeom prst="arc">
              <a:avLst>
                <a:gd fmla="val 16200000" name="adj1"/>
                <a:gd fmla="val 21024993" name="adj2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弧形 14"/>
            <p:cNvSpPr/>
            <p:nvPr/>
          </p:nvSpPr>
          <p:spPr>
            <a:xfrm rot="848162">
              <a:off x="-6949177" y="-3975409"/>
              <a:ext cx="19293260" cy="13549928"/>
            </a:xfrm>
            <a:prstGeom prst="arc">
              <a:avLst>
                <a:gd fmla="val 16200000" name="adj1"/>
                <a:gd fmla="val 21024993" name="adj2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弧形 15"/>
            <p:cNvSpPr/>
            <p:nvPr/>
          </p:nvSpPr>
          <p:spPr>
            <a:xfrm rot="1054644">
              <a:off x="-5969282" y="1756851"/>
              <a:ext cx="19293260" cy="13549928"/>
            </a:xfrm>
            <a:prstGeom prst="arc">
              <a:avLst>
                <a:gd fmla="val 13454952" name="adj1"/>
                <a:gd fmla="val 19905496" name="adj2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弧形 16"/>
            <p:cNvSpPr/>
            <p:nvPr/>
          </p:nvSpPr>
          <p:spPr>
            <a:xfrm rot="21253924">
              <a:off x="-5349540" y="4976292"/>
              <a:ext cx="19293260" cy="13549928"/>
            </a:xfrm>
            <a:prstGeom prst="arc">
              <a:avLst>
                <a:gd fmla="val 14350323" name="adj1"/>
                <a:gd fmla="val 19905496" name="adj2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弧形 17"/>
            <p:cNvSpPr/>
            <p:nvPr/>
          </p:nvSpPr>
          <p:spPr>
            <a:xfrm rot="1083825">
              <a:off x="-5465221" y="3020774"/>
              <a:ext cx="19293260" cy="13549928"/>
            </a:xfrm>
            <a:prstGeom prst="arc">
              <a:avLst>
                <a:gd fmla="val 13225388" name="adj1"/>
                <a:gd fmla="val 19275869" name="adj2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45491" y="3773415"/>
            <a:ext cx="795564" cy="795561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13060" y="4635561"/>
            <a:ext cx="943882" cy="943882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85770" y="2777783"/>
            <a:ext cx="675230" cy="682172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45491" y="1885171"/>
            <a:ext cx="712107" cy="63577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125125" y="2895886"/>
            <a:ext cx="364671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027-87854138      18986286119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77854" y="2018392"/>
            <a:ext cx="534125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湖北省武汉市洪山区街道口中部创意大厦2307室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25125" y="3862281"/>
            <a:ext cx="173069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whyuntuishou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35331" y="3260877"/>
            <a:ext cx="1562100" cy="15621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4277854" y="4922836"/>
            <a:ext cx="534125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@武汉云推手传媒有限公司</a:t>
            </a:r>
          </a:p>
        </p:txBody>
      </p:sp>
      <p:sp>
        <p:nvSpPr>
          <p:cNvPr id="20" name="饼形 19"/>
          <p:cNvSpPr/>
          <p:nvPr/>
        </p:nvSpPr>
        <p:spPr>
          <a:xfrm>
            <a:off x="10331560" y="5208741"/>
            <a:ext cx="3687097" cy="3298518"/>
          </a:xfrm>
          <a:prstGeom prst="pie">
            <a:avLst>
              <a:gd fmla="val 10807598" name="adj1"/>
              <a:gd fmla="val 16250147" name="adj2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48248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436959" y="49170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联系我们</a:t>
            </a:r>
          </a:p>
        </p:txBody>
      </p:sp>
    </p:spTree>
    <p:extLst>
      <p:ext uri="{BB962C8B-B14F-4D97-AF65-F5344CB8AC3E}">
        <p14:creationId val="2900366088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138967" y="3779024"/>
            <a:ext cx="514668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O</a:t>
            </a:r>
          </a:p>
        </p:txBody>
      </p:sp>
      <p:sp>
        <p:nvSpPr>
          <p:cNvPr id="3" name="梯形 2"/>
          <p:cNvSpPr/>
          <p:nvPr/>
        </p:nvSpPr>
        <p:spPr>
          <a:xfrm rot="5400000">
            <a:off x="4730002" y="3488282"/>
            <a:ext cx="2569029" cy="1166264"/>
          </a:xfrm>
          <a:prstGeom prst="trapezoid">
            <a:avLst>
              <a:gd fmla="val 43417" name="adj"/>
            </a:avLst>
          </a:prstGeom>
          <a:noFill/>
          <a:ln w="38100">
            <a:solidFill>
              <a:srgbClr val="316A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3400284" y="3779024"/>
            <a:ext cx="5667693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THANK Y  U FOR LISTENING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63338" y="0"/>
            <a:ext cx="3102355" cy="310235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223259701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32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dur="15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300" fill="hold" id="7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300" fill="hold" id="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300" fill="hold" id="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300" fill="hold" id="1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弧形 2"/>
          <p:cNvSpPr/>
          <p:nvPr/>
        </p:nvSpPr>
        <p:spPr>
          <a:xfrm rot="10800000">
            <a:off x="5553840" y="-1648521"/>
            <a:ext cx="4248702" cy="3366642"/>
          </a:xfrm>
          <a:prstGeom prst="arc">
            <a:avLst>
              <a:gd fmla="val 11595205" name="adj1"/>
              <a:gd fmla="val 0" name="adj2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弧形 3"/>
          <p:cNvSpPr/>
          <p:nvPr/>
        </p:nvSpPr>
        <p:spPr>
          <a:xfrm rot="10800000">
            <a:off x="7518757" y="-1765476"/>
            <a:ext cx="5188070" cy="3366642"/>
          </a:xfrm>
          <a:prstGeom prst="arc">
            <a:avLst>
              <a:gd fmla="val 12281735" name="adj1"/>
              <a:gd fmla="val 21475662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弧形 4"/>
          <p:cNvSpPr/>
          <p:nvPr/>
        </p:nvSpPr>
        <p:spPr>
          <a:xfrm rot="10800000">
            <a:off x="6407028" y="-1648521"/>
            <a:ext cx="5394904" cy="3366642"/>
          </a:xfrm>
          <a:prstGeom prst="arc">
            <a:avLst>
              <a:gd fmla="val 10777915" name="adj1"/>
              <a:gd fmla="val 43240" name="adj2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弧形 5"/>
          <p:cNvSpPr/>
          <p:nvPr/>
        </p:nvSpPr>
        <p:spPr>
          <a:xfrm rot="9869223">
            <a:off x="3768429" y="-1655168"/>
            <a:ext cx="5188070" cy="3043615"/>
          </a:xfrm>
          <a:prstGeom prst="arc">
            <a:avLst>
              <a:gd fmla="val 11936525" name="adj1"/>
              <a:gd fmla="val 779036" name="adj2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弧形 6"/>
          <p:cNvSpPr/>
          <p:nvPr/>
        </p:nvSpPr>
        <p:spPr>
          <a:xfrm rot="10800000">
            <a:off x="5084156" y="-1655168"/>
            <a:ext cx="5188070" cy="3043615"/>
          </a:xfrm>
          <a:prstGeom prst="arc">
            <a:avLst>
              <a:gd fmla="val 10996067" name="adj1"/>
              <a:gd fmla="val 21351808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弧形 7"/>
          <p:cNvSpPr/>
          <p:nvPr/>
        </p:nvSpPr>
        <p:spPr>
          <a:xfrm rot="10800000">
            <a:off x="5989052" y="-1648521"/>
            <a:ext cx="5188070" cy="2890467"/>
          </a:xfrm>
          <a:prstGeom prst="arc">
            <a:avLst>
              <a:gd fmla="val 11069650" name="adj1"/>
              <a:gd fmla="val 21351808" name="adj2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弧形 8"/>
          <p:cNvSpPr/>
          <p:nvPr/>
        </p:nvSpPr>
        <p:spPr>
          <a:xfrm rot="10800000">
            <a:off x="7678191" y="-1820631"/>
            <a:ext cx="2956727" cy="2778543"/>
          </a:xfrm>
          <a:prstGeom prst="arc">
            <a:avLst>
              <a:gd fmla="val 11895690" name="adj1"/>
              <a:gd fmla="val 20468634" name="adj2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弧形 9"/>
          <p:cNvSpPr/>
          <p:nvPr/>
        </p:nvSpPr>
        <p:spPr>
          <a:xfrm rot="11614006">
            <a:off x="9073670" y="-1509703"/>
            <a:ext cx="3413702" cy="2778543"/>
          </a:xfrm>
          <a:prstGeom prst="arc">
            <a:avLst>
              <a:gd fmla="val 11895690" name="adj1"/>
              <a:gd fmla="val 20468634" name="adj2"/>
            </a:avLst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845327" y="22269"/>
            <a:ext cx="581719" cy="12196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9410420" y="323011"/>
            <a:ext cx="2003698" cy="9189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 rot="10800000">
            <a:off x="8422408" y="272888"/>
            <a:ext cx="3589932" cy="969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0800000">
            <a:off x="7049073" y="323011"/>
            <a:ext cx="1363803" cy="914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 rot="10800000">
            <a:off x="7797598" y="272888"/>
            <a:ext cx="2653192" cy="12842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rot="10800000">
            <a:off x="8699161" y="297949"/>
            <a:ext cx="728820" cy="12798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10800000">
            <a:off x="5765594" y="228830"/>
            <a:ext cx="1398279" cy="12938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rot="10800000">
            <a:off x="6704605" y="323011"/>
            <a:ext cx="108606" cy="7894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心圆 19"/>
          <p:cNvSpPr/>
          <p:nvPr/>
        </p:nvSpPr>
        <p:spPr>
          <a:xfrm rot="10800000">
            <a:off x="4956218" y="877591"/>
            <a:ext cx="153109" cy="150949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1" name="同心圆 20"/>
          <p:cNvSpPr/>
          <p:nvPr/>
        </p:nvSpPr>
        <p:spPr>
          <a:xfrm rot="10800000">
            <a:off x="11305659" y="1187645"/>
            <a:ext cx="180979" cy="158725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2" name="同心圆 21"/>
          <p:cNvSpPr/>
          <p:nvPr/>
        </p:nvSpPr>
        <p:spPr>
          <a:xfrm rot="10800000">
            <a:off x="9624377" y="377312"/>
            <a:ext cx="180979" cy="158725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" name="同心圆 22"/>
          <p:cNvSpPr/>
          <p:nvPr/>
        </p:nvSpPr>
        <p:spPr>
          <a:xfrm rot="10800000">
            <a:off x="5637057" y="102793"/>
            <a:ext cx="180979" cy="158725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 rot="10800000">
            <a:off x="4435908" y="-31178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 rot="10800000">
            <a:off x="9313420" y="214410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 rot="10800000">
            <a:off x="8959640" y="877591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 rot="10800000">
            <a:off x="8653428" y="1419598"/>
            <a:ext cx="177404" cy="1707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 rot="10800000">
            <a:off x="7076579" y="1430374"/>
            <a:ext cx="177404" cy="1707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 rot="10800000">
            <a:off x="7697729" y="1461698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 rot="10800000">
            <a:off x="10011062" y="1550975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 rot="10800000">
            <a:off x="9855560" y="971792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 rot="10800000">
            <a:off x="9517262" y="729869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 rot="10800000">
            <a:off x="6691780" y="756256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 rot="10800000">
            <a:off x="6379571" y="1374949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/>
          <p:cNvSpPr/>
          <p:nvPr/>
        </p:nvSpPr>
        <p:spPr>
          <a:xfrm rot="10800000">
            <a:off x="7811307" y="830117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椭圆 35"/>
          <p:cNvSpPr/>
          <p:nvPr/>
        </p:nvSpPr>
        <p:spPr>
          <a:xfrm rot="10800000">
            <a:off x="7797598" y="139358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椭圆 36"/>
          <p:cNvSpPr/>
          <p:nvPr/>
        </p:nvSpPr>
        <p:spPr>
          <a:xfrm rot="10800000">
            <a:off x="8423653" y="332558"/>
            <a:ext cx="114567" cy="10528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/>
          <p:cNvSpPr/>
          <p:nvPr/>
        </p:nvSpPr>
        <p:spPr>
          <a:xfrm rot="10800000">
            <a:off x="10639684" y="581984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/>
          <p:nvPr/>
        </p:nvSpPr>
        <p:spPr>
          <a:xfrm rot="10800000">
            <a:off x="11957739" y="219524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 rot="10800000">
            <a:off x="9000565" y="1385654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椭圆 40"/>
          <p:cNvSpPr/>
          <p:nvPr/>
        </p:nvSpPr>
        <p:spPr>
          <a:xfrm rot="10800000">
            <a:off x="5132979" y="265268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椭圆 41"/>
          <p:cNvSpPr/>
          <p:nvPr/>
        </p:nvSpPr>
        <p:spPr>
          <a:xfrm rot="10800000">
            <a:off x="4765165" y="921476"/>
            <a:ext cx="110471" cy="10024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椭圆 42"/>
          <p:cNvSpPr/>
          <p:nvPr/>
        </p:nvSpPr>
        <p:spPr>
          <a:xfrm rot="10800000">
            <a:off x="5370067" y="1411575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同心圆 43"/>
          <p:cNvSpPr/>
          <p:nvPr/>
        </p:nvSpPr>
        <p:spPr>
          <a:xfrm rot="10800000">
            <a:off x="4435908" y="1158008"/>
            <a:ext cx="127589" cy="134517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6" name="同心圆 45"/>
          <p:cNvSpPr/>
          <p:nvPr/>
        </p:nvSpPr>
        <p:spPr>
          <a:xfrm rot="10800000">
            <a:off x="6720047" y="214410"/>
            <a:ext cx="127589" cy="134517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 rot="10800000">
            <a:off x="11685613" y="297949"/>
            <a:ext cx="121361" cy="1381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/>
          <p:cNvSpPr/>
          <p:nvPr/>
        </p:nvSpPr>
        <p:spPr>
          <a:xfrm rot="10800000">
            <a:off x="10937520" y="261906"/>
            <a:ext cx="121361" cy="1381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9" name="直接连接符 48"/>
          <p:cNvCxnSpPr>
            <a:stCxn id="20" idx="5"/>
          </p:cNvCxnSpPr>
          <p:nvPr/>
        </p:nvCxnSpPr>
        <p:spPr>
          <a:xfrm rot="10800000">
            <a:off x="4499702" y="22269"/>
            <a:ext cx="478939" cy="8774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 rot="10800000">
            <a:off x="6314959" y="-68000"/>
            <a:ext cx="177404" cy="1707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/>
          <p:cNvSpPr/>
          <p:nvPr/>
        </p:nvSpPr>
        <p:spPr>
          <a:xfrm rot="10800000">
            <a:off x="8659747" y="-38322"/>
            <a:ext cx="177404" cy="1707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椭圆 51"/>
          <p:cNvSpPr/>
          <p:nvPr/>
        </p:nvSpPr>
        <p:spPr>
          <a:xfrm rot="10800000">
            <a:off x="10107375" y="-46793"/>
            <a:ext cx="177404" cy="1707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 rot="10800000">
            <a:off x="4685166" y="415958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椭圆 53"/>
          <p:cNvSpPr/>
          <p:nvPr/>
        </p:nvSpPr>
        <p:spPr>
          <a:xfrm rot="10800000">
            <a:off x="6802251" y="1542332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/>
          <p:cNvSpPr/>
          <p:nvPr/>
        </p:nvSpPr>
        <p:spPr>
          <a:xfrm rot="10800000">
            <a:off x="5730510" y="1172724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椭圆 55"/>
          <p:cNvSpPr/>
          <p:nvPr/>
        </p:nvSpPr>
        <p:spPr>
          <a:xfrm rot="10800000">
            <a:off x="9197503" y="1171764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/>
          <p:cNvSpPr/>
          <p:nvPr/>
        </p:nvSpPr>
        <p:spPr>
          <a:xfrm rot="10800000">
            <a:off x="10427351" y="775249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椭圆 57"/>
          <p:cNvSpPr/>
          <p:nvPr/>
        </p:nvSpPr>
        <p:spPr>
          <a:xfrm rot="10800000">
            <a:off x="8297069" y="1619491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/>
          <p:cNvSpPr/>
          <p:nvPr/>
        </p:nvSpPr>
        <p:spPr>
          <a:xfrm rot="10800000">
            <a:off x="8181471" y="608428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/>
          <p:cNvSpPr/>
          <p:nvPr/>
        </p:nvSpPr>
        <p:spPr>
          <a:xfrm rot="10800000">
            <a:off x="11896909" y="940207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/>
          <p:cNvSpPr/>
          <p:nvPr/>
        </p:nvSpPr>
        <p:spPr>
          <a:xfrm rot="10800000">
            <a:off x="5532361" y="6635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/>
          <p:cNvSpPr/>
          <p:nvPr/>
        </p:nvSpPr>
        <p:spPr>
          <a:xfrm rot="10800000">
            <a:off x="10870874" y="1475277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/>
          <p:cNvSpPr/>
          <p:nvPr/>
        </p:nvSpPr>
        <p:spPr>
          <a:xfrm rot="10800000">
            <a:off x="9023913" y="1686188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弧形 63"/>
          <p:cNvSpPr/>
          <p:nvPr/>
        </p:nvSpPr>
        <p:spPr>
          <a:xfrm rot="10800000">
            <a:off x="4835370" y="-1925823"/>
            <a:ext cx="6578748" cy="3132732"/>
          </a:xfrm>
          <a:prstGeom prst="arc">
            <a:avLst>
              <a:gd fmla="val 11204256" name="adj1"/>
              <a:gd fmla="val 21186651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同心圆 64"/>
          <p:cNvSpPr/>
          <p:nvPr/>
        </p:nvSpPr>
        <p:spPr>
          <a:xfrm rot="10800000">
            <a:off x="10345614" y="1141765"/>
            <a:ext cx="180979" cy="158725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6" name="同心圆 65"/>
          <p:cNvSpPr/>
          <p:nvPr/>
        </p:nvSpPr>
        <p:spPr>
          <a:xfrm rot="10800000">
            <a:off x="8383797" y="1133800"/>
            <a:ext cx="180979" cy="158725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7" name="同心圆 66"/>
          <p:cNvSpPr/>
          <p:nvPr/>
        </p:nvSpPr>
        <p:spPr>
          <a:xfrm rot="10800000">
            <a:off x="7380381" y="1028920"/>
            <a:ext cx="180979" cy="158725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8" name="同心圆 67"/>
          <p:cNvSpPr/>
          <p:nvPr/>
        </p:nvSpPr>
        <p:spPr>
          <a:xfrm rot="10800000">
            <a:off x="6502387" y="873527"/>
            <a:ext cx="180979" cy="158725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 rot="10800000">
            <a:off x="11267231" y="889604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椭圆 69"/>
          <p:cNvSpPr/>
          <p:nvPr/>
        </p:nvSpPr>
        <p:spPr>
          <a:xfrm rot="10800000">
            <a:off x="10348004" y="176510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椭圆 70"/>
          <p:cNvSpPr/>
          <p:nvPr/>
        </p:nvSpPr>
        <p:spPr>
          <a:xfrm rot="10800000">
            <a:off x="6915519" y="199188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椭圆 71"/>
          <p:cNvSpPr/>
          <p:nvPr/>
        </p:nvSpPr>
        <p:spPr>
          <a:xfrm rot="10800000">
            <a:off x="5856902" y="921669"/>
            <a:ext cx="110471" cy="10024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同心圆 72"/>
          <p:cNvSpPr/>
          <p:nvPr/>
        </p:nvSpPr>
        <p:spPr>
          <a:xfrm rot="10800000">
            <a:off x="6589896" y="1075387"/>
            <a:ext cx="153109" cy="150949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5" name="弧形 74"/>
          <p:cNvSpPr/>
          <p:nvPr/>
        </p:nvSpPr>
        <p:spPr>
          <a:xfrm rot="10800000">
            <a:off x="3008051" y="-1685964"/>
            <a:ext cx="8506022" cy="3132732"/>
          </a:xfrm>
          <a:prstGeom prst="arc">
            <a:avLst>
              <a:gd fmla="val 11204256" name="adj1"/>
              <a:gd fmla="val 21496931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弧形 75"/>
          <p:cNvSpPr/>
          <p:nvPr/>
        </p:nvSpPr>
        <p:spPr>
          <a:xfrm rot="10800000">
            <a:off x="1997806" y="-1704415"/>
            <a:ext cx="8506022" cy="3495228"/>
          </a:xfrm>
          <a:prstGeom prst="arc">
            <a:avLst>
              <a:gd fmla="val 11204256" name="adj1"/>
              <a:gd fmla="val 35852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弧形 76"/>
          <p:cNvSpPr/>
          <p:nvPr/>
        </p:nvSpPr>
        <p:spPr>
          <a:xfrm rot="9869223">
            <a:off x="453150" y="-1642239"/>
            <a:ext cx="5188070" cy="3043615"/>
          </a:xfrm>
          <a:prstGeom prst="arc">
            <a:avLst>
              <a:gd fmla="val 11936525" name="adj1"/>
              <a:gd fmla="val 779036" name="adj2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弧形 77"/>
          <p:cNvSpPr/>
          <p:nvPr/>
        </p:nvSpPr>
        <p:spPr>
          <a:xfrm rot="10800000">
            <a:off x="196057" y="-1705670"/>
            <a:ext cx="5394904" cy="3366642"/>
          </a:xfrm>
          <a:prstGeom prst="arc">
            <a:avLst>
              <a:gd fmla="val 10777915" name="adj1"/>
              <a:gd fmla="val 43240" name="adj2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弧形 78"/>
          <p:cNvSpPr/>
          <p:nvPr/>
        </p:nvSpPr>
        <p:spPr>
          <a:xfrm rot="10800000">
            <a:off x="1267293" y="-1648522"/>
            <a:ext cx="4927086" cy="3327946"/>
          </a:xfrm>
          <a:prstGeom prst="arc">
            <a:avLst>
              <a:gd fmla="val 10777915" name="adj1"/>
              <a:gd fmla="val 0" name="adj2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弧形 80"/>
          <p:cNvSpPr/>
          <p:nvPr/>
        </p:nvSpPr>
        <p:spPr>
          <a:xfrm rot="10800000">
            <a:off x="1617080" y="-1668393"/>
            <a:ext cx="7297959" cy="3090723"/>
          </a:xfrm>
          <a:prstGeom prst="arc">
            <a:avLst>
              <a:gd fmla="val 11165493" name="adj1"/>
              <a:gd fmla="val 21496931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弧形 81"/>
          <p:cNvSpPr/>
          <p:nvPr/>
        </p:nvSpPr>
        <p:spPr>
          <a:xfrm rot="10800000">
            <a:off x="606835" y="-1686844"/>
            <a:ext cx="7297959" cy="3448358"/>
          </a:xfrm>
          <a:prstGeom prst="arc">
            <a:avLst>
              <a:gd fmla="val 10981041" name="adj1"/>
              <a:gd fmla="val 35852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弧形 82"/>
          <p:cNvSpPr/>
          <p:nvPr/>
        </p:nvSpPr>
        <p:spPr>
          <a:xfrm rot="10800000">
            <a:off x="2711185" y="-1626823"/>
            <a:ext cx="5394904" cy="3366642"/>
          </a:xfrm>
          <a:prstGeom prst="arc">
            <a:avLst>
              <a:gd fmla="val 10777915" name="adj1"/>
              <a:gd fmla="val 43240" name="adj2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5" name="直接连接符 84"/>
          <p:cNvCxnSpPr/>
          <p:nvPr/>
        </p:nvCxnSpPr>
        <p:spPr>
          <a:xfrm>
            <a:off x="460650" y="311134"/>
            <a:ext cx="1916869" cy="8508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endCxn id="103" idx="4"/>
          </p:cNvCxnSpPr>
          <p:nvPr/>
        </p:nvCxnSpPr>
        <p:spPr>
          <a:xfrm flipV="1">
            <a:off x="-16592" y="24995"/>
            <a:ext cx="1766656" cy="15147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331835" y="315370"/>
            <a:ext cx="1304703" cy="8466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1382233" y="19316"/>
            <a:ext cx="2538216" cy="1189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4526712" y="51233"/>
            <a:ext cx="1337685" cy="11979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4862179" y="431029"/>
            <a:ext cx="103899" cy="7309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同心圆 92"/>
          <p:cNvSpPr/>
          <p:nvPr/>
        </p:nvSpPr>
        <p:spPr>
          <a:xfrm>
            <a:off x="6492225" y="508732"/>
            <a:ext cx="146474" cy="139768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4" name="同心圆 93"/>
          <p:cNvSpPr/>
          <p:nvPr/>
        </p:nvSpPr>
        <p:spPr>
          <a:xfrm>
            <a:off x="391272" y="214444"/>
            <a:ext cx="173137" cy="146968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5" name="同心圆 94"/>
          <p:cNvSpPr/>
          <p:nvPr/>
        </p:nvSpPr>
        <p:spPr>
          <a:xfrm>
            <a:off x="1999696" y="964755"/>
            <a:ext cx="173137" cy="146968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6" name="同心圆 95"/>
          <p:cNvSpPr/>
          <p:nvPr/>
        </p:nvSpPr>
        <p:spPr>
          <a:xfrm>
            <a:off x="5814227" y="1218940"/>
            <a:ext cx="173137" cy="146968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7030778" y="1397133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椭圆 97"/>
          <p:cNvSpPr/>
          <p:nvPr/>
        </p:nvSpPr>
        <p:spPr>
          <a:xfrm>
            <a:off x="2300599" y="1104417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9" name="椭圆 98"/>
          <p:cNvSpPr/>
          <p:nvPr/>
        </p:nvSpPr>
        <p:spPr>
          <a:xfrm>
            <a:off x="2639049" y="490359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椭圆 99"/>
          <p:cNvSpPr/>
          <p:nvPr/>
        </p:nvSpPr>
        <p:spPr>
          <a:xfrm>
            <a:off x="2931991" y="-11500"/>
            <a:ext cx="169716" cy="1581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椭圆 100"/>
          <p:cNvSpPr/>
          <p:nvPr/>
        </p:nvSpPr>
        <p:spPr>
          <a:xfrm>
            <a:off x="4440508" y="-21478"/>
            <a:ext cx="169716" cy="1581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2" name="椭圆 101"/>
          <p:cNvSpPr/>
          <p:nvPr/>
        </p:nvSpPr>
        <p:spPr>
          <a:xfrm>
            <a:off x="3794933" y="-37984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椭圆 102"/>
          <p:cNvSpPr/>
          <p:nvPr/>
        </p:nvSpPr>
        <p:spPr>
          <a:xfrm>
            <a:off x="1697222" y="-67827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椭圆 103"/>
          <p:cNvSpPr/>
          <p:nvPr/>
        </p:nvSpPr>
        <p:spPr>
          <a:xfrm>
            <a:off x="1845985" y="468454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5" name="椭圆 104"/>
          <p:cNvSpPr/>
          <p:nvPr/>
        </p:nvSpPr>
        <p:spPr>
          <a:xfrm>
            <a:off x="2169622" y="692458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6" name="椭圆 105"/>
          <p:cNvSpPr/>
          <p:nvPr/>
        </p:nvSpPr>
        <p:spPr>
          <a:xfrm>
            <a:off x="4872663" y="668025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椭圆 106"/>
          <p:cNvSpPr/>
          <p:nvPr/>
        </p:nvSpPr>
        <p:spPr>
          <a:xfrm>
            <a:off x="5171342" y="95160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椭圆 107"/>
          <p:cNvSpPr/>
          <p:nvPr/>
        </p:nvSpPr>
        <p:spPr>
          <a:xfrm>
            <a:off x="3801650" y="599635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9" name="椭圆 108"/>
          <p:cNvSpPr/>
          <p:nvPr/>
        </p:nvSpPr>
        <p:spPr>
          <a:xfrm>
            <a:off x="3814765" y="1239228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椭圆 109"/>
          <p:cNvSpPr/>
          <p:nvPr/>
        </p:nvSpPr>
        <p:spPr>
          <a:xfrm>
            <a:off x="3211922" y="1055672"/>
            <a:ext cx="109602" cy="9749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1" name="椭圆 110"/>
          <p:cNvSpPr/>
          <p:nvPr/>
        </p:nvSpPr>
        <p:spPr>
          <a:xfrm>
            <a:off x="1095841" y="829389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椭圆 112"/>
          <p:cNvSpPr/>
          <p:nvPr/>
        </p:nvSpPr>
        <p:spPr>
          <a:xfrm>
            <a:off x="2663928" y="85248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椭圆 113"/>
          <p:cNvSpPr/>
          <p:nvPr/>
        </p:nvSpPr>
        <p:spPr>
          <a:xfrm>
            <a:off x="6363914" y="1122644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5" name="椭圆 114"/>
          <p:cNvSpPr/>
          <p:nvPr/>
        </p:nvSpPr>
        <p:spPr>
          <a:xfrm>
            <a:off x="6715789" y="515044"/>
            <a:ext cx="105684" cy="928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椭圆 115"/>
          <p:cNvSpPr/>
          <p:nvPr/>
        </p:nvSpPr>
        <p:spPr>
          <a:xfrm>
            <a:off x="6137100" y="61248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同心圆 116"/>
          <p:cNvSpPr/>
          <p:nvPr/>
        </p:nvSpPr>
        <p:spPr>
          <a:xfrm>
            <a:off x="7014402" y="264301"/>
            <a:ext cx="122060" cy="124553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8" name="同心圆 117"/>
          <p:cNvSpPr/>
          <p:nvPr/>
        </p:nvSpPr>
        <p:spPr>
          <a:xfrm>
            <a:off x="4829245" y="1138005"/>
            <a:ext cx="122060" cy="124553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800494" y="1090699"/>
            <a:ext cx="116101" cy="12788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1" name="直接连接符 120"/>
          <p:cNvCxnSpPr>
            <a:stCxn id="93" idx="5"/>
          </p:cNvCxnSpPr>
          <p:nvPr/>
        </p:nvCxnSpPr>
        <p:spPr>
          <a:xfrm>
            <a:off x="6617248" y="628032"/>
            <a:ext cx="458184" cy="8124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椭圆 121"/>
          <p:cNvSpPr/>
          <p:nvPr/>
        </p:nvSpPr>
        <p:spPr>
          <a:xfrm>
            <a:off x="5169123" y="1365908"/>
            <a:ext cx="169716" cy="1581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3" name="椭圆 122"/>
          <p:cNvSpPr/>
          <p:nvPr/>
        </p:nvSpPr>
        <p:spPr>
          <a:xfrm>
            <a:off x="2925946" y="1338428"/>
            <a:ext cx="169716" cy="1581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4" name="椭圆 123"/>
          <p:cNvSpPr/>
          <p:nvPr/>
        </p:nvSpPr>
        <p:spPr>
          <a:xfrm>
            <a:off x="1541050" y="1346272"/>
            <a:ext cx="169716" cy="1581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5" name="椭圆 124"/>
          <p:cNvSpPr/>
          <p:nvPr/>
        </p:nvSpPr>
        <p:spPr>
          <a:xfrm>
            <a:off x="6851265" y="1032086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6" name="椭圆 125"/>
          <p:cNvSpPr/>
          <p:nvPr/>
        </p:nvSpPr>
        <p:spPr>
          <a:xfrm>
            <a:off x="4825922" y="-10855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7" name="椭圆 126"/>
          <p:cNvSpPr/>
          <p:nvPr/>
        </p:nvSpPr>
        <p:spPr>
          <a:xfrm>
            <a:off x="5851220" y="331376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8" name="椭圆 127"/>
          <p:cNvSpPr/>
          <p:nvPr/>
        </p:nvSpPr>
        <p:spPr>
          <a:xfrm>
            <a:off x="2534467" y="332265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9" name="椭圆 128"/>
          <p:cNvSpPr/>
          <p:nvPr/>
        </p:nvSpPr>
        <p:spPr>
          <a:xfrm>
            <a:off x="1357915" y="699409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0" name="椭圆 129"/>
          <p:cNvSpPr/>
          <p:nvPr/>
        </p:nvSpPr>
        <p:spPr>
          <a:xfrm>
            <a:off x="3395882" y="-82299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1" name="椭圆 130"/>
          <p:cNvSpPr/>
          <p:nvPr/>
        </p:nvSpPr>
        <p:spPr>
          <a:xfrm>
            <a:off x="3506470" y="853873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2" name="椭圆 131"/>
          <p:cNvSpPr/>
          <p:nvPr/>
        </p:nvSpPr>
        <p:spPr>
          <a:xfrm>
            <a:off x="-47961" y="546669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3" name="椭圆 132"/>
          <p:cNvSpPr/>
          <p:nvPr/>
        </p:nvSpPr>
        <p:spPr>
          <a:xfrm>
            <a:off x="6040782" y="1411090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4" name="椭圆 133"/>
          <p:cNvSpPr/>
          <p:nvPr/>
        </p:nvSpPr>
        <p:spPr>
          <a:xfrm>
            <a:off x="933612" y="51233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5" name="椭圆 134"/>
          <p:cNvSpPr/>
          <p:nvPr/>
        </p:nvSpPr>
        <p:spPr>
          <a:xfrm>
            <a:off x="2700536" y="-144055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6" name="同心圆 135"/>
          <p:cNvSpPr/>
          <p:nvPr/>
        </p:nvSpPr>
        <p:spPr>
          <a:xfrm>
            <a:off x="1309714" y="256926"/>
            <a:ext cx="173137" cy="146968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7" name="同心圆 136"/>
          <p:cNvSpPr/>
          <p:nvPr/>
        </p:nvSpPr>
        <p:spPr>
          <a:xfrm>
            <a:off x="3186517" y="264301"/>
            <a:ext cx="173137" cy="146968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8" name="同心圆 137"/>
          <p:cNvSpPr/>
          <p:nvPr/>
        </p:nvSpPr>
        <p:spPr>
          <a:xfrm>
            <a:off x="4146772" y="411338"/>
            <a:ext cx="173137" cy="146968"/>
          </a:xfrm>
          <a:prstGeom prst="donut">
            <a:avLst>
              <a:gd fmla="val 19737" name="adj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9" name="同心圆 138"/>
          <p:cNvSpPr/>
          <p:nvPr/>
        </p:nvSpPr>
        <p:spPr>
          <a:xfrm>
            <a:off x="4986397" y="505295"/>
            <a:ext cx="173137" cy="146968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431456" y="479236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1" name="椭圆 140"/>
          <p:cNvSpPr/>
          <p:nvPr/>
        </p:nvSpPr>
        <p:spPr>
          <a:xfrm>
            <a:off x="1310848" y="1139509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2" name="椭圆 141"/>
          <p:cNvSpPr/>
          <p:nvPr/>
        </p:nvSpPr>
        <p:spPr>
          <a:xfrm>
            <a:off x="4594588" y="1118511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3" name="椭圆 142"/>
          <p:cNvSpPr/>
          <p:nvPr/>
        </p:nvSpPr>
        <p:spPr>
          <a:xfrm>
            <a:off x="5671362" y="514865"/>
            <a:ext cx="105684" cy="928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4" name="同心圆 143"/>
          <p:cNvSpPr/>
          <p:nvPr/>
        </p:nvSpPr>
        <p:spPr>
          <a:xfrm>
            <a:off x="4929342" y="325588"/>
            <a:ext cx="146474" cy="139768"/>
          </a:xfrm>
          <a:prstGeom prst="donut">
            <a:avLst>
              <a:gd fmla="val 19737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0" y="5921828"/>
            <a:ext cx="12192000" cy="1024160"/>
            <a:chOff x="0" y="5921828"/>
            <a:chExt cx="12192000" cy="1024160"/>
          </a:xfrm>
        </p:grpSpPr>
        <p:sp>
          <p:nvSpPr>
            <p:cNvPr id="299" name="同心圆 298"/>
            <p:cNvSpPr/>
            <p:nvPr/>
          </p:nvSpPr>
          <p:spPr>
            <a:xfrm>
              <a:off x="7478496" y="6761391"/>
              <a:ext cx="167489" cy="179758"/>
            </a:xfrm>
            <a:prstGeom prst="donut">
              <a:avLst>
                <a:gd fmla="val 19737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00" name="同心圆 299"/>
            <p:cNvSpPr/>
            <p:nvPr/>
          </p:nvSpPr>
          <p:spPr>
            <a:xfrm>
              <a:off x="502249" y="6382902"/>
              <a:ext cx="197976" cy="189018"/>
            </a:xfrm>
            <a:prstGeom prst="donut">
              <a:avLst>
                <a:gd fmla="val 19737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05" name="椭圆 304"/>
            <p:cNvSpPr/>
            <p:nvPr/>
          </p:nvSpPr>
          <p:spPr>
            <a:xfrm>
              <a:off x="3072509" y="6737761"/>
              <a:ext cx="194065" cy="20338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6" name="椭圆 305"/>
            <p:cNvSpPr/>
            <p:nvPr/>
          </p:nvSpPr>
          <p:spPr>
            <a:xfrm>
              <a:off x="3407479" y="6092309"/>
              <a:ext cx="194065" cy="2033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7" name="椭圆 306"/>
            <p:cNvSpPr/>
            <p:nvPr/>
          </p:nvSpPr>
          <p:spPr>
            <a:xfrm>
              <a:off x="5132421" y="6079477"/>
              <a:ext cx="194065" cy="2033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8" name="椭圆 307"/>
            <p:cNvSpPr/>
            <p:nvPr/>
          </p:nvSpPr>
          <p:spPr>
            <a:xfrm>
              <a:off x="4452934" y="6042175"/>
              <a:ext cx="194065" cy="20338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9" name="椭圆 308"/>
            <p:cNvSpPr/>
            <p:nvPr/>
          </p:nvSpPr>
          <p:spPr>
            <a:xfrm>
              <a:off x="1995560" y="6019866"/>
              <a:ext cx="120846" cy="1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0" name="椭圆 309"/>
            <p:cNvSpPr/>
            <p:nvPr/>
          </p:nvSpPr>
          <p:spPr>
            <a:xfrm>
              <a:off x="2165667" y="6709588"/>
              <a:ext cx="120846" cy="1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3" name="椭圆 312"/>
            <p:cNvSpPr/>
            <p:nvPr/>
          </p:nvSpPr>
          <p:spPr>
            <a:xfrm>
              <a:off x="5968109" y="6229488"/>
              <a:ext cx="120846" cy="1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9" name="椭圆 318"/>
            <p:cNvSpPr/>
            <p:nvPr/>
          </p:nvSpPr>
          <p:spPr>
            <a:xfrm>
              <a:off x="3100959" y="6216739"/>
              <a:ext cx="120846" cy="1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1" name="椭圆 320"/>
            <p:cNvSpPr/>
            <p:nvPr/>
          </p:nvSpPr>
          <p:spPr>
            <a:xfrm>
              <a:off x="7734134" y="6769508"/>
              <a:ext cx="120846" cy="11938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2" name="椭圆 321"/>
            <p:cNvSpPr/>
            <p:nvPr/>
          </p:nvSpPr>
          <p:spPr>
            <a:xfrm>
              <a:off x="7072422" y="6185871"/>
              <a:ext cx="120846" cy="1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3" name="同心圆 322"/>
            <p:cNvSpPr/>
            <p:nvPr/>
          </p:nvSpPr>
          <p:spPr>
            <a:xfrm>
              <a:off x="8075589" y="6447023"/>
              <a:ext cx="139571" cy="160190"/>
            </a:xfrm>
            <a:prstGeom prst="donut">
              <a:avLst>
                <a:gd fmla="val 19737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32" name="椭圆 331"/>
            <p:cNvSpPr/>
            <p:nvPr/>
          </p:nvSpPr>
          <p:spPr>
            <a:xfrm>
              <a:off x="5573131" y="6093139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3" name="椭圆 332"/>
            <p:cNvSpPr/>
            <p:nvPr/>
          </p:nvSpPr>
          <p:spPr>
            <a:xfrm>
              <a:off x="6745527" y="6533289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4" name="椭圆 333"/>
            <p:cNvSpPr/>
            <p:nvPr/>
          </p:nvSpPr>
          <p:spPr>
            <a:xfrm>
              <a:off x="2952926" y="6534432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6" name="椭圆 335"/>
            <p:cNvSpPr/>
            <p:nvPr/>
          </p:nvSpPr>
          <p:spPr>
            <a:xfrm>
              <a:off x="3937926" y="6001255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8" name="椭圆 337"/>
            <p:cNvSpPr/>
            <p:nvPr/>
          </p:nvSpPr>
          <p:spPr>
            <a:xfrm>
              <a:off x="0" y="6810182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0" name="椭圆 339"/>
            <p:cNvSpPr/>
            <p:nvPr/>
          </p:nvSpPr>
          <p:spPr>
            <a:xfrm>
              <a:off x="1122397" y="6172992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1" name="椭圆 340"/>
            <p:cNvSpPr/>
            <p:nvPr/>
          </p:nvSpPr>
          <p:spPr>
            <a:xfrm>
              <a:off x="3142818" y="5921828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3" name="同心圆 342"/>
            <p:cNvSpPr/>
            <p:nvPr/>
          </p:nvSpPr>
          <p:spPr>
            <a:xfrm>
              <a:off x="1552458" y="6437538"/>
              <a:ext cx="197976" cy="189018"/>
            </a:xfrm>
            <a:prstGeom prst="donut">
              <a:avLst>
                <a:gd fmla="val 19737" name="adj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44" name="同心圆 343"/>
            <p:cNvSpPr/>
            <p:nvPr/>
          </p:nvSpPr>
          <p:spPr>
            <a:xfrm>
              <a:off x="3698523" y="6447023"/>
              <a:ext cx="197976" cy="189018"/>
            </a:xfrm>
            <a:prstGeom prst="donut">
              <a:avLst>
                <a:gd fmla="val 19737" name="adj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45" name="同心圆 344"/>
            <p:cNvSpPr/>
            <p:nvPr/>
          </p:nvSpPr>
          <p:spPr>
            <a:xfrm>
              <a:off x="4796176" y="6571920"/>
              <a:ext cx="197976" cy="189018"/>
            </a:xfrm>
            <a:prstGeom prst="donut">
              <a:avLst>
                <a:gd fmla="val 19737" name="adj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46" name="同心圆 345"/>
            <p:cNvSpPr/>
            <p:nvPr/>
          </p:nvSpPr>
          <p:spPr>
            <a:xfrm>
              <a:off x="5756628" y="6756970"/>
              <a:ext cx="197976" cy="189018"/>
            </a:xfrm>
            <a:prstGeom prst="donut">
              <a:avLst>
                <a:gd fmla="val 19737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47" name="椭圆 346"/>
            <p:cNvSpPr/>
            <p:nvPr/>
          </p:nvSpPr>
          <p:spPr>
            <a:xfrm>
              <a:off x="548197" y="6723455"/>
              <a:ext cx="194065" cy="20338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0" name="椭圆 349"/>
            <p:cNvSpPr/>
            <p:nvPr/>
          </p:nvSpPr>
          <p:spPr>
            <a:xfrm>
              <a:off x="6539864" y="6769278"/>
              <a:ext cx="120846" cy="11938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1" name="同心圆 350"/>
            <p:cNvSpPr/>
            <p:nvPr/>
          </p:nvSpPr>
          <p:spPr>
            <a:xfrm>
              <a:off x="5691388" y="6525844"/>
              <a:ext cx="167489" cy="179758"/>
            </a:xfrm>
            <a:prstGeom prst="donut">
              <a:avLst>
                <a:gd fmla="val 19737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69" name="同心圆 368"/>
            <p:cNvSpPr/>
            <p:nvPr/>
          </p:nvSpPr>
          <p:spPr>
            <a:xfrm rot="10800000">
              <a:off x="10690775" y="6662332"/>
              <a:ext cx="189397" cy="175017"/>
            </a:xfrm>
            <a:prstGeom prst="donut">
              <a:avLst>
                <a:gd fmla="val 19737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70" name="同心圆 369"/>
            <p:cNvSpPr/>
            <p:nvPr/>
          </p:nvSpPr>
          <p:spPr>
            <a:xfrm rot="10800000">
              <a:off x="6517997" y="6359634"/>
              <a:ext cx="189397" cy="175017"/>
            </a:xfrm>
            <a:prstGeom prst="donut">
              <a:avLst>
                <a:gd fmla="val 19737" name="adj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71" name="椭圆 370"/>
            <p:cNvSpPr/>
            <p:nvPr/>
          </p:nvSpPr>
          <p:spPr>
            <a:xfrm rot="10800000">
              <a:off x="5260979" y="6211913"/>
              <a:ext cx="115609" cy="110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2" name="椭圆 371"/>
            <p:cNvSpPr/>
            <p:nvPr/>
          </p:nvSpPr>
          <p:spPr>
            <a:xfrm rot="10800000">
              <a:off x="10365355" y="6482710"/>
              <a:ext cx="185655" cy="18832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3" name="椭圆 382"/>
            <p:cNvSpPr/>
            <p:nvPr/>
          </p:nvSpPr>
          <p:spPr>
            <a:xfrm rot="10800000">
              <a:off x="8779029" y="6399954"/>
              <a:ext cx="115609" cy="110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4" name="椭圆 383"/>
            <p:cNvSpPr/>
            <p:nvPr/>
          </p:nvSpPr>
          <p:spPr>
            <a:xfrm rot="10800000">
              <a:off x="9434203" y="6612984"/>
              <a:ext cx="119895" cy="11609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7" name="椭圆 386"/>
            <p:cNvSpPr/>
            <p:nvPr/>
          </p:nvSpPr>
          <p:spPr>
            <a:xfrm rot="10800000">
              <a:off x="5990473" y="6538789"/>
              <a:ext cx="115609" cy="110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1" name="同心圆 390"/>
            <p:cNvSpPr/>
            <p:nvPr/>
          </p:nvSpPr>
          <p:spPr>
            <a:xfrm rot="10800000">
              <a:off x="7651358" y="6482710"/>
              <a:ext cx="133523" cy="148324"/>
            </a:xfrm>
            <a:prstGeom prst="donut">
              <a:avLst>
                <a:gd fmla="val 19737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92" name="椭圆 391"/>
            <p:cNvSpPr/>
            <p:nvPr/>
          </p:nvSpPr>
          <p:spPr>
            <a:xfrm rot="10800000">
              <a:off x="12064995" y="6535080"/>
              <a:ext cx="127005" cy="1522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4" name="椭圆 393"/>
            <p:cNvSpPr/>
            <p:nvPr/>
          </p:nvSpPr>
          <p:spPr>
            <a:xfrm rot="10800000">
              <a:off x="7227429" y="6171312"/>
              <a:ext cx="185655" cy="1883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5" name="椭圆 394"/>
            <p:cNvSpPr/>
            <p:nvPr/>
          </p:nvSpPr>
          <p:spPr>
            <a:xfrm rot="10800000">
              <a:off x="9681277" y="6204037"/>
              <a:ext cx="185655" cy="1883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6" name="椭圆 395"/>
            <p:cNvSpPr/>
            <p:nvPr/>
          </p:nvSpPr>
          <p:spPr>
            <a:xfrm rot="10800000">
              <a:off x="11196238" y="6194696"/>
              <a:ext cx="185655" cy="1883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7" name="椭圆 396"/>
            <p:cNvSpPr/>
            <p:nvPr/>
          </p:nvSpPr>
          <p:spPr>
            <a:xfrm rot="10800000">
              <a:off x="5521830" y="6704945"/>
              <a:ext cx="51131" cy="522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5" name="椭圆 404"/>
            <p:cNvSpPr/>
            <p:nvPr/>
          </p:nvSpPr>
          <p:spPr>
            <a:xfrm rot="10800000">
              <a:off x="6408430" y="6253607"/>
              <a:ext cx="51131" cy="522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3" name="椭圆 412"/>
            <p:cNvSpPr/>
            <p:nvPr/>
          </p:nvSpPr>
          <p:spPr>
            <a:xfrm rot="10800000">
              <a:off x="11448059" y="6440920"/>
              <a:ext cx="185655" cy="18832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4" name="椭圆 413"/>
            <p:cNvSpPr/>
            <p:nvPr/>
          </p:nvSpPr>
          <p:spPr>
            <a:xfrm rot="10800000">
              <a:off x="7855923" y="6465925"/>
              <a:ext cx="185655" cy="18832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5435248" y="2359797"/>
            <a:ext cx="1497330" cy="457200"/>
          </a:xfrm>
          <a:prstGeom prst="rect">
            <a:avLst/>
          </a:prstGeom>
          <a:noFill/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txBody>
          <a:bodyPr rtlCol="0" wrap="none">
            <a:spAutoFit/>
          </a:bodyPr>
          <a:lstStyle/>
          <a:p>
            <a:r>
              <a:rPr altLang="zh-CN" lang="en-US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cxnSp>
        <p:nvCxnSpPr>
          <p:cNvPr id="420" name="直接连接符 419"/>
          <p:cNvCxnSpPr/>
          <p:nvPr/>
        </p:nvCxnSpPr>
        <p:spPr>
          <a:xfrm>
            <a:off x="5503909" y="2834162"/>
            <a:ext cx="139409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2" name="矩形 421"/>
          <p:cNvSpPr/>
          <p:nvPr/>
        </p:nvSpPr>
        <p:spPr>
          <a:xfrm>
            <a:off x="1617388" y="3393130"/>
            <a:ext cx="566167" cy="4871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3" name="矩形 422"/>
          <p:cNvSpPr/>
          <p:nvPr/>
        </p:nvSpPr>
        <p:spPr>
          <a:xfrm>
            <a:off x="2232090" y="3523412"/>
            <a:ext cx="422411" cy="3568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4" name="矩形 423"/>
          <p:cNvSpPr/>
          <p:nvPr/>
        </p:nvSpPr>
        <p:spPr>
          <a:xfrm>
            <a:off x="1758715" y="3939333"/>
            <a:ext cx="422411" cy="3568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5" name="矩形 424"/>
          <p:cNvSpPr/>
          <p:nvPr/>
        </p:nvSpPr>
        <p:spPr>
          <a:xfrm>
            <a:off x="2232090" y="3939355"/>
            <a:ext cx="422411" cy="35684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8" name="文本框 427"/>
          <p:cNvSpPr txBox="1"/>
          <p:nvPr/>
        </p:nvSpPr>
        <p:spPr>
          <a:xfrm>
            <a:off x="1611669" y="4499704"/>
            <a:ext cx="1097280" cy="365760"/>
          </a:xfrm>
          <a:prstGeom prst="rect">
            <a:avLst/>
          </a:prstGeom>
          <a:noFill/>
          <a:effectLst>
            <a:outerShdw algn="ctr" blurRad="50800" dir="3600000" dist="76200" rotWithShape="0">
              <a:srgbClr val="000000">
                <a:alpha val="0"/>
              </a:srgb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关于我们</a:t>
            </a:r>
          </a:p>
        </p:txBody>
      </p:sp>
      <p:sp>
        <p:nvSpPr>
          <p:cNvPr id="433" name="文本框 432"/>
          <p:cNvSpPr txBox="1"/>
          <p:nvPr/>
        </p:nvSpPr>
        <p:spPr>
          <a:xfrm>
            <a:off x="4417005" y="4470044"/>
            <a:ext cx="1097280" cy="365760"/>
          </a:xfrm>
          <a:prstGeom prst="rect">
            <a:avLst/>
          </a:prstGeom>
          <a:noFill/>
          <a:effectLst>
            <a:outerShdw algn="ctr" blurRad="50800" dir="3600000" dist="76200" rotWithShape="0">
              <a:srgbClr val="000000">
                <a:alpha val="0"/>
              </a:srgb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服务项目</a:t>
            </a:r>
          </a:p>
        </p:txBody>
      </p:sp>
      <p:sp>
        <p:nvSpPr>
          <p:cNvPr id="435" name="矩形 434"/>
          <p:cNvSpPr/>
          <p:nvPr/>
        </p:nvSpPr>
        <p:spPr>
          <a:xfrm>
            <a:off x="4567258" y="3310065"/>
            <a:ext cx="793209" cy="986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36" name="图片 4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1164380">
            <a:off x="5022460" y="3889863"/>
            <a:ext cx="488106" cy="488106"/>
          </a:xfrm>
          <a:prstGeom prst="rect">
            <a:avLst/>
          </a:prstGeom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</p:pic>
      <p:cxnSp>
        <p:nvCxnSpPr>
          <p:cNvPr id="439" name="直接连接符 438"/>
          <p:cNvCxnSpPr/>
          <p:nvPr/>
        </p:nvCxnSpPr>
        <p:spPr>
          <a:xfrm>
            <a:off x="4715594" y="3510712"/>
            <a:ext cx="50651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直接连接符 445"/>
          <p:cNvCxnSpPr/>
          <p:nvPr/>
        </p:nvCxnSpPr>
        <p:spPr>
          <a:xfrm>
            <a:off x="4649900" y="3625012"/>
            <a:ext cx="62931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直接连接符 447"/>
          <p:cNvCxnSpPr/>
          <p:nvPr/>
        </p:nvCxnSpPr>
        <p:spPr>
          <a:xfrm>
            <a:off x="4649205" y="3731117"/>
            <a:ext cx="62931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直接连接符 448"/>
          <p:cNvCxnSpPr/>
          <p:nvPr/>
        </p:nvCxnSpPr>
        <p:spPr>
          <a:xfrm>
            <a:off x="4655555" y="3854246"/>
            <a:ext cx="62931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直接连接符 456"/>
          <p:cNvCxnSpPr/>
          <p:nvPr/>
        </p:nvCxnSpPr>
        <p:spPr>
          <a:xfrm>
            <a:off x="4652448" y="4197780"/>
            <a:ext cx="310949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连接符 459"/>
          <p:cNvCxnSpPr/>
          <p:nvPr/>
        </p:nvCxnSpPr>
        <p:spPr>
          <a:xfrm>
            <a:off x="4655623" y="4088883"/>
            <a:ext cx="392179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直接连接符 462"/>
          <p:cNvCxnSpPr/>
          <p:nvPr/>
        </p:nvCxnSpPr>
        <p:spPr>
          <a:xfrm>
            <a:off x="4655623" y="3983783"/>
            <a:ext cx="51483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文本框 471"/>
          <p:cNvSpPr txBox="1"/>
          <p:nvPr/>
        </p:nvSpPr>
        <p:spPr>
          <a:xfrm>
            <a:off x="6956698" y="4470044"/>
            <a:ext cx="1097280" cy="365760"/>
          </a:xfrm>
          <a:prstGeom prst="rect">
            <a:avLst/>
          </a:prstGeom>
          <a:noFill/>
          <a:effectLst>
            <a:outerShdw algn="ctr" blurRad="50800" dir="3600000" dist="76200" rotWithShape="0">
              <a:srgbClr val="000000">
                <a:alpha val="0"/>
              </a:srgb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优势介绍</a:t>
            </a:r>
          </a:p>
        </p:txBody>
      </p:sp>
      <p:sp>
        <p:nvSpPr>
          <p:cNvPr id="473" name="文本框 472"/>
          <p:cNvSpPr txBox="1"/>
          <p:nvPr/>
        </p:nvSpPr>
        <p:spPr>
          <a:xfrm>
            <a:off x="9448590" y="4469688"/>
            <a:ext cx="1097280" cy="365760"/>
          </a:xfrm>
          <a:prstGeom prst="rect">
            <a:avLst/>
          </a:prstGeom>
          <a:noFill/>
          <a:effectLst>
            <a:outerShdw algn="ctr" blurRad="50800" dir="3600000" dist="76200" rotWithShape="0">
              <a:srgbClr val="000000">
                <a:alpha val="0"/>
              </a:srgb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联系我们</a:t>
            </a:r>
          </a:p>
        </p:txBody>
      </p:sp>
      <p:sp>
        <p:nvSpPr>
          <p:cNvPr id="474" name="泪滴形 473"/>
          <p:cNvSpPr/>
          <p:nvPr/>
        </p:nvSpPr>
        <p:spPr>
          <a:xfrm rot="10800000">
            <a:off x="9440473" y="3242288"/>
            <a:ext cx="1157505" cy="1158910"/>
          </a:xfrm>
          <a:prstGeom prst="teardrop">
            <a:avLst/>
          </a:prstGeom>
          <a:solidFill>
            <a:srgbClr val="F2F2F2"/>
          </a:solidFill>
          <a:ln>
            <a:solidFill>
              <a:schemeClr val="bg1">
                <a:lumMod val="85000"/>
              </a:schemeClr>
            </a:solidFill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5" name="文本框 474"/>
          <p:cNvSpPr txBox="1"/>
          <p:nvPr/>
        </p:nvSpPr>
        <p:spPr>
          <a:xfrm>
            <a:off x="9529335" y="3331139"/>
            <a:ext cx="182880" cy="1005840"/>
          </a:xfrm>
          <a:prstGeom prst="rect">
            <a:avLst/>
          </a:prstGeom>
          <a:noFill/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b="1" lang="zh-CN" sz="6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！</a:t>
            </a:r>
          </a:p>
        </p:txBody>
      </p:sp>
      <p:pic>
        <p:nvPicPr>
          <p:cNvPr id="477" name="图片 4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77847" y="3337839"/>
            <a:ext cx="1063359" cy="1063359"/>
          </a:xfrm>
          <a:prstGeom prst="rect">
            <a:avLst/>
          </a:prstGeom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val="2500403740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7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8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9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23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4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25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29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31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35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6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37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1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5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49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3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7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1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5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9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73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6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mph" presetID="32" presetSubtype="0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" fill="hold" id="79">
                                          <p:stCondLst>
                                            <p:cond delay="54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" fill="hold" id="80">
                                          <p:stCondLst>
                                            <p:cond delay="108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" fill="hold" id="8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" fill="hold" id="82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3101"/>
                            </p:stCondLst>
                            <p:childTnLst>
                              <p:par>
                                <p:cTn fill="hold" grpId="0" id="8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6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3401"/>
                            </p:stCondLst>
                            <p:childTnLst>
                              <p:par>
                                <p:cTn fill="hold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901"/>
                            </p:stCondLst>
                            <p:childTnLst>
                              <p:par>
                                <p:cTn fill="hold" id="9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4401"/>
                            </p:stCondLst>
                            <p:childTnLst>
                              <p:par>
                                <p:cTn fill="hold" grpId="0" id="9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4701"/>
                            </p:stCondLst>
                            <p:childTnLst>
                              <p:par>
                                <p:cTn fill="hold" grpId="1" id="10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4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07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5451"/>
                            </p:stCondLst>
                            <p:childTnLst>
                              <p:par>
                                <p:cTn fill="hold" grpId="0" id="109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" fill="hold" id="11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" fill="hold" id="112">
                                          <p:stCondLst>
                                            <p:cond delay="267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" fill="hold" id="11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" fill="hold" id="114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17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18" nodeType="withEffect" presetClass="emph" presetID="32" presetSubtype="0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" fill="hold" id="120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" fill="hold" id="121">
                                          <p:stCondLst>
                                            <p:cond delay="267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" fill="hold" id="12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" fill="hold" id="123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"/>
      <p:bldP grpId="0" spid="422"/>
      <p:bldP grpId="0" spid="423"/>
      <p:bldP grpId="0" spid="424"/>
      <p:bldP grpId="0" spid="425"/>
      <p:bldP grpId="0" spid="428"/>
      <p:bldP grpId="0" spid="433"/>
      <p:bldP grpId="0" spid="435"/>
      <p:bldP grpId="0" spid="472"/>
      <p:bldP grpId="0" spid="473"/>
      <p:bldP grpId="0" spid="474"/>
      <p:bldP grpId="0" spid="475"/>
      <p:bldP grpId="1" spid="475"/>
      <p:bldP grpId="2" spid="47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6" name="组合 235"/>
          <p:cNvGrpSpPr/>
          <p:nvPr/>
        </p:nvGrpSpPr>
        <p:grpSpPr>
          <a:xfrm>
            <a:off x="0" y="-187198"/>
            <a:ext cx="1307732" cy="1733935"/>
            <a:chOff x="0" y="-187198"/>
            <a:chExt cx="1307732" cy="1733935"/>
          </a:xfrm>
        </p:grpSpPr>
        <p:sp>
          <p:nvSpPr>
            <p:cNvPr id="22" name="同心圆 21"/>
            <p:cNvSpPr/>
            <p:nvPr/>
          </p:nvSpPr>
          <p:spPr>
            <a:xfrm>
              <a:off x="61950" y="181419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68613" y="6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0" name="直接连接符 109"/>
            <p:cNvCxnSpPr>
              <a:stCxn id="23" idx="5"/>
            </p:cNvCxnSpPr>
            <p:nvPr/>
          </p:nvCxnSpPr>
          <p:spPr>
            <a:xfrm>
              <a:off x="269845" y="170176"/>
              <a:ext cx="267268" cy="2643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椭圆 112"/>
            <p:cNvSpPr/>
            <p:nvPr/>
          </p:nvSpPr>
          <p:spPr>
            <a:xfrm>
              <a:off x="497525" y="409161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78191" y="1377327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5" name="直接连接符 114"/>
            <p:cNvCxnSpPr>
              <a:endCxn id="114" idx="0"/>
            </p:cNvCxnSpPr>
            <p:nvPr/>
          </p:nvCxnSpPr>
          <p:spPr>
            <a:xfrm flipH="1">
              <a:off x="259624" y="553171"/>
              <a:ext cx="289776" cy="82415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3" idx="3"/>
            </p:cNvCxnSpPr>
            <p:nvPr/>
          </p:nvCxnSpPr>
          <p:spPr>
            <a:xfrm flipH="1">
              <a:off x="259625" y="553761"/>
              <a:ext cx="261751" cy="4262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椭圆 124"/>
            <p:cNvSpPr/>
            <p:nvPr/>
          </p:nvSpPr>
          <p:spPr>
            <a:xfrm>
              <a:off x="155226" y="95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26" name="直接连接符 125"/>
            <p:cNvCxnSpPr>
              <a:stCxn id="113" idx="5"/>
            </p:cNvCxnSpPr>
            <p:nvPr/>
          </p:nvCxnSpPr>
          <p:spPr>
            <a:xfrm>
              <a:off x="636540" y="553761"/>
              <a:ext cx="97779" cy="33712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同心圆 128"/>
            <p:cNvSpPr/>
            <p:nvPr/>
          </p:nvSpPr>
          <p:spPr>
            <a:xfrm>
              <a:off x="683711" y="866937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130" name="直接连接符 129"/>
            <p:cNvCxnSpPr/>
            <p:nvPr/>
          </p:nvCxnSpPr>
          <p:spPr>
            <a:xfrm flipH="1">
              <a:off x="647179" y="445576"/>
              <a:ext cx="362115" cy="124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椭圆 131"/>
            <p:cNvSpPr/>
            <p:nvPr/>
          </p:nvSpPr>
          <p:spPr>
            <a:xfrm>
              <a:off x="991925" y="3743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34" name="直接连接符 133"/>
            <p:cNvCxnSpPr>
              <a:stCxn id="132" idx="3"/>
            </p:cNvCxnSpPr>
            <p:nvPr/>
          </p:nvCxnSpPr>
          <p:spPr>
            <a:xfrm flipH="1">
              <a:off x="916537" y="477151"/>
              <a:ext cx="92757" cy="75312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/>
            <p:cNvSpPr/>
            <p:nvPr/>
          </p:nvSpPr>
          <p:spPr>
            <a:xfrm>
              <a:off x="865753" y="1205131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40" name="直接连接符 139"/>
            <p:cNvCxnSpPr/>
            <p:nvPr/>
          </p:nvCxnSpPr>
          <p:spPr>
            <a:xfrm flipH="1">
              <a:off x="578958" y="461826"/>
              <a:ext cx="419902" cy="38620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椭圆 142"/>
            <p:cNvSpPr/>
            <p:nvPr/>
          </p:nvSpPr>
          <p:spPr>
            <a:xfrm>
              <a:off x="482997" y="820653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7" name="椭圆 206"/>
            <p:cNvSpPr/>
            <p:nvPr/>
          </p:nvSpPr>
          <p:spPr>
            <a:xfrm>
              <a:off x="222607" y="445576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1179314" y="8480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9" name="同心圆 208"/>
            <p:cNvSpPr/>
            <p:nvPr/>
          </p:nvSpPr>
          <p:spPr>
            <a:xfrm>
              <a:off x="468318" y="136498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0" name="同心圆 209"/>
            <p:cNvSpPr/>
            <p:nvPr/>
          </p:nvSpPr>
          <p:spPr>
            <a:xfrm>
              <a:off x="407318" y="1122761"/>
              <a:ext cx="177491" cy="165451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1" name="同心圆 210"/>
            <p:cNvSpPr/>
            <p:nvPr/>
          </p:nvSpPr>
          <p:spPr>
            <a:xfrm>
              <a:off x="968370" y="349531"/>
              <a:ext cx="167237" cy="163978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222" name="直接连接符 221"/>
            <p:cNvCxnSpPr>
              <a:stCxn id="209" idx="4"/>
              <a:endCxn id="208" idx="1"/>
            </p:cNvCxnSpPr>
            <p:nvPr/>
          </p:nvCxnSpPr>
          <p:spPr>
            <a:xfrm>
              <a:off x="522318" y="244498"/>
              <a:ext cx="674365" cy="62117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>
              <a:endCxn id="22" idx="6"/>
            </p:cNvCxnSpPr>
            <p:nvPr/>
          </p:nvCxnSpPr>
          <p:spPr>
            <a:xfrm flipH="1">
              <a:off x="169950" y="201688"/>
              <a:ext cx="298714" cy="3373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flipH="1">
              <a:off x="1062435" y="-60434"/>
              <a:ext cx="245297" cy="43436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>
              <a:endCxn id="209" idx="0"/>
            </p:cNvCxnSpPr>
            <p:nvPr/>
          </p:nvCxnSpPr>
          <p:spPr>
            <a:xfrm>
              <a:off x="403479" y="-187198"/>
              <a:ext cx="118839" cy="3236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>
              <a:endCxn id="23" idx="1"/>
            </p:cNvCxnSpPr>
            <p:nvPr/>
          </p:nvCxnSpPr>
          <p:spPr>
            <a:xfrm>
              <a:off x="0" y="12636"/>
              <a:ext cx="185982" cy="723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弧形 40"/>
          <p:cNvSpPr/>
          <p:nvPr/>
        </p:nvSpPr>
        <p:spPr>
          <a:xfrm rot="558798">
            <a:off x="3672565" y="1011395"/>
            <a:ext cx="7590690" cy="5671237"/>
          </a:xfrm>
          <a:prstGeom prst="arc">
            <a:avLst>
              <a:gd fmla="val 14287010" name="adj1"/>
              <a:gd fmla="val 5583081" name="adj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弧形 11"/>
          <p:cNvSpPr/>
          <p:nvPr/>
        </p:nvSpPr>
        <p:spPr>
          <a:xfrm rot="558798">
            <a:off x="3412680" y="1604745"/>
            <a:ext cx="7885748" cy="5260588"/>
          </a:xfrm>
          <a:prstGeom prst="arc">
            <a:avLst>
              <a:gd fmla="val 14287010" name="adj1"/>
              <a:gd fmla="val 2872748" name="adj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弧形 7"/>
          <p:cNvSpPr/>
          <p:nvPr/>
        </p:nvSpPr>
        <p:spPr>
          <a:xfrm>
            <a:off x="3683000" y="810922"/>
            <a:ext cx="6426200" cy="7164677"/>
          </a:xfrm>
          <a:prstGeom prst="arc">
            <a:avLst>
              <a:gd fmla="val 16921666" name="adj1"/>
              <a:gd fmla="val 2824751" name="adj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弧形 44"/>
          <p:cNvSpPr/>
          <p:nvPr/>
        </p:nvSpPr>
        <p:spPr>
          <a:xfrm>
            <a:off x="3326530" y="1362427"/>
            <a:ext cx="6998570" cy="5594309"/>
          </a:xfrm>
          <a:prstGeom prst="arc">
            <a:avLst>
              <a:gd fmla="val 16904781" name="adj1"/>
              <a:gd fmla="val 3894020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9" name="弧形 98"/>
          <p:cNvSpPr/>
          <p:nvPr/>
        </p:nvSpPr>
        <p:spPr>
          <a:xfrm>
            <a:off x="4095365" y="644886"/>
            <a:ext cx="6251437" cy="5745214"/>
          </a:xfrm>
          <a:prstGeom prst="arc">
            <a:avLst>
              <a:gd fmla="val 16577328" name="adj1"/>
              <a:gd fmla="val 5195692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弧形 8"/>
          <p:cNvSpPr/>
          <p:nvPr/>
        </p:nvSpPr>
        <p:spPr>
          <a:xfrm>
            <a:off x="4153770" y="1562411"/>
            <a:ext cx="6426200" cy="6007099"/>
          </a:xfrm>
          <a:prstGeom prst="arc">
            <a:avLst>
              <a:gd fmla="val 16921666" name="adj1"/>
              <a:gd fmla="val 2917494" name="adj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弧形 9"/>
          <p:cNvSpPr/>
          <p:nvPr/>
        </p:nvSpPr>
        <p:spPr>
          <a:xfrm>
            <a:off x="3918385" y="836322"/>
            <a:ext cx="6426200" cy="7164677"/>
          </a:xfrm>
          <a:prstGeom prst="arc">
            <a:avLst>
              <a:gd fmla="val 18114793" name="adj1"/>
              <a:gd fmla="val 2824751" name="adj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弧形 10"/>
          <p:cNvSpPr/>
          <p:nvPr/>
        </p:nvSpPr>
        <p:spPr>
          <a:xfrm>
            <a:off x="4376455" y="1993900"/>
            <a:ext cx="6426200" cy="5004247"/>
          </a:xfrm>
          <a:prstGeom prst="arc">
            <a:avLst>
              <a:gd fmla="val 16098721" name="adj1"/>
              <a:gd fmla="val 3561325" name="adj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弧形 12"/>
          <p:cNvSpPr/>
          <p:nvPr/>
        </p:nvSpPr>
        <p:spPr>
          <a:xfrm>
            <a:off x="4376455" y="1255679"/>
            <a:ext cx="6426200" cy="5908998"/>
          </a:xfrm>
          <a:prstGeom prst="arc">
            <a:avLst>
              <a:gd fmla="val 16577328" name="adj1"/>
              <a:gd fmla="val 2581678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弧形 51"/>
          <p:cNvSpPr/>
          <p:nvPr/>
        </p:nvSpPr>
        <p:spPr>
          <a:xfrm>
            <a:off x="3869259" y="1729370"/>
            <a:ext cx="6055219" cy="4319100"/>
          </a:xfrm>
          <a:prstGeom prst="arc">
            <a:avLst>
              <a:gd fmla="val 16577328" name="adj1"/>
              <a:gd fmla="val 3071978" name="adj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弧形 28"/>
          <p:cNvSpPr/>
          <p:nvPr/>
        </p:nvSpPr>
        <p:spPr>
          <a:xfrm>
            <a:off x="1206500" y="355881"/>
            <a:ext cx="10423323" cy="6362419"/>
          </a:xfrm>
          <a:prstGeom prst="arc">
            <a:avLst>
              <a:gd fmla="val 16064175" name="adj1"/>
              <a:gd fmla="val 4954661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弧形 68"/>
          <p:cNvSpPr/>
          <p:nvPr/>
        </p:nvSpPr>
        <p:spPr>
          <a:xfrm>
            <a:off x="2374457" y="1030416"/>
            <a:ext cx="6426200" cy="5585898"/>
          </a:xfrm>
          <a:prstGeom prst="arc">
            <a:avLst>
              <a:gd fmla="val 16953004" name="adj1"/>
              <a:gd fmla="val 3533047" name="adj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弧形 69"/>
          <p:cNvSpPr/>
          <p:nvPr/>
        </p:nvSpPr>
        <p:spPr>
          <a:xfrm>
            <a:off x="1893707" y="1944457"/>
            <a:ext cx="7008622" cy="4645627"/>
          </a:xfrm>
          <a:prstGeom prst="arc">
            <a:avLst>
              <a:gd fmla="val 16577328" name="adj1"/>
              <a:gd fmla="val 3071978" name="adj2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7" name="弧形 146"/>
          <p:cNvSpPr/>
          <p:nvPr/>
        </p:nvSpPr>
        <p:spPr>
          <a:xfrm rot="3143922">
            <a:off x="3372114" y="-313091"/>
            <a:ext cx="7581465" cy="8403771"/>
          </a:xfrm>
          <a:prstGeom prst="arc">
            <a:avLst>
              <a:gd fmla="val 14614116" name="adj1"/>
              <a:gd fmla="val 0" name="adj2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5" name="组合 234"/>
          <p:cNvGrpSpPr/>
          <p:nvPr/>
        </p:nvGrpSpPr>
        <p:grpSpPr>
          <a:xfrm>
            <a:off x="2545440" y="-1106457"/>
            <a:ext cx="9580914" cy="8284758"/>
            <a:chOff x="2545440" y="-1106457"/>
            <a:chExt cx="9580914" cy="8284758"/>
          </a:xfrm>
        </p:grpSpPr>
        <p:sp>
          <p:nvSpPr>
            <p:cNvPr id="14" name="弧形 13"/>
            <p:cNvSpPr/>
            <p:nvPr/>
          </p:nvSpPr>
          <p:spPr>
            <a:xfrm>
              <a:off x="4908114" y="987936"/>
              <a:ext cx="6426200" cy="5492242"/>
            </a:xfrm>
            <a:prstGeom prst="arc">
              <a:avLst>
                <a:gd fmla="val 16577328" name="adj1"/>
                <a:gd fmla="val 6691245" name="adj2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3" name="弧形 212"/>
            <p:cNvSpPr/>
            <p:nvPr/>
          </p:nvSpPr>
          <p:spPr>
            <a:xfrm rot="3529314">
              <a:off x="3663168" y="-974312"/>
              <a:ext cx="7996456" cy="8308770"/>
            </a:xfrm>
            <a:prstGeom prst="arc">
              <a:avLst>
                <a:gd fmla="val 15039599" name="adj1"/>
                <a:gd fmla="val 0" name="adj2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5" name="弧形 214"/>
            <p:cNvSpPr/>
            <p:nvPr/>
          </p:nvSpPr>
          <p:spPr>
            <a:xfrm rot="2317648">
              <a:off x="3184124" y="762409"/>
              <a:ext cx="6426200" cy="5585898"/>
            </a:xfrm>
            <a:prstGeom prst="arc">
              <a:avLst>
                <a:gd fmla="val 14395450" name="adj1"/>
                <a:gd fmla="val 3533047" name="adj2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33" name="组合 232"/>
            <p:cNvGrpSpPr/>
            <p:nvPr/>
          </p:nvGrpSpPr>
          <p:grpSpPr>
            <a:xfrm>
              <a:off x="2545440" y="-1106457"/>
              <a:ext cx="9580914" cy="8016380"/>
              <a:chOff x="2545440" y="-1106457"/>
              <a:chExt cx="9580914" cy="8016380"/>
            </a:xfrm>
          </p:grpSpPr>
          <p:sp>
            <p:nvSpPr>
              <p:cNvPr id="214" name="弧形 213"/>
              <p:cNvSpPr/>
              <p:nvPr/>
            </p:nvSpPr>
            <p:spPr>
              <a:xfrm rot="4850840">
                <a:off x="3337669" y="-1898686"/>
                <a:ext cx="7996456" cy="9580914"/>
              </a:xfrm>
              <a:prstGeom prst="arc">
                <a:avLst>
                  <a:gd fmla="val 14371226" name="adj1"/>
                  <a:gd fmla="val 0" name="adj2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32" name="组合 231"/>
              <p:cNvGrpSpPr/>
              <p:nvPr/>
            </p:nvGrpSpPr>
            <p:grpSpPr>
              <a:xfrm>
                <a:off x="5488329" y="129986"/>
                <a:ext cx="6213010" cy="6779937"/>
                <a:chOff x="5488329" y="129986"/>
                <a:chExt cx="6213010" cy="6779937"/>
              </a:xfrm>
            </p:grpSpPr>
            <p:cxnSp>
              <p:nvCxnSpPr>
                <p:cNvPr id="219" name="直接连接符 218"/>
                <p:cNvCxnSpPr>
                  <a:stCxn id="60" idx="3"/>
                  <a:endCxn id="216" idx="7"/>
                </p:cNvCxnSpPr>
                <p:nvPr/>
              </p:nvCxnSpPr>
              <p:spPr>
                <a:xfrm flipH="1">
                  <a:off x="6063315" y="3532442"/>
                  <a:ext cx="2167276" cy="2815386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/>
                <p:cNvSpPr/>
                <p:nvPr/>
              </p:nvSpPr>
              <p:spPr>
                <a:xfrm>
                  <a:off x="7581464" y="872296"/>
                  <a:ext cx="81680" cy="7966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56" name="直接连接符 55"/>
                <p:cNvCxnSpPr>
                  <a:stCxn id="30" idx="7"/>
                  <a:endCxn id="60" idx="3"/>
                </p:cNvCxnSpPr>
                <p:nvPr/>
              </p:nvCxnSpPr>
              <p:spPr>
                <a:xfrm flipV="1">
                  <a:off x="7114116" y="3532442"/>
                  <a:ext cx="1116475" cy="2754836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>
                  <a:stCxn id="47" idx="5"/>
                  <a:endCxn id="60" idx="1"/>
                </p:cNvCxnSpPr>
                <p:nvPr/>
              </p:nvCxnSpPr>
              <p:spPr>
                <a:xfrm>
                  <a:off x="7388842" y="1462032"/>
                  <a:ext cx="841749" cy="1968586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8327768" y="941115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8892918" y="1389765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9" name="同心圆 18"/>
                <p:cNvSpPr/>
                <p:nvPr/>
              </p:nvSpPr>
              <p:spPr>
                <a:xfrm>
                  <a:off x="7812057" y="1230279"/>
                  <a:ext cx="103150" cy="93696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7971023" y="1599782"/>
                  <a:ext cx="54000" cy="5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1" name="同心圆 20"/>
                <p:cNvSpPr/>
                <p:nvPr/>
              </p:nvSpPr>
              <p:spPr>
                <a:xfrm>
                  <a:off x="7445553" y="1947052"/>
                  <a:ext cx="82549" cy="91298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7012884" y="6269637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8933160" y="6751955"/>
                  <a:ext cx="54000" cy="5400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5529605" y="229178"/>
                  <a:ext cx="426694" cy="41852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椭圆 32"/>
                <p:cNvSpPr/>
                <p:nvPr/>
              </p:nvSpPr>
              <p:spPr>
                <a:xfrm>
                  <a:off x="5488329" y="181419"/>
                  <a:ext cx="57151" cy="6307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35" name="直接连接符 34"/>
                <p:cNvCxnSpPr>
                  <a:stCxn id="28" idx="7"/>
                  <a:endCxn id="36" idx="3"/>
                </p:cNvCxnSpPr>
                <p:nvPr/>
              </p:nvCxnSpPr>
              <p:spPr>
                <a:xfrm flipV="1">
                  <a:off x="5998231" y="375935"/>
                  <a:ext cx="247151" cy="23297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同心圆 35"/>
                <p:cNvSpPr/>
                <p:nvPr/>
              </p:nvSpPr>
              <p:spPr>
                <a:xfrm>
                  <a:off x="6236215" y="323293"/>
                  <a:ext cx="62599" cy="61674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>
                  <a:off x="5998231" y="668607"/>
                  <a:ext cx="593504" cy="19323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椭圆 27"/>
                <p:cNvSpPr/>
                <p:nvPr/>
              </p:nvSpPr>
              <p:spPr>
                <a:xfrm>
                  <a:off x="5896999" y="591271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6581308" y="836885"/>
                  <a:ext cx="54000" cy="5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4" name="同心圆 43"/>
                <p:cNvSpPr/>
                <p:nvPr/>
              </p:nvSpPr>
              <p:spPr>
                <a:xfrm>
                  <a:off x="6121806" y="1014382"/>
                  <a:ext cx="103150" cy="93696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7287610" y="1359211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49" name="直接连接符 48"/>
                <p:cNvCxnSpPr>
                  <a:stCxn id="28" idx="5"/>
                  <a:endCxn id="44" idx="0"/>
                </p:cNvCxnSpPr>
                <p:nvPr/>
              </p:nvCxnSpPr>
              <p:spPr>
                <a:xfrm>
                  <a:off x="5998231" y="694092"/>
                  <a:ext cx="175150" cy="32029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同心圆 50"/>
                <p:cNvSpPr/>
                <p:nvPr/>
              </p:nvSpPr>
              <p:spPr>
                <a:xfrm>
                  <a:off x="7954214" y="6769523"/>
                  <a:ext cx="139193" cy="140400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7091234" y="1711609"/>
                  <a:ext cx="59301" cy="704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8387068" y="5696403"/>
                  <a:ext cx="142875" cy="14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8209667" y="3409530"/>
                  <a:ext cx="142875" cy="14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8618095" y="2992948"/>
                  <a:ext cx="142875" cy="14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8668886" y="2091556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9541264" y="2492522"/>
                  <a:ext cx="64471" cy="6335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9725915" y="2732072"/>
                  <a:ext cx="64471" cy="6335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9784641" y="2432291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8892918" y="1943140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9189788" y="2078031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9975611" y="2795425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11083598" y="4157031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0723002" y="4303204"/>
                  <a:ext cx="153242" cy="14687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7" name="同心圆 86"/>
                <p:cNvSpPr/>
                <p:nvPr/>
              </p:nvSpPr>
              <p:spPr>
                <a:xfrm>
                  <a:off x="11098929" y="4830868"/>
                  <a:ext cx="103150" cy="93696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同心圆 87"/>
                <p:cNvSpPr/>
                <p:nvPr/>
              </p:nvSpPr>
              <p:spPr>
                <a:xfrm>
                  <a:off x="10535225" y="3090100"/>
                  <a:ext cx="103150" cy="93696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同心圆 88"/>
                <p:cNvSpPr/>
                <p:nvPr/>
              </p:nvSpPr>
              <p:spPr>
                <a:xfrm>
                  <a:off x="9543175" y="4824270"/>
                  <a:ext cx="103150" cy="93696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同心圆 89"/>
                <p:cNvSpPr/>
                <p:nvPr/>
              </p:nvSpPr>
              <p:spPr>
                <a:xfrm>
                  <a:off x="10198096" y="3531834"/>
                  <a:ext cx="103150" cy="93696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7388842" y="6332104"/>
                  <a:ext cx="97062" cy="117533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1" name="同心圆 100"/>
                <p:cNvSpPr/>
                <p:nvPr/>
              </p:nvSpPr>
              <p:spPr>
                <a:xfrm>
                  <a:off x="6727330" y="625516"/>
                  <a:ext cx="104400" cy="102902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10356722" y="2309985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9940291" y="1447307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4" name="同心圆 103"/>
                <p:cNvSpPr/>
                <p:nvPr/>
              </p:nvSpPr>
              <p:spPr>
                <a:xfrm>
                  <a:off x="9553540" y="1666276"/>
                  <a:ext cx="103150" cy="93696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同心圆 104"/>
                <p:cNvSpPr/>
                <p:nvPr/>
              </p:nvSpPr>
              <p:spPr>
                <a:xfrm>
                  <a:off x="11201304" y="3098489"/>
                  <a:ext cx="103150" cy="93696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10727128" y="5197250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05" name="椭圆 204"/>
                <p:cNvSpPr/>
                <p:nvPr/>
              </p:nvSpPr>
              <p:spPr>
                <a:xfrm>
                  <a:off x="8891236" y="129986"/>
                  <a:ext cx="162866" cy="16941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06" name="同心圆 205"/>
                <p:cNvSpPr/>
                <p:nvPr/>
              </p:nvSpPr>
              <p:spPr>
                <a:xfrm>
                  <a:off x="8458505" y="567595"/>
                  <a:ext cx="108000" cy="108000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6753225" y="6563665"/>
                  <a:ext cx="142875" cy="14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16" name="椭圆 215"/>
                <p:cNvSpPr/>
                <p:nvPr/>
              </p:nvSpPr>
              <p:spPr>
                <a:xfrm>
                  <a:off x="5941364" y="6326740"/>
                  <a:ext cx="142875" cy="14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28" name="椭圆 227"/>
                <p:cNvSpPr/>
                <p:nvPr/>
              </p:nvSpPr>
              <p:spPr>
                <a:xfrm>
                  <a:off x="8721363" y="3606935"/>
                  <a:ext cx="153242" cy="146876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29" name="同心圆 228"/>
                <p:cNvSpPr/>
                <p:nvPr/>
              </p:nvSpPr>
              <p:spPr>
                <a:xfrm>
                  <a:off x="9195330" y="2822191"/>
                  <a:ext cx="103150" cy="93696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同心圆 229"/>
                <p:cNvSpPr/>
                <p:nvPr/>
              </p:nvSpPr>
              <p:spPr>
                <a:xfrm>
                  <a:off x="10618224" y="5858663"/>
                  <a:ext cx="103150" cy="93696"/>
                </a:xfrm>
                <a:prstGeom prst="donut">
                  <a:avLst>
                    <a:gd fmla="val 6460" name="adj"/>
                  </a:avLst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椭圆 241"/>
                <p:cNvSpPr/>
                <p:nvPr/>
              </p:nvSpPr>
              <p:spPr>
                <a:xfrm>
                  <a:off x="7479559" y="597449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11066277" y="2091556"/>
                  <a:ext cx="153242" cy="146876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11548097" y="3741919"/>
                  <a:ext cx="153242" cy="146876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grpSp>
        <p:nvGrpSpPr>
          <p:cNvPr id="246" name="组合 245"/>
          <p:cNvGrpSpPr/>
          <p:nvPr/>
        </p:nvGrpSpPr>
        <p:grpSpPr>
          <a:xfrm>
            <a:off x="4644285" y="296996"/>
            <a:ext cx="2903431" cy="2875788"/>
            <a:chOff x="4839490" y="1094272"/>
            <a:chExt cx="2903431" cy="2875788"/>
          </a:xfrm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4839490" y="1094272"/>
              <a:ext cx="2903431" cy="287578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893607" y="1634805"/>
              <a:ext cx="2676172" cy="96709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4" name="直接连接符 23"/>
            <p:cNvCxnSpPr/>
            <p:nvPr/>
          </p:nvCxnSpPr>
          <p:spPr>
            <a:xfrm>
              <a:off x="5017911" y="2810554"/>
              <a:ext cx="2480728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5070360" y="2904468"/>
              <a:ext cx="24180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rgbClr val="E6E6E6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武汉云推手传媒有限公司</a:t>
              </a:r>
            </a:p>
          </p:txBody>
        </p:sp>
      </p:grpSp>
      <p:cxnSp>
        <p:nvCxnSpPr>
          <p:cNvPr id="240" name="直接连接符 239"/>
          <p:cNvCxnSpPr/>
          <p:nvPr/>
        </p:nvCxnSpPr>
        <p:spPr>
          <a:xfrm>
            <a:off x="1448248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algn="ctr" blurRad="50800" dir="3600000" dist="762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文本框 240"/>
          <p:cNvSpPr txBox="1"/>
          <p:nvPr/>
        </p:nvSpPr>
        <p:spPr>
          <a:xfrm>
            <a:off x="1436959" y="491700"/>
            <a:ext cx="1097280" cy="365760"/>
          </a:xfrm>
          <a:prstGeom prst="rect">
            <a:avLst/>
          </a:prstGeom>
          <a:noFill/>
          <a:effectLst>
            <a:outerShdw algn="ctr" blurRad="50800" dir="3600000" dist="76200" rotWithShape="0">
              <a:srgbClr val="000000">
                <a:alpha val="25000"/>
              </a:srgb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公司简介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390373" y="3684156"/>
            <a:ext cx="2699413" cy="4915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公关策略制定与执行</a:t>
            </a:r>
          </a:p>
        </p:txBody>
      </p:sp>
      <p:sp>
        <p:nvSpPr>
          <p:cNvPr id="118" name="圆角矩形 117"/>
          <p:cNvSpPr/>
          <p:nvPr/>
        </p:nvSpPr>
        <p:spPr>
          <a:xfrm>
            <a:off x="4772099" y="3685576"/>
            <a:ext cx="2699413" cy="4915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网络销售型推广策划</a:t>
            </a:r>
          </a:p>
        </p:txBody>
      </p:sp>
      <p:sp>
        <p:nvSpPr>
          <p:cNvPr id="122" name="圆角矩形 121"/>
          <p:cNvSpPr/>
          <p:nvPr/>
        </p:nvSpPr>
        <p:spPr>
          <a:xfrm>
            <a:off x="8163738" y="3684156"/>
            <a:ext cx="2699413" cy="4915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消费者画像报告</a:t>
            </a:r>
          </a:p>
        </p:txBody>
      </p:sp>
      <p:sp>
        <p:nvSpPr>
          <p:cNvPr id="124" name="矩形 123"/>
          <p:cNvSpPr/>
          <p:nvPr/>
        </p:nvSpPr>
        <p:spPr>
          <a:xfrm>
            <a:off x="259625" y="5136567"/>
            <a:ext cx="11531774" cy="1320800"/>
          </a:xfrm>
          <a:prstGeom prst="rect">
            <a:avLst/>
          </a:prstGeom>
          <a:effectLst>
            <a:outerShdw algn="ctr" blurRad="50800" dir="3600000" dist="76200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indent="279400">
              <a:spcAft>
                <a:spcPts val="1000"/>
              </a:spcAft>
            </a:pPr>
            <a:r>
              <a:rPr altLang="en-US" lang="zh-CN" sz="1600"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  武汉云推手传媒有限公司,是一家专注于推广策划的传媒公司。公司自成立之日起，便汇聚了一批全国各地的顶尖策划人才。致力于为客户提供最具创造力、最精准、最完善的推广策划方案。</a:t>
            </a:r>
          </a:p>
          <a:p>
            <a:pPr indent="279400">
              <a:spcAft>
                <a:spcPts val="1000"/>
              </a:spcAft>
            </a:pPr>
            <a:r>
              <a:rPr altLang="en-US" lang="zh-CN" sz="1600"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  公司服务包括：公关策略制定与执行、网络销售型推广策划、消费者画像报告</a:t>
            </a:r>
          </a:p>
          <a:p>
            <a:pPr indent="279400">
              <a:spcAft>
                <a:spcPts val="1000"/>
              </a:spcAft>
            </a:pPr>
            <a:r>
              <a:rPr altLang="en-US" lang="zh-CN" sz="1600"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  云推手传媒立足大武汉，辐射全国，吸取世界上最先进的策划、设计理念，用专业创造更多的销售和品牌的奇迹。</a:t>
            </a:r>
          </a:p>
        </p:txBody>
      </p:sp>
    </p:spTree>
    <p:extLst>
      <p:ext uri="{BB962C8B-B14F-4D97-AF65-F5344CB8AC3E}">
        <p14:creationId val="200457624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300" fill="hold" id="17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300" fill="hold" id="1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300" fill="hold" id="1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300" fill="hold" id="2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3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6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241"/>
      <p:bldP grpId="0" spid="3"/>
      <p:bldP grpId="0" spid="118"/>
      <p:bldP grpId="0" spid="12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7" name="直接连接符 76"/>
          <p:cNvCxnSpPr>
            <a:stCxn id="76" idx="2"/>
            <a:endCxn id="69" idx="2"/>
          </p:cNvCxnSpPr>
          <p:nvPr/>
        </p:nvCxnSpPr>
        <p:spPr>
          <a:xfrm flipH="1">
            <a:off x="4953582" y="1068464"/>
            <a:ext cx="5531666" cy="50102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69" idx="2"/>
            <a:endCxn id="11" idx="4"/>
          </p:cNvCxnSpPr>
          <p:nvPr/>
        </p:nvCxnSpPr>
        <p:spPr>
          <a:xfrm flipH="1" flipV="1">
            <a:off x="115950" y="289419"/>
            <a:ext cx="4837632" cy="57892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饼形 68"/>
          <p:cNvSpPr/>
          <p:nvPr/>
        </p:nvSpPr>
        <p:spPr>
          <a:xfrm rot="5400000">
            <a:off x="4148039" y="6107730"/>
            <a:ext cx="1611086" cy="1553029"/>
          </a:xfrm>
          <a:prstGeom prst="pie">
            <a:avLst>
              <a:gd fmla="val 5366942" name="adj1"/>
              <a:gd fmla="val 16200000" name="adj2"/>
            </a:avLst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4" name="直接连接符 63"/>
          <p:cNvCxnSpPr>
            <a:stCxn id="14" idx="3"/>
            <a:endCxn id="30" idx="0"/>
          </p:cNvCxnSpPr>
          <p:nvPr/>
        </p:nvCxnSpPr>
        <p:spPr>
          <a:xfrm>
            <a:off x="521376" y="553761"/>
            <a:ext cx="122477" cy="22978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endCxn id="30" idx="7"/>
          </p:cNvCxnSpPr>
          <p:nvPr/>
        </p:nvCxnSpPr>
        <p:spPr>
          <a:xfrm flipH="1">
            <a:off x="706605" y="716813"/>
            <a:ext cx="6362403" cy="21590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2" idx="3"/>
          </p:cNvCxnSpPr>
          <p:nvPr/>
        </p:nvCxnSpPr>
        <p:spPr>
          <a:xfrm flipH="1" flipV="1">
            <a:off x="1120991" y="410248"/>
            <a:ext cx="9642602" cy="61474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2080112" y="4613014"/>
            <a:ext cx="446760" cy="3933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同心圆 39"/>
          <p:cNvSpPr/>
          <p:nvPr/>
        </p:nvSpPr>
        <p:spPr>
          <a:xfrm>
            <a:off x="3203378" y="1068464"/>
            <a:ext cx="1023708" cy="1021839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61950" y="181419"/>
            <a:ext cx="108000" cy="108000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68613" y="67355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连接符 12"/>
          <p:cNvCxnSpPr>
            <a:stCxn id="12" idx="5"/>
          </p:cNvCxnSpPr>
          <p:nvPr/>
        </p:nvCxnSpPr>
        <p:spPr>
          <a:xfrm>
            <a:off x="269845" y="170176"/>
            <a:ext cx="267268" cy="2643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97525" y="409161"/>
            <a:ext cx="162866" cy="169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5275971" y="5686437"/>
            <a:ext cx="162866" cy="169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>
            <a:stCxn id="14" idx="5"/>
            <a:endCxn id="15" idx="0"/>
          </p:cNvCxnSpPr>
          <p:nvPr/>
        </p:nvCxnSpPr>
        <p:spPr>
          <a:xfrm>
            <a:off x="636540" y="553761"/>
            <a:ext cx="4720864" cy="51326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4" idx="3"/>
          </p:cNvCxnSpPr>
          <p:nvPr/>
        </p:nvCxnSpPr>
        <p:spPr>
          <a:xfrm flipH="1">
            <a:off x="259625" y="553761"/>
            <a:ext cx="261751" cy="4262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55226" y="957355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9" name="直接连接符 18"/>
          <p:cNvCxnSpPr>
            <a:stCxn id="14" idx="5"/>
          </p:cNvCxnSpPr>
          <p:nvPr/>
        </p:nvCxnSpPr>
        <p:spPr>
          <a:xfrm>
            <a:off x="636540" y="553761"/>
            <a:ext cx="97779" cy="33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心圆 19"/>
          <p:cNvSpPr/>
          <p:nvPr/>
        </p:nvSpPr>
        <p:spPr>
          <a:xfrm>
            <a:off x="683711" y="866937"/>
            <a:ext cx="108000" cy="108000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647179" y="445576"/>
            <a:ext cx="362115" cy="124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991925" y="374330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3" name="直接连接符 22"/>
          <p:cNvCxnSpPr>
            <a:stCxn id="22" idx="3"/>
          </p:cNvCxnSpPr>
          <p:nvPr/>
        </p:nvCxnSpPr>
        <p:spPr>
          <a:xfrm flipH="1">
            <a:off x="7894" y="477151"/>
            <a:ext cx="1001400" cy="63961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1420247" y="3599824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5" name="直接连接符 24"/>
          <p:cNvCxnSpPr>
            <a:endCxn id="26" idx="7"/>
          </p:cNvCxnSpPr>
          <p:nvPr/>
        </p:nvCxnSpPr>
        <p:spPr>
          <a:xfrm flipH="1">
            <a:off x="606774" y="461826"/>
            <a:ext cx="392086" cy="7775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05542" y="1221689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222607" y="445576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1179314" y="848030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同心圆 28"/>
          <p:cNvSpPr/>
          <p:nvPr/>
        </p:nvSpPr>
        <p:spPr>
          <a:xfrm>
            <a:off x="468318" y="136498"/>
            <a:ext cx="108000" cy="108000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555107" y="2851595"/>
            <a:ext cx="177491" cy="165451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1" name="同心圆 30"/>
          <p:cNvSpPr/>
          <p:nvPr/>
        </p:nvSpPr>
        <p:spPr>
          <a:xfrm>
            <a:off x="968370" y="349531"/>
            <a:ext cx="167237" cy="163978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32" name="直接连接符 31"/>
          <p:cNvCxnSpPr>
            <a:stCxn id="29" idx="4"/>
            <a:endCxn id="28" idx="1"/>
          </p:cNvCxnSpPr>
          <p:nvPr/>
        </p:nvCxnSpPr>
        <p:spPr>
          <a:xfrm>
            <a:off x="522318" y="244498"/>
            <a:ext cx="674365" cy="6211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11" idx="6"/>
          </p:cNvCxnSpPr>
          <p:nvPr/>
        </p:nvCxnSpPr>
        <p:spPr>
          <a:xfrm flipH="1">
            <a:off x="169950" y="201688"/>
            <a:ext cx="298714" cy="337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4" idx="2"/>
          </p:cNvCxnSpPr>
          <p:nvPr/>
        </p:nvCxnSpPr>
        <p:spPr>
          <a:xfrm flipH="1" flipV="1">
            <a:off x="1062436" y="373933"/>
            <a:ext cx="10357811" cy="32861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45" idx="0"/>
            <a:endCxn id="29" idx="0"/>
          </p:cNvCxnSpPr>
          <p:nvPr/>
        </p:nvCxnSpPr>
        <p:spPr>
          <a:xfrm flipH="1" flipV="1">
            <a:off x="522318" y="136498"/>
            <a:ext cx="1781174" cy="44765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12" idx="1"/>
          </p:cNvCxnSpPr>
          <p:nvPr/>
        </p:nvCxnSpPr>
        <p:spPr>
          <a:xfrm>
            <a:off x="0" y="12636"/>
            <a:ext cx="185982" cy="72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10746224" y="6454912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3" name="直接连接符 42"/>
          <p:cNvCxnSpPr>
            <a:stCxn id="42" idx="5"/>
            <a:endCxn id="48" idx="5"/>
          </p:cNvCxnSpPr>
          <p:nvPr/>
        </p:nvCxnSpPr>
        <p:spPr>
          <a:xfrm flipH="1" flipV="1">
            <a:off x="7151834" y="716813"/>
            <a:ext cx="3695622" cy="58409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1008" y="708439"/>
            <a:ext cx="2014938" cy="2287853"/>
          </a:xfrm>
          <a:prstGeom prst="rect">
            <a:avLst/>
          </a:prstGeom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51991" y="3181075"/>
            <a:ext cx="2426843" cy="2245309"/>
          </a:xfrm>
          <a:prstGeom prst="rect">
            <a:avLst/>
          </a:prstGeom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520480" y="708439"/>
            <a:ext cx="1564078" cy="22878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简洁</a:t>
            </a:r>
          </a:p>
          <a:p>
            <a:pPr algn="ctr"/>
            <a:r>
              <a:rPr altLang="en-US" lang="zh-CN"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明亮</a:t>
            </a:r>
          </a:p>
        </p:txBody>
      </p:sp>
      <p:sp>
        <p:nvSpPr>
          <p:cNvPr id="7" name="矩形 6"/>
          <p:cNvSpPr/>
          <p:nvPr/>
        </p:nvSpPr>
        <p:spPr>
          <a:xfrm>
            <a:off x="278420" y="3191156"/>
            <a:ext cx="1213666" cy="22352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舒适</a:t>
            </a:r>
          </a:p>
          <a:p>
            <a:pPr algn="ctr"/>
            <a:r>
              <a:rPr altLang="en-US" lang="zh-CN"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温馨</a:t>
            </a:r>
          </a:p>
        </p:txBody>
      </p:sp>
      <p:sp>
        <p:nvSpPr>
          <p:cNvPr id="48" name="椭圆 47"/>
          <p:cNvSpPr/>
          <p:nvPr/>
        </p:nvSpPr>
        <p:spPr>
          <a:xfrm>
            <a:off x="7050602" y="613992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9" name="直接连接符 48"/>
          <p:cNvCxnSpPr>
            <a:stCxn id="48" idx="2"/>
            <a:endCxn id="29" idx="5"/>
          </p:cNvCxnSpPr>
          <p:nvPr/>
        </p:nvCxnSpPr>
        <p:spPr>
          <a:xfrm flipH="1" flipV="1">
            <a:off x="560502" y="228682"/>
            <a:ext cx="6490100" cy="4455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6" idx="1"/>
            <a:endCxn id="18" idx="6"/>
          </p:cNvCxnSpPr>
          <p:nvPr/>
        </p:nvCxnSpPr>
        <p:spPr>
          <a:xfrm flipH="1" flipV="1">
            <a:off x="273827" y="1017586"/>
            <a:ext cx="249084" cy="2217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26" idx="6"/>
            <a:endCxn id="28" idx="3"/>
          </p:cNvCxnSpPr>
          <p:nvPr/>
        </p:nvCxnSpPr>
        <p:spPr>
          <a:xfrm flipV="1">
            <a:off x="624143" y="950851"/>
            <a:ext cx="572540" cy="3310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饼形 75"/>
          <p:cNvSpPr/>
          <p:nvPr/>
        </p:nvSpPr>
        <p:spPr>
          <a:xfrm flipV="1" rot="16200000">
            <a:off x="9411401" y="-989509"/>
            <a:ext cx="2147694" cy="1968252"/>
          </a:xfrm>
          <a:prstGeom prst="pie">
            <a:avLst>
              <a:gd fmla="val 5366942" name="adj1"/>
              <a:gd fmla="val 16200000" name="adj2"/>
            </a:avLst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278420" y="5538107"/>
            <a:ext cx="11474256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云推手传媒是团结友爱的大家庭，同事之间互相帮助，快乐工作。云推手鼓励所有的员工追求身心的健康，追求家庭的和睦，追求个人生活内容的极大丰富。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38739" y="708690"/>
            <a:ext cx="7522731" cy="4729917"/>
          </a:xfrm>
          <a:prstGeom prst="rect">
            <a:avLst/>
          </a:prstGeom>
          <a:effectLst>
            <a:outerShdw algn="ctr" blurRad="50800" dir="3600000" dist="76200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val="821238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27" nodeType="with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9815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6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6" fill="hold" id="30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6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32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33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7" name="直接连接符 76"/>
          <p:cNvCxnSpPr>
            <a:stCxn id="76" idx="2"/>
            <a:endCxn id="69" idx="2"/>
          </p:cNvCxnSpPr>
          <p:nvPr/>
        </p:nvCxnSpPr>
        <p:spPr>
          <a:xfrm flipH="1">
            <a:off x="4953582" y="1068464"/>
            <a:ext cx="5531666" cy="50102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69" idx="2"/>
            <a:endCxn id="11" idx="4"/>
          </p:cNvCxnSpPr>
          <p:nvPr/>
        </p:nvCxnSpPr>
        <p:spPr>
          <a:xfrm flipH="1" flipV="1">
            <a:off x="115950" y="289419"/>
            <a:ext cx="4837632" cy="57892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饼形 68"/>
          <p:cNvSpPr/>
          <p:nvPr/>
        </p:nvSpPr>
        <p:spPr>
          <a:xfrm rot="5400000">
            <a:off x="4148039" y="6107730"/>
            <a:ext cx="1611086" cy="1553029"/>
          </a:xfrm>
          <a:prstGeom prst="pie">
            <a:avLst>
              <a:gd fmla="val 5366942" name="adj1"/>
              <a:gd fmla="val 16200000" name="adj2"/>
            </a:avLst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4" name="直接连接符 63"/>
          <p:cNvCxnSpPr>
            <a:stCxn id="14" idx="3"/>
            <a:endCxn id="30" idx="0"/>
          </p:cNvCxnSpPr>
          <p:nvPr/>
        </p:nvCxnSpPr>
        <p:spPr>
          <a:xfrm>
            <a:off x="521376" y="553761"/>
            <a:ext cx="122477" cy="22978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endCxn id="30" idx="7"/>
          </p:cNvCxnSpPr>
          <p:nvPr/>
        </p:nvCxnSpPr>
        <p:spPr>
          <a:xfrm flipH="1">
            <a:off x="706605" y="716813"/>
            <a:ext cx="6362403" cy="21590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2" idx="3"/>
          </p:cNvCxnSpPr>
          <p:nvPr/>
        </p:nvCxnSpPr>
        <p:spPr>
          <a:xfrm flipH="1" flipV="1">
            <a:off x="1120991" y="410248"/>
            <a:ext cx="9642602" cy="61474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2080112" y="4613014"/>
            <a:ext cx="446760" cy="3933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同心圆 39"/>
          <p:cNvSpPr/>
          <p:nvPr/>
        </p:nvSpPr>
        <p:spPr>
          <a:xfrm>
            <a:off x="3203378" y="1068464"/>
            <a:ext cx="1023708" cy="1021839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61950" y="181419"/>
            <a:ext cx="108000" cy="108000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68613" y="67355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连接符 12"/>
          <p:cNvCxnSpPr>
            <a:stCxn id="12" idx="5"/>
          </p:cNvCxnSpPr>
          <p:nvPr/>
        </p:nvCxnSpPr>
        <p:spPr>
          <a:xfrm>
            <a:off x="269845" y="170176"/>
            <a:ext cx="267268" cy="2643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97525" y="409161"/>
            <a:ext cx="162866" cy="169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5275971" y="5686437"/>
            <a:ext cx="162866" cy="169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>
            <a:stCxn id="14" idx="5"/>
            <a:endCxn id="15" idx="0"/>
          </p:cNvCxnSpPr>
          <p:nvPr/>
        </p:nvCxnSpPr>
        <p:spPr>
          <a:xfrm>
            <a:off x="636540" y="553761"/>
            <a:ext cx="4720864" cy="51326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4" idx="3"/>
          </p:cNvCxnSpPr>
          <p:nvPr/>
        </p:nvCxnSpPr>
        <p:spPr>
          <a:xfrm flipH="1">
            <a:off x="259625" y="553761"/>
            <a:ext cx="261751" cy="4262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55226" y="957355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9" name="直接连接符 18"/>
          <p:cNvCxnSpPr>
            <a:stCxn id="14" idx="5"/>
          </p:cNvCxnSpPr>
          <p:nvPr/>
        </p:nvCxnSpPr>
        <p:spPr>
          <a:xfrm>
            <a:off x="636540" y="553761"/>
            <a:ext cx="97779" cy="33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心圆 19"/>
          <p:cNvSpPr/>
          <p:nvPr/>
        </p:nvSpPr>
        <p:spPr>
          <a:xfrm>
            <a:off x="683711" y="866937"/>
            <a:ext cx="108000" cy="108000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647179" y="445576"/>
            <a:ext cx="362115" cy="124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991925" y="374330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3" name="直接连接符 22"/>
          <p:cNvCxnSpPr>
            <a:stCxn id="22" idx="3"/>
          </p:cNvCxnSpPr>
          <p:nvPr/>
        </p:nvCxnSpPr>
        <p:spPr>
          <a:xfrm flipH="1">
            <a:off x="7894" y="477151"/>
            <a:ext cx="1001400" cy="63961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1420247" y="3599824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5" name="直接连接符 24"/>
          <p:cNvCxnSpPr>
            <a:endCxn id="26" idx="7"/>
          </p:cNvCxnSpPr>
          <p:nvPr/>
        </p:nvCxnSpPr>
        <p:spPr>
          <a:xfrm flipH="1">
            <a:off x="606774" y="461826"/>
            <a:ext cx="392086" cy="7775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05542" y="1221689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222607" y="445576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1179314" y="848030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同心圆 28"/>
          <p:cNvSpPr/>
          <p:nvPr/>
        </p:nvSpPr>
        <p:spPr>
          <a:xfrm>
            <a:off x="468318" y="136498"/>
            <a:ext cx="108000" cy="108000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555107" y="2851595"/>
            <a:ext cx="177491" cy="165451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1" name="同心圆 30"/>
          <p:cNvSpPr/>
          <p:nvPr/>
        </p:nvSpPr>
        <p:spPr>
          <a:xfrm>
            <a:off x="968370" y="349531"/>
            <a:ext cx="167237" cy="163978"/>
          </a:xfrm>
          <a:prstGeom prst="donut">
            <a:avLst>
              <a:gd fmla="val 646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32" name="直接连接符 31"/>
          <p:cNvCxnSpPr>
            <a:stCxn id="29" idx="4"/>
            <a:endCxn id="28" idx="1"/>
          </p:cNvCxnSpPr>
          <p:nvPr/>
        </p:nvCxnSpPr>
        <p:spPr>
          <a:xfrm>
            <a:off x="522318" y="244498"/>
            <a:ext cx="674365" cy="6211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11" idx="6"/>
          </p:cNvCxnSpPr>
          <p:nvPr/>
        </p:nvCxnSpPr>
        <p:spPr>
          <a:xfrm flipH="1">
            <a:off x="169950" y="201688"/>
            <a:ext cx="298714" cy="337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4" idx="2"/>
          </p:cNvCxnSpPr>
          <p:nvPr/>
        </p:nvCxnSpPr>
        <p:spPr>
          <a:xfrm flipH="1" flipV="1">
            <a:off x="1062436" y="373933"/>
            <a:ext cx="10357811" cy="32861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45" idx="0"/>
            <a:endCxn id="29" idx="0"/>
          </p:cNvCxnSpPr>
          <p:nvPr/>
        </p:nvCxnSpPr>
        <p:spPr>
          <a:xfrm flipH="1" flipV="1">
            <a:off x="522318" y="136498"/>
            <a:ext cx="1781174" cy="44765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12" idx="1"/>
          </p:cNvCxnSpPr>
          <p:nvPr/>
        </p:nvCxnSpPr>
        <p:spPr>
          <a:xfrm>
            <a:off x="0" y="12636"/>
            <a:ext cx="185982" cy="72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10746224" y="6454912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3" name="直接连接符 42"/>
          <p:cNvCxnSpPr>
            <a:stCxn id="42" idx="5"/>
            <a:endCxn id="48" idx="5"/>
          </p:cNvCxnSpPr>
          <p:nvPr/>
        </p:nvCxnSpPr>
        <p:spPr>
          <a:xfrm flipH="1" flipV="1">
            <a:off x="7151834" y="716813"/>
            <a:ext cx="3695622" cy="58409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7050602" y="613992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9" name="直接连接符 48"/>
          <p:cNvCxnSpPr>
            <a:stCxn id="48" idx="2"/>
            <a:endCxn id="29" idx="5"/>
          </p:cNvCxnSpPr>
          <p:nvPr/>
        </p:nvCxnSpPr>
        <p:spPr>
          <a:xfrm flipH="1" flipV="1">
            <a:off x="560502" y="228682"/>
            <a:ext cx="6490100" cy="4455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6" idx="1"/>
            <a:endCxn id="18" idx="6"/>
          </p:cNvCxnSpPr>
          <p:nvPr/>
        </p:nvCxnSpPr>
        <p:spPr>
          <a:xfrm flipH="1" flipV="1">
            <a:off x="273827" y="1017586"/>
            <a:ext cx="249084" cy="2217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26" idx="6"/>
            <a:endCxn id="28" idx="3"/>
          </p:cNvCxnSpPr>
          <p:nvPr/>
        </p:nvCxnSpPr>
        <p:spPr>
          <a:xfrm flipV="1">
            <a:off x="624143" y="950851"/>
            <a:ext cx="572540" cy="3310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饼形 75"/>
          <p:cNvSpPr/>
          <p:nvPr/>
        </p:nvSpPr>
        <p:spPr>
          <a:xfrm flipV="1" rot="16200000">
            <a:off x="9411401" y="-989509"/>
            <a:ext cx="2147694" cy="1968252"/>
          </a:xfrm>
          <a:prstGeom prst="pie">
            <a:avLst>
              <a:gd fmla="val 5366942" name="adj1"/>
              <a:gd fmla="val 16200000" name="adj2"/>
            </a:avLst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矩形 53"/>
          <p:cNvSpPr/>
          <p:nvPr/>
        </p:nvSpPr>
        <p:spPr>
          <a:xfrm>
            <a:off x="8727283" y="704904"/>
            <a:ext cx="461094" cy="47329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团结友爱的大家庭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278690" y="721684"/>
            <a:ext cx="2487675" cy="221612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2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276515" y="3071359"/>
            <a:ext cx="2514884" cy="236645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2000"/>
              </a:prstClr>
            </a:outerShdw>
          </a:effectLst>
        </p:spPr>
      </p:pic>
      <p:sp>
        <p:nvSpPr>
          <p:cNvPr id="63" name="矩形 62"/>
          <p:cNvSpPr/>
          <p:nvPr/>
        </p:nvSpPr>
        <p:spPr>
          <a:xfrm>
            <a:off x="278421" y="5547403"/>
            <a:ext cx="1153583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云推手积极开展共同愿景、团队学习和团队训练等工作，促进员工素质全面提高，增强员工凝聚力，尊重每一位员工的个人意愿，人人公平发展。每一位云推手的员工都可以在这里通过 自己的努力实现自己的人生价值，成就自己的人生梦想！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420" y="710984"/>
            <a:ext cx="8337166" cy="472683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val="90866222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fill="hold" grpId="0" id="21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9817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6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6" fill="hold" id="24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6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26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2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6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0" y="-187198"/>
            <a:ext cx="1307732" cy="1733935"/>
            <a:chOff x="0" y="-187198"/>
            <a:chExt cx="1307732" cy="1733935"/>
          </a:xfrm>
        </p:grpSpPr>
        <p:sp>
          <p:nvSpPr>
            <p:cNvPr id="6" name="同心圆 5"/>
            <p:cNvSpPr/>
            <p:nvPr/>
          </p:nvSpPr>
          <p:spPr>
            <a:xfrm>
              <a:off x="61950" y="181419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8613" y="6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8" name="直接连接符 7"/>
            <p:cNvCxnSpPr>
              <a:stCxn id="7" idx="5"/>
            </p:cNvCxnSpPr>
            <p:nvPr/>
          </p:nvCxnSpPr>
          <p:spPr>
            <a:xfrm>
              <a:off x="269845" y="170176"/>
              <a:ext cx="267268" cy="2643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97525" y="409161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178191" y="1377327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>
              <a:endCxn id="10" idx="0"/>
            </p:cNvCxnSpPr>
            <p:nvPr/>
          </p:nvCxnSpPr>
          <p:spPr>
            <a:xfrm flipH="1">
              <a:off x="259624" y="553171"/>
              <a:ext cx="289776" cy="82415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9" idx="3"/>
            </p:cNvCxnSpPr>
            <p:nvPr/>
          </p:nvCxnSpPr>
          <p:spPr>
            <a:xfrm flipH="1">
              <a:off x="259625" y="553761"/>
              <a:ext cx="261751" cy="4262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55226" y="95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4" name="直接连接符 13"/>
            <p:cNvCxnSpPr>
              <a:stCxn id="9" idx="5"/>
            </p:cNvCxnSpPr>
            <p:nvPr/>
          </p:nvCxnSpPr>
          <p:spPr>
            <a:xfrm>
              <a:off x="636540" y="553761"/>
              <a:ext cx="97779" cy="33712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同心圆 14"/>
            <p:cNvSpPr/>
            <p:nvPr/>
          </p:nvSpPr>
          <p:spPr>
            <a:xfrm>
              <a:off x="683711" y="866937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47179" y="445576"/>
              <a:ext cx="362115" cy="124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991925" y="3743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8" name="直接连接符 17"/>
            <p:cNvCxnSpPr>
              <a:stCxn id="17" idx="3"/>
            </p:cNvCxnSpPr>
            <p:nvPr/>
          </p:nvCxnSpPr>
          <p:spPr>
            <a:xfrm flipH="1">
              <a:off x="916537" y="477151"/>
              <a:ext cx="92757" cy="75312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65753" y="1205131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578958" y="461826"/>
              <a:ext cx="419902" cy="38620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482997" y="820653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>
              <a:off x="222607" y="445576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/>
            <p:nvPr/>
          </p:nvSpPr>
          <p:spPr>
            <a:xfrm>
              <a:off x="1179314" y="8480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同心圆 23"/>
            <p:cNvSpPr/>
            <p:nvPr/>
          </p:nvSpPr>
          <p:spPr>
            <a:xfrm>
              <a:off x="468318" y="136498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407318" y="1122761"/>
              <a:ext cx="177491" cy="165451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同心圆 25"/>
            <p:cNvSpPr/>
            <p:nvPr/>
          </p:nvSpPr>
          <p:spPr>
            <a:xfrm>
              <a:off x="968370" y="349531"/>
              <a:ext cx="167237" cy="163978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27" name="直接连接符 26"/>
            <p:cNvCxnSpPr>
              <a:stCxn id="24" idx="4"/>
              <a:endCxn id="23" idx="1"/>
            </p:cNvCxnSpPr>
            <p:nvPr/>
          </p:nvCxnSpPr>
          <p:spPr>
            <a:xfrm>
              <a:off x="522318" y="244498"/>
              <a:ext cx="674365" cy="62117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endCxn id="6" idx="6"/>
            </p:cNvCxnSpPr>
            <p:nvPr/>
          </p:nvCxnSpPr>
          <p:spPr>
            <a:xfrm flipH="1">
              <a:off x="169950" y="201688"/>
              <a:ext cx="298714" cy="3373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062435" y="-60434"/>
              <a:ext cx="245297" cy="43436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24" idx="0"/>
            </p:cNvCxnSpPr>
            <p:nvPr/>
          </p:nvCxnSpPr>
          <p:spPr>
            <a:xfrm>
              <a:off x="403479" y="-187198"/>
              <a:ext cx="118839" cy="3236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endCxn id="7" idx="1"/>
            </p:cNvCxnSpPr>
            <p:nvPr/>
          </p:nvCxnSpPr>
          <p:spPr>
            <a:xfrm>
              <a:off x="0" y="12636"/>
              <a:ext cx="185982" cy="723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13846" y="0"/>
            <a:ext cx="8378154" cy="6858000"/>
          </a:xfrm>
          <a:prstGeom prst="parallelogram">
            <a:avLst>
              <a:gd fmla="val 51377" name="adj"/>
            </a:avLst>
          </a:prstGeom>
          <a:effectLst>
            <a:innerShdw blurRad="114300">
              <a:prstClr val="black"/>
            </a:innerShdw>
          </a:effectLst>
        </p:spPr>
      </p:pic>
      <p:sp>
        <p:nvSpPr>
          <p:cNvPr id="44" name="平行四边形 43"/>
          <p:cNvSpPr/>
          <p:nvPr/>
        </p:nvSpPr>
        <p:spPr>
          <a:xfrm>
            <a:off x="3828918" y="0"/>
            <a:ext cx="8378154" cy="6858000"/>
          </a:xfrm>
          <a:prstGeom prst="parallelogram">
            <a:avLst>
              <a:gd fmla="val 51325" name="adj"/>
            </a:avLst>
          </a:prstGeom>
          <a:solidFill>
            <a:schemeClr val="bg2">
              <a:lumMod val="10000"/>
              <a:alpha val="30196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平行四边形 37"/>
          <p:cNvSpPr/>
          <p:nvPr/>
        </p:nvSpPr>
        <p:spPr>
          <a:xfrm>
            <a:off x="2787784" y="767720"/>
            <a:ext cx="4204149" cy="486458"/>
          </a:xfrm>
          <a:prstGeom prst="parallelogram">
            <a:avLst>
              <a:gd fmla="val 50846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企业整合传播公关策略制定与执行</a:t>
            </a:r>
          </a:p>
        </p:txBody>
      </p:sp>
      <p:sp>
        <p:nvSpPr>
          <p:cNvPr id="39" name="平行四边形 38"/>
          <p:cNvSpPr/>
          <p:nvPr/>
        </p:nvSpPr>
        <p:spPr>
          <a:xfrm>
            <a:off x="2422251" y="1484922"/>
            <a:ext cx="4204149" cy="486458"/>
          </a:xfrm>
          <a:prstGeom prst="parallelogram">
            <a:avLst>
              <a:gd fmla="val 50846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品牌形象推广公关策略制定与执行</a:t>
            </a:r>
          </a:p>
        </p:txBody>
      </p:sp>
      <p:sp>
        <p:nvSpPr>
          <p:cNvPr id="40" name="平行四边形 39"/>
          <p:cNvSpPr/>
          <p:nvPr/>
        </p:nvSpPr>
        <p:spPr>
          <a:xfrm>
            <a:off x="2057847" y="2202124"/>
            <a:ext cx="4204149" cy="486458"/>
          </a:xfrm>
          <a:prstGeom prst="parallelogram">
            <a:avLst>
              <a:gd fmla="val 50846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产品推广公关策略制定与执行</a:t>
            </a:r>
          </a:p>
        </p:txBody>
      </p:sp>
      <p:sp>
        <p:nvSpPr>
          <p:cNvPr id="41" name="平行四边形 40"/>
          <p:cNvSpPr/>
          <p:nvPr/>
        </p:nvSpPr>
        <p:spPr>
          <a:xfrm>
            <a:off x="1681225" y="2919326"/>
            <a:ext cx="4204149" cy="486458"/>
          </a:xfrm>
          <a:prstGeom prst="parallelogram">
            <a:avLst>
              <a:gd fmla="val 50846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危机公关策略制定与执行</a:t>
            </a:r>
          </a:p>
        </p:txBody>
      </p:sp>
      <p:sp>
        <p:nvSpPr>
          <p:cNvPr id="55" name="平行四边形 54"/>
          <p:cNvSpPr/>
          <p:nvPr/>
        </p:nvSpPr>
        <p:spPr>
          <a:xfrm>
            <a:off x="1318299" y="3611460"/>
            <a:ext cx="4204149" cy="486458"/>
          </a:xfrm>
          <a:prstGeom prst="parallelogram">
            <a:avLst>
              <a:gd fmla="val 50846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altLang="zh-CN" lang="zh-CN" sz="1600"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主题论坛</a:t>
            </a:r>
          </a:p>
        </p:txBody>
      </p:sp>
      <p:sp>
        <p:nvSpPr>
          <p:cNvPr id="56" name="平行四边形 55"/>
          <p:cNvSpPr/>
          <p:nvPr/>
        </p:nvSpPr>
        <p:spPr>
          <a:xfrm>
            <a:off x="974451" y="4328662"/>
            <a:ext cx="4204149" cy="486458"/>
          </a:xfrm>
          <a:prstGeom prst="parallelogram">
            <a:avLst>
              <a:gd fmla="val 50846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altLang="zh-CN" lang="zh-CN" sz="1600"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新闻发布会</a:t>
            </a:r>
          </a:p>
        </p:txBody>
      </p:sp>
      <p:sp>
        <p:nvSpPr>
          <p:cNvPr id="57" name="平行四边形 56"/>
          <p:cNvSpPr/>
          <p:nvPr/>
        </p:nvSpPr>
        <p:spPr>
          <a:xfrm>
            <a:off x="610047" y="5045864"/>
            <a:ext cx="4204149" cy="486458"/>
          </a:xfrm>
          <a:prstGeom prst="parallelogram">
            <a:avLst>
              <a:gd fmla="val 50846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巡展及研讨会</a:t>
            </a:r>
          </a:p>
        </p:txBody>
      </p:sp>
      <p:sp>
        <p:nvSpPr>
          <p:cNvPr id="60" name="平行四边形 59"/>
          <p:cNvSpPr/>
          <p:nvPr/>
        </p:nvSpPr>
        <p:spPr>
          <a:xfrm>
            <a:off x="222607" y="5764649"/>
            <a:ext cx="4204149" cy="486458"/>
          </a:xfrm>
          <a:prstGeom prst="parallelogram">
            <a:avLst>
              <a:gd fmla="val 50846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公关发稿传播</a:t>
            </a:r>
          </a:p>
        </p:txBody>
      </p:sp>
      <p:sp>
        <p:nvSpPr>
          <p:cNvPr id="64" name="饼形 63"/>
          <p:cNvSpPr/>
          <p:nvPr/>
        </p:nvSpPr>
        <p:spPr>
          <a:xfrm flipH="1" rot="10800000">
            <a:off x="10541157" y="5189537"/>
            <a:ext cx="3331829" cy="3336925"/>
          </a:xfrm>
          <a:prstGeom prst="pie">
            <a:avLst>
              <a:gd fmla="val 5387752" name="adj1"/>
              <a:gd fmla="val 10811571" name="adj2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498646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498646" y="49170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服务项目</a:t>
            </a:r>
          </a:p>
        </p:txBody>
      </p:sp>
      <p:sp>
        <p:nvSpPr>
          <p:cNvPr id="46" name="矩形 45"/>
          <p:cNvSpPr/>
          <p:nvPr/>
        </p:nvSpPr>
        <p:spPr>
          <a:xfrm>
            <a:off x="-1102392" y="57150"/>
            <a:ext cx="14525213" cy="6675119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zh-CN" b="1" lang="en-US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                                     公</a:t>
            </a:r>
          </a:p>
          <a:p>
            <a:pPr algn="ctr"/>
            <a:r>
              <a:rPr altLang="zh-CN" b="1" lang="en-US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                                关</a:t>
            </a:r>
          </a:p>
          <a:p>
            <a:pPr algn="ctr"/>
            <a:r>
              <a:rPr altLang="zh-CN" b="1" lang="en-US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                            策</a:t>
            </a:r>
          </a:p>
          <a:p>
            <a:pPr algn="ctr"/>
            <a:r>
              <a:rPr altLang="zh-CN" b="1" lang="en-US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                       略</a:t>
            </a:r>
          </a:p>
          <a:p>
            <a:pPr algn="ctr"/>
            <a:r>
              <a:rPr altLang="zh-CN" b="1" lang="en-US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                  制</a:t>
            </a:r>
          </a:p>
          <a:p>
            <a:pPr algn="ctr"/>
            <a:r>
              <a:rPr altLang="zh-CN" b="1" lang="en-US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              定</a:t>
            </a:r>
          </a:p>
          <a:p>
            <a:pPr algn="ctr"/>
            <a:r>
              <a:rPr altLang="zh-CN" b="1" lang="en-US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          与</a:t>
            </a:r>
          </a:p>
          <a:p>
            <a:pPr algn="ctr"/>
            <a:r>
              <a:rPr altLang="zh-CN" b="1" lang="en-US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       执</a:t>
            </a:r>
          </a:p>
          <a:p>
            <a:pPr algn="ctr"/>
            <a:r>
              <a:rPr altLang="zh-CN" b="1" lang="en-US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  行</a:t>
            </a:r>
          </a:p>
        </p:txBody>
      </p:sp>
    </p:spTree>
    <p:extLst>
      <p:ext uri="{BB962C8B-B14F-4D97-AF65-F5344CB8AC3E}">
        <p14:creationId val="163191038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0"/>
      <p:bldP grpId="0" spid="41"/>
      <p:bldP grpId="0" spid="55"/>
      <p:bldP grpId="0" spid="56"/>
      <p:bldP grpId="0" spid="57"/>
      <p:bldP grpId="0" spid="60"/>
      <p:bldP grpId="0" spid="6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35311" y="0"/>
            <a:ext cx="5612112" cy="6858000"/>
          </a:xfrm>
          <a:prstGeom prst="rect">
            <a:avLst/>
          </a:prstGeom>
        </p:spPr>
      </p:pic>
      <p:sp>
        <p:nvSpPr>
          <p:cNvPr id="5" name="平行四边形 4"/>
          <p:cNvSpPr/>
          <p:nvPr/>
        </p:nvSpPr>
        <p:spPr>
          <a:xfrm>
            <a:off x="3135092" y="0"/>
            <a:ext cx="5611169" cy="6857999"/>
          </a:xfrm>
          <a:prstGeom prst="parallelogram">
            <a:avLst>
              <a:gd fmla="val 0" name="adj"/>
            </a:avLst>
          </a:prstGeom>
          <a:solidFill>
            <a:schemeClr val="bg2">
              <a:lumMod val="10000"/>
              <a:alpha val="30196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286519" y="2389670"/>
            <a:ext cx="3319780" cy="1920240"/>
          </a:xfrm>
          <a:prstGeom prst="rect">
            <a:avLst/>
          </a:prstGeom>
          <a:effectLst>
            <a:outerShdw algn="ctr" blurRad="50800" dir="3000000" dist="76200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altLang="zh-CN" b="1" lang="zh-CN" sz="40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网 络 销 售 型</a:t>
            </a:r>
          </a:p>
          <a:p>
            <a:pPr algn="ctr"/>
            <a:endParaRPr altLang="zh-CN" b="1" lang="zh-CN" sz="4000">
              <a:solidFill>
                <a:schemeClr val="bg1"/>
              </a:solidFill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latin charset="0" panose="020b0604030504040204" pitchFamily="34" typeface="Tahoma"/>
              <a:ea charset="-122" panose="020b0503020204020204" pitchFamily="34" typeface="微软雅黑"/>
              <a:cs charset="0" panose="02020603050405020304" pitchFamily="18" typeface="Times New Roman"/>
            </a:endParaRPr>
          </a:p>
          <a:p>
            <a:pPr algn="ctr"/>
            <a:r>
              <a:rPr altLang="zh-CN" b="1" lang="zh-CN" sz="40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推广策划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0884268" y="-187198"/>
            <a:ext cx="1307732" cy="1733935"/>
            <a:chOff x="0" y="-187198"/>
            <a:chExt cx="1307732" cy="1733935"/>
          </a:xfrm>
        </p:grpSpPr>
        <p:sp>
          <p:nvSpPr>
            <p:cNvPr id="25" name="同心圆 24"/>
            <p:cNvSpPr/>
            <p:nvPr/>
          </p:nvSpPr>
          <p:spPr>
            <a:xfrm>
              <a:off x="61950" y="181419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68613" y="6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7" name="直接连接符 26"/>
            <p:cNvCxnSpPr>
              <a:stCxn id="26" idx="5"/>
            </p:cNvCxnSpPr>
            <p:nvPr/>
          </p:nvCxnSpPr>
          <p:spPr>
            <a:xfrm>
              <a:off x="269845" y="170176"/>
              <a:ext cx="267268" cy="2643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497525" y="409161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178191" y="1377327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0" name="直接连接符 29"/>
            <p:cNvCxnSpPr>
              <a:endCxn id="29" idx="0"/>
            </p:cNvCxnSpPr>
            <p:nvPr/>
          </p:nvCxnSpPr>
          <p:spPr>
            <a:xfrm flipH="1">
              <a:off x="259624" y="553171"/>
              <a:ext cx="289776" cy="82415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8" idx="3"/>
            </p:cNvCxnSpPr>
            <p:nvPr/>
          </p:nvCxnSpPr>
          <p:spPr>
            <a:xfrm flipH="1">
              <a:off x="259625" y="553761"/>
              <a:ext cx="261751" cy="4262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55226" y="95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3" name="直接连接符 32"/>
            <p:cNvCxnSpPr>
              <a:stCxn id="28" idx="5"/>
            </p:cNvCxnSpPr>
            <p:nvPr/>
          </p:nvCxnSpPr>
          <p:spPr>
            <a:xfrm>
              <a:off x="636540" y="553761"/>
              <a:ext cx="97779" cy="33712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同心圆 33"/>
            <p:cNvSpPr/>
            <p:nvPr/>
          </p:nvSpPr>
          <p:spPr>
            <a:xfrm>
              <a:off x="683711" y="866937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647179" y="445576"/>
              <a:ext cx="362115" cy="124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991925" y="3743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7" name="直接连接符 36"/>
            <p:cNvCxnSpPr>
              <a:stCxn id="36" idx="3"/>
            </p:cNvCxnSpPr>
            <p:nvPr/>
          </p:nvCxnSpPr>
          <p:spPr>
            <a:xfrm flipH="1">
              <a:off x="916537" y="477151"/>
              <a:ext cx="92757" cy="75312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865753" y="1205131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578958" y="461826"/>
              <a:ext cx="419902" cy="38620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482997" y="820653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222607" y="445576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79314" y="8480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同心圆 42"/>
            <p:cNvSpPr/>
            <p:nvPr/>
          </p:nvSpPr>
          <p:spPr>
            <a:xfrm>
              <a:off x="468318" y="136498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4" name="同心圆 43"/>
            <p:cNvSpPr/>
            <p:nvPr/>
          </p:nvSpPr>
          <p:spPr>
            <a:xfrm>
              <a:off x="407318" y="1122761"/>
              <a:ext cx="177491" cy="165451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5" name="同心圆 44"/>
            <p:cNvSpPr/>
            <p:nvPr/>
          </p:nvSpPr>
          <p:spPr>
            <a:xfrm>
              <a:off x="968370" y="349531"/>
              <a:ext cx="167237" cy="163978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46" name="直接连接符 45"/>
            <p:cNvCxnSpPr>
              <a:stCxn id="43" idx="4"/>
              <a:endCxn id="42" idx="1"/>
            </p:cNvCxnSpPr>
            <p:nvPr/>
          </p:nvCxnSpPr>
          <p:spPr>
            <a:xfrm>
              <a:off x="522318" y="244498"/>
              <a:ext cx="674365" cy="62117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endCxn id="25" idx="6"/>
            </p:cNvCxnSpPr>
            <p:nvPr/>
          </p:nvCxnSpPr>
          <p:spPr>
            <a:xfrm flipH="1">
              <a:off x="169950" y="201688"/>
              <a:ext cx="298714" cy="3373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1062435" y="-60434"/>
              <a:ext cx="245297" cy="43436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endCxn id="43" idx="0"/>
            </p:cNvCxnSpPr>
            <p:nvPr/>
          </p:nvCxnSpPr>
          <p:spPr>
            <a:xfrm>
              <a:off x="403479" y="-187198"/>
              <a:ext cx="118839" cy="3236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endCxn id="26" idx="1"/>
            </p:cNvCxnSpPr>
            <p:nvPr/>
          </p:nvCxnSpPr>
          <p:spPr>
            <a:xfrm>
              <a:off x="0" y="12636"/>
              <a:ext cx="185982" cy="723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直接连接符 50"/>
          <p:cNvCxnSpPr/>
          <p:nvPr/>
        </p:nvCxnSpPr>
        <p:spPr>
          <a:xfrm>
            <a:off x="9663335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9652047" y="49170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服务项目</a:t>
            </a:r>
          </a:p>
        </p:txBody>
      </p:sp>
      <p:sp>
        <p:nvSpPr>
          <p:cNvPr id="54" name="平行四边形 53"/>
          <p:cNvSpPr/>
          <p:nvPr/>
        </p:nvSpPr>
        <p:spPr>
          <a:xfrm>
            <a:off x="222385" y="767720"/>
            <a:ext cx="2934180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网络公关活动策划</a:t>
            </a:r>
          </a:p>
        </p:txBody>
      </p:sp>
      <p:sp>
        <p:nvSpPr>
          <p:cNvPr id="56" name="平行四边形 55"/>
          <p:cNvSpPr/>
          <p:nvPr/>
        </p:nvSpPr>
        <p:spPr>
          <a:xfrm>
            <a:off x="222384" y="1484922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网络整合营销传播策划</a:t>
            </a:r>
          </a:p>
        </p:txBody>
      </p:sp>
      <p:sp>
        <p:nvSpPr>
          <p:cNvPr id="57" name="平行四边形 56"/>
          <p:cNvSpPr/>
          <p:nvPr/>
        </p:nvSpPr>
        <p:spPr>
          <a:xfrm>
            <a:off x="222383" y="2202124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销售型网站策划与建设</a:t>
            </a:r>
          </a:p>
        </p:txBody>
      </p:sp>
      <p:sp>
        <p:nvSpPr>
          <p:cNvPr id="58" name="平行四边形 57"/>
          <p:cNvSpPr/>
          <p:nvPr/>
        </p:nvSpPr>
        <p:spPr>
          <a:xfrm>
            <a:off x="222383" y="2919326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网络成交平台策划与建设</a:t>
            </a:r>
          </a:p>
        </p:txBody>
      </p:sp>
      <p:sp>
        <p:nvSpPr>
          <p:cNvPr id="59" name="平行四边形 58"/>
          <p:cNvSpPr/>
          <p:nvPr/>
        </p:nvSpPr>
        <p:spPr>
          <a:xfrm>
            <a:off x="222383" y="3611460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阶段性传播策略方案</a:t>
            </a:r>
          </a:p>
        </p:txBody>
      </p:sp>
      <p:sp>
        <p:nvSpPr>
          <p:cNvPr id="60" name="平行四边形 59"/>
          <p:cNvSpPr/>
          <p:nvPr/>
        </p:nvSpPr>
        <p:spPr>
          <a:xfrm>
            <a:off x="222383" y="4328662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年度整合营销策略方案</a:t>
            </a:r>
          </a:p>
        </p:txBody>
      </p:sp>
      <p:sp>
        <p:nvSpPr>
          <p:cNvPr id="61" name="平行四边形 60"/>
          <p:cNvSpPr/>
          <p:nvPr/>
        </p:nvSpPr>
        <p:spPr>
          <a:xfrm>
            <a:off x="222383" y="5045864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网络营销媒介组合</a:t>
            </a:r>
          </a:p>
        </p:txBody>
      </p:sp>
      <p:sp>
        <p:nvSpPr>
          <p:cNvPr id="63" name="平行四边形 62"/>
          <p:cNvSpPr/>
          <p:nvPr/>
        </p:nvSpPr>
        <p:spPr>
          <a:xfrm>
            <a:off x="8684407" y="1484922"/>
            <a:ext cx="2934180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搜索SEM策划与执行</a:t>
            </a:r>
          </a:p>
        </p:txBody>
      </p:sp>
      <p:sp>
        <p:nvSpPr>
          <p:cNvPr id="64" name="平行四边形 63"/>
          <p:cNvSpPr/>
          <p:nvPr/>
        </p:nvSpPr>
        <p:spPr>
          <a:xfrm>
            <a:off x="8684406" y="2202124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博客营销策划与执行</a:t>
            </a:r>
          </a:p>
        </p:txBody>
      </p:sp>
      <p:sp>
        <p:nvSpPr>
          <p:cNvPr id="65" name="平行四边形 64"/>
          <p:cNvSpPr/>
          <p:nvPr/>
        </p:nvSpPr>
        <p:spPr>
          <a:xfrm>
            <a:off x="8684405" y="2919326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论坛炒作策划与执行</a:t>
            </a:r>
          </a:p>
        </p:txBody>
      </p:sp>
      <p:sp>
        <p:nvSpPr>
          <p:cNvPr id="66" name="平行四边形 65"/>
          <p:cNvSpPr/>
          <p:nvPr/>
        </p:nvSpPr>
        <p:spPr>
          <a:xfrm>
            <a:off x="8684405" y="3636528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网络新闻策划与执行</a:t>
            </a:r>
          </a:p>
        </p:txBody>
      </p:sp>
      <p:sp>
        <p:nvSpPr>
          <p:cNvPr id="67" name="平行四边形 66"/>
          <p:cNvSpPr/>
          <p:nvPr/>
        </p:nvSpPr>
        <p:spPr>
          <a:xfrm>
            <a:off x="8684405" y="4328662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网络口碑营销策划执行</a:t>
            </a:r>
          </a:p>
        </p:txBody>
      </p:sp>
      <p:sp>
        <p:nvSpPr>
          <p:cNvPr id="68" name="平行四边形 67"/>
          <p:cNvSpPr/>
          <p:nvPr/>
        </p:nvSpPr>
        <p:spPr>
          <a:xfrm>
            <a:off x="8684405" y="5045864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网络信息铺陈策划与执行</a:t>
            </a:r>
          </a:p>
        </p:txBody>
      </p:sp>
      <p:sp>
        <p:nvSpPr>
          <p:cNvPr id="69" name="平行四边形 68"/>
          <p:cNvSpPr/>
          <p:nvPr/>
        </p:nvSpPr>
        <p:spPr>
          <a:xfrm>
            <a:off x="8684405" y="5763066"/>
            <a:ext cx="2934181" cy="486458"/>
          </a:xfrm>
          <a:prstGeom prst="parallelogram">
            <a:avLst>
              <a:gd fmla="val 0" name="adj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-122" panose="020b0503020204020204" pitchFamily="34" typeface="微软雅黑"/>
                <a:cs charset="0" panose="02020603050405020304" pitchFamily="18" typeface="Times New Roman"/>
              </a:rPr>
              <a:t>网络软文撰写与投放</a:t>
            </a:r>
          </a:p>
        </p:txBody>
      </p:sp>
    </p:spTree>
    <p:extLst>
      <p:ext uri="{BB962C8B-B14F-4D97-AF65-F5344CB8AC3E}">
        <p14:creationId val="3297209247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52"/>
      <p:bldP grpId="0" spid="54"/>
      <p:bldP grpId="0" spid="56"/>
      <p:bldP grpId="0" spid="57"/>
      <p:bldP grpId="0" spid="58"/>
      <p:bldP grpId="0" spid="59"/>
      <p:bldP grpId="0" spid="60"/>
      <p:bldP grpId="0" spid="61"/>
      <p:bldP grpId="0" spid="63"/>
      <p:bldP grpId="0" spid="64"/>
      <p:bldP grpId="0" spid="65"/>
      <p:bldP grpId="0" spid="66"/>
      <p:bldP grpId="0" spid="67"/>
      <p:bldP grpId="0" spid="68"/>
      <p:bldP grpId="0" spid="6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" name="同侧圆角矩形 93"/>
          <p:cNvSpPr/>
          <p:nvPr/>
        </p:nvSpPr>
        <p:spPr>
          <a:xfrm>
            <a:off x="5321977" y="1565682"/>
            <a:ext cx="2006600" cy="5292318"/>
          </a:xfrm>
          <a:prstGeom prst="round2SameRect">
            <a:avLst>
              <a:gd fmla="val 21730" name="adj1"/>
              <a:gd fmla="val 0" name="adj2"/>
            </a:avLst>
          </a:prstGeom>
          <a:solidFill>
            <a:schemeClr val="bg2">
              <a:lumMod val="10000"/>
              <a:alpha val="1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796714" y="2284941"/>
            <a:ext cx="1066236" cy="1227651"/>
            <a:chOff x="1020518" y="2541771"/>
            <a:chExt cx="1227382" cy="140261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20518" y="2541771"/>
              <a:ext cx="1227382" cy="1227382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34"/>
            <p:cNvSpPr txBox="1"/>
            <p:nvPr/>
          </p:nvSpPr>
          <p:spPr>
            <a:xfrm>
              <a:off x="1266876" y="2832296"/>
              <a:ext cx="873190" cy="73130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cs charset="0" panose="020b0604020202020204" pitchFamily="34" typeface="Arial"/>
                </a:rPr>
                <a:t>BIG</a:t>
              </a:r>
            </a:p>
            <a:p>
              <a:pPr algn="ctr"/>
              <a:r>
                <a:rPr altLang="zh-CN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cs charset="0" panose="020b0604020202020204" pitchFamily="34" typeface="Arial"/>
                </a:rPr>
                <a:t>DATA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95627" y="3575051"/>
              <a:ext cx="999968" cy="41788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大数据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995361" y="2183863"/>
            <a:ext cx="1237115" cy="1328729"/>
            <a:chOff x="3707158" y="2183863"/>
            <a:chExt cx="1237115" cy="1328729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707158" y="2183863"/>
              <a:ext cx="1237115" cy="1237115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文本框 57"/>
            <p:cNvSpPr txBox="1"/>
            <p:nvPr/>
          </p:nvSpPr>
          <p:spPr>
            <a:xfrm>
              <a:off x="4002549" y="3143260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洞察</a:t>
              </a:r>
            </a:p>
          </p:txBody>
        </p:sp>
      </p:grpSp>
      <p:sp>
        <p:nvSpPr>
          <p:cNvPr id="68" name="同侧圆角矩形 67"/>
          <p:cNvSpPr/>
          <p:nvPr/>
        </p:nvSpPr>
        <p:spPr>
          <a:xfrm flipV="1">
            <a:off x="1930893" y="7062"/>
            <a:ext cx="2006600" cy="5292318"/>
          </a:xfrm>
          <a:prstGeom prst="round2SameRect">
            <a:avLst>
              <a:gd fmla="val 21730" name="adj1"/>
              <a:gd fmla="val 0" name="adj2"/>
            </a:avLst>
          </a:prstGeom>
          <a:solidFill>
            <a:schemeClr val="bg2">
              <a:lumMod val="10000"/>
              <a:alpha val="1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5" name="组合 184"/>
          <p:cNvGrpSpPr/>
          <p:nvPr/>
        </p:nvGrpSpPr>
        <p:grpSpPr>
          <a:xfrm>
            <a:off x="5444490" y="2342408"/>
            <a:ext cx="768309" cy="1038128"/>
            <a:chOff x="5444490" y="2050308"/>
            <a:chExt cx="768309" cy="1038128"/>
          </a:xfrm>
        </p:grpSpPr>
        <p:grpSp>
          <p:nvGrpSpPr>
            <p:cNvPr id="73" name="组合 72"/>
            <p:cNvGrpSpPr/>
            <p:nvPr/>
          </p:nvGrpSpPr>
          <p:grpSpPr>
            <a:xfrm>
              <a:off x="5444490" y="2050308"/>
              <a:ext cx="768309" cy="665087"/>
              <a:chOff x="4948073" y="610460"/>
              <a:chExt cx="768309" cy="665087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948073" y="610460"/>
                <a:ext cx="665087" cy="665087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5317135" y="876300"/>
                <a:ext cx="399247" cy="399247"/>
              </a:xfrm>
              <a:prstGeom prst="rect">
                <a:avLst/>
              </a:prstGeom>
            </p:spPr>
          </p:pic>
        </p:grpSp>
        <p:sp>
          <p:nvSpPr>
            <p:cNvPr id="96" name="文本框 95"/>
            <p:cNvSpPr txBox="1"/>
            <p:nvPr/>
          </p:nvSpPr>
          <p:spPr>
            <a:xfrm>
              <a:off x="5565211" y="2719104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年龄</a:t>
              </a:r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5566087" y="3846009"/>
            <a:ext cx="646331" cy="949978"/>
            <a:chOff x="5566087" y="3553909"/>
            <a:chExt cx="646331" cy="949978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597042" y="3553909"/>
              <a:ext cx="614500" cy="614500"/>
            </a:xfrm>
            <a:prstGeom prst="rect">
              <a:avLst/>
            </a:prstGeom>
          </p:spPr>
        </p:pic>
        <p:sp>
          <p:nvSpPr>
            <p:cNvPr id="101" name="文本框 100"/>
            <p:cNvSpPr txBox="1"/>
            <p:nvPr/>
          </p:nvSpPr>
          <p:spPr>
            <a:xfrm>
              <a:off x="5566087" y="4134555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职业</a:t>
              </a: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6300441" y="3060653"/>
            <a:ext cx="796860" cy="700441"/>
            <a:chOff x="6300441" y="2768553"/>
            <a:chExt cx="796860" cy="700441"/>
          </a:xfrm>
        </p:grpSpPr>
        <p:sp>
          <p:nvSpPr>
            <p:cNvPr id="99" name="文本框 98"/>
            <p:cNvSpPr txBox="1"/>
            <p:nvPr/>
          </p:nvSpPr>
          <p:spPr>
            <a:xfrm>
              <a:off x="6398662" y="3099662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性别</a:t>
              </a:r>
            </a:p>
          </p:txBody>
        </p: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728980" y="2768553"/>
              <a:ext cx="368321" cy="368321"/>
            </a:xfrm>
            <a:prstGeom prst="rect">
              <a:avLst/>
            </a:pr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300441" y="2768553"/>
              <a:ext cx="367171" cy="367171"/>
            </a:xfrm>
            <a:prstGeom prst="rect">
              <a:avLst/>
            </a:prstGeom>
          </p:spPr>
        </p:pic>
      </p:grpSp>
      <p:grpSp>
        <p:nvGrpSpPr>
          <p:cNvPr id="188" name="组合 187"/>
          <p:cNvGrpSpPr/>
          <p:nvPr/>
        </p:nvGrpSpPr>
        <p:grpSpPr>
          <a:xfrm>
            <a:off x="6155947" y="4415765"/>
            <a:ext cx="1138110" cy="1431573"/>
            <a:chOff x="6155947" y="4123665"/>
            <a:chExt cx="1138110" cy="1431573"/>
          </a:xfrm>
        </p:grpSpPr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497396" y="4123665"/>
              <a:ext cx="446844" cy="446844"/>
            </a:xfrm>
            <a:prstGeom prst="rect">
              <a:avLst/>
            </a:prstGeom>
          </p:spPr>
        </p:pic>
        <p:sp>
          <p:nvSpPr>
            <p:cNvPr id="107" name="文本框 106"/>
            <p:cNvSpPr txBox="1"/>
            <p:nvPr/>
          </p:nvSpPr>
          <p:spPr>
            <a:xfrm>
              <a:off x="6186061" y="4585655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媒触习惯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6173081" y="4892067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地域分布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6155948" y="5185906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行为轨迹</a:t>
              </a: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5581126" y="5752753"/>
            <a:ext cx="646331" cy="819696"/>
            <a:chOff x="5581126" y="5460653"/>
            <a:chExt cx="646331" cy="819696"/>
          </a:xfrm>
        </p:grpSpPr>
        <p:sp>
          <p:nvSpPr>
            <p:cNvPr id="106" name="文本框 105"/>
            <p:cNvSpPr txBox="1"/>
            <p:nvPr/>
          </p:nvSpPr>
          <p:spPr>
            <a:xfrm>
              <a:off x="5581126" y="5911017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收入</a:t>
              </a:r>
            </a:p>
          </p:txBody>
        </p:sp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672176" y="5460653"/>
              <a:ext cx="462659" cy="462659"/>
            </a:xfrm>
            <a:prstGeom prst="rect">
              <a:avLst/>
            </a:prstGeom>
          </p:spPr>
        </p:pic>
      </p:grpSp>
      <p:sp>
        <p:nvSpPr>
          <p:cNvPr id="118" name="同侧圆角矩形 117"/>
          <p:cNvSpPr/>
          <p:nvPr/>
        </p:nvSpPr>
        <p:spPr>
          <a:xfrm flipV="1">
            <a:off x="8325733" y="0"/>
            <a:ext cx="2006600" cy="5292318"/>
          </a:xfrm>
          <a:prstGeom prst="round2SameRect">
            <a:avLst>
              <a:gd fmla="val 21730" name="adj1"/>
              <a:gd fmla="val 0" name="adj2"/>
            </a:avLst>
          </a:prstGeom>
          <a:solidFill>
            <a:schemeClr val="bg2">
              <a:lumMod val="10000"/>
              <a:alpha val="1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0" name="组合 189"/>
          <p:cNvGrpSpPr/>
          <p:nvPr/>
        </p:nvGrpSpPr>
        <p:grpSpPr>
          <a:xfrm>
            <a:off x="7449297" y="2345830"/>
            <a:ext cx="797430" cy="1189797"/>
            <a:chOff x="7449297" y="2345830"/>
            <a:chExt cx="797430" cy="1189797"/>
          </a:xfrm>
        </p:grpSpPr>
        <p:pic>
          <p:nvPicPr>
            <p:cNvPr id="132" name="图片 1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449297" y="2345830"/>
              <a:ext cx="797430" cy="797430"/>
            </a:xfrm>
            <a:prstGeom prst="rect">
              <a:avLst/>
            </a:prstGeom>
          </p:spPr>
        </p:pic>
        <p:sp>
          <p:nvSpPr>
            <p:cNvPr id="133" name="文本框 132"/>
            <p:cNvSpPr txBox="1"/>
            <p:nvPr/>
          </p:nvSpPr>
          <p:spPr>
            <a:xfrm>
              <a:off x="7528032" y="3166295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行动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 flipH="1" flipV="1">
            <a:off x="0" y="5124065"/>
            <a:ext cx="1307732" cy="1733935"/>
            <a:chOff x="0" y="-187198"/>
            <a:chExt cx="1307732" cy="1733935"/>
          </a:xfrm>
        </p:grpSpPr>
        <p:sp>
          <p:nvSpPr>
            <p:cNvPr id="136" name="同心圆 135"/>
            <p:cNvSpPr/>
            <p:nvPr/>
          </p:nvSpPr>
          <p:spPr>
            <a:xfrm>
              <a:off x="61950" y="181419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168613" y="6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38" name="直接连接符 137"/>
            <p:cNvCxnSpPr>
              <a:stCxn id="137" idx="5"/>
            </p:cNvCxnSpPr>
            <p:nvPr/>
          </p:nvCxnSpPr>
          <p:spPr>
            <a:xfrm>
              <a:off x="269845" y="170176"/>
              <a:ext cx="267268" cy="2643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椭圆 138"/>
            <p:cNvSpPr/>
            <p:nvPr/>
          </p:nvSpPr>
          <p:spPr>
            <a:xfrm>
              <a:off x="497525" y="409161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178191" y="1377327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41" name="直接连接符 140"/>
            <p:cNvCxnSpPr>
              <a:endCxn id="140" idx="0"/>
            </p:cNvCxnSpPr>
            <p:nvPr/>
          </p:nvCxnSpPr>
          <p:spPr>
            <a:xfrm flipH="1">
              <a:off x="259624" y="553171"/>
              <a:ext cx="289776" cy="82415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stCxn id="139" idx="3"/>
            </p:cNvCxnSpPr>
            <p:nvPr/>
          </p:nvCxnSpPr>
          <p:spPr>
            <a:xfrm flipH="1">
              <a:off x="259625" y="553761"/>
              <a:ext cx="261751" cy="4262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椭圆 142"/>
            <p:cNvSpPr/>
            <p:nvPr/>
          </p:nvSpPr>
          <p:spPr>
            <a:xfrm>
              <a:off x="155226" y="95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44" name="直接连接符 143"/>
            <p:cNvCxnSpPr>
              <a:stCxn id="139" idx="5"/>
            </p:cNvCxnSpPr>
            <p:nvPr/>
          </p:nvCxnSpPr>
          <p:spPr>
            <a:xfrm>
              <a:off x="636540" y="553761"/>
              <a:ext cx="97779" cy="33712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同心圆 144"/>
            <p:cNvSpPr/>
            <p:nvPr/>
          </p:nvSpPr>
          <p:spPr>
            <a:xfrm>
              <a:off x="683711" y="866937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146" name="直接连接符 145"/>
            <p:cNvCxnSpPr/>
            <p:nvPr/>
          </p:nvCxnSpPr>
          <p:spPr>
            <a:xfrm flipH="1">
              <a:off x="647179" y="445576"/>
              <a:ext cx="362115" cy="124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椭圆 146"/>
            <p:cNvSpPr/>
            <p:nvPr/>
          </p:nvSpPr>
          <p:spPr>
            <a:xfrm>
              <a:off x="991925" y="3743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48" name="直接连接符 147"/>
            <p:cNvCxnSpPr>
              <a:stCxn id="147" idx="3"/>
            </p:cNvCxnSpPr>
            <p:nvPr/>
          </p:nvCxnSpPr>
          <p:spPr>
            <a:xfrm flipH="1">
              <a:off x="916537" y="477151"/>
              <a:ext cx="92757" cy="75312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椭圆 148"/>
            <p:cNvSpPr/>
            <p:nvPr/>
          </p:nvSpPr>
          <p:spPr>
            <a:xfrm>
              <a:off x="865753" y="1205131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50" name="直接连接符 149"/>
            <p:cNvCxnSpPr/>
            <p:nvPr/>
          </p:nvCxnSpPr>
          <p:spPr>
            <a:xfrm flipH="1">
              <a:off x="578958" y="461826"/>
              <a:ext cx="419902" cy="38620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椭圆 150"/>
            <p:cNvSpPr/>
            <p:nvPr/>
          </p:nvSpPr>
          <p:spPr>
            <a:xfrm>
              <a:off x="482997" y="820653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222607" y="445576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3" name="椭圆 152"/>
            <p:cNvSpPr/>
            <p:nvPr/>
          </p:nvSpPr>
          <p:spPr>
            <a:xfrm>
              <a:off x="1179314" y="8480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4" name="同心圆 153"/>
            <p:cNvSpPr/>
            <p:nvPr/>
          </p:nvSpPr>
          <p:spPr>
            <a:xfrm>
              <a:off x="468318" y="136498"/>
              <a:ext cx="108000" cy="108000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5" name="同心圆 154"/>
            <p:cNvSpPr/>
            <p:nvPr/>
          </p:nvSpPr>
          <p:spPr>
            <a:xfrm>
              <a:off x="407318" y="1122761"/>
              <a:ext cx="177491" cy="165451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6" name="同心圆 155"/>
            <p:cNvSpPr/>
            <p:nvPr/>
          </p:nvSpPr>
          <p:spPr>
            <a:xfrm>
              <a:off x="968370" y="349531"/>
              <a:ext cx="167237" cy="163978"/>
            </a:xfrm>
            <a:prstGeom prst="donut">
              <a:avLst>
                <a:gd fmla="val 646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157" name="直接连接符 156"/>
            <p:cNvCxnSpPr>
              <a:stCxn id="154" idx="4"/>
              <a:endCxn id="153" idx="1"/>
            </p:cNvCxnSpPr>
            <p:nvPr/>
          </p:nvCxnSpPr>
          <p:spPr>
            <a:xfrm>
              <a:off x="522318" y="244498"/>
              <a:ext cx="674365" cy="62117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>
              <a:endCxn id="136" idx="6"/>
            </p:cNvCxnSpPr>
            <p:nvPr/>
          </p:nvCxnSpPr>
          <p:spPr>
            <a:xfrm flipH="1">
              <a:off x="169950" y="201688"/>
              <a:ext cx="298714" cy="3373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flipH="1">
              <a:off x="1062435" y="-60434"/>
              <a:ext cx="245297" cy="43436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endCxn id="154" idx="0"/>
            </p:cNvCxnSpPr>
            <p:nvPr/>
          </p:nvCxnSpPr>
          <p:spPr>
            <a:xfrm>
              <a:off x="403479" y="-187198"/>
              <a:ext cx="118839" cy="3236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endCxn id="137" idx="1"/>
            </p:cNvCxnSpPr>
            <p:nvPr/>
          </p:nvCxnSpPr>
          <p:spPr>
            <a:xfrm>
              <a:off x="0" y="12636"/>
              <a:ext cx="185982" cy="723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直接连接符 161"/>
          <p:cNvCxnSpPr/>
          <p:nvPr/>
        </p:nvCxnSpPr>
        <p:spPr>
          <a:xfrm>
            <a:off x="1541557" y="6187193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文本框 162"/>
          <p:cNvSpPr txBox="1"/>
          <p:nvPr/>
        </p:nvSpPr>
        <p:spPr>
          <a:xfrm>
            <a:off x="1541557" y="5824319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服务项目</a:t>
            </a:r>
          </a:p>
        </p:txBody>
      </p:sp>
      <p:sp>
        <p:nvSpPr>
          <p:cNvPr id="164" name="文本框 163"/>
          <p:cNvSpPr txBox="1"/>
          <p:nvPr/>
        </p:nvSpPr>
        <p:spPr>
          <a:xfrm>
            <a:off x="8528234" y="866736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调整营销策略</a:t>
            </a:r>
          </a:p>
        </p:txBody>
      </p:sp>
      <p:sp>
        <p:nvSpPr>
          <p:cNvPr id="165" name="文本框 164"/>
          <p:cNvSpPr txBox="1"/>
          <p:nvPr/>
        </p:nvSpPr>
        <p:spPr>
          <a:xfrm>
            <a:off x="8412817" y="1308638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个性化内容推荐</a:t>
            </a:r>
          </a:p>
        </p:txBody>
      </p:sp>
      <p:grpSp>
        <p:nvGrpSpPr>
          <p:cNvPr id="191" name="组合 190"/>
          <p:cNvGrpSpPr/>
          <p:nvPr/>
        </p:nvGrpSpPr>
        <p:grpSpPr>
          <a:xfrm>
            <a:off x="8528234" y="1778679"/>
            <a:ext cx="1560547" cy="646331"/>
            <a:chOff x="8528234" y="1600879"/>
            <a:chExt cx="1560547" cy="646331"/>
          </a:xfrm>
        </p:grpSpPr>
        <p:pic>
          <p:nvPicPr>
            <p:cNvPr id="166" name="图片 16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528234" y="1638121"/>
              <a:ext cx="594080" cy="594080"/>
            </a:xfrm>
            <a:prstGeom prst="rect">
              <a:avLst/>
            </a:prstGeom>
          </p:spPr>
        </p:pic>
        <p:sp>
          <p:nvSpPr>
            <p:cNvPr id="167" name="文本框 166"/>
            <p:cNvSpPr txBox="1"/>
            <p:nvPr/>
          </p:nvSpPr>
          <p:spPr>
            <a:xfrm>
              <a:off x="9211619" y="1600879"/>
              <a:ext cx="8686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打造品</a:t>
              </a:r>
            </a:p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牌形象</a:t>
              </a: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8443954" y="2526739"/>
            <a:ext cx="1670525" cy="725601"/>
            <a:chOff x="8443954" y="2348939"/>
            <a:chExt cx="1670525" cy="725601"/>
          </a:xfrm>
        </p:grpSpPr>
        <p:pic>
          <p:nvPicPr>
            <p:cNvPr id="168" name="图片 16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396803" y="2348939"/>
              <a:ext cx="717676" cy="717676"/>
            </a:xfrm>
            <a:prstGeom prst="rect">
              <a:avLst/>
            </a:prstGeom>
          </p:spPr>
        </p:pic>
        <p:sp>
          <p:nvSpPr>
            <p:cNvPr id="169" name="文本框 168"/>
            <p:cNvSpPr txBox="1"/>
            <p:nvPr/>
          </p:nvSpPr>
          <p:spPr>
            <a:xfrm>
              <a:off x="8443955" y="2428209"/>
              <a:ext cx="8686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优化产</a:t>
              </a:r>
            </a:p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品设计</a:t>
              </a: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8515033" y="3363726"/>
            <a:ext cx="1599446" cy="646331"/>
            <a:chOff x="8515033" y="3185926"/>
            <a:chExt cx="1599446" cy="646331"/>
          </a:xfrm>
        </p:grpSpPr>
        <p:pic>
          <p:nvPicPr>
            <p:cNvPr id="170" name="图片 16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515033" y="3244798"/>
              <a:ext cx="566295" cy="566295"/>
            </a:xfrm>
            <a:prstGeom prst="rect">
              <a:avLst/>
            </a:prstGeom>
          </p:spPr>
        </p:pic>
        <p:sp>
          <p:nvSpPr>
            <p:cNvPr id="171" name="文本框 170"/>
            <p:cNvSpPr txBox="1"/>
            <p:nvPr/>
          </p:nvSpPr>
          <p:spPr>
            <a:xfrm>
              <a:off x="9237317" y="3185927"/>
              <a:ext cx="8686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精准广</a:t>
              </a:r>
            </a:p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告投放</a:t>
              </a:r>
            </a:p>
          </p:txBody>
        </p:sp>
      </p:grpSp>
      <p:cxnSp>
        <p:nvCxnSpPr>
          <p:cNvPr id="173" name="直接连接符 172"/>
          <p:cNvCxnSpPr/>
          <p:nvPr/>
        </p:nvCxnSpPr>
        <p:spPr>
          <a:xfrm>
            <a:off x="8443954" y="2457038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/>
        </p:nvCxnSpPr>
        <p:spPr>
          <a:xfrm>
            <a:off x="8469652" y="3294696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>
            <a:off x="8469652" y="1732130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>
            <a:off x="8482159" y="4061770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>
            <a:off x="8482159" y="1250582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8469652" y="4528592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文本框 179"/>
          <p:cNvSpPr txBox="1"/>
          <p:nvPr/>
        </p:nvSpPr>
        <p:spPr>
          <a:xfrm>
            <a:off x="8507235" y="4122704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应对竞品冲击</a:t>
            </a:r>
          </a:p>
        </p:txBody>
      </p:sp>
      <p:sp>
        <p:nvSpPr>
          <p:cNvPr id="181" name="文本框 180"/>
          <p:cNvSpPr txBox="1"/>
          <p:nvPr/>
        </p:nvSpPr>
        <p:spPr>
          <a:xfrm>
            <a:off x="8708109" y="4602012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征信辅助</a:t>
            </a:r>
          </a:p>
        </p:txBody>
      </p:sp>
      <p:grpSp>
        <p:nvGrpSpPr>
          <p:cNvPr id="194" name="组合 193"/>
          <p:cNvGrpSpPr/>
          <p:nvPr/>
        </p:nvGrpSpPr>
        <p:grpSpPr>
          <a:xfrm>
            <a:off x="10456086" y="2316148"/>
            <a:ext cx="800748" cy="1219479"/>
            <a:chOff x="10456086" y="2316148"/>
            <a:chExt cx="800748" cy="1219479"/>
          </a:xfrm>
        </p:grpSpPr>
        <p:pic>
          <p:nvPicPr>
            <p:cNvPr id="182" name="图片 18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456086" y="2316148"/>
              <a:ext cx="800748" cy="800748"/>
            </a:xfrm>
            <a:prstGeom prst="rect">
              <a:avLst/>
            </a:prstGeom>
          </p:spPr>
        </p:pic>
        <p:sp>
          <p:nvSpPr>
            <p:cNvPr id="183" name="文本框 182"/>
            <p:cNvSpPr txBox="1"/>
            <p:nvPr/>
          </p:nvSpPr>
          <p:spPr>
            <a:xfrm>
              <a:off x="10533295" y="3166295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价值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34193" y="768765"/>
            <a:ext cx="710451" cy="1034419"/>
            <a:chOff x="3310372" y="434840"/>
            <a:chExt cx="710451" cy="1034419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345021" y="434840"/>
              <a:ext cx="641152" cy="641152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38"/>
            <p:cNvSpPr txBox="1"/>
            <p:nvPr/>
          </p:nvSpPr>
          <p:spPr>
            <a:xfrm>
              <a:off x="3310372" y="1099927"/>
              <a:ext cx="703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PC端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990080" y="1216171"/>
            <a:ext cx="877163" cy="956345"/>
            <a:chOff x="2536075" y="1346993"/>
            <a:chExt cx="877163" cy="956345"/>
          </a:xfrm>
        </p:grpSpPr>
        <p:sp>
          <p:nvSpPr>
            <p:cNvPr id="42" name="文本框 41"/>
            <p:cNvSpPr txBox="1"/>
            <p:nvPr/>
          </p:nvSpPr>
          <p:spPr>
            <a:xfrm>
              <a:off x="2536075" y="1934006"/>
              <a:ext cx="8686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移动端</a:t>
              </a: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678244" y="1346993"/>
              <a:ext cx="592826" cy="59282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组合 51"/>
          <p:cNvGrpSpPr/>
          <p:nvPr/>
        </p:nvGrpSpPr>
        <p:grpSpPr>
          <a:xfrm>
            <a:off x="2952423" y="2083295"/>
            <a:ext cx="682923" cy="988433"/>
            <a:chOff x="3869747" y="1821349"/>
            <a:chExt cx="682923" cy="988433"/>
          </a:xfrm>
        </p:grpSpPr>
        <p:sp>
          <p:nvSpPr>
            <p:cNvPr id="44" name="文本框 43"/>
            <p:cNvSpPr txBox="1"/>
            <p:nvPr/>
          </p:nvSpPr>
          <p:spPr>
            <a:xfrm>
              <a:off x="3880419" y="2440450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社媒</a:t>
              </a: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869747" y="1821349"/>
              <a:ext cx="682923" cy="619101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组合 50"/>
          <p:cNvGrpSpPr/>
          <p:nvPr/>
        </p:nvGrpSpPr>
        <p:grpSpPr>
          <a:xfrm>
            <a:off x="2063140" y="2602313"/>
            <a:ext cx="646331" cy="973587"/>
            <a:chOff x="3056431" y="2625116"/>
            <a:chExt cx="646331" cy="97358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082219" y="2625116"/>
              <a:ext cx="594753" cy="594753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056431" y="3229371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购物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916934" y="3321497"/>
            <a:ext cx="646331" cy="960473"/>
            <a:chOff x="3849529" y="3598703"/>
            <a:chExt cx="646331" cy="960473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910491" y="3598703"/>
              <a:ext cx="585369" cy="585369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3849529" y="4189843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浏览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101111" y="4154849"/>
            <a:ext cx="658882" cy="910205"/>
            <a:chOff x="2651490" y="3963118"/>
            <a:chExt cx="658882" cy="910205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748754" y="3963118"/>
              <a:ext cx="561618" cy="561618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2651490" y="4503991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搜索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990080" y="201429"/>
            <a:ext cx="1783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b0503020204020204" pitchFamily="34" typeface="微软雅黑"/>
                <a:cs charset="0" panose="02020603050405020304" pitchFamily="18" typeface="Times New Roman"/>
              </a:rPr>
              <a:t>投放高流量平台</a:t>
            </a:r>
          </a:p>
        </p:txBody>
      </p:sp>
      <p:sp>
        <p:nvSpPr>
          <p:cNvPr id="111" name="矩形 110"/>
          <p:cNvSpPr/>
          <p:nvPr/>
        </p:nvSpPr>
        <p:spPr>
          <a:xfrm>
            <a:off x="5444490" y="1796343"/>
            <a:ext cx="165281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zh-CN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消费者画像</a:t>
            </a:r>
          </a:p>
        </p:txBody>
      </p:sp>
      <p:sp>
        <p:nvSpPr>
          <p:cNvPr id="112" name="矩形 111"/>
          <p:cNvSpPr/>
          <p:nvPr/>
        </p:nvSpPr>
        <p:spPr>
          <a:xfrm>
            <a:off x="8528234" y="226931"/>
            <a:ext cx="165281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zh-CN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分析报告</a:t>
            </a:r>
          </a:p>
        </p:txBody>
      </p:sp>
      <p:sp>
        <p:nvSpPr>
          <p:cNvPr id="115" name="矩形 1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文本框 115"/>
          <p:cNvSpPr txBox="1"/>
          <p:nvPr/>
        </p:nvSpPr>
        <p:spPr>
          <a:xfrm>
            <a:off x="647341" y="1318958"/>
            <a:ext cx="11082863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消费者画像报告</a:t>
            </a:r>
          </a:p>
          <a:p>
            <a:pPr algn="ctr"/>
            <a:endParaRPr altLang="en-US" b="1" lang="zh-CN" sz="4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/>
            <a:r>
              <a:rPr altLang="en-US" b="1" lang="zh-CN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通过投放高流量渠道（我公司独家渠道）进行大数据精准分析并得出报告，告诉贵公司什么样的人喜欢您的产品。</a:t>
            </a:r>
          </a:p>
        </p:txBody>
      </p:sp>
    </p:spTree>
    <p:extLst>
      <p:ext uri="{BB962C8B-B14F-4D97-AF65-F5344CB8AC3E}">
        <p14:creationId val="744222958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12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3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2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2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2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2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4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4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5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5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5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5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5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61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6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65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6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69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7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73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7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77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7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8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82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8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86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87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8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9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95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9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99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10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03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10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7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10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1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15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1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19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1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23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id="1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7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1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3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35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1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39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1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43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144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45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6" nodeType="clickPar">
                      <p:stCondLst>
                        <p:cond delay="indefinite"/>
                        <p:cond delay="0" evt="onBegin">
                          <p:tn val="145"/>
                        </p:cond>
                      </p:stCondLst>
                      <p:childTnLst>
                        <p:par>
                          <p:cTn fill="hold" id="1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fill="hold" grpId="0" id="152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6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6" fill="hold" id="155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6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6" fill="hold" id="157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4" fill="hold" id="158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4"/>
      <p:bldP grpId="0" spid="68"/>
      <p:bldP grpId="0" spid="118"/>
      <p:bldP grpId="0" spid="163"/>
      <p:bldP grpId="0" spid="164"/>
      <p:bldP grpId="0" spid="165"/>
      <p:bldP grpId="0" spid="180"/>
      <p:bldP grpId="0" spid="181"/>
      <p:bldP grpId="0" spid="115"/>
      <p:bldP grpId="0" spid="1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5" name="直接连接符 64"/>
          <p:cNvCxnSpPr/>
          <p:nvPr/>
        </p:nvCxnSpPr>
        <p:spPr>
          <a:xfrm flipV="1">
            <a:off x="1" y="-10700"/>
            <a:ext cx="1501477" cy="11914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2" y="348476"/>
            <a:ext cx="1403167" cy="438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" y="-10700"/>
            <a:ext cx="3628569" cy="797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2" y="506163"/>
            <a:ext cx="1850033" cy="1500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2" y="-6320"/>
            <a:ext cx="2323714" cy="9592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1" y="414179"/>
            <a:ext cx="2466714" cy="267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0" y="212691"/>
            <a:ext cx="1689163" cy="9680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2" y="-10700"/>
            <a:ext cx="1398696" cy="11826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 flipV="1">
            <a:off x="339621" y="-28220"/>
            <a:ext cx="719458" cy="11257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H="1" flipV="1">
            <a:off x="625617" y="-6319"/>
            <a:ext cx="283202" cy="13403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621146" y="-6319"/>
            <a:ext cx="257509" cy="12045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256386" y="-6320"/>
            <a:ext cx="910778" cy="12790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78648" y="535730"/>
            <a:ext cx="14250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椭圆 103"/>
          <p:cNvSpPr/>
          <p:nvPr/>
        </p:nvSpPr>
        <p:spPr>
          <a:xfrm>
            <a:off x="197116" y="1202613"/>
            <a:ext cx="14250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5" name="椭圆 104"/>
          <p:cNvSpPr/>
          <p:nvPr/>
        </p:nvSpPr>
        <p:spPr>
          <a:xfrm>
            <a:off x="2405023" y="352859"/>
            <a:ext cx="14250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6" name="椭圆 105"/>
          <p:cNvSpPr/>
          <p:nvPr/>
        </p:nvSpPr>
        <p:spPr>
          <a:xfrm>
            <a:off x="1313549" y="712030"/>
            <a:ext cx="14250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椭圆 106"/>
          <p:cNvSpPr/>
          <p:nvPr/>
        </p:nvSpPr>
        <p:spPr>
          <a:xfrm>
            <a:off x="1007623" y="1060791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椭圆 107"/>
          <p:cNvSpPr/>
          <p:nvPr/>
        </p:nvSpPr>
        <p:spPr>
          <a:xfrm>
            <a:off x="222677" y="947976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9" name="椭圆 108"/>
          <p:cNvSpPr/>
          <p:nvPr/>
        </p:nvSpPr>
        <p:spPr>
          <a:xfrm>
            <a:off x="85240" y="648442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椭圆 109"/>
          <p:cNvSpPr/>
          <p:nvPr/>
        </p:nvSpPr>
        <p:spPr>
          <a:xfrm>
            <a:off x="440531" y="148057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1" name="椭圆 110"/>
          <p:cNvSpPr/>
          <p:nvPr/>
        </p:nvSpPr>
        <p:spPr>
          <a:xfrm>
            <a:off x="1141518" y="455257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椭圆 111"/>
          <p:cNvSpPr/>
          <p:nvPr/>
        </p:nvSpPr>
        <p:spPr>
          <a:xfrm>
            <a:off x="1186287" y="981950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椭圆 112"/>
          <p:cNvSpPr/>
          <p:nvPr/>
        </p:nvSpPr>
        <p:spPr>
          <a:xfrm>
            <a:off x="1272797" y="142049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同心圆 113"/>
          <p:cNvSpPr/>
          <p:nvPr/>
        </p:nvSpPr>
        <p:spPr>
          <a:xfrm>
            <a:off x="820552" y="1334020"/>
            <a:ext cx="241147" cy="219010"/>
          </a:xfrm>
          <a:prstGeom prst="donut">
            <a:avLst>
              <a:gd fmla="val 12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5" name="同心圆 114"/>
          <p:cNvSpPr/>
          <p:nvPr/>
        </p:nvSpPr>
        <p:spPr>
          <a:xfrm>
            <a:off x="1812696" y="579252"/>
            <a:ext cx="241147" cy="219010"/>
          </a:xfrm>
          <a:prstGeom prst="donut">
            <a:avLst>
              <a:gd fmla="val 12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6" name="同心圆 115"/>
          <p:cNvSpPr/>
          <p:nvPr/>
        </p:nvSpPr>
        <p:spPr>
          <a:xfrm>
            <a:off x="1354356" y="1143483"/>
            <a:ext cx="117534" cy="101840"/>
          </a:xfrm>
          <a:prstGeom prst="donut">
            <a:avLst>
              <a:gd fmla="val 28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7" name="同心圆 116"/>
          <p:cNvSpPr/>
          <p:nvPr/>
        </p:nvSpPr>
        <p:spPr>
          <a:xfrm>
            <a:off x="549996" y="1162098"/>
            <a:ext cx="117534" cy="101840"/>
          </a:xfrm>
          <a:prstGeom prst="donut">
            <a:avLst>
              <a:gd fmla="val 28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8" name="同心圆 117"/>
          <p:cNvSpPr/>
          <p:nvPr/>
        </p:nvSpPr>
        <p:spPr>
          <a:xfrm>
            <a:off x="352847" y="427318"/>
            <a:ext cx="117534" cy="101840"/>
          </a:xfrm>
          <a:prstGeom prst="donut">
            <a:avLst>
              <a:gd fmla="val 28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9" name="同心圆 118"/>
          <p:cNvSpPr/>
          <p:nvPr/>
        </p:nvSpPr>
        <p:spPr>
          <a:xfrm>
            <a:off x="1992359" y="68145"/>
            <a:ext cx="117534" cy="101840"/>
          </a:xfrm>
          <a:prstGeom prst="donut">
            <a:avLst>
              <a:gd fmla="val 28238" name="adj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632705" y="1119388"/>
            <a:ext cx="14250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2" name="直接连接符 121"/>
          <p:cNvCxnSpPr/>
          <p:nvPr/>
        </p:nvCxnSpPr>
        <p:spPr>
          <a:xfrm>
            <a:off x="9663335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122"/>
          <p:cNvSpPr txBox="1"/>
          <p:nvPr/>
        </p:nvSpPr>
        <p:spPr>
          <a:xfrm>
            <a:off x="9652047" y="49170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优势介绍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2932659" y="2437916"/>
            <a:ext cx="2375717" cy="2327274"/>
            <a:chOff x="3984033" y="2919866"/>
            <a:chExt cx="2375717" cy="232727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27" name="菱形 126"/>
            <p:cNvSpPr/>
            <p:nvPr/>
          </p:nvSpPr>
          <p:spPr>
            <a:xfrm>
              <a:off x="3984033" y="2919866"/>
              <a:ext cx="2375717" cy="232727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695642" y="3654878"/>
              <a:ext cx="952500" cy="857250"/>
            </a:xfrm>
            <a:prstGeom prst="rect">
              <a:avLst/>
            </a:prstGeom>
          </p:spPr>
        </p:pic>
      </p:grpSp>
      <p:grpSp>
        <p:nvGrpSpPr>
          <p:cNvPr id="129" name="组合 128"/>
          <p:cNvGrpSpPr/>
          <p:nvPr/>
        </p:nvGrpSpPr>
        <p:grpSpPr>
          <a:xfrm>
            <a:off x="1352689" y="913525"/>
            <a:ext cx="2375717" cy="2327274"/>
            <a:chOff x="1210454" y="1596887"/>
            <a:chExt cx="2375717" cy="2327274"/>
          </a:xfrm>
        </p:grpSpPr>
        <p:sp>
          <p:nvSpPr>
            <p:cNvPr id="126" name="菱形 125"/>
            <p:cNvSpPr/>
            <p:nvPr/>
          </p:nvSpPr>
          <p:spPr>
            <a:xfrm>
              <a:off x="1210454" y="1596887"/>
              <a:ext cx="2375717" cy="232727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922062" y="2284274"/>
              <a:ext cx="952500" cy="952500"/>
            </a:xfrm>
            <a:prstGeom prst="rect">
              <a:avLst/>
            </a:prstGeom>
          </p:spPr>
        </p:pic>
      </p:grpSp>
      <p:grpSp>
        <p:nvGrpSpPr>
          <p:cNvPr id="135" name="组合 134"/>
          <p:cNvGrpSpPr/>
          <p:nvPr/>
        </p:nvGrpSpPr>
        <p:grpSpPr>
          <a:xfrm>
            <a:off x="1325681" y="4211933"/>
            <a:ext cx="2375717" cy="2327274"/>
            <a:chOff x="4748573" y="4145674"/>
            <a:chExt cx="2375717" cy="2327274"/>
          </a:xfrm>
        </p:grpSpPr>
        <p:sp>
          <p:nvSpPr>
            <p:cNvPr id="128" name="菱形 127"/>
            <p:cNvSpPr/>
            <p:nvPr/>
          </p:nvSpPr>
          <p:spPr>
            <a:xfrm>
              <a:off x="4748573" y="4145674"/>
              <a:ext cx="2375717" cy="232727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3" name="图片 1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379036" y="4751916"/>
              <a:ext cx="1114790" cy="111479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4" name="文本框 133"/>
            <p:cNvSpPr txBox="1"/>
            <p:nvPr/>
          </p:nvSpPr>
          <p:spPr>
            <a:xfrm>
              <a:off x="5542461" y="4986145"/>
              <a:ext cx="932635" cy="64008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   BIG </a:t>
              </a:r>
            </a:p>
            <a:p>
              <a:r>
                <a:rPr altLang="zh-CN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DATA</a:t>
              </a:r>
            </a:p>
          </p:txBody>
        </p:sp>
      </p:grpSp>
      <p:sp>
        <p:nvSpPr>
          <p:cNvPr id="136" name="矩形 135"/>
          <p:cNvSpPr/>
          <p:nvPr/>
        </p:nvSpPr>
        <p:spPr>
          <a:xfrm>
            <a:off x="4646082" y="5129811"/>
            <a:ext cx="5487186" cy="49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altLang="zh-CN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大数据支撑精准人群定位：</a:t>
            </a:r>
          </a:p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altLang="zh-CN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将精准做到极致，让您的每一分钱都花的物超所值。</a:t>
            </a:r>
          </a:p>
        </p:txBody>
      </p:sp>
      <p:sp>
        <p:nvSpPr>
          <p:cNvPr id="137" name="矩形 136"/>
          <p:cNvSpPr/>
          <p:nvPr/>
        </p:nvSpPr>
        <p:spPr>
          <a:xfrm>
            <a:off x="5956003" y="3341096"/>
            <a:ext cx="2867342" cy="497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altLang="zh-CN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千家大牌媒体+独家资源：</a:t>
            </a:r>
          </a:p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altLang="zh-CN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全国全网覆盖、高速散播。</a:t>
            </a:r>
          </a:p>
        </p:txBody>
      </p:sp>
      <p:sp>
        <p:nvSpPr>
          <p:cNvPr id="138" name="矩形 137"/>
          <p:cNvSpPr/>
          <p:nvPr/>
        </p:nvSpPr>
        <p:spPr>
          <a:xfrm>
            <a:off x="4341675" y="1732635"/>
            <a:ext cx="60960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国内顶尖策划团队：</a:t>
            </a:r>
          </a:p>
          <a:p>
            <a:pPr algn="ctr"/>
            <a:r>
              <a:rPr altLang="zh-CN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十年的策划经验，让您的公司脱颖而出</a:t>
            </a:r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681074" y="852197"/>
            <a:ext cx="1063359" cy="1063359"/>
          </a:xfrm>
          <a:prstGeom prst="rect">
            <a:avLst/>
          </a:prstGeom>
        </p:spPr>
      </p:pic>
    </p:spTree>
    <p:extLst>
      <p:ext uri="{BB962C8B-B14F-4D97-AF65-F5344CB8AC3E}">
        <p14:creationId val="379851920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3"/>
      <p:bldP grpId="0" spid="136"/>
      <p:bldP grpId="0" spid="137"/>
      <p:bldP grpId="0" spid="13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121</Paragraphs>
  <Slides>13</Slides>
  <Notes>0</Notes>
  <TotalTime>1145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2">
      <vt:lpstr>Arial</vt:lpstr>
      <vt:lpstr>等线 Light</vt:lpstr>
      <vt:lpstr>等线</vt:lpstr>
      <vt:lpstr>Calibri Light</vt:lpstr>
      <vt:lpstr>Calibri</vt:lpstr>
      <vt:lpstr>微软雅黑</vt:lpstr>
      <vt:lpstr>Times New Roman</vt:lpstr>
      <vt:lpstr>Tahoma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2016-05-24T01:15:07Z</dcterms:created>
  <cp:lastModifiedBy>Administrator</cp:lastModifiedBy>
  <dcterms:modified xsi:type="dcterms:W3CDTF">2021-08-20T11:24:05Z</dcterms:modified>
  <cp:revision>361</cp:revision>
  <dc:title>PowerPoint 演示文稿</dc:title>
</cp:coreProperties>
</file>