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4" r:id="rId7"/>
    <p:sldId id="272" r:id="rId8"/>
    <p:sldId id="265" r:id="rId9"/>
    <p:sldId id="266" r:id="rId10"/>
    <p:sldId id="267" r:id="rId11"/>
    <p:sldId id="281" r:id="rId12"/>
    <p:sldId id="268" r:id="rId13"/>
    <p:sldId id="271" r:id="rId14"/>
    <p:sldId id="273" r:id="rId15"/>
    <p:sldId id="282" r:id="rId16"/>
    <p:sldId id="269" r:id="rId17"/>
    <p:sldId id="274" r:id="rId18"/>
    <p:sldId id="275" r:id="rId19"/>
    <p:sldId id="276" r:id="rId20"/>
    <p:sldId id="283" r:id="rId21"/>
    <p:sldId id="270" r:id="rId22"/>
    <p:sldId id="278" r:id="rId23"/>
    <p:sldId id="277" r:id="rId24"/>
    <p:sldId id="279" r:id="rId25"/>
    <p:sldId id="280" r:id="rId26"/>
    <p:sldId id="262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pos="6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4" y="96"/>
      </p:cViewPr>
      <p:guideLst>
        <p:guide orient="horz" pos="2160"/>
        <p:guide pos="3840"/>
        <p:guide pos="710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49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33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E8BB-2113-40E4-A508-5522D8A9464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7975-04F3-4B68-9A22-B7FCD9BDA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8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395709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40549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867047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32600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267346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95664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89582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394679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516315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174787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58521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152939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981969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24819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9068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23939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12029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09205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93497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189569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bg>
      <p:bgPr>
        <a:solidFill>
          <a:srgbClr val="245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1964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0662785" y="6134374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Segoe UI Light" panose="020b0502040204020203" pitchFamily="34" charset="0"/>
                <a:ea typeface="方正兰亭超细黑简体" panose="02000000000000000000" pitchFamily="2" charset="-122"/>
                <a:cs typeface="Segoe UI Light" panose="020b0502040204020203" pitchFamily="34" charset="0"/>
              </a:rPr>
              <a:t>PAGE</a:t>
            </a:r>
            <a:endParaRPr lang="zh-CN" altLang="en-US" sz="2400">
              <a:latin typeface="Segoe UI Light" panose="020b0502040204020203" pitchFamily="34" charset="0"/>
              <a:ea typeface="方正兰亭超细黑简体" panose="02000000000000000000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488722" y="6214056"/>
            <a:ext cx="302301" cy="302301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7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457064" y="6266935"/>
            <a:ext cx="365616" cy="19654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j-ea"/>
                <a:ea typeface="+mj-ea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</p:spTree>
    <p:extLst>
      <p:ext uri="{BB962C8B-B14F-4D97-AF65-F5344CB8AC3E}">
        <p14:creationId val="10881126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34A-C50F-46BF-B642-326E8AB3DA92}" type="datetimeFigureOut">
              <a:rPr lang="zh-CN" altLang="en-US" smtClean="0"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22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.xml" Type="http://schemas.openxmlformats.org/officeDocument/2006/relationships/tags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tags/tag8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47.xml" Type="http://schemas.openxmlformats.org/officeDocument/2006/relationships/tags"/><Relationship Id="rId3" Target="../tags/tag48.xml" Type="http://schemas.openxmlformats.org/officeDocument/2006/relationships/tags"/><Relationship Id="rId4" Target="../tags/tag49.xml" Type="http://schemas.openxmlformats.org/officeDocument/2006/relationships/tags"/><Relationship Id="rId5" Target="../tags/tag50.xml" Type="http://schemas.openxmlformats.org/officeDocument/2006/relationships/tags"/><Relationship Id="rId6" Target="../tags/tag51.xml" Type="http://schemas.openxmlformats.org/officeDocument/2006/relationships/tags"/><Relationship Id="rId7" Target="../tags/tag52.xml" Type="http://schemas.openxmlformats.org/officeDocument/2006/relationships/tags"/><Relationship Id="rId8" Target="../tags/tag53.xml" Type="http://schemas.openxmlformats.org/officeDocument/2006/relationships/tags"/><Relationship Id="rId9" Target="../tags/tag54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55.xml" Type="http://schemas.openxmlformats.org/officeDocument/2006/relationships/tags"/><Relationship Id="rId3" Target="../tags/tag56.xml" Type="http://schemas.openxmlformats.org/officeDocument/2006/relationships/tags"/><Relationship Id="rId4" Target="../tags/tag57.xml" Type="http://schemas.openxmlformats.org/officeDocument/2006/relationships/tags"/><Relationship Id="rId5" Target="../tags/tag58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7.xml" Type="http://schemas.openxmlformats.org/officeDocument/2006/relationships/tags"/><Relationship Id="rId11" Target="../tags/tag68.xml" Type="http://schemas.openxmlformats.org/officeDocument/2006/relationships/tags"/><Relationship Id="rId12" Target="../tags/tag69.xml" Type="http://schemas.openxmlformats.org/officeDocument/2006/relationships/tags"/><Relationship Id="rId2" Target="../tags/tag59.xml" Type="http://schemas.openxmlformats.org/officeDocument/2006/relationships/tags"/><Relationship Id="rId3" Target="../tags/tag60.xml" Type="http://schemas.openxmlformats.org/officeDocument/2006/relationships/tags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tags/tag63.xml" Type="http://schemas.openxmlformats.org/officeDocument/2006/relationships/tags"/><Relationship Id="rId7" Target="../tags/tag64.xml" Type="http://schemas.openxmlformats.org/officeDocument/2006/relationships/tags"/><Relationship Id="rId8" Target="../tags/tag65.xml" Type="http://schemas.openxmlformats.org/officeDocument/2006/relationships/tags"/><Relationship Id="rId9" Target="../tags/tag6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70.xml" Type="http://schemas.openxmlformats.org/officeDocument/2006/relationships/tags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tags/tag74.xml" Type="http://schemas.openxmlformats.org/officeDocument/2006/relationships/tags"/><Relationship Id="rId7" Target="../tags/tag75.xml" Type="http://schemas.openxmlformats.org/officeDocument/2006/relationships/tags"/><Relationship Id="rId8" Target="../media/image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media/image6.jpeg" Type="http://schemas.openxmlformats.org/officeDocument/2006/relationships/image"/><Relationship Id="rId2" Target="../tags/tag76.xml" Type="http://schemas.openxmlformats.org/officeDocument/2006/relationships/tags"/><Relationship Id="rId3" Target="../tags/tag77.xml" Type="http://schemas.openxmlformats.org/officeDocument/2006/relationships/tags"/><Relationship Id="rId4" Target="../tags/tag78.xml" Type="http://schemas.openxmlformats.org/officeDocument/2006/relationships/tags"/><Relationship Id="rId5" Target="../tags/tag79.xml" Type="http://schemas.openxmlformats.org/officeDocument/2006/relationships/tags"/><Relationship Id="rId6" Target="../media/image4.jpeg" Type="http://schemas.openxmlformats.org/officeDocument/2006/relationships/image"/><Relationship Id="rId7" Target="../tags/tag80.xml" Type="http://schemas.openxmlformats.org/officeDocument/2006/relationships/tags"/><Relationship Id="rId8" Target="../media/image5.jpeg" Type="http://schemas.openxmlformats.org/officeDocument/2006/relationships/image"/><Relationship Id="rId9" Target="../tags/tag8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tags/tag90.xml" Type="http://schemas.openxmlformats.org/officeDocument/2006/relationships/tags"/><Relationship Id="rId11" Target="../tags/tag91.xml" Type="http://schemas.openxmlformats.org/officeDocument/2006/relationships/tags"/><Relationship Id="rId12" Target="../tags/tag92.xml" Type="http://schemas.openxmlformats.org/officeDocument/2006/relationships/tags"/><Relationship Id="rId13" Target="../tags/tag93.xml" Type="http://schemas.openxmlformats.org/officeDocument/2006/relationships/tags"/><Relationship Id="rId14" Target="../tags/tag94.xml" Type="http://schemas.openxmlformats.org/officeDocument/2006/relationships/tags"/><Relationship Id="rId15" Target="../tags/tag95.xml" Type="http://schemas.openxmlformats.org/officeDocument/2006/relationships/tags"/><Relationship Id="rId16" Target="../tags/tag96.xml" Type="http://schemas.openxmlformats.org/officeDocument/2006/relationships/tags"/><Relationship Id="rId17" Target="../tags/tag97.xml" Type="http://schemas.openxmlformats.org/officeDocument/2006/relationships/tags"/><Relationship Id="rId18" Target="../tags/tag98.xml" Type="http://schemas.openxmlformats.org/officeDocument/2006/relationships/tags"/><Relationship Id="rId19" Target="../tags/tag99.xml" Type="http://schemas.openxmlformats.org/officeDocument/2006/relationships/tags"/><Relationship Id="rId2" Target="../tags/tag82.xml" Type="http://schemas.openxmlformats.org/officeDocument/2006/relationships/tags"/><Relationship Id="rId20" Target="../tags/tag100.xml" Type="http://schemas.openxmlformats.org/officeDocument/2006/relationships/tags"/><Relationship Id="rId21" Target="../tags/tag101.xml" Type="http://schemas.openxmlformats.org/officeDocument/2006/relationships/tags"/><Relationship Id="rId22" Target="../tags/tag102.xml" Type="http://schemas.openxmlformats.org/officeDocument/2006/relationships/tags"/><Relationship Id="rId23" Target="../tags/tag103.xml" Type="http://schemas.openxmlformats.org/officeDocument/2006/relationships/tags"/><Relationship Id="rId24" Target="../tags/tag104.xml" Type="http://schemas.openxmlformats.org/officeDocument/2006/relationships/tags"/><Relationship Id="rId25" Target="../tags/tag105.xml" Type="http://schemas.openxmlformats.org/officeDocument/2006/relationships/tags"/><Relationship Id="rId26" Target="../tags/tag106.xml" Type="http://schemas.openxmlformats.org/officeDocument/2006/relationships/tags"/><Relationship Id="rId27" Target="../tags/tag107.xml" Type="http://schemas.openxmlformats.org/officeDocument/2006/relationships/tags"/><Relationship Id="rId28" Target="../tags/tag108.xml" Type="http://schemas.openxmlformats.org/officeDocument/2006/relationships/tags"/><Relationship Id="rId29" Target="../tags/tag109.xml" Type="http://schemas.openxmlformats.org/officeDocument/2006/relationships/tags"/><Relationship Id="rId3" Target="../tags/tag83.xml" Type="http://schemas.openxmlformats.org/officeDocument/2006/relationships/tags"/><Relationship Id="rId30" Target="../tags/tag110.xml" Type="http://schemas.openxmlformats.org/officeDocument/2006/relationships/tags"/><Relationship Id="rId31" Target="../tags/tag111.xml" Type="http://schemas.openxmlformats.org/officeDocument/2006/relationships/tags"/><Relationship Id="rId32" Target="../tags/tag112.xml" Type="http://schemas.openxmlformats.org/officeDocument/2006/relationships/tags"/><Relationship Id="rId33" Target="../tags/tag113.xml" Type="http://schemas.openxmlformats.org/officeDocument/2006/relationships/tags"/><Relationship Id="rId34" Target="../tags/tag114.xml" Type="http://schemas.openxmlformats.org/officeDocument/2006/relationships/tags"/><Relationship Id="rId35" Target="../tags/tag115.xml" Type="http://schemas.openxmlformats.org/officeDocument/2006/relationships/tags"/><Relationship Id="rId36" Target="../tags/tag116.xml" Type="http://schemas.openxmlformats.org/officeDocument/2006/relationships/tags"/><Relationship Id="rId37" Target="../tags/tag117.xml" Type="http://schemas.openxmlformats.org/officeDocument/2006/relationships/tags"/><Relationship Id="rId38" Target="../tags/tag118.xml" Type="http://schemas.openxmlformats.org/officeDocument/2006/relationships/tags"/><Relationship Id="rId39" Target="../tags/tag119.xml" Type="http://schemas.openxmlformats.org/officeDocument/2006/relationships/tags"/><Relationship Id="rId4" Target="../tags/tag84.xml" Type="http://schemas.openxmlformats.org/officeDocument/2006/relationships/tags"/><Relationship Id="rId5" Target="../tags/tag85.xml" Type="http://schemas.openxmlformats.org/officeDocument/2006/relationships/tags"/><Relationship Id="rId6" Target="../tags/tag86.xml" Type="http://schemas.openxmlformats.org/officeDocument/2006/relationships/tags"/><Relationship Id="rId7" Target="../tags/tag87.xml" Type="http://schemas.openxmlformats.org/officeDocument/2006/relationships/tags"/><Relationship Id="rId8" Target="../tags/tag88.xml" Type="http://schemas.openxmlformats.org/officeDocument/2006/relationships/tags"/><Relationship Id="rId9" Target="../tags/tag89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120.xml" Type="http://schemas.openxmlformats.org/officeDocument/2006/relationships/tags"/><Relationship Id="rId3" Target="../tags/tag121.xml" Type="http://schemas.openxmlformats.org/officeDocument/2006/relationships/tags"/><Relationship Id="rId4" Target="../tags/tag122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31.xml" Type="http://schemas.openxmlformats.org/officeDocument/2006/relationships/tags"/><Relationship Id="rId11" Target="../tags/tag132.xml" Type="http://schemas.openxmlformats.org/officeDocument/2006/relationships/tags"/><Relationship Id="rId12" Target="../tags/tag133.xml" Type="http://schemas.openxmlformats.org/officeDocument/2006/relationships/tags"/><Relationship Id="rId2" Target="../tags/tag123.xml" Type="http://schemas.openxmlformats.org/officeDocument/2006/relationships/tags"/><Relationship Id="rId3" Target="../tags/tag124.xml" Type="http://schemas.openxmlformats.org/officeDocument/2006/relationships/tags"/><Relationship Id="rId4" Target="../tags/tag125.xml" Type="http://schemas.openxmlformats.org/officeDocument/2006/relationships/tags"/><Relationship Id="rId5" Target="../tags/tag126.xml" Type="http://schemas.openxmlformats.org/officeDocument/2006/relationships/tags"/><Relationship Id="rId6" Target="../tags/tag127.xml" Type="http://schemas.openxmlformats.org/officeDocument/2006/relationships/tags"/><Relationship Id="rId7" Target="../tags/tag128.xml" Type="http://schemas.openxmlformats.org/officeDocument/2006/relationships/tags"/><Relationship Id="rId8" Target="../tags/tag129.xml" Type="http://schemas.openxmlformats.org/officeDocument/2006/relationships/tags"/><Relationship Id="rId9" Target="../tags/tag130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34.xml" Type="http://schemas.openxmlformats.org/officeDocument/2006/relationships/tags"/><Relationship Id="rId3" Target="../tags/tag135.xml" Type="http://schemas.openxmlformats.org/officeDocument/2006/relationships/tags"/><Relationship Id="rId4" Target="../tags/tag136.xml" Type="http://schemas.openxmlformats.org/officeDocument/2006/relationships/tags"/><Relationship Id="rId5" Target="../tags/tag137.xml" Type="http://schemas.openxmlformats.org/officeDocument/2006/relationships/tags"/><Relationship Id="rId6" Target="../tags/tag138.xml" Type="http://schemas.openxmlformats.org/officeDocument/2006/relationships/tags"/><Relationship Id="rId7" Target="../tags/tag139.xml" Type="http://schemas.openxmlformats.org/officeDocument/2006/relationships/tags"/><Relationship Id="rId8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0.xml" Type="http://schemas.openxmlformats.org/officeDocument/2006/relationships/tags"/><Relationship Id="rId3" Target="../tags/tag11.xml" Type="http://schemas.openxmlformats.org/officeDocument/2006/relationships/tags"/><Relationship Id="rId4" Target="../tags/tag12.xml" Type="http://schemas.openxmlformats.org/officeDocument/2006/relationships/tags"/><Relationship Id="rId5" Target="../tags/tag13.xml" Type="http://schemas.openxmlformats.org/officeDocument/2006/relationships/tags"/><Relationship Id="rId6" Target="../tags/tag14.xml" Type="http://schemas.openxmlformats.org/officeDocument/2006/relationships/tags"/><Relationship Id="rId7" Target="../tags/tag15.xml" Type="http://schemas.openxmlformats.org/officeDocument/2006/relationships/tags"/><Relationship Id="rId8" Target="../tags/tag16.xml" Type="http://schemas.openxmlformats.org/officeDocument/2006/relationships/tags"/><Relationship Id="rId9" Target="../tags/tag17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140.xml" Type="http://schemas.openxmlformats.org/officeDocument/2006/relationships/tags"/><Relationship Id="rId3" Target="../tags/tag141.xml" Type="http://schemas.openxmlformats.org/officeDocument/2006/relationships/tags"/><Relationship Id="rId4" Target="../tags/tag142.xml" Type="http://schemas.openxmlformats.org/officeDocument/2006/relationships/tags"/><Relationship Id="rId5" Target="../tags/tag143.xml" Type="http://schemas.openxmlformats.org/officeDocument/2006/relationships/tags"/><Relationship Id="rId6" Target="../tags/tag144.xml" Type="http://schemas.openxmlformats.org/officeDocument/2006/relationships/tags"/><Relationship Id="rId7" Target="../tags/tag145.xml" Type="http://schemas.openxmlformats.org/officeDocument/2006/relationships/tags"/><Relationship Id="rId8" Target="../tags/tag146.xml" Type="http://schemas.openxmlformats.org/officeDocument/2006/relationships/tags"/><Relationship Id="rId9" Target="../tags/tag147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148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6.xml" Type="http://schemas.openxmlformats.org/officeDocument/2006/relationships/tags"/><Relationship Id="rId11" Target="../tags/tag27.xml" Type="http://schemas.openxmlformats.org/officeDocument/2006/relationships/tags"/><Relationship Id="rId12" Target="../tags/tag28.xml" Type="http://schemas.openxmlformats.org/officeDocument/2006/relationships/tags"/><Relationship Id="rId2" Target="../tags/tag18.xml" Type="http://schemas.openxmlformats.org/officeDocument/2006/relationships/tags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tags/tag22.xml" Type="http://schemas.openxmlformats.org/officeDocument/2006/relationships/tags"/><Relationship Id="rId7" Target="../tags/tag23.xml" Type="http://schemas.openxmlformats.org/officeDocument/2006/relationships/tags"/><Relationship Id="rId8" Target="../tags/tag24.xml" Type="http://schemas.openxmlformats.org/officeDocument/2006/relationships/tags"/><Relationship Id="rId9" Target="../tags/tag25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29.xml" Type="http://schemas.openxmlformats.org/officeDocument/2006/relationships/tags"/><Relationship Id="rId3" Target="../tags/tag30.xml" Type="http://schemas.openxmlformats.org/officeDocument/2006/relationships/tags"/><Relationship Id="rId4" Target="../tags/tag31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32.xml" Type="http://schemas.openxmlformats.org/officeDocument/2006/relationships/tags"/><Relationship Id="rId3" Target="../tags/tag33.xml" Type="http://schemas.openxmlformats.org/officeDocument/2006/relationships/tags"/><Relationship Id="rId4" Target="../tags/tag34.xml" Type="http://schemas.openxmlformats.org/officeDocument/2006/relationships/tags"/><Relationship Id="rId5" Target="../tags/tag35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4.xml" Type="http://schemas.openxmlformats.org/officeDocument/2006/relationships/tags"/><Relationship Id="rId11" Target="../tags/tag45.xml" Type="http://schemas.openxmlformats.org/officeDocument/2006/relationships/tags"/><Relationship Id="rId12" Target="../tags/tag46.xml" Type="http://schemas.openxmlformats.org/officeDocument/2006/relationships/tags"/><Relationship Id="rId2" Target="../tags/tag36.xml" Type="http://schemas.openxmlformats.org/officeDocument/2006/relationships/tags"/><Relationship Id="rId3" Target="../tags/tag37.xml" Type="http://schemas.openxmlformats.org/officeDocument/2006/relationships/tags"/><Relationship Id="rId4" Target="../tags/tag38.xml" Type="http://schemas.openxmlformats.org/officeDocument/2006/relationships/tags"/><Relationship Id="rId5" Target="../tags/tag39.xml" Type="http://schemas.openxmlformats.org/officeDocument/2006/relationships/tags"/><Relationship Id="rId6" Target="../tags/tag40.xml" Type="http://schemas.openxmlformats.org/officeDocument/2006/relationships/tags"/><Relationship Id="rId7" Target="../tags/tag41.xml" Type="http://schemas.openxmlformats.org/officeDocument/2006/relationships/tags"/><Relationship Id="rId8" Target="../tags/tag42.xml" Type="http://schemas.openxmlformats.org/officeDocument/2006/relationships/tags"/><Relationship Id="rId9" Target="../tags/tag43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 bwMode="auto">
          <a:xfrm>
            <a:off x="2351882" y="3513138"/>
            <a:ext cx="7488237" cy="1147763"/>
          </a:xfrm>
          <a:prstGeom prst="rect">
            <a:avLst/>
          </a:prstGeom>
          <a:noFill/>
          <a:ln w="57150">
            <a:solidFill>
              <a:srgbClr val="2456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4" name="PA_遮罩2"/>
          <p:cNvSpPr/>
          <p:nvPr>
            <p:custDataLst>
              <p:tags r:id="rId3"/>
            </p:custDataLst>
          </p:nvPr>
        </p:nvSpPr>
        <p:spPr bwMode="auto">
          <a:xfrm>
            <a:off x="3183972" y="3086101"/>
            <a:ext cx="5825646" cy="1003300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6" name="PA_遮罩1"/>
          <p:cNvSpPr/>
          <p:nvPr>
            <p:custDataLst>
              <p:tags r:id="rId4"/>
            </p:custDataLst>
          </p:nvPr>
        </p:nvSpPr>
        <p:spPr bwMode="auto">
          <a:xfrm>
            <a:off x="3455194" y="4160838"/>
            <a:ext cx="5281613" cy="1003300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grpSp>
        <p:nvGrpSpPr>
          <p:cNvPr id="13" name="PA_组合 12"/>
          <p:cNvGrpSpPr/>
          <p:nvPr>
            <p:custDataLst>
              <p:tags r:id="rId5"/>
            </p:custDataLst>
          </p:nvPr>
        </p:nvGrpSpPr>
        <p:grpSpPr>
          <a:xfrm>
            <a:off x="3791744" y="4321176"/>
            <a:ext cx="4608513" cy="679450"/>
            <a:chOff x="3791744" y="4321176"/>
            <a:chExt cx="4608513" cy="679450"/>
          </a:xfrm>
        </p:grpSpPr>
        <p:sp>
          <p:nvSpPr>
            <p:cNvPr id="7" name="PA_圆角矩形 6"/>
            <p:cNvSpPr/>
            <p:nvPr>
              <p:custDataLst>
                <p:tags r:id="rId6"/>
              </p:custDataLst>
            </p:nvPr>
          </p:nvSpPr>
          <p:spPr bwMode="auto">
            <a:xfrm>
              <a:off x="3791744" y="4321176"/>
              <a:ext cx="4608513" cy="679450"/>
            </a:xfrm>
            <a:prstGeom prst="roundRect">
              <a:avLst>
                <a:gd fmla="val 19458" name="adj"/>
              </a:avLst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9" name="PA_文本框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80814" y="4476235"/>
              <a:ext cx="319913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charset="2" panose="05020102010507070707" pitchFamily="18" typeface="Wingdings 2"/>
                <a:buChar char=""/>
                <a:defRPr sz="28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1pPr>
              <a:lvl2pPr eaLnBrk="0" hangingPunct="0" indent="-285750" marL="742950">
                <a:spcBef>
                  <a:spcPct val="20000"/>
                </a:spcBef>
                <a:buClr>
                  <a:schemeClr val="tx1"/>
                </a:buClr>
                <a:buSzPct val="80000"/>
                <a:buFont charset="2" panose="05020102010507070707" pitchFamily="18" typeface="Wingdings 2"/>
                <a:buChar char=""/>
                <a:defRPr sz="24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2pPr>
              <a:lvl3pPr eaLnBrk="0" hangingPunct="0" indent="-228600" marL="1143000">
                <a:spcBef>
                  <a:spcPct val="20000"/>
                </a:spcBef>
                <a:buClr>
                  <a:schemeClr val="tx1"/>
                </a:buClr>
                <a:buSzPct val="95000"/>
                <a:buFont charset="2" panose="05000000000000000000" pitchFamily="2" typeface="Wingdings"/>
                <a:buChar char=""/>
                <a:defRPr sz="22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3pPr>
              <a:lvl4pPr eaLnBrk="0" hangingPunct="0" indent="-228600" marL="1600200">
                <a:spcBef>
                  <a:spcPct val="20000"/>
                </a:spcBef>
                <a:buClr>
                  <a:schemeClr val="tx1"/>
                </a:buClr>
                <a:buSzTx/>
                <a:buFont charset="2" panose="05040102010807070707" pitchFamily="18" typeface="Wingdings 3"/>
                <a:buChar char=""/>
                <a:defRPr sz="20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4pPr>
              <a:lvl5pPr eaLnBrk="0" hangingPunct="0" indent="-228600" marL="2057400">
                <a:spcBef>
                  <a:spcPct val="20000"/>
                </a:spcBef>
                <a:buClr>
                  <a:schemeClr val="tx1"/>
                </a:buClr>
                <a:buFont charset="2" panose="05020102010507070707" pitchFamily="18" typeface="Wingdings 2"/>
                <a:buChar char=""/>
                <a:defRPr sz="20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charset="2" panose="05020102010507070707" pitchFamily="18" typeface="Wingdings 2"/>
                <a:buChar char=""/>
                <a:defRPr sz="20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charset="2" panose="05020102010507070707" pitchFamily="18" typeface="Wingdings 2"/>
                <a:buChar char=""/>
                <a:defRPr sz="20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charset="2" panose="05020102010507070707" pitchFamily="18" typeface="Wingdings 2"/>
                <a:buChar char=""/>
                <a:defRPr sz="20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charset="2" panose="05020102010507070707" pitchFamily="18" typeface="Wingdings 2"/>
                <a:buChar char=""/>
                <a:defRPr sz="2000">
                  <a:solidFill>
                    <a:schemeClr val="tx1"/>
                  </a:solidFill>
                  <a:latin charset="0" panose="02040602050305030304" pitchFamily="18" typeface="Book Antiqua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charset="0" panose="020b0604020202020204" pitchFamily="34" typeface="Arial"/>
                <a:buNone/>
              </a:pPr>
              <a:r>
                <a:rPr altLang="en-US" lang="zh-CN" sz="1800">
                  <a:solidFill>
                    <a:srgbClr val="F2F2F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学而不思则罔    思而不学则殆</a:t>
              </a:r>
            </a:p>
          </p:txBody>
        </p:sp>
      </p:grpSp>
      <p:grpSp>
        <p:nvGrpSpPr>
          <p:cNvPr id="10" name="PA_组合 14"/>
          <p:cNvGrpSpPr/>
          <p:nvPr>
            <p:custDataLst>
              <p:tags r:id="rId8"/>
            </p:custDataLst>
          </p:nvPr>
        </p:nvGrpSpPr>
        <p:grpSpPr>
          <a:xfrm>
            <a:off x="5535218" y="1693863"/>
            <a:ext cx="1122545" cy="1122522"/>
            <a:chOff x="3953411" y="1428894"/>
            <a:chExt cx="1237177" cy="1237177"/>
          </a:xfrm>
        </p:grpSpPr>
        <p:sp>
          <p:nvSpPr>
            <p:cNvPr id="11" name="computer-monitor_69826"/>
            <p:cNvSpPr>
              <a:spLocks noChangeArrowheads="1" noChangeAspect="1"/>
            </p:cNvSpPr>
            <p:nvPr/>
          </p:nvSpPr>
          <p:spPr bwMode="auto">
            <a:xfrm>
              <a:off x="4211959" y="1711108"/>
              <a:ext cx="720080" cy="672750"/>
            </a:xfrm>
            <a:custGeom>
              <a:gdLst>
                <a:gd fmla="*/ 1540087 w 338138" name="T0"/>
                <a:gd fmla="*/ 2560282 h 315913" name="T1"/>
                <a:gd fmla="*/ 1502451 w 338138" name="T2"/>
                <a:gd fmla="*/ 2599704 h 315913" name="T3"/>
                <a:gd fmla="*/ 1502451 w 338138" name="T4"/>
                <a:gd fmla="*/ 2796821 h 315913" name="T5"/>
                <a:gd fmla="*/ 1527537 w 338138" name="T6"/>
                <a:gd fmla="*/ 2836243 h 315913" name="T7"/>
                <a:gd fmla="*/ 1753329 w 338138" name="T8"/>
                <a:gd fmla="*/ 2836243 h 315913" name="T9"/>
                <a:gd fmla="*/ 1778413 w 338138" name="T10"/>
                <a:gd fmla="*/ 2809963 h 315913" name="T11"/>
                <a:gd fmla="*/ 1778413 w 338138" name="T12"/>
                <a:gd fmla="*/ 2599704 h 315913" name="T13"/>
                <a:gd fmla="*/ 1753329 w 338138" name="T14"/>
                <a:gd fmla="*/ 2560282 h 315913" name="T15"/>
                <a:gd fmla="*/ 1540087 w 338138" name="T16"/>
                <a:gd fmla="*/ 2560282 h 315913" name="T17"/>
                <a:gd fmla="*/ 1632767 w 338138" name="T18"/>
                <a:gd fmla="*/ 2146350 h 315913" name="T19"/>
                <a:gd fmla="*/ 1502451 w 338138" name="T20"/>
                <a:gd fmla="*/ 2276668 h 315913" name="T21"/>
                <a:gd fmla="*/ 1632767 w 338138" name="T22"/>
                <a:gd fmla="*/ 2406983 h 315913" name="T23"/>
                <a:gd fmla="*/ 1763084 w 338138" name="T24"/>
                <a:gd fmla="*/ 2276668 h 315913" name="T25"/>
                <a:gd fmla="*/ 1632767 w 338138" name="T26"/>
                <a:gd fmla="*/ 2146350 h 315913" name="T27"/>
                <a:gd fmla="*/ 1408549 w 338138" name="T28"/>
                <a:gd fmla="*/ 531474 h 315913" name="T29"/>
                <a:gd fmla="*/ 1523012 w 338138" name="T30"/>
                <a:gd fmla="*/ 544249 h 315913" name="T31"/>
                <a:gd fmla="*/ 1510301 w 338138" name="T32"/>
                <a:gd fmla="*/ 659232 h 315913" name="T33"/>
                <a:gd fmla="*/ 556448 w 338138" name="T34"/>
                <a:gd fmla="*/ 1323578 h 315913" name="T35"/>
                <a:gd fmla="*/ 518306 w 338138" name="T36"/>
                <a:gd fmla="*/ 1349133 h 315913" name="T37"/>
                <a:gd fmla="*/ 454707 w 338138" name="T38"/>
                <a:gd fmla="*/ 1310803 h 315913" name="T39"/>
                <a:gd fmla="*/ 467427 w 338138" name="T40"/>
                <a:gd fmla="*/ 1195825 h 315913" name="T41"/>
                <a:gd fmla="*/ 1408549 w 338138" name="T42"/>
                <a:gd fmla="*/ 531474 h 315913" name="T43"/>
                <a:gd fmla="*/ 855425 w 338138" name="T44"/>
                <a:gd fmla="*/ 454429 h 315913" name="T45"/>
                <a:gd fmla="*/ 970876 w 338138" name="T46"/>
                <a:gd fmla="*/ 467009 h 315913" name="T47"/>
                <a:gd fmla="*/ 958042 w 338138" name="T48"/>
                <a:gd fmla="*/ 580224 h 315913" name="T49"/>
                <a:gd fmla="*/ 509063 w 338138" name="T50"/>
                <a:gd fmla="*/ 894704 h 315913" name="T51"/>
                <a:gd fmla="*/ 457750 w 338138" name="T52"/>
                <a:gd fmla="*/ 919864 h 315913" name="T53"/>
                <a:gd fmla="*/ 393608 w 338138" name="T54"/>
                <a:gd fmla="*/ 882124 h 315913" name="T55"/>
                <a:gd fmla="*/ 419267 w 338138" name="T56"/>
                <a:gd fmla="*/ 768909 h 315913" name="T57"/>
                <a:gd fmla="*/ 855425 w 338138" name="T58"/>
                <a:gd fmla="*/ 454429 h 315913" name="T59"/>
                <a:gd fmla="*/ 338838 w 338138" name="T60"/>
                <a:gd fmla="*/ 214634 h 315913" name="T61"/>
                <a:gd fmla="*/ 199298 w 338138" name="T62"/>
                <a:gd fmla="*/ 341332 h 315913" name="T63"/>
                <a:gd fmla="*/ 199298 w 338138" name="T64"/>
                <a:gd fmla="*/ 1899673 h 315913" name="T65"/>
                <a:gd fmla="*/ 338838 w 338138" name="T66"/>
                <a:gd fmla="*/ 2039036 h 315913" name="T67"/>
                <a:gd fmla="*/ 2926687 w 338138" name="T68"/>
                <a:gd fmla="*/ 2039036 h 315913" name="T69"/>
                <a:gd fmla="*/ 3066223 w 338138" name="T70"/>
                <a:gd fmla="*/ 1899673 h 315913" name="T71"/>
                <a:gd fmla="*/ 3066223 w 338138" name="T72"/>
                <a:gd fmla="*/ 341332 h 315913" name="T73"/>
                <a:gd fmla="*/ 2926687 w 338138" name="T74"/>
                <a:gd fmla="*/ 214634 h 315913" name="T75"/>
                <a:gd fmla="*/ 338838 w 338138" name="T76"/>
                <a:gd fmla="*/ 214634 h 315913" name="T77"/>
                <a:gd fmla="*/ 140311 w 338138" name="T78"/>
                <a:gd fmla="*/ 0 h 315913" name="T79"/>
                <a:gd fmla="*/ 3125222 w 338138" name="T80"/>
                <a:gd fmla="*/ 0 h 315913" name="T81"/>
                <a:gd fmla="*/ 3265535 w 338138" name="T82"/>
                <a:gd fmla="*/ 127119 h 315913" name="T83"/>
                <a:gd fmla="*/ 3265535 w 338138" name="T84"/>
                <a:gd fmla="*/ 2427997 h 315913" name="T85"/>
                <a:gd fmla="*/ 3125222 w 338138" name="T86"/>
                <a:gd fmla="*/ 2567825 h 315913" name="T87"/>
                <a:gd fmla="*/ 2028206 w 338138" name="T88"/>
                <a:gd fmla="*/ 2567825 h 315913" name="T89"/>
                <a:gd fmla="*/ 2002694 w 338138" name="T90"/>
                <a:gd fmla="*/ 2593252 h 315913" name="T91"/>
                <a:gd fmla="*/ 2002694 w 338138" name="T92"/>
                <a:gd fmla="*/ 2809356 h 315913" name="T93"/>
                <a:gd fmla="*/ 2015450 w 338138" name="T94"/>
                <a:gd fmla="*/ 2834782 h 315913" name="T95"/>
                <a:gd fmla="*/ 2308835 w 338138" name="T96"/>
                <a:gd fmla="*/ 2834782 h 315913" name="T97"/>
                <a:gd fmla="*/ 2423641 w 338138" name="T98"/>
                <a:gd fmla="*/ 2949196 h 315913" name="T99"/>
                <a:gd fmla="*/ 2308835 w 338138" name="T100"/>
                <a:gd fmla="*/ 3050886 h 315913" name="T101"/>
                <a:gd fmla="*/ 956700 w 338138" name="T102"/>
                <a:gd fmla="*/ 3050886 h 315913" name="T103"/>
                <a:gd fmla="*/ 841892 w 338138" name="T104"/>
                <a:gd fmla="*/ 2949196 h 315913" name="T105"/>
                <a:gd fmla="*/ 956700 w 338138" name="T106"/>
                <a:gd fmla="*/ 2834782 h 315913" name="T107"/>
                <a:gd fmla="*/ 1250094 w 338138" name="T108"/>
                <a:gd fmla="*/ 2834782 h 315913" name="T109"/>
                <a:gd fmla="*/ 1262850 w 338138" name="T110"/>
                <a:gd fmla="*/ 2796649 h 315913" name="T111"/>
                <a:gd fmla="*/ 1262850 w 338138" name="T112"/>
                <a:gd fmla="*/ 2593252 h 315913" name="T113"/>
                <a:gd fmla="*/ 1224580 w 338138" name="T114"/>
                <a:gd fmla="*/ 2567825 h 315913" name="T115"/>
                <a:gd fmla="*/ 140311 w 338138" name="T116"/>
                <a:gd fmla="*/ 2567825 h 315913" name="T117"/>
                <a:gd fmla="*/ 0 w 338138" name="T118"/>
                <a:gd fmla="*/ 2427997 h 315913" name="T119"/>
                <a:gd fmla="*/ 0 w 338138" name="T120"/>
                <a:gd fmla="*/ 127119 h 315913" name="T121"/>
                <a:gd fmla="*/ 140311 w 338138" name="T122"/>
                <a:gd fmla="*/ 0 h 315913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315913" w="338138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3952971" y="1428894"/>
              <a:ext cx="1236976" cy="1237002"/>
            </a:xfrm>
            <a:prstGeom prst="ellipse">
              <a:avLst/>
            </a:prstGeom>
            <a:noFill/>
            <a:ln algn="ctr" cap="flat" cmpd="sng" w="19050">
              <a:solidFill>
                <a:srgbClr val="24569D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grpSp>
        <p:nvGrpSpPr>
          <p:cNvPr id="14" name="PA_组合 13"/>
          <p:cNvGrpSpPr/>
          <p:nvPr>
            <p:custDataLst>
              <p:tags r:id="rId9"/>
            </p:custDataLst>
          </p:nvPr>
        </p:nvGrpSpPr>
        <p:grpSpPr>
          <a:xfrm>
            <a:off x="376630" y="374960"/>
            <a:ext cx="2702747" cy="691072"/>
            <a:chOff x="2757488" y="2573338"/>
            <a:chExt cx="6692900" cy="1711325"/>
          </a:xfrm>
          <a:solidFill>
            <a:srgbClr val="24569D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757488" y="2573338"/>
              <a:ext cx="1708150" cy="1711325"/>
            </a:xfrm>
            <a:custGeom>
              <a:gdLst>
                <a:gd fmla="*/ 551 w 4741" name="T0"/>
                <a:gd fmla="*/ 3258 h 4741" name="T1"/>
                <a:gd fmla="*/ 584 w 4741" name="T2"/>
                <a:gd fmla="*/ 2956 h 4741" name="T3"/>
                <a:gd fmla="*/ 314 w 4741" name="T4"/>
                <a:gd fmla="*/ 2697 h 4741" name="T5"/>
                <a:gd fmla="*/ 569 w 4741" name="T6"/>
                <a:gd fmla="*/ 2333 h 4741" name="T7"/>
                <a:gd fmla="*/ 461 w 4741" name="T8"/>
                <a:gd fmla="*/ 2440 h 4741" name="T9"/>
                <a:gd fmla="*/ 397 w 4741" name="T10"/>
                <a:gd fmla="*/ 2016 h 4741" name="T11"/>
                <a:gd fmla="*/ 698 w 4741" name="T12"/>
                <a:gd fmla="*/ 1851 h 4741" name="T13"/>
                <a:gd fmla="*/ 635 w 4741" name="T14"/>
                <a:gd fmla="*/ 1216 h 4741" name="T15"/>
                <a:gd fmla="*/ 978 w 4741" name="T16"/>
                <a:gd fmla="*/ 1138 h 4741" name="T17"/>
                <a:gd fmla="*/ 1138 w 4741" name="T18"/>
                <a:gd fmla="*/ 1135 h 4741" name="T19"/>
                <a:gd fmla="*/ 1452 w 4741" name="T20"/>
                <a:gd fmla="*/ 564 h 4741" name="T21"/>
                <a:gd fmla="*/ 1619 w 4741" name="T22"/>
                <a:gd fmla="*/ 430 h 4741" name="T23"/>
                <a:gd fmla="*/ 1669 w 4741" name="T24"/>
                <a:gd fmla="*/ 623 h 4741" name="T25"/>
                <a:gd fmla="*/ 1622 w 4741" name="T26"/>
                <a:gd fmla="*/ 489 h 4741" name="T27"/>
                <a:gd fmla="*/ 1845 w 4741" name="T28"/>
                <a:gd fmla="*/ 490 h 4741" name="T29"/>
                <a:gd fmla="*/ 1892 w 4741" name="T30"/>
                <a:gd fmla="*/ 453 h 4741" name="T31"/>
                <a:gd fmla="*/ 2131 w 4741" name="T32"/>
                <a:gd fmla="*/ 636 h 4741" name="T33"/>
                <a:gd fmla="*/ 2479 w 4741" name="T34"/>
                <a:gd fmla="*/ 284 h 4741" name="T35"/>
                <a:gd fmla="*/ 3089 w 4741" name="T36"/>
                <a:gd fmla="*/ 453 h 4741" name="T37"/>
                <a:gd fmla="*/ 2994 w 4741" name="T38"/>
                <a:gd fmla="*/ 436 h 4741" name="T39"/>
                <a:gd fmla="*/ 3119 w 4741" name="T40"/>
                <a:gd fmla="*/ 789 h 4741" name="T41"/>
                <a:gd fmla="*/ 3755 w 4741" name="T42"/>
                <a:gd fmla="*/ 815 h 4741" name="T43"/>
                <a:gd fmla="*/ 3912 w 4741" name="T44"/>
                <a:gd fmla="*/ 1305 h 4741" name="T45"/>
                <a:gd fmla="*/ 4006 w 4741" name="T46"/>
                <a:gd fmla="*/ 1164 h 4741" name="T47"/>
                <a:gd fmla="*/ 4239 w 4741" name="T48"/>
                <a:gd fmla="*/ 1449 h 4741" name="T49"/>
                <a:gd fmla="*/ 4362 w 4741" name="T50"/>
                <a:gd fmla="*/ 1755 h 4741" name="T51"/>
                <a:gd fmla="*/ 4287 w 4741" name="T52"/>
                <a:gd fmla="*/ 2182 h 4741" name="T53"/>
                <a:gd fmla="*/ 4337 w 4741" name="T54"/>
                <a:gd fmla="*/ 1981 h 4741" name="T55"/>
                <a:gd fmla="*/ 4442 w 4741" name="T56"/>
                <a:gd fmla="*/ 2649 h 4741" name="T57"/>
                <a:gd fmla="*/ 4350 w 4741" name="T58"/>
                <a:gd fmla="*/ 2693 h 4741" name="T59"/>
                <a:gd fmla="*/ 4239 w 4741" name="T60"/>
                <a:gd fmla="*/ 2822 h 4741" name="T61"/>
                <a:gd fmla="*/ 4088 w 4741" name="T62"/>
                <a:gd fmla="*/ 2915 h 4741" name="T63"/>
                <a:gd fmla="*/ 4048 w 4741" name="T64"/>
                <a:gd fmla="*/ 3234 h 4741" name="T65"/>
                <a:gd fmla="*/ 2370 w 4741" name="T66"/>
                <a:gd fmla="*/ 866 h 4741" name="T67"/>
                <a:gd fmla="*/ 2319 w 4741" name="T68"/>
                <a:gd fmla="*/ 958 h 4741" name="T69"/>
                <a:gd fmla="*/ 1936 w 4741" name="T70"/>
                <a:gd fmla="*/ 2158 h 4741" name="T71"/>
                <a:gd fmla="*/ 1936 w 4741" name="T72"/>
                <a:gd fmla="*/ 1854 h 4741" name="T73"/>
                <a:gd fmla="*/ 2247 w 4741" name="T74"/>
                <a:gd fmla="*/ 1971 h 4741" name="T75"/>
                <a:gd fmla="*/ 2555 w 4741" name="T76"/>
                <a:gd fmla="*/ 1968 h 4741" name="T77"/>
                <a:gd fmla="*/ 2836 w 4741" name="T78"/>
                <a:gd fmla="*/ 2073 h 4741" name="T79"/>
                <a:gd fmla="*/ 1173 w 4741" name="T80"/>
                <a:gd fmla="*/ 3747 h 4741" name="T81"/>
                <a:gd fmla="*/ 807 w 4741" name="T82"/>
                <a:gd fmla="*/ 3637 h 4741" name="T83"/>
                <a:gd fmla="*/ 1588 w 4741" name="T84"/>
                <a:gd fmla="*/ 3876 h 4741" name="T85"/>
                <a:gd fmla="*/ 1712 w 4741" name="T86"/>
                <a:gd fmla="*/ 3840 h 4741" name="T87"/>
                <a:gd fmla="*/ 1427 w 4741" name="T88"/>
                <a:gd fmla="*/ 4269 h 4741" name="T89"/>
                <a:gd fmla="*/ 1679 w 4741" name="T90"/>
                <a:gd fmla="*/ 3995 h 4741" name="T91"/>
                <a:gd fmla="*/ 2042 w 4741" name="T92"/>
                <a:gd fmla="*/ 4261 h 4741" name="T93"/>
                <a:gd fmla="*/ 2179 w 4741" name="T94"/>
                <a:gd fmla="*/ 4268 h 4741" name="T95"/>
                <a:gd fmla="*/ 1987 w 4741" name="T96"/>
                <a:gd fmla="*/ 4273 h 4741" name="T97"/>
                <a:gd fmla="*/ 2581 w 4741" name="T98"/>
                <a:gd fmla="*/ 4347 h 4741" name="T99"/>
                <a:gd fmla="*/ 2611 w 4741" name="T100"/>
                <a:gd fmla="*/ 4045 h 4741" name="T101"/>
                <a:gd fmla="*/ 3279 w 4741" name="T102"/>
                <a:gd fmla="*/ 3996 h 4741" name="T103"/>
                <a:gd fmla="*/ 3423 w 4741" name="T104"/>
                <a:gd fmla="*/ 4158 h 4741" name="T105"/>
                <a:gd fmla="*/ 3642 w 4741" name="T106"/>
                <a:gd fmla="*/ 3492 h 4741" name="T107"/>
                <a:gd fmla="*/ 3645 w 4741" name="T108"/>
                <a:gd fmla="*/ 3555 h 4741" name="T109"/>
                <a:gd fmla="*/ 3821 w 4741" name="T110"/>
                <a:gd fmla="*/ 3717 h 4741" name="T111"/>
                <a:gd fmla="*/ 3769 w 4741" name="T112"/>
                <a:gd fmla="*/ 3870 h 4741" name="T113"/>
                <a:gd fmla="*/ 3736 w 4741" name="T114"/>
                <a:gd fmla="*/ 3614 h 4741" name="T115"/>
                <a:gd fmla="*/ 3708 w 4741" name="T116"/>
                <a:gd fmla="*/ 3321 h 474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741" w="4741">
                  <a:moveTo>
                    <a:pt x="2370" y="0"/>
                  </a:moveTo>
                  <a:cubicBezTo>
                    <a:pt x="3676" y="0"/>
                    <a:pt x="4741" y="1065"/>
                    <a:pt x="4741" y="2370"/>
                  </a:cubicBezTo>
                  <a:cubicBezTo>
                    <a:pt x="4741" y="3676"/>
                    <a:pt x="3676" y="4741"/>
                    <a:pt x="2370" y="4741"/>
                  </a:cubicBezTo>
                  <a:cubicBezTo>
                    <a:pt x="1065" y="4741"/>
                    <a:pt x="0" y="3676"/>
                    <a:pt x="0" y="2370"/>
                  </a:cubicBezTo>
                  <a:cubicBezTo>
                    <a:pt x="0" y="1065"/>
                    <a:pt x="1065" y="0"/>
                    <a:pt x="2370" y="0"/>
                  </a:cubicBezTo>
                  <a:close/>
                  <a:moveTo>
                    <a:pt x="823" y="3182"/>
                  </a:moveTo>
                  <a:lnTo>
                    <a:pt x="576" y="3307"/>
                  </a:lnTo>
                  <a:lnTo>
                    <a:pt x="613" y="3380"/>
                  </a:lnTo>
                  <a:lnTo>
                    <a:pt x="562" y="3406"/>
                  </a:lnTo>
                  <a:lnTo>
                    <a:pt x="463" y="3212"/>
                  </a:lnTo>
                  <a:lnTo>
                    <a:pt x="514" y="3186"/>
                  </a:lnTo>
                  <a:lnTo>
                    <a:pt x="551" y="3258"/>
                  </a:lnTo>
                  <a:lnTo>
                    <a:pt x="798" y="3132"/>
                  </a:lnTo>
                  <a:lnTo>
                    <a:pt x="823" y="3182"/>
                  </a:lnTo>
                  <a:close/>
                  <a:moveTo>
                    <a:pt x="678" y="2818"/>
                  </a:moveTo>
                  <a:lnTo>
                    <a:pt x="696" y="2875"/>
                  </a:lnTo>
                  <a:lnTo>
                    <a:pt x="632" y="2921"/>
                  </a:lnTo>
                  <a:lnTo>
                    <a:pt x="665" y="3025"/>
                  </a:lnTo>
                  <a:lnTo>
                    <a:pt x="745" y="3023"/>
                  </a:lnTo>
                  <a:lnTo>
                    <a:pt x="763" y="3079"/>
                  </a:lnTo>
                  <a:lnTo>
                    <a:pt x="412" y="3081"/>
                  </a:lnTo>
                  <a:lnTo>
                    <a:pt x="394" y="3025"/>
                  </a:lnTo>
                  <a:lnTo>
                    <a:pt x="678" y="2818"/>
                  </a:lnTo>
                  <a:close/>
                  <a:moveTo>
                    <a:pt x="584" y="2956"/>
                  </a:moveTo>
                  <a:lnTo>
                    <a:pt x="477" y="3030"/>
                  </a:lnTo>
                  <a:lnTo>
                    <a:pt x="607" y="3027"/>
                  </a:lnTo>
                  <a:lnTo>
                    <a:pt x="584" y="2956"/>
                  </a:lnTo>
                  <a:close/>
                  <a:moveTo>
                    <a:pt x="675" y="2797"/>
                  </a:moveTo>
                  <a:lnTo>
                    <a:pt x="350" y="2872"/>
                  </a:lnTo>
                  <a:lnTo>
                    <a:pt x="337" y="2819"/>
                  </a:lnTo>
                  <a:lnTo>
                    <a:pt x="663" y="2743"/>
                  </a:lnTo>
                  <a:lnTo>
                    <a:pt x="675" y="2797"/>
                  </a:lnTo>
                  <a:close/>
                  <a:moveTo>
                    <a:pt x="641" y="2621"/>
                  </a:moveTo>
                  <a:lnTo>
                    <a:pt x="502" y="2638"/>
                  </a:lnTo>
                  <a:lnTo>
                    <a:pt x="322" y="2761"/>
                  </a:lnTo>
                  <a:lnTo>
                    <a:pt x="314" y="2697"/>
                  </a:lnTo>
                  <a:lnTo>
                    <a:pt x="437" y="2617"/>
                  </a:lnTo>
                  <a:lnTo>
                    <a:pt x="299" y="2570"/>
                  </a:lnTo>
                  <a:lnTo>
                    <a:pt x="291" y="2507"/>
                  </a:lnTo>
                  <a:lnTo>
                    <a:pt x="496" y="2583"/>
                  </a:lnTo>
                  <a:lnTo>
                    <a:pt x="635" y="2566"/>
                  </a:lnTo>
                  <a:lnTo>
                    <a:pt x="641" y="2621"/>
                  </a:lnTo>
                  <a:close/>
                  <a:moveTo>
                    <a:pt x="283" y="2434"/>
                  </a:moveTo>
                  <a:lnTo>
                    <a:pt x="285" y="2379"/>
                  </a:lnTo>
                  <a:lnTo>
                    <a:pt x="466" y="2385"/>
                  </a:lnTo>
                  <a:cubicBezTo>
                    <a:pt x="494" y="2386"/>
                    <a:pt x="512" y="2386"/>
                    <a:pt x="521" y="2385"/>
                  </a:cubicBezTo>
                  <a:cubicBezTo>
                    <a:pt x="536" y="2383"/>
                    <a:pt x="547" y="2378"/>
                    <a:pt x="556" y="2369"/>
                  </a:cubicBezTo>
                  <a:cubicBezTo>
                    <a:pt x="564" y="2360"/>
                    <a:pt x="568" y="2348"/>
                    <a:pt x="569" y="2333"/>
                  </a:cubicBezTo>
                  <a:cubicBezTo>
                    <a:pt x="569" y="2320"/>
                    <a:pt x="567" y="2310"/>
                    <a:pt x="562" y="2301"/>
                  </a:cubicBezTo>
                  <a:cubicBezTo>
                    <a:pt x="556" y="2293"/>
                    <a:pt x="548" y="2287"/>
                    <a:pt x="538" y="2284"/>
                  </a:cubicBezTo>
                  <a:cubicBezTo>
                    <a:pt x="528" y="2281"/>
                    <a:pt x="507" y="2278"/>
                    <a:pt x="474" y="2277"/>
                  </a:cubicBezTo>
                  <a:lnTo>
                    <a:pt x="289" y="2271"/>
                  </a:lnTo>
                  <a:lnTo>
                    <a:pt x="291" y="2215"/>
                  </a:lnTo>
                  <a:lnTo>
                    <a:pt x="466" y="2222"/>
                  </a:lnTo>
                  <a:cubicBezTo>
                    <a:pt x="511" y="2223"/>
                    <a:pt x="543" y="2227"/>
                    <a:pt x="563" y="2232"/>
                  </a:cubicBezTo>
                  <a:cubicBezTo>
                    <a:pt x="583" y="2238"/>
                    <a:pt x="599" y="2249"/>
                    <a:pt x="610" y="2266"/>
                  </a:cubicBezTo>
                  <a:cubicBezTo>
                    <a:pt x="622" y="2283"/>
                    <a:pt x="628" y="2306"/>
                    <a:pt x="627" y="2333"/>
                  </a:cubicBezTo>
                  <a:cubicBezTo>
                    <a:pt x="626" y="2362"/>
                    <a:pt x="620" y="2384"/>
                    <a:pt x="609" y="2399"/>
                  </a:cubicBezTo>
                  <a:cubicBezTo>
                    <a:pt x="598" y="2415"/>
                    <a:pt x="583" y="2426"/>
                    <a:pt x="564" y="2433"/>
                  </a:cubicBezTo>
                  <a:cubicBezTo>
                    <a:pt x="546" y="2439"/>
                    <a:pt x="511" y="2442"/>
                    <a:pt x="461" y="2440"/>
                  </a:cubicBezTo>
                  <a:lnTo>
                    <a:pt x="283" y="2434"/>
                  </a:lnTo>
                  <a:close/>
                  <a:moveTo>
                    <a:pt x="675" y="1928"/>
                  </a:moveTo>
                  <a:lnTo>
                    <a:pt x="664" y="1987"/>
                  </a:lnTo>
                  <a:lnTo>
                    <a:pt x="585" y="1996"/>
                  </a:lnTo>
                  <a:lnTo>
                    <a:pt x="564" y="2103"/>
                  </a:lnTo>
                  <a:lnTo>
                    <a:pt x="634" y="2140"/>
                  </a:lnTo>
                  <a:lnTo>
                    <a:pt x="623" y="2198"/>
                  </a:lnTo>
                  <a:lnTo>
                    <a:pt x="315" y="2029"/>
                  </a:lnTo>
                  <a:lnTo>
                    <a:pt x="327" y="1972"/>
                  </a:lnTo>
                  <a:lnTo>
                    <a:pt x="675" y="1928"/>
                  </a:lnTo>
                  <a:close/>
                  <a:moveTo>
                    <a:pt x="526" y="2003"/>
                  </a:moveTo>
                  <a:lnTo>
                    <a:pt x="397" y="2016"/>
                  </a:lnTo>
                  <a:lnTo>
                    <a:pt x="512" y="2076"/>
                  </a:lnTo>
                  <a:lnTo>
                    <a:pt x="526" y="2003"/>
                  </a:lnTo>
                  <a:close/>
                  <a:moveTo>
                    <a:pt x="681" y="1900"/>
                  </a:moveTo>
                  <a:lnTo>
                    <a:pt x="365" y="1791"/>
                  </a:lnTo>
                  <a:lnTo>
                    <a:pt x="383" y="1740"/>
                  </a:lnTo>
                  <a:lnTo>
                    <a:pt x="630" y="1707"/>
                  </a:lnTo>
                  <a:lnTo>
                    <a:pt x="419" y="1634"/>
                  </a:lnTo>
                  <a:lnTo>
                    <a:pt x="436" y="1586"/>
                  </a:lnTo>
                  <a:lnTo>
                    <a:pt x="752" y="1695"/>
                  </a:lnTo>
                  <a:lnTo>
                    <a:pt x="734" y="1747"/>
                  </a:lnTo>
                  <a:lnTo>
                    <a:pt x="492" y="1780"/>
                  </a:lnTo>
                  <a:lnTo>
                    <a:pt x="698" y="1851"/>
                  </a:lnTo>
                  <a:lnTo>
                    <a:pt x="681" y="1900"/>
                  </a:lnTo>
                  <a:close/>
                  <a:moveTo>
                    <a:pt x="526" y="1405"/>
                  </a:moveTo>
                  <a:lnTo>
                    <a:pt x="553" y="1357"/>
                  </a:lnTo>
                  <a:lnTo>
                    <a:pt x="710" y="1448"/>
                  </a:lnTo>
                  <a:cubicBezTo>
                    <a:pt x="734" y="1462"/>
                    <a:pt x="750" y="1470"/>
                    <a:pt x="758" y="1473"/>
                  </a:cubicBezTo>
                  <a:cubicBezTo>
                    <a:pt x="772" y="1479"/>
                    <a:pt x="785" y="1479"/>
                    <a:pt x="797" y="1475"/>
                  </a:cubicBezTo>
                  <a:cubicBezTo>
                    <a:pt x="808" y="1471"/>
                    <a:pt x="818" y="1463"/>
                    <a:pt x="825" y="1450"/>
                  </a:cubicBezTo>
                  <a:cubicBezTo>
                    <a:pt x="832" y="1439"/>
                    <a:pt x="834" y="1428"/>
                    <a:pt x="834" y="1419"/>
                  </a:cubicBezTo>
                  <a:cubicBezTo>
                    <a:pt x="833" y="1409"/>
                    <a:pt x="829" y="1400"/>
                    <a:pt x="821" y="1392"/>
                  </a:cubicBezTo>
                  <a:cubicBezTo>
                    <a:pt x="814" y="1385"/>
                    <a:pt x="796" y="1373"/>
                    <a:pt x="767" y="1356"/>
                  </a:cubicBezTo>
                  <a:lnTo>
                    <a:pt x="607" y="1264"/>
                  </a:lnTo>
                  <a:lnTo>
                    <a:pt x="635" y="1216"/>
                  </a:lnTo>
                  <a:lnTo>
                    <a:pt x="787" y="1304"/>
                  </a:lnTo>
                  <a:cubicBezTo>
                    <a:pt x="826" y="1326"/>
                    <a:pt x="853" y="1344"/>
                    <a:pt x="867" y="1358"/>
                  </a:cubicBezTo>
                  <a:cubicBezTo>
                    <a:pt x="882" y="1372"/>
                    <a:pt x="891" y="1390"/>
                    <a:pt x="893" y="1411"/>
                  </a:cubicBezTo>
                  <a:cubicBezTo>
                    <a:pt x="896" y="1431"/>
                    <a:pt x="890" y="1454"/>
                    <a:pt x="876" y="1477"/>
                  </a:cubicBezTo>
                  <a:cubicBezTo>
                    <a:pt x="862" y="1502"/>
                    <a:pt x="846" y="1519"/>
                    <a:pt x="829" y="1528"/>
                  </a:cubicBezTo>
                  <a:cubicBezTo>
                    <a:pt x="813" y="1536"/>
                    <a:pt x="794" y="1539"/>
                    <a:pt x="774" y="1536"/>
                  </a:cubicBezTo>
                  <a:cubicBezTo>
                    <a:pt x="755" y="1533"/>
                    <a:pt x="723" y="1519"/>
                    <a:pt x="680" y="1494"/>
                  </a:cubicBezTo>
                  <a:lnTo>
                    <a:pt x="526" y="1405"/>
                  </a:lnTo>
                  <a:close/>
                  <a:moveTo>
                    <a:pt x="953" y="1336"/>
                  </a:moveTo>
                  <a:lnTo>
                    <a:pt x="701" y="1117"/>
                  </a:lnTo>
                  <a:lnTo>
                    <a:pt x="736" y="1077"/>
                  </a:lnTo>
                  <a:lnTo>
                    <a:pt x="978" y="1138"/>
                  </a:lnTo>
                  <a:lnTo>
                    <a:pt x="810" y="992"/>
                  </a:lnTo>
                  <a:lnTo>
                    <a:pt x="843" y="953"/>
                  </a:lnTo>
                  <a:lnTo>
                    <a:pt x="1095" y="1172"/>
                  </a:lnTo>
                  <a:lnTo>
                    <a:pt x="1059" y="1214"/>
                  </a:lnTo>
                  <a:lnTo>
                    <a:pt x="822" y="1155"/>
                  </a:lnTo>
                  <a:lnTo>
                    <a:pt x="987" y="1297"/>
                  </a:lnTo>
                  <a:lnTo>
                    <a:pt x="953" y="1336"/>
                  </a:lnTo>
                  <a:close/>
                  <a:moveTo>
                    <a:pt x="1138" y="1135"/>
                  </a:moveTo>
                  <a:lnTo>
                    <a:pt x="910" y="890"/>
                  </a:lnTo>
                  <a:lnTo>
                    <a:pt x="950" y="853"/>
                  </a:lnTo>
                  <a:lnTo>
                    <a:pt x="1178" y="1097"/>
                  </a:lnTo>
                  <a:lnTo>
                    <a:pt x="1138" y="1135"/>
                  </a:lnTo>
                  <a:close/>
                  <a:moveTo>
                    <a:pt x="1266" y="1018"/>
                  </a:moveTo>
                  <a:lnTo>
                    <a:pt x="983" y="815"/>
                  </a:lnTo>
                  <a:lnTo>
                    <a:pt x="1030" y="778"/>
                  </a:lnTo>
                  <a:lnTo>
                    <a:pt x="1237" y="930"/>
                  </a:lnTo>
                  <a:lnTo>
                    <a:pt x="1138" y="694"/>
                  </a:lnTo>
                  <a:lnTo>
                    <a:pt x="1184" y="658"/>
                  </a:lnTo>
                  <a:lnTo>
                    <a:pt x="1313" y="981"/>
                  </a:lnTo>
                  <a:lnTo>
                    <a:pt x="1266" y="1018"/>
                  </a:lnTo>
                  <a:close/>
                  <a:moveTo>
                    <a:pt x="1409" y="906"/>
                  </a:moveTo>
                  <a:lnTo>
                    <a:pt x="1247" y="614"/>
                  </a:lnTo>
                  <a:lnTo>
                    <a:pt x="1425" y="515"/>
                  </a:lnTo>
                  <a:lnTo>
                    <a:pt x="1452" y="564"/>
                  </a:lnTo>
                  <a:lnTo>
                    <a:pt x="1323" y="636"/>
                  </a:lnTo>
                  <a:lnTo>
                    <a:pt x="1359" y="701"/>
                  </a:lnTo>
                  <a:lnTo>
                    <a:pt x="1479" y="634"/>
                  </a:lnTo>
                  <a:lnTo>
                    <a:pt x="1506" y="683"/>
                  </a:lnTo>
                  <a:lnTo>
                    <a:pt x="1386" y="750"/>
                  </a:lnTo>
                  <a:lnTo>
                    <a:pt x="1430" y="830"/>
                  </a:lnTo>
                  <a:lnTo>
                    <a:pt x="1564" y="755"/>
                  </a:lnTo>
                  <a:lnTo>
                    <a:pt x="1591" y="805"/>
                  </a:lnTo>
                  <a:lnTo>
                    <a:pt x="1409" y="906"/>
                  </a:lnTo>
                  <a:close/>
                  <a:moveTo>
                    <a:pt x="1630" y="783"/>
                  </a:moveTo>
                  <a:lnTo>
                    <a:pt x="1510" y="471"/>
                  </a:lnTo>
                  <a:lnTo>
                    <a:pt x="1619" y="430"/>
                  </a:lnTo>
                  <a:cubicBezTo>
                    <a:pt x="1647" y="419"/>
                    <a:pt x="1668" y="414"/>
                    <a:pt x="1682" y="415"/>
                  </a:cubicBezTo>
                  <a:cubicBezTo>
                    <a:pt x="1696" y="416"/>
                    <a:pt x="1709" y="422"/>
                    <a:pt x="1722" y="433"/>
                  </a:cubicBezTo>
                  <a:cubicBezTo>
                    <a:pt x="1735" y="444"/>
                    <a:pt x="1745" y="459"/>
                    <a:pt x="1753" y="478"/>
                  </a:cubicBezTo>
                  <a:cubicBezTo>
                    <a:pt x="1762" y="503"/>
                    <a:pt x="1764" y="525"/>
                    <a:pt x="1758" y="544"/>
                  </a:cubicBezTo>
                  <a:cubicBezTo>
                    <a:pt x="1752" y="563"/>
                    <a:pt x="1739" y="579"/>
                    <a:pt x="1719" y="591"/>
                  </a:cubicBezTo>
                  <a:cubicBezTo>
                    <a:pt x="1733" y="595"/>
                    <a:pt x="1745" y="600"/>
                    <a:pt x="1756" y="607"/>
                  </a:cubicBezTo>
                  <a:cubicBezTo>
                    <a:pt x="1767" y="613"/>
                    <a:pt x="1783" y="626"/>
                    <a:pt x="1805" y="646"/>
                  </a:cubicBezTo>
                  <a:lnTo>
                    <a:pt x="1860" y="695"/>
                  </a:lnTo>
                  <a:lnTo>
                    <a:pt x="1798" y="719"/>
                  </a:lnTo>
                  <a:lnTo>
                    <a:pt x="1735" y="665"/>
                  </a:lnTo>
                  <a:cubicBezTo>
                    <a:pt x="1712" y="646"/>
                    <a:pt x="1697" y="634"/>
                    <a:pt x="1690" y="630"/>
                  </a:cubicBezTo>
                  <a:cubicBezTo>
                    <a:pt x="1683" y="625"/>
                    <a:pt x="1676" y="623"/>
                    <a:pt x="1669" y="623"/>
                  </a:cubicBezTo>
                  <a:cubicBezTo>
                    <a:pt x="1663" y="622"/>
                    <a:pt x="1654" y="625"/>
                    <a:pt x="1642" y="629"/>
                  </a:cubicBezTo>
                  <a:lnTo>
                    <a:pt x="1632" y="633"/>
                  </a:lnTo>
                  <a:lnTo>
                    <a:pt x="1681" y="763"/>
                  </a:lnTo>
                  <a:lnTo>
                    <a:pt x="1630" y="783"/>
                  </a:lnTo>
                  <a:close/>
                  <a:moveTo>
                    <a:pt x="1612" y="583"/>
                  </a:moveTo>
                  <a:lnTo>
                    <a:pt x="1651" y="569"/>
                  </a:lnTo>
                  <a:cubicBezTo>
                    <a:pt x="1674" y="560"/>
                    <a:pt x="1689" y="553"/>
                    <a:pt x="1694" y="549"/>
                  </a:cubicBezTo>
                  <a:cubicBezTo>
                    <a:pt x="1700" y="544"/>
                    <a:pt x="1703" y="538"/>
                    <a:pt x="1705" y="530"/>
                  </a:cubicBezTo>
                  <a:cubicBezTo>
                    <a:pt x="1706" y="522"/>
                    <a:pt x="1705" y="513"/>
                    <a:pt x="1701" y="503"/>
                  </a:cubicBezTo>
                  <a:cubicBezTo>
                    <a:pt x="1698" y="493"/>
                    <a:pt x="1692" y="486"/>
                    <a:pt x="1686" y="481"/>
                  </a:cubicBezTo>
                  <a:cubicBezTo>
                    <a:pt x="1680" y="477"/>
                    <a:pt x="1673" y="475"/>
                    <a:pt x="1665" y="475"/>
                  </a:cubicBezTo>
                  <a:cubicBezTo>
                    <a:pt x="1660" y="475"/>
                    <a:pt x="1646" y="480"/>
                    <a:pt x="1622" y="489"/>
                  </a:cubicBezTo>
                  <a:lnTo>
                    <a:pt x="1582" y="504"/>
                  </a:lnTo>
                  <a:lnTo>
                    <a:pt x="1612" y="583"/>
                  </a:lnTo>
                  <a:close/>
                  <a:moveTo>
                    <a:pt x="1847" y="586"/>
                  </a:moveTo>
                  <a:lnTo>
                    <a:pt x="1898" y="568"/>
                  </a:lnTo>
                  <a:cubicBezTo>
                    <a:pt x="1914" y="608"/>
                    <a:pt x="1938" y="624"/>
                    <a:pt x="1971" y="617"/>
                  </a:cubicBezTo>
                  <a:cubicBezTo>
                    <a:pt x="1987" y="613"/>
                    <a:pt x="1999" y="606"/>
                    <a:pt x="2006" y="595"/>
                  </a:cubicBezTo>
                  <a:cubicBezTo>
                    <a:pt x="2014" y="585"/>
                    <a:pt x="2016" y="573"/>
                    <a:pt x="2013" y="560"/>
                  </a:cubicBezTo>
                  <a:cubicBezTo>
                    <a:pt x="2011" y="553"/>
                    <a:pt x="2008" y="547"/>
                    <a:pt x="2004" y="543"/>
                  </a:cubicBezTo>
                  <a:cubicBezTo>
                    <a:pt x="1999" y="538"/>
                    <a:pt x="1993" y="535"/>
                    <a:pt x="1986" y="533"/>
                  </a:cubicBezTo>
                  <a:cubicBezTo>
                    <a:pt x="1979" y="531"/>
                    <a:pt x="1961" y="530"/>
                    <a:pt x="1934" y="528"/>
                  </a:cubicBezTo>
                  <a:cubicBezTo>
                    <a:pt x="1909" y="526"/>
                    <a:pt x="1891" y="522"/>
                    <a:pt x="1878" y="517"/>
                  </a:cubicBezTo>
                  <a:cubicBezTo>
                    <a:pt x="1866" y="511"/>
                    <a:pt x="1855" y="502"/>
                    <a:pt x="1845" y="490"/>
                  </a:cubicBezTo>
                  <a:cubicBezTo>
                    <a:pt x="1836" y="479"/>
                    <a:pt x="1830" y="465"/>
                    <a:pt x="1826" y="450"/>
                  </a:cubicBezTo>
                  <a:cubicBezTo>
                    <a:pt x="1822" y="432"/>
                    <a:pt x="1822" y="415"/>
                    <a:pt x="1827" y="399"/>
                  </a:cubicBezTo>
                  <a:cubicBezTo>
                    <a:pt x="1832" y="383"/>
                    <a:pt x="1840" y="370"/>
                    <a:pt x="1853" y="359"/>
                  </a:cubicBezTo>
                  <a:cubicBezTo>
                    <a:pt x="1866" y="349"/>
                    <a:pt x="1882" y="341"/>
                    <a:pt x="1903" y="336"/>
                  </a:cubicBezTo>
                  <a:cubicBezTo>
                    <a:pt x="1934" y="329"/>
                    <a:pt x="1961" y="332"/>
                    <a:pt x="1982" y="345"/>
                  </a:cubicBezTo>
                  <a:cubicBezTo>
                    <a:pt x="2004" y="358"/>
                    <a:pt x="2019" y="380"/>
                    <a:pt x="2027" y="411"/>
                  </a:cubicBezTo>
                  <a:lnTo>
                    <a:pt x="1974" y="427"/>
                  </a:lnTo>
                  <a:cubicBezTo>
                    <a:pt x="1968" y="410"/>
                    <a:pt x="1960" y="399"/>
                    <a:pt x="1950" y="394"/>
                  </a:cubicBezTo>
                  <a:cubicBezTo>
                    <a:pt x="1941" y="389"/>
                    <a:pt x="1929" y="388"/>
                    <a:pt x="1914" y="391"/>
                  </a:cubicBezTo>
                  <a:cubicBezTo>
                    <a:pt x="1900" y="394"/>
                    <a:pt x="1889" y="400"/>
                    <a:pt x="1883" y="408"/>
                  </a:cubicBezTo>
                  <a:cubicBezTo>
                    <a:pt x="1876" y="416"/>
                    <a:pt x="1874" y="424"/>
                    <a:pt x="1876" y="433"/>
                  </a:cubicBezTo>
                  <a:cubicBezTo>
                    <a:pt x="1878" y="442"/>
                    <a:pt x="1884" y="449"/>
                    <a:pt x="1892" y="453"/>
                  </a:cubicBezTo>
                  <a:cubicBezTo>
                    <a:pt x="1901" y="458"/>
                    <a:pt x="1919" y="460"/>
                    <a:pt x="1946" y="462"/>
                  </a:cubicBezTo>
                  <a:cubicBezTo>
                    <a:pt x="1975" y="463"/>
                    <a:pt x="1996" y="467"/>
                    <a:pt x="2010" y="473"/>
                  </a:cubicBezTo>
                  <a:cubicBezTo>
                    <a:pt x="2024" y="479"/>
                    <a:pt x="2036" y="488"/>
                    <a:pt x="2046" y="500"/>
                  </a:cubicBezTo>
                  <a:cubicBezTo>
                    <a:pt x="2055" y="512"/>
                    <a:pt x="2062" y="528"/>
                    <a:pt x="2067" y="548"/>
                  </a:cubicBezTo>
                  <a:cubicBezTo>
                    <a:pt x="2073" y="576"/>
                    <a:pt x="2070" y="602"/>
                    <a:pt x="2057" y="625"/>
                  </a:cubicBezTo>
                  <a:cubicBezTo>
                    <a:pt x="2044" y="648"/>
                    <a:pt x="2019" y="664"/>
                    <a:pt x="1982" y="673"/>
                  </a:cubicBezTo>
                  <a:cubicBezTo>
                    <a:pt x="1917" y="688"/>
                    <a:pt x="1872" y="659"/>
                    <a:pt x="1847" y="586"/>
                  </a:cubicBezTo>
                  <a:close/>
                  <a:moveTo>
                    <a:pt x="2131" y="636"/>
                  </a:moveTo>
                  <a:lnTo>
                    <a:pt x="2091" y="305"/>
                  </a:lnTo>
                  <a:lnTo>
                    <a:pt x="2145" y="298"/>
                  </a:lnTo>
                  <a:lnTo>
                    <a:pt x="2186" y="629"/>
                  </a:lnTo>
                  <a:lnTo>
                    <a:pt x="2131" y="636"/>
                  </a:lnTo>
                  <a:close/>
                  <a:moveTo>
                    <a:pt x="2298" y="624"/>
                  </a:moveTo>
                  <a:lnTo>
                    <a:pt x="2293" y="346"/>
                  </a:lnTo>
                  <a:lnTo>
                    <a:pt x="2212" y="348"/>
                  </a:lnTo>
                  <a:lnTo>
                    <a:pt x="2211" y="291"/>
                  </a:lnTo>
                  <a:lnTo>
                    <a:pt x="2428" y="287"/>
                  </a:lnTo>
                  <a:lnTo>
                    <a:pt x="2429" y="344"/>
                  </a:lnTo>
                  <a:lnTo>
                    <a:pt x="2348" y="345"/>
                  </a:lnTo>
                  <a:lnTo>
                    <a:pt x="2353" y="623"/>
                  </a:lnTo>
                  <a:lnTo>
                    <a:pt x="2298" y="624"/>
                  </a:lnTo>
                  <a:close/>
                  <a:moveTo>
                    <a:pt x="2538" y="628"/>
                  </a:moveTo>
                  <a:lnTo>
                    <a:pt x="2555" y="489"/>
                  </a:lnTo>
                  <a:lnTo>
                    <a:pt x="2479" y="284"/>
                  </a:lnTo>
                  <a:lnTo>
                    <a:pt x="2543" y="292"/>
                  </a:lnTo>
                  <a:lnTo>
                    <a:pt x="2591" y="431"/>
                  </a:lnTo>
                  <a:lnTo>
                    <a:pt x="2670" y="308"/>
                  </a:lnTo>
                  <a:lnTo>
                    <a:pt x="2733" y="316"/>
                  </a:lnTo>
                  <a:lnTo>
                    <a:pt x="2610" y="496"/>
                  </a:lnTo>
                  <a:lnTo>
                    <a:pt x="2593" y="635"/>
                  </a:lnTo>
                  <a:lnTo>
                    <a:pt x="2538" y="628"/>
                  </a:lnTo>
                  <a:close/>
                  <a:moveTo>
                    <a:pt x="2832" y="506"/>
                  </a:moveTo>
                  <a:cubicBezTo>
                    <a:pt x="2844" y="468"/>
                    <a:pt x="2860" y="439"/>
                    <a:pt x="2879" y="418"/>
                  </a:cubicBezTo>
                  <a:cubicBezTo>
                    <a:pt x="2898" y="397"/>
                    <a:pt x="2918" y="384"/>
                    <a:pt x="2940" y="378"/>
                  </a:cubicBezTo>
                  <a:cubicBezTo>
                    <a:pt x="2962" y="372"/>
                    <a:pt x="2986" y="373"/>
                    <a:pt x="3012" y="381"/>
                  </a:cubicBezTo>
                  <a:cubicBezTo>
                    <a:pt x="3049" y="393"/>
                    <a:pt x="3075" y="417"/>
                    <a:pt x="3089" y="453"/>
                  </a:cubicBezTo>
                  <a:cubicBezTo>
                    <a:pt x="3103" y="490"/>
                    <a:pt x="3102" y="534"/>
                    <a:pt x="3085" y="586"/>
                  </a:cubicBezTo>
                  <a:cubicBezTo>
                    <a:pt x="3068" y="640"/>
                    <a:pt x="3042" y="677"/>
                    <a:pt x="3007" y="699"/>
                  </a:cubicBezTo>
                  <a:cubicBezTo>
                    <a:pt x="2977" y="718"/>
                    <a:pt x="2943" y="722"/>
                    <a:pt x="2905" y="710"/>
                  </a:cubicBezTo>
                  <a:cubicBezTo>
                    <a:pt x="2868" y="697"/>
                    <a:pt x="2842" y="675"/>
                    <a:pt x="2829" y="641"/>
                  </a:cubicBezTo>
                  <a:cubicBezTo>
                    <a:pt x="2814" y="603"/>
                    <a:pt x="2815" y="558"/>
                    <a:pt x="2832" y="506"/>
                  </a:cubicBezTo>
                  <a:close/>
                  <a:moveTo>
                    <a:pt x="2886" y="522"/>
                  </a:moveTo>
                  <a:cubicBezTo>
                    <a:pt x="2875" y="558"/>
                    <a:pt x="2873" y="588"/>
                    <a:pt x="2880" y="611"/>
                  </a:cubicBezTo>
                  <a:cubicBezTo>
                    <a:pt x="2888" y="633"/>
                    <a:pt x="2903" y="648"/>
                    <a:pt x="2923" y="655"/>
                  </a:cubicBezTo>
                  <a:cubicBezTo>
                    <a:pt x="2944" y="662"/>
                    <a:pt x="2964" y="658"/>
                    <a:pt x="2983" y="644"/>
                  </a:cubicBezTo>
                  <a:cubicBezTo>
                    <a:pt x="3003" y="631"/>
                    <a:pt x="3019" y="605"/>
                    <a:pt x="3031" y="567"/>
                  </a:cubicBezTo>
                  <a:cubicBezTo>
                    <a:pt x="3043" y="531"/>
                    <a:pt x="3045" y="501"/>
                    <a:pt x="3038" y="479"/>
                  </a:cubicBezTo>
                  <a:cubicBezTo>
                    <a:pt x="3030" y="457"/>
                    <a:pt x="3016" y="443"/>
                    <a:pt x="2994" y="436"/>
                  </a:cubicBezTo>
                  <a:cubicBezTo>
                    <a:pt x="2973" y="429"/>
                    <a:pt x="2953" y="432"/>
                    <a:pt x="2933" y="446"/>
                  </a:cubicBezTo>
                  <a:cubicBezTo>
                    <a:pt x="2914" y="459"/>
                    <a:pt x="2898" y="484"/>
                    <a:pt x="2886" y="522"/>
                  </a:cubicBezTo>
                  <a:close/>
                  <a:moveTo>
                    <a:pt x="3070" y="764"/>
                  </a:moveTo>
                  <a:lnTo>
                    <a:pt x="3222" y="466"/>
                  </a:lnTo>
                  <a:lnTo>
                    <a:pt x="3389" y="552"/>
                  </a:lnTo>
                  <a:lnTo>
                    <a:pt x="3363" y="602"/>
                  </a:lnTo>
                  <a:lnTo>
                    <a:pt x="3245" y="542"/>
                  </a:lnTo>
                  <a:lnTo>
                    <a:pt x="3209" y="612"/>
                  </a:lnTo>
                  <a:lnTo>
                    <a:pt x="3312" y="664"/>
                  </a:lnTo>
                  <a:lnTo>
                    <a:pt x="3286" y="715"/>
                  </a:lnTo>
                  <a:lnTo>
                    <a:pt x="3184" y="663"/>
                  </a:lnTo>
                  <a:lnTo>
                    <a:pt x="3119" y="789"/>
                  </a:lnTo>
                  <a:lnTo>
                    <a:pt x="3070" y="764"/>
                  </a:lnTo>
                  <a:close/>
                  <a:moveTo>
                    <a:pt x="3398" y="956"/>
                  </a:moveTo>
                  <a:lnTo>
                    <a:pt x="3569" y="737"/>
                  </a:lnTo>
                  <a:lnTo>
                    <a:pt x="3505" y="687"/>
                  </a:lnTo>
                  <a:lnTo>
                    <a:pt x="3540" y="642"/>
                  </a:lnTo>
                  <a:lnTo>
                    <a:pt x="3711" y="776"/>
                  </a:lnTo>
                  <a:lnTo>
                    <a:pt x="3677" y="821"/>
                  </a:lnTo>
                  <a:lnTo>
                    <a:pt x="3613" y="771"/>
                  </a:lnTo>
                  <a:lnTo>
                    <a:pt x="3442" y="990"/>
                  </a:lnTo>
                  <a:lnTo>
                    <a:pt x="3398" y="956"/>
                  </a:lnTo>
                  <a:close/>
                  <a:moveTo>
                    <a:pt x="3528" y="1060"/>
                  </a:moveTo>
                  <a:lnTo>
                    <a:pt x="3755" y="815"/>
                  </a:lnTo>
                  <a:lnTo>
                    <a:pt x="3904" y="954"/>
                  </a:lnTo>
                  <a:lnTo>
                    <a:pt x="3865" y="995"/>
                  </a:lnTo>
                  <a:lnTo>
                    <a:pt x="3757" y="894"/>
                  </a:lnTo>
                  <a:lnTo>
                    <a:pt x="3707" y="948"/>
                  </a:lnTo>
                  <a:lnTo>
                    <a:pt x="3807" y="1042"/>
                  </a:lnTo>
                  <a:lnTo>
                    <a:pt x="3769" y="1083"/>
                  </a:lnTo>
                  <a:lnTo>
                    <a:pt x="3668" y="990"/>
                  </a:lnTo>
                  <a:lnTo>
                    <a:pt x="3606" y="1056"/>
                  </a:lnTo>
                  <a:lnTo>
                    <a:pt x="3718" y="1160"/>
                  </a:lnTo>
                  <a:lnTo>
                    <a:pt x="3680" y="1202"/>
                  </a:lnTo>
                  <a:lnTo>
                    <a:pt x="3528" y="1060"/>
                  </a:lnTo>
                  <a:close/>
                  <a:moveTo>
                    <a:pt x="3912" y="1305"/>
                  </a:moveTo>
                  <a:lnTo>
                    <a:pt x="3927" y="1361"/>
                  </a:lnTo>
                  <a:cubicBezTo>
                    <a:pt x="3892" y="1376"/>
                    <a:pt x="3862" y="1381"/>
                    <a:pt x="3836" y="1375"/>
                  </a:cubicBezTo>
                  <a:cubicBezTo>
                    <a:pt x="3811" y="1370"/>
                    <a:pt x="3790" y="1355"/>
                    <a:pt x="3773" y="1332"/>
                  </a:cubicBezTo>
                  <a:cubicBezTo>
                    <a:pt x="3752" y="1304"/>
                    <a:pt x="3746" y="1272"/>
                    <a:pt x="3756" y="1238"/>
                  </a:cubicBezTo>
                  <a:cubicBezTo>
                    <a:pt x="3766" y="1199"/>
                    <a:pt x="3793" y="1163"/>
                    <a:pt x="3837" y="1131"/>
                  </a:cubicBezTo>
                  <a:cubicBezTo>
                    <a:pt x="3883" y="1098"/>
                    <a:pt x="3927" y="1082"/>
                    <a:pt x="3968" y="1084"/>
                  </a:cubicBezTo>
                  <a:cubicBezTo>
                    <a:pt x="4004" y="1086"/>
                    <a:pt x="4033" y="1102"/>
                    <a:pt x="4055" y="1132"/>
                  </a:cubicBezTo>
                  <a:cubicBezTo>
                    <a:pt x="4073" y="1157"/>
                    <a:pt x="4079" y="1184"/>
                    <a:pt x="4075" y="1213"/>
                  </a:cubicBezTo>
                  <a:cubicBezTo>
                    <a:pt x="4071" y="1234"/>
                    <a:pt x="4060" y="1255"/>
                    <a:pt x="4040" y="1278"/>
                  </a:cubicBezTo>
                  <a:lnTo>
                    <a:pt x="3995" y="1243"/>
                  </a:lnTo>
                  <a:cubicBezTo>
                    <a:pt x="4007" y="1230"/>
                    <a:pt x="4015" y="1216"/>
                    <a:pt x="4016" y="1202"/>
                  </a:cubicBezTo>
                  <a:cubicBezTo>
                    <a:pt x="4018" y="1188"/>
                    <a:pt x="4015" y="1175"/>
                    <a:pt x="4006" y="1164"/>
                  </a:cubicBezTo>
                  <a:cubicBezTo>
                    <a:pt x="3994" y="1147"/>
                    <a:pt x="3978" y="1139"/>
                    <a:pt x="3956" y="1139"/>
                  </a:cubicBezTo>
                  <a:cubicBezTo>
                    <a:pt x="3934" y="1139"/>
                    <a:pt x="3907" y="1151"/>
                    <a:pt x="3874" y="1175"/>
                  </a:cubicBezTo>
                  <a:cubicBezTo>
                    <a:pt x="3840" y="1200"/>
                    <a:pt x="3819" y="1222"/>
                    <a:pt x="3812" y="1243"/>
                  </a:cubicBezTo>
                  <a:cubicBezTo>
                    <a:pt x="3805" y="1263"/>
                    <a:pt x="3808" y="1282"/>
                    <a:pt x="3819" y="1298"/>
                  </a:cubicBezTo>
                  <a:cubicBezTo>
                    <a:pt x="3828" y="1310"/>
                    <a:pt x="3840" y="1316"/>
                    <a:pt x="3855" y="1318"/>
                  </a:cubicBezTo>
                  <a:cubicBezTo>
                    <a:pt x="3871" y="1320"/>
                    <a:pt x="3890" y="1316"/>
                    <a:pt x="3912" y="1305"/>
                  </a:cubicBezTo>
                  <a:close/>
                  <a:moveTo>
                    <a:pt x="3868" y="1462"/>
                  </a:moveTo>
                  <a:lnTo>
                    <a:pt x="4163" y="1305"/>
                  </a:lnTo>
                  <a:lnTo>
                    <a:pt x="4188" y="1354"/>
                  </a:lnTo>
                  <a:lnTo>
                    <a:pt x="4072" y="1415"/>
                  </a:lnTo>
                  <a:lnTo>
                    <a:pt x="4123" y="1511"/>
                  </a:lnTo>
                  <a:lnTo>
                    <a:pt x="4239" y="1449"/>
                  </a:lnTo>
                  <a:lnTo>
                    <a:pt x="4265" y="1498"/>
                  </a:lnTo>
                  <a:lnTo>
                    <a:pt x="3970" y="1655"/>
                  </a:lnTo>
                  <a:lnTo>
                    <a:pt x="3944" y="1606"/>
                  </a:lnTo>
                  <a:lnTo>
                    <a:pt x="4073" y="1538"/>
                  </a:lnTo>
                  <a:lnTo>
                    <a:pt x="4023" y="1442"/>
                  </a:lnTo>
                  <a:lnTo>
                    <a:pt x="3894" y="1510"/>
                  </a:lnTo>
                  <a:lnTo>
                    <a:pt x="3868" y="1462"/>
                  </a:lnTo>
                  <a:close/>
                  <a:moveTo>
                    <a:pt x="3992" y="1707"/>
                  </a:moveTo>
                  <a:lnTo>
                    <a:pt x="4308" y="1598"/>
                  </a:lnTo>
                  <a:lnTo>
                    <a:pt x="4325" y="1649"/>
                  </a:lnTo>
                  <a:lnTo>
                    <a:pt x="4151" y="1827"/>
                  </a:lnTo>
                  <a:lnTo>
                    <a:pt x="4362" y="1755"/>
                  </a:lnTo>
                  <a:lnTo>
                    <a:pt x="4379" y="1803"/>
                  </a:lnTo>
                  <a:lnTo>
                    <a:pt x="4063" y="1912"/>
                  </a:lnTo>
                  <a:lnTo>
                    <a:pt x="4045" y="1860"/>
                  </a:lnTo>
                  <a:lnTo>
                    <a:pt x="4215" y="1684"/>
                  </a:lnTo>
                  <a:lnTo>
                    <a:pt x="4009" y="1755"/>
                  </a:lnTo>
                  <a:lnTo>
                    <a:pt x="3992" y="1707"/>
                  </a:lnTo>
                  <a:close/>
                  <a:moveTo>
                    <a:pt x="4234" y="1921"/>
                  </a:moveTo>
                  <a:cubicBezTo>
                    <a:pt x="4273" y="1914"/>
                    <a:pt x="4306" y="1913"/>
                    <a:pt x="4334" y="1920"/>
                  </a:cubicBezTo>
                  <a:cubicBezTo>
                    <a:pt x="4361" y="1927"/>
                    <a:pt x="4383" y="1938"/>
                    <a:pt x="4399" y="1954"/>
                  </a:cubicBezTo>
                  <a:cubicBezTo>
                    <a:pt x="4415" y="1970"/>
                    <a:pt x="4426" y="1992"/>
                    <a:pt x="4431" y="2018"/>
                  </a:cubicBezTo>
                  <a:cubicBezTo>
                    <a:pt x="4438" y="2057"/>
                    <a:pt x="4430" y="2091"/>
                    <a:pt x="4405" y="2121"/>
                  </a:cubicBezTo>
                  <a:cubicBezTo>
                    <a:pt x="4381" y="2151"/>
                    <a:pt x="4341" y="2171"/>
                    <a:pt x="4287" y="2182"/>
                  </a:cubicBezTo>
                  <a:cubicBezTo>
                    <a:pt x="4232" y="2192"/>
                    <a:pt x="4187" y="2188"/>
                    <a:pt x="4151" y="2168"/>
                  </a:cubicBezTo>
                  <a:cubicBezTo>
                    <a:pt x="4119" y="2151"/>
                    <a:pt x="4100" y="2123"/>
                    <a:pt x="4092" y="2085"/>
                  </a:cubicBezTo>
                  <a:cubicBezTo>
                    <a:pt x="4084" y="2046"/>
                    <a:pt x="4092" y="2012"/>
                    <a:pt x="4115" y="1985"/>
                  </a:cubicBezTo>
                  <a:cubicBezTo>
                    <a:pt x="4140" y="1953"/>
                    <a:pt x="4180" y="1932"/>
                    <a:pt x="4234" y="1921"/>
                  </a:cubicBezTo>
                  <a:close/>
                  <a:moveTo>
                    <a:pt x="4247" y="1977"/>
                  </a:moveTo>
                  <a:cubicBezTo>
                    <a:pt x="4209" y="1984"/>
                    <a:pt x="4183" y="1997"/>
                    <a:pt x="4167" y="2015"/>
                  </a:cubicBezTo>
                  <a:cubicBezTo>
                    <a:pt x="4151" y="2033"/>
                    <a:pt x="4144" y="2052"/>
                    <a:pt x="4149" y="2074"/>
                  </a:cubicBezTo>
                  <a:cubicBezTo>
                    <a:pt x="4153" y="2095"/>
                    <a:pt x="4166" y="2111"/>
                    <a:pt x="4187" y="2121"/>
                  </a:cubicBezTo>
                  <a:cubicBezTo>
                    <a:pt x="4208" y="2131"/>
                    <a:pt x="4238" y="2133"/>
                    <a:pt x="4277" y="2125"/>
                  </a:cubicBezTo>
                  <a:cubicBezTo>
                    <a:pt x="4315" y="2118"/>
                    <a:pt x="4342" y="2106"/>
                    <a:pt x="4358" y="2088"/>
                  </a:cubicBezTo>
                  <a:cubicBezTo>
                    <a:pt x="4373" y="2071"/>
                    <a:pt x="4379" y="2052"/>
                    <a:pt x="4374" y="2030"/>
                  </a:cubicBezTo>
                  <a:cubicBezTo>
                    <a:pt x="4370" y="2008"/>
                    <a:pt x="4358" y="1991"/>
                    <a:pt x="4337" y="1981"/>
                  </a:cubicBezTo>
                  <a:cubicBezTo>
                    <a:pt x="4315" y="1971"/>
                    <a:pt x="4286" y="1969"/>
                    <a:pt x="4247" y="1977"/>
                  </a:cubicBezTo>
                  <a:close/>
                  <a:moveTo>
                    <a:pt x="4117" y="2255"/>
                  </a:moveTo>
                  <a:lnTo>
                    <a:pt x="4448" y="2243"/>
                  </a:lnTo>
                  <a:lnTo>
                    <a:pt x="4450" y="2298"/>
                  </a:lnTo>
                  <a:lnTo>
                    <a:pt x="4175" y="2308"/>
                  </a:lnTo>
                  <a:lnTo>
                    <a:pt x="4180" y="2446"/>
                  </a:lnTo>
                  <a:lnTo>
                    <a:pt x="4124" y="2447"/>
                  </a:lnTo>
                  <a:lnTo>
                    <a:pt x="4117" y="2255"/>
                  </a:lnTo>
                  <a:close/>
                  <a:moveTo>
                    <a:pt x="4284" y="2496"/>
                  </a:moveTo>
                  <a:cubicBezTo>
                    <a:pt x="4324" y="2501"/>
                    <a:pt x="4356" y="2510"/>
                    <a:pt x="4380" y="2525"/>
                  </a:cubicBezTo>
                  <a:cubicBezTo>
                    <a:pt x="4404" y="2540"/>
                    <a:pt x="4421" y="2558"/>
                    <a:pt x="4431" y="2578"/>
                  </a:cubicBezTo>
                  <a:cubicBezTo>
                    <a:pt x="4441" y="2598"/>
                    <a:pt x="4445" y="2622"/>
                    <a:pt x="4442" y="2649"/>
                  </a:cubicBezTo>
                  <a:cubicBezTo>
                    <a:pt x="4437" y="2688"/>
                    <a:pt x="4418" y="2717"/>
                    <a:pt x="4385" y="2738"/>
                  </a:cubicBezTo>
                  <a:cubicBezTo>
                    <a:pt x="4353" y="2759"/>
                    <a:pt x="4309" y="2766"/>
                    <a:pt x="4254" y="2760"/>
                  </a:cubicBezTo>
                  <a:cubicBezTo>
                    <a:pt x="4199" y="2753"/>
                    <a:pt x="4157" y="2734"/>
                    <a:pt x="4129" y="2705"/>
                  </a:cubicBezTo>
                  <a:cubicBezTo>
                    <a:pt x="4104" y="2679"/>
                    <a:pt x="4094" y="2646"/>
                    <a:pt x="4099" y="2607"/>
                  </a:cubicBezTo>
                  <a:cubicBezTo>
                    <a:pt x="4104" y="2568"/>
                    <a:pt x="4121" y="2538"/>
                    <a:pt x="4151" y="2519"/>
                  </a:cubicBezTo>
                  <a:cubicBezTo>
                    <a:pt x="4186" y="2497"/>
                    <a:pt x="4230" y="2489"/>
                    <a:pt x="4284" y="2496"/>
                  </a:cubicBezTo>
                  <a:close/>
                  <a:moveTo>
                    <a:pt x="4280" y="2552"/>
                  </a:moveTo>
                  <a:cubicBezTo>
                    <a:pt x="4242" y="2548"/>
                    <a:pt x="4212" y="2551"/>
                    <a:pt x="4191" y="2564"/>
                  </a:cubicBezTo>
                  <a:cubicBezTo>
                    <a:pt x="4170" y="2576"/>
                    <a:pt x="4159" y="2593"/>
                    <a:pt x="4156" y="2614"/>
                  </a:cubicBezTo>
                  <a:cubicBezTo>
                    <a:pt x="4153" y="2635"/>
                    <a:pt x="4161" y="2654"/>
                    <a:pt x="4178" y="2671"/>
                  </a:cubicBezTo>
                  <a:cubicBezTo>
                    <a:pt x="4195" y="2688"/>
                    <a:pt x="4223" y="2698"/>
                    <a:pt x="4262" y="2703"/>
                  </a:cubicBezTo>
                  <a:cubicBezTo>
                    <a:pt x="4301" y="2708"/>
                    <a:pt x="4330" y="2704"/>
                    <a:pt x="4350" y="2693"/>
                  </a:cubicBezTo>
                  <a:cubicBezTo>
                    <a:pt x="4370" y="2681"/>
                    <a:pt x="4382" y="2664"/>
                    <a:pt x="4384" y="2642"/>
                  </a:cubicBezTo>
                  <a:cubicBezTo>
                    <a:pt x="4387" y="2620"/>
                    <a:pt x="4380" y="2600"/>
                    <a:pt x="4363" y="2584"/>
                  </a:cubicBezTo>
                  <a:cubicBezTo>
                    <a:pt x="4346" y="2568"/>
                    <a:pt x="4319" y="2557"/>
                    <a:pt x="4280" y="2552"/>
                  </a:cubicBezTo>
                  <a:close/>
                  <a:moveTo>
                    <a:pt x="4155" y="2938"/>
                  </a:moveTo>
                  <a:lnTo>
                    <a:pt x="4208" y="2956"/>
                  </a:lnTo>
                  <a:lnTo>
                    <a:pt x="4171" y="3069"/>
                  </a:lnTo>
                  <a:lnTo>
                    <a:pt x="4045" y="3028"/>
                  </a:lnTo>
                  <a:cubicBezTo>
                    <a:pt x="4035" y="3012"/>
                    <a:pt x="4029" y="2992"/>
                    <a:pt x="4026" y="2968"/>
                  </a:cubicBezTo>
                  <a:cubicBezTo>
                    <a:pt x="4023" y="2944"/>
                    <a:pt x="4025" y="2922"/>
                    <a:pt x="4032" y="2900"/>
                  </a:cubicBezTo>
                  <a:cubicBezTo>
                    <a:pt x="4040" y="2875"/>
                    <a:pt x="4054" y="2854"/>
                    <a:pt x="4073" y="2839"/>
                  </a:cubicBezTo>
                  <a:cubicBezTo>
                    <a:pt x="4092" y="2823"/>
                    <a:pt x="4116" y="2814"/>
                    <a:pt x="4145" y="2810"/>
                  </a:cubicBezTo>
                  <a:cubicBezTo>
                    <a:pt x="4174" y="2807"/>
                    <a:pt x="4205" y="2811"/>
                    <a:pt x="4239" y="2822"/>
                  </a:cubicBezTo>
                  <a:cubicBezTo>
                    <a:pt x="4274" y="2833"/>
                    <a:pt x="4302" y="2849"/>
                    <a:pt x="4324" y="2869"/>
                  </a:cubicBezTo>
                  <a:cubicBezTo>
                    <a:pt x="4345" y="2888"/>
                    <a:pt x="4358" y="2909"/>
                    <a:pt x="4364" y="2932"/>
                  </a:cubicBezTo>
                  <a:cubicBezTo>
                    <a:pt x="4371" y="2955"/>
                    <a:pt x="4370" y="2979"/>
                    <a:pt x="4361" y="3005"/>
                  </a:cubicBezTo>
                  <a:cubicBezTo>
                    <a:pt x="4351" y="3036"/>
                    <a:pt x="4335" y="3058"/>
                    <a:pt x="4313" y="3072"/>
                  </a:cubicBezTo>
                  <a:cubicBezTo>
                    <a:pt x="4291" y="3085"/>
                    <a:pt x="4264" y="3090"/>
                    <a:pt x="4232" y="3085"/>
                  </a:cubicBezTo>
                  <a:lnTo>
                    <a:pt x="4237" y="3029"/>
                  </a:lnTo>
                  <a:cubicBezTo>
                    <a:pt x="4254" y="3031"/>
                    <a:pt x="4269" y="3027"/>
                    <a:pt x="4281" y="3020"/>
                  </a:cubicBezTo>
                  <a:cubicBezTo>
                    <a:pt x="4293" y="3012"/>
                    <a:pt x="4302" y="3001"/>
                    <a:pt x="4306" y="2987"/>
                  </a:cubicBezTo>
                  <a:cubicBezTo>
                    <a:pt x="4314" y="2964"/>
                    <a:pt x="4311" y="2943"/>
                    <a:pt x="4298" y="2924"/>
                  </a:cubicBezTo>
                  <a:cubicBezTo>
                    <a:pt x="4285" y="2904"/>
                    <a:pt x="4261" y="2889"/>
                    <a:pt x="4225" y="2877"/>
                  </a:cubicBezTo>
                  <a:cubicBezTo>
                    <a:pt x="4187" y="2865"/>
                    <a:pt x="4155" y="2863"/>
                    <a:pt x="4131" y="2871"/>
                  </a:cubicBezTo>
                  <a:cubicBezTo>
                    <a:pt x="4109" y="2879"/>
                    <a:pt x="4095" y="2893"/>
                    <a:pt x="4088" y="2915"/>
                  </a:cubicBezTo>
                  <a:cubicBezTo>
                    <a:pt x="4084" y="2925"/>
                    <a:pt x="4083" y="2937"/>
                    <a:pt x="4085" y="2950"/>
                  </a:cubicBezTo>
                  <a:cubicBezTo>
                    <a:pt x="4086" y="2962"/>
                    <a:pt x="4089" y="2974"/>
                    <a:pt x="4095" y="2986"/>
                  </a:cubicBezTo>
                  <a:lnTo>
                    <a:pt x="4135" y="2999"/>
                  </a:lnTo>
                  <a:lnTo>
                    <a:pt x="4155" y="2938"/>
                  </a:lnTo>
                  <a:close/>
                  <a:moveTo>
                    <a:pt x="3948" y="3122"/>
                  </a:moveTo>
                  <a:lnTo>
                    <a:pt x="4073" y="3185"/>
                  </a:lnTo>
                  <a:lnTo>
                    <a:pt x="4291" y="3184"/>
                  </a:lnTo>
                  <a:lnTo>
                    <a:pt x="4262" y="3242"/>
                  </a:lnTo>
                  <a:lnTo>
                    <a:pt x="4115" y="3239"/>
                  </a:lnTo>
                  <a:lnTo>
                    <a:pt x="4204" y="3355"/>
                  </a:lnTo>
                  <a:lnTo>
                    <a:pt x="4175" y="3412"/>
                  </a:lnTo>
                  <a:lnTo>
                    <a:pt x="4048" y="3234"/>
                  </a:lnTo>
                  <a:lnTo>
                    <a:pt x="3923" y="3171"/>
                  </a:lnTo>
                  <a:lnTo>
                    <a:pt x="3948" y="3122"/>
                  </a:lnTo>
                  <a:close/>
                  <a:moveTo>
                    <a:pt x="2370" y="91"/>
                  </a:moveTo>
                  <a:cubicBezTo>
                    <a:pt x="3626" y="91"/>
                    <a:pt x="4650" y="1115"/>
                    <a:pt x="4650" y="2370"/>
                  </a:cubicBezTo>
                  <a:cubicBezTo>
                    <a:pt x="4650" y="3626"/>
                    <a:pt x="3626" y="4649"/>
                    <a:pt x="2370" y="4649"/>
                  </a:cubicBezTo>
                  <a:cubicBezTo>
                    <a:pt x="1115" y="4649"/>
                    <a:pt x="91" y="3626"/>
                    <a:pt x="91" y="2370"/>
                  </a:cubicBezTo>
                  <a:cubicBezTo>
                    <a:pt x="91" y="1115"/>
                    <a:pt x="1115" y="91"/>
                    <a:pt x="2370" y="91"/>
                  </a:cubicBezTo>
                  <a:close/>
                  <a:moveTo>
                    <a:pt x="2370" y="866"/>
                  </a:moveTo>
                  <a:cubicBezTo>
                    <a:pt x="3199" y="866"/>
                    <a:pt x="3875" y="1542"/>
                    <a:pt x="3875" y="2370"/>
                  </a:cubicBezTo>
                  <a:cubicBezTo>
                    <a:pt x="3875" y="3199"/>
                    <a:pt x="3199" y="3875"/>
                    <a:pt x="2370" y="3875"/>
                  </a:cubicBezTo>
                  <a:cubicBezTo>
                    <a:pt x="1542" y="3875"/>
                    <a:pt x="866" y="3199"/>
                    <a:pt x="866" y="2370"/>
                  </a:cubicBezTo>
                  <a:cubicBezTo>
                    <a:pt x="866" y="1542"/>
                    <a:pt x="1542" y="866"/>
                    <a:pt x="2370" y="866"/>
                  </a:cubicBezTo>
                  <a:close/>
                  <a:moveTo>
                    <a:pt x="3383" y="1387"/>
                  </a:moveTo>
                  <a:cubicBezTo>
                    <a:pt x="3397" y="1538"/>
                    <a:pt x="3428" y="2125"/>
                    <a:pt x="3152" y="2704"/>
                  </a:cubicBezTo>
                  <a:cubicBezTo>
                    <a:pt x="2980" y="3139"/>
                    <a:pt x="2709" y="3469"/>
                    <a:pt x="2338" y="3741"/>
                  </a:cubicBezTo>
                  <a:cubicBezTo>
                    <a:pt x="2338" y="3741"/>
                    <a:pt x="2118" y="3516"/>
                    <a:pt x="1917" y="3286"/>
                  </a:cubicBezTo>
                  <a:cubicBezTo>
                    <a:pt x="1653" y="2983"/>
                    <a:pt x="1528" y="2716"/>
                    <a:pt x="1318" y="1429"/>
                  </a:cubicBezTo>
                  <a:cubicBezTo>
                    <a:pt x="1094" y="1679"/>
                    <a:pt x="957" y="2009"/>
                    <a:pt x="957" y="2370"/>
                  </a:cubicBezTo>
                  <a:cubicBezTo>
                    <a:pt x="957" y="3149"/>
                    <a:pt x="1592" y="3783"/>
                    <a:pt x="2370" y="3783"/>
                  </a:cubicBezTo>
                  <a:cubicBezTo>
                    <a:pt x="3149" y="3783"/>
                    <a:pt x="3783" y="3149"/>
                    <a:pt x="3783" y="2370"/>
                  </a:cubicBezTo>
                  <a:cubicBezTo>
                    <a:pt x="3783" y="1989"/>
                    <a:pt x="3631" y="1641"/>
                    <a:pt x="3383" y="1387"/>
                  </a:cubicBezTo>
                  <a:close/>
                  <a:moveTo>
                    <a:pt x="1395" y="1349"/>
                  </a:moveTo>
                  <a:lnTo>
                    <a:pt x="2319" y="1349"/>
                  </a:lnTo>
                  <a:lnTo>
                    <a:pt x="2319" y="958"/>
                  </a:lnTo>
                  <a:cubicBezTo>
                    <a:pt x="1962" y="971"/>
                    <a:pt x="1638" y="1118"/>
                    <a:pt x="1395" y="1349"/>
                  </a:cubicBezTo>
                  <a:close/>
                  <a:moveTo>
                    <a:pt x="2465" y="961"/>
                  </a:moveTo>
                  <a:lnTo>
                    <a:pt x="2465" y="1349"/>
                  </a:lnTo>
                  <a:lnTo>
                    <a:pt x="3345" y="1349"/>
                  </a:lnTo>
                  <a:cubicBezTo>
                    <a:pt x="3113" y="1127"/>
                    <a:pt x="2805" y="983"/>
                    <a:pt x="2465" y="961"/>
                  </a:cubicBezTo>
                  <a:close/>
                  <a:moveTo>
                    <a:pt x="1459" y="1469"/>
                  </a:moveTo>
                  <a:cubicBezTo>
                    <a:pt x="2053" y="1469"/>
                    <a:pt x="2646" y="1469"/>
                    <a:pt x="3240" y="1469"/>
                  </a:cubicBezTo>
                  <a:cubicBezTo>
                    <a:pt x="3285" y="1794"/>
                    <a:pt x="3206" y="2139"/>
                    <a:pt x="3158" y="2443"/>
                  </a:cubicBezTo>
                  <a:lnTo>
                    <a:pt x="1619" y="2443"/>
                  </a:lnTo>
                  <a:lnTo>
                    <a:pt x="1459" y="1469"/>
                  </a:lnTo>
                  <a:close/>
                  <a:moveTo>
                    <a:pt x="1936" y="1854"/>
                  </a:moveTo>
                  <a:lnTo>
                    <a:pt x="1936" y="2158"/>
                  </a:lnTo>
                  <a:cubicBezTo>
                    <a:pt x="1935" y="2175"/>
                    <a:pt x="1941" y="2183"/>
                    <a:pt x="1955" y="2181"/>
                  </a:cubicBezTo>
                  <a:lnTo>
                    <a:pt x="1991" y="2181"/>
                  </a:lnTo>
                  <a:lnTo>
                    <a:pt x="1991" y="2200"/>
                  </a:lnTo>
                  <a:lnTo>
                    <a:pt x="1817" y="2200"/>
                  </a:lnTo>
                  <a:lnTo>
                    <a:pt x="1817" y="2181"/>
                  </a:lnTo>
                  <a:lnTo>
                    <a:pt x="1851" y="2181"/>
                  </a:lnTo>
                  <a:cubicBezTo>
                    <a:pt x="1864" y="2181"/>
                    <a:pt x="1870" y="2174"/>
                    <a:pt x="1870" y="2160"/>
                  </a:cubicBezTo>
                  <a:lnTo>
                    <a:pt x="1870" y="1922"/>
                  </a:lnTo>
                  <a:cubicBezTo>
                    <a:pt x="1847" y="1936"/>
                    <a:pt x="1826" y="1945"/>
                    <a:pt x="1806" y="1949"/>
                  </a:cubicBezTo>
                  <a:lnTo>
                    <a:pt x="1798" y="1934"/>
                  </a:lnTo>
                  <a:cubicBezTo>
                    <a:pt x="1840" y="1915"/>
                    <a:pt x="1876" y="1888"/>
                    <a:pt x="1906" y="1854"/>
                  </a:cubicBezTo>
                  <a:lnTo>
                    <a:pt x="1936" y="1854"/>
                  </a:lnTo>
                  <a:close/>
                  <a:moveTo>
                    <a:pt x="2132" y="2205"/>
                  </a:moveTo>
                  <a:lnTo>
                    <a:pt x="2119" y="2190"/>
                  </a:lnTo>
                  <a:cubicBezTo>
                    <a:pt x="2181" y="2170"/>
                    <a:pt x="2221" y="2124"/>
                    <a:pt x="2238" y="2051"/>
                  </a:cubicBezTo>
                  <a:cubicBezTo>
                    <a:pt x="2220" y="2066"/>
                    <a:pt x="2201" y="2072"/>
                    <a:pt x="2183" y="2071"/>
                  </a:cubicBezTo>
                  <a:cubicBezTo>
                    <a:pt x="2123" y="2068"/>
                    <a:pt x="2092" y="2034"/>
                    <a:pt x="2089" y="1968"/>
                  </a:cubicBezTo>
                  <a:cubicBezTo>
                    <a:pt x="2093" y="1897"/>
                    <a:pt x="2130" y="1859"/>
                    <a:pt x="2200" y="1854"/>
                  </a:cubicBezTo>
                  <a:cubicBezTo>
                    <a:pt x="2274" y="1859"/>
                    <a:pt x="2313" y="1907"/>
                    <a:pt x="2317" y="1998"/>
                  </a:cubicBezTo>
                  <a:cubicBezTo>
                    <a:pt x="2310" y="2110"/>
                    <a:pt x="2248" y="2179"/>
                    <a:pt x="2132" y="2205"/>
                  </a:cubicBezTo>
                  <a:close/>
                  <a:moveTo>
                    <a:pt x="2159" y="1958"/>
                  </a:moveTo>
                  <a:cubicBezTo>
                    <a:pt x="2157" y="2019"/>
                    <a:pt x="2169" y="2048"/>
                    <a:pt x="2198" y="2045"/>
                  </a:cubicBezTo>
                  <a:cubicBezTo>
                    <a:pt x="2210" y="2046"/>
                    <a:pt x="2225" y="2041"/>
                    <a:pt x="2242" y="2028"/>
                  </a:cubicBezTo>
                  <a:cubicBezTo>
                    <a:pt x="2245" y="2007"/>
                    <a:pt x="2247" y="1988"/>
                    <a:pt x="2247" y="1971"/>
                  </a:cubicBezTo>
                  <a:cubicBezTo>
                    <a:pt x="2245" y="1907"/>
                    <a:pt x="2230" y="1874"/>
                    <a:pt x="2200" y="1873"/>
                  </a:cubicBezTo>
                  <a:cubicBezTo>
                    <a:pt x="2171" y="1873"/>
                    <a:pt x="2158" y="1901"/>
                    <a:pt x="2159" y="1958"/>
                  </a:cubicBezTo>
                  <a:close/>
                  <a:moveTo>
                    <a:pt x="2400" y="2030"/>
                  </a:moveTo>
                  <a:cubicBezTo>
                    <a:pt x="2403" y="1921"/>
                    <a:pt x="2440" y="1862"/>
                    <a:pt x="2513" y="1854"/>
                  </a:cubicBezTo>
                  <a:cubicBezTo>
                    <a:pt x="2584" y="1862"/>
                    <a:pt x="2621" y="1921"/>
                    <a:pt x="2625" y="2030"/>
                  </a:cubicBezTo>
                  <a:cubicBezTo>
                    <a:pt x="2623" y="2141"/>
                    <a:pt x="2585" y="2199"/>
                    <a:pt x="2513" y="2205"/>
                  </a:cubicBezTo>
                  <a:cubicBezTo>
                    <a:pt x="2440" y="2200"/>
                    <a:pt x="2403" y="2142"/>
                    <a:pt x="2400" y="2030"/>
                  </a:cubicBezTo>
                  <a:close/>
                  <a:moveTo>
                    <a:pt x="2470" y="1956"/>
                  </a:moveTo>
                  <a:lnTo>
                    <a:pt x="2470" y="2098"/>
                  </a:lnTo>
                  <a:cubicBezTo>
                    <a:pt x="2467" y="2161"/>
                    <a:pt x="2481" y="2190"/>
                    <a:pt x="2513" y="2188"/>
                  </a:cubicBezTo>
                  <a:cubicBezTo>
                    <a:pt x="2542" y="2192"/>
                    <a:pt x="2557" y="2159"/>
                    <a:pt x="2555" y="2090"/>
                  </a:cubicBezTo>
                  <a:lnTo>
                    <a:pt x="2555" y="1968"/>
                  </a:lnTo>
                  <a:cubicBezTo>
                    <a:pt x="2555" y="1905"/>
                    <a:pt x="2541" y="1873"/>
                    <a:pt x="2513" y="1873"/>
                  </a:cubicBezTo>
                  <a:cubicBezTo>
                    <a:pt x="2483" y="1871"/>
                    <a:pt x="2469" y="1899"/>
                    <a:pt x="2470" y="1956"/>
                  </a:cubicBezTo>
                  <a:close/>
                  <a:moveTo>
                    <a:pt x="2702" y="2200"/>
                  </a:moveTo>
                  <a:lnTo>
                    <a:pt x="2702" y="2181"/>
                  </a:lnTo>
                  <a:cubicBezTo>
                    <a:pt x="2710" y="2173"/>
                    <a:pt x="2718" y="2164"/>
                    <a:pt x="2725" y="2154"/>
                  </a:cubicBezTo>
                  <a:cubicBezTo>
                    <a:pt x="2816" y="2063"/>
                    <a:pt x="2857" y="2001"/>
                    <a:pt x="2847" y="1968"/>
                  </a:cubicBezTo>
                  <a:cubicBezTo>
                    <a:pt x="2844" y="1924"/>
                    <a:pt x="2825" y="1901"/>
                    <a:pt x="2791" y="1898"/>
                  </a:cubicBezTo>
                  <a:cubicBezTo>
                    <a:pt x="2759" y="1901"/>
                    <a:pt x="2738" y="1922"/>
                    <a:pt x="2730" y="1960"/>
                  </a:cubicBezTo>
                  <a:lnTo>
                    <a:pt x="2708" y="1960"/>
                  </a:lnTo>
                  <a:cubicBezTo>
                    <a:pt x="2720" y="1893"/>
                    <a:pt x="2756" y="1858"/>
                    <a:pt x="2817" y="1854"/>
                  </a:cubicBezTo>
                  <a:cubicBezTo>
                    <a:pt x="2876" y="1858"/>
                    <a:pt x="2908" y="1890"/>
                    <a:pt x="2913" y="1949"/>
                  </a:cubicBezTo>
                  <a:cubicBezTo>
                    <a:pt x="2913" y="1985"/>
                    <a:pt x="2887" y="2026"/>
                    <a:pt x="2836" y="2073"/>
                  </a:cubicBezTo>
                  <a:cubicBezTo>
                    <a:pt x="2805" y="2101"/>
                    <a:pt x="2781" y="2124"/>
                    <a:pt x="2766" y="2143"/>
                  </a:cubicBezTo>
                  <a:lnTo>
                    <a:pt x="2868" y="2143"/>
                  </a:lnTo>
                  <a:cubicBezTo>
                    <a:pt x="2892" y="2146"/>
                    <a:pt x="2906" y="2132"/>
                    <a:pt x="2908" y="2103"/>
                  </a:cubicBezTo>
                  <a:lnTo>
                    <a:pt x="2925" y="2103"/>
                  </a:lnTo>
                  <a:lnTo>
                    <a:pt x="2915" y="2200"/>
                  </a:lnTo>
                  <a:lnTo>
                    <a:pt x="2702" y="2200"/>
                  </a:lnTo>
                  <a:close/>
                  <a:moveTo>
                    <a:pt x="1281" y="3547"/>
                  </a:moveTo>
                  <a:cubicBezTo>
                    <a:pt x="1281" y="3566"/>
                    <a:pt x="1277" y="3595"/>
                    <a:pt x="1257" y="3618"/>
                  </a:cubicBezTo>
                  <a:cubicBezTo>
                    <a:pt x="1237" y="3641"/>
                    <a:pt x="1225" y="3631"/>
                    <a:pt x="1204" y="3654"/>
                  </a:cubicBezTo>
                  <a:cubicBezTo>
                    <a:pt x="1184" y="3676"/>
                    <a:pt x="1178" y="3682"/>
                    <a:pt x="1204" y="3688"/>
                  </a:cubicBezTo>
                  <a:cubicBezTo>
                    <a:pt x="1230" y="3695"/>
                    <a:pt x="1241" y="3695"/>
                    <a:pt x="1226" y="3713"/>
                  </a:cubicBezTo>
                  <a:cubicBezTo>
                    <a:pt x="1211" y="3731"/>
                    <a:pt x="1210" y="3747"/>
                    <a:pt x="1173" y="3747"/>
                  </a:cubicBezTo>
                  <a:cubicBezTo>
                    <a:pt x="1136" y="3746"/>
                    <a:pt x="1098" y="3735"/>
                    <a:pt x="1047" y="3758"/>
                  </a:cubicBezTo>
                  <a:cubicBezTo>
                    <a:pt x="996" y="3781"/>
                    <a:pt x="996" y="3781"/>
                    <a:pt x="996" y="3781"/>
                  </a:cubicBezTo>
                  <a:cubicBezTo>
                    <a:pt x="996" y="3781"/>
                    <a:pt x="933" y="3812"/>
                    <a:pt x="914" y="3816"/>
                  </a:cubicBezTo>
                  <a:cubicBezTo>
                    <a:pt x="896" y="3820"/>
                    <a:pt x="898" y="3837"/>
                    <a:pt x="903" y="3856"/>
                  </a:cubicBezTo>
                  <a:cubicBezTo>
                    <a:pt x="908" y="3875"/>
                    <a:pt x="919" y="3921"/>
                    <a:pt x="899" y="3940"/>
                  </a:cubicBezTo>
                  <a:cubicBezTo>
                    <a:pt x="879" y="3959"/>
                    <a:pt x="850" y="3916"/>
                    <a:pt x="882" y="3872"/>
                  </a:cubicBezTo>
                  <a:cubicBezTo>
                    <a:pt x="897" y="3851"/>
                    <a:pt x="896" y="3835"/>
                    <a:pt x="871" y="3845"/>
                  </a:cubicBezTo>
                  <a:cubicBezTo>
                    <a:pt x="847" y="3855"/>
                    <a:pt x="838" y="3854"/>
                    <a:pt x="824" y="3832"/>
                  </a:cubicBezTo>
                  <a:cubicBezTo>
                    <a:pt x="810" y="3810"/>
                    <a:pt x="845" y="3801"/>
                    <a:pt x="871" y="3793"/>
                  </a:cubicBezTo>
                  <a:cubicBezTo>
                    <a:pt x="897" y="3784"/>
                    <a:pt x="947" y="3766"/>
                    <a:pt x="967" y="3755"/>
                  </a:cubicBezTo>
                  <a:cubicBezTo>
                    <a:pt x="987" y="3744"/>
                    <a:pt x="996" y="3729"/>
                    <a:pt x="966" y="3717"/>
                  </a:cubicBezTo>
                  <a:cubicBezTo>
                    <a:pt x="935" y="3705"/>
                    <a:pt x="863" y="3689"/>
                    <a:pt x="807" y="3637"/>
                  </a:cubicBezTo>
                  <a:cubicBezTo>
                    <a:pt x="789" y="3621"/>
                    <a:pt x="804" y="3596"/>
                    <a:pt x="839" y="3619"/>
                  </a:cubicBezTo>
                  <a:cubicBezTo>
                    <a:pt x="875" y="3641"/>
                    <a:pt x="990" y="3672"/>
                    <a:pt x="1078" y="3684"/>
                  </a:cubicBezTo>
                  <a:cubicBezTo>
                    <a:pt x="1096" y="3686"/>
                    <a:pt x="1099" y="3676"/>
                    <a:pt x="1114" y="3658"/>
                  </a:cubicBezTo>
                  <a:cubicBezTo>
                    <a:pt x="1130" y="3639"/>
                    <a:pt x="1157" y="3605"/>
                    <a:pt x="1229" y="3555"/>
                  </a:cubicBezTo>
                  <a:cubicBezTo>
                    <a:pt x="1267" y="3527"/>
                    <a:pt x="1281" y="3529"/>
                    <a:pt x="1281" y="3547"/>
                  </a:cubicBezTo>
                  <a:close/>
                  <a:moveTo>
                    <a:pt x="1039" y="3871"/>
                  </a:moveTo>
                  <a:cubicBezTo>
                    <a:pt x="1038" y="3879"/>
                    <a:pt x="1035" y="3902"/>
                    <a:pt x="1030" y="3922"/>
                  </a:cubicBezTo>
                  <a:cubicBezTo>
                    <a:pt x="1024" y="3947"/>
                    <a:pt x="1017" y="3970"/>
                    <a:pt x="1032" y="3984"/>
                  </a:cubicBezTo>
                  <a:cubicBezTo>
                    <a:pt x="1070" y="4020"/>
                    <a:pt x="1112" y="4017"/>
                    <a:pt x="1113" y="3966"/>
                  </a:cubicBezTo>
                  <a:cubicBezTo>
                    <a:pt x="1114" y="3916"/>
                    <a:pt x="1057" y="3788"/>
                    <a:pt x="1039" y="3871"/>
                  </a:cubicBezTo>
                  <a:close/>
                  <a:moveTo>
                    <a:pt x="1554" y="3846"/>
                  </a:moveTo>
                  <a:cubicBezTo>
                    <a:pt x="1551" y="3860"/>
                    <a:pt x="1563" y="3869"/>
                    <a:pt x="1588" y="3876"/>
                  </a:cubicBezTo>
                  <a:cubicBezTo>
                    <a:pt x="1613" y="3884"/>
                    <a:pt x="1620" y="3897"/>
                    <a:pt x="1591" y="3913"/>
                  </a:cubicBezTo>
                  <a:cubicBezTo>
                    <a:pt x="1562" y="3930"/>
                    <a:pt x="1548" y="3947"/>
                    <a:pt x="1522" y="3973"/>
                  </a:cubicBezTo>
                  <a:cubicBezTo>
                    <a:pt x="1496" y="3998"/>
                    <a:pt x="1387" y="4120"/>
                    <a:pt x="1283" y="4182"/>
                  </a:cubicBezTo>
                  <a:cubicBezTo>
                    <a:pt x="1268" y="4191"/>
                    <a:pt x="1251" y="4204"/>
                    <a:pt x="1266" y="4222"/>
                  </a:cubicBezTo>
                  <a:cubicBezTo>
                    <a:pt x="1282" y="4240"/>
                    <a:pt x="1292" y="4239"/>
                    <a:pt x="1331" y="4208"/>
                  </a:cubicBezTo>
                  <a:cubicBezTo>
                    <a:pt x="1371" y="4176"/>
                    <a:pt x="1417" y="4133"/>
                    <a:pt x="1477" y="4075"/>
                  </a:cubicBezTo>
                  <a:cubicBezTo>
                    <a:pt x="1487" y="4065"/>
                    <a:pt x="1500" y="4074"/>
                    <a:pt x="1511" y="4076"/>
                  </a:cubicBezTo>
                  <a:cubicBezTo>
                    <a:pt x="1520" y="4078"/>
                    <a:pt x="1528" y="4070"/>
                    <a:pt x="1561" y="4037"/>
                  </a:cubicBezTo>
                  <a:cubicBezTo>
                    <a:pt x="1572" y="4026"/>
                    <a:pt x="1568" y="4025"/>
                    <a:pt x="1547" y="4038"/>
                  </a:cubicBezTo>
                  <a:cubicBezTo>
                    <a:pt x="1526" y="4051"/>
                    <a:pt x="1508" y="4025"/>
                    <a:pt x="1539" y="4004"/>
                  </a:cubicBezTo>
                  <a:cubicBezTo>
                    <a:pt x="1570" y="3983"/>
                    <a:pt x="1677" y="3933"/>
                    <a:pt x="1710" y="3873"/>
                  </a:cubicBezTo>
                  <a:cubicBezTo>
                    <a:pt x="1720" y="3855"/>
                    <a:pt x="1715" y="3859"/>
                    <a:pt x="1712" y="3840"/>
                  </a:cubicBezTo>
                  <a:cubicBezTo>
                    <a:pt x="1708" y="3821"/>
                    <a:pt x="1701" y="3833"/>
                    <a:pt x="1683" y="3841"/>
                  </a:cubicBezTo>
                  <a:cubicBezTo>
                    <a:pt x="1665" y="3849"/>
                    <a:pt x="1649" y="3855"/>
                    <a:pt x="1585" y="3837"/>
                  </a:cubicBezTo>
                  <a:cubicBezTo>
                    <a:pt x="1559" y="3830"/>
                    <a:pt x="1557" y="3832"/>
                    <a:pt x="1554" y="3846"/>
                  </a:cubicBezTo>
                  <a:close/>
                  <a:moveTo>
                    <a:pt x="1641" y="4017"/>
                  </a:moveTo>
                  <a:cubicBezTo>
                    <a:pt x="1651" y="4019"/>
                    <a:pt x="1656" y="4025"/>
                    <a:pt x="1642" y="4045"/>
                  </a:cubicBezTo>
                  <a:cubicBezTo>
                    <a:pt x="1627" y="4064"/>
                    <a:pt x="1625" y="4071"/>
                    <a:pt x="1603" y="4066"/>
                  </a:cubicBezTo>
                  <a:cubicBezTo>
                    <a:pt x="1580" y="4062"/>
                    <a:pt x="1572" y="4051"/>
                    <a:pt x="1571" y="4076"/>
                  </a:cubicBezTo>
                  <a:cubicBezTo>
                    <a:pt x="1570" y="4100"/>
                    <a:pt x="1565" y="4149"/>
                    <a:pt x="1548" y="4141"/>
                  </a:cubicBezTo>
                  <a:cubicBezTo>
                    <a:pt x="1543" y="4140"/>
                    <a:pt x="1542" y="4159"/>
                    <a:pt x="1541" y="4171"/>
                  </a:cubicBezTo>
                  <a:cubicBezTo>
                    <a:pt x="1539" y="4183"/>
                    <a:pt x="1542" y="4200"/>
                    <a:pt x="1506" y="4208"/>
                  </a:cubicBezTo>
                  <a:cubicBezTo>
                    <a:pt x="1471" y="4215"/>
                    <a:pt x="1418" y="4194"/>
                    <a:pt x="1407" y="4240"/>
                  </a:cubicBezTo>
                  <a:cubicBezTo>
                    <a:pt x="1401" y="4263"/>
                    <a:pt x="1413" y="4270"/>
                    <a:pt x="1427" y="4269"/>
                  </a:cubicBezTo>
                  <a:cubicBezTo>
                    <a:pt x="1442" y="4269"/>
                    <a:pt x="1457" y="4258"/>
                    <a:pt x="1475" y="4242"/>
                  </a:cubicBezTo>
                  <a:cubicBezTo>
                    <a:pt x="1485" y="4232"/>
                    <a:pt x="1500" y="4233"/>
                    <a:pt x="1513" y="4235"/>
                  </a:cubicBezTo>
                  <a:cubicBezTo>
                    <a:pt x="1525" y="4236"/>
                    <a:pt x="1547" y="4228"/>
                    <a:pt x="1561" y="4210"/>
                  </a:cubicBezTo>
                  <a:cubicBezTo>
                    <a:pt x="1576" y="4193"/>
                    <a:pt x="1591" y="4204"/>
                    <a:pt x="1587" y="4225"/>
                  </a:cubicBezTo>
                  <a:cubicBezTo>
                    <a:pt x="1581" y="4261"/>
                    <a:pt x="1542" y="4263"/>
                    <a:pt x="1569" y="4269"/>
                  </a:cubicBezTo>
                  <a:cubicBezTo>
                    <a:pt x="1597" y="4275"/>
                    <a:pt x="1607" y="4268"/>
                    <a:pt x="1647" y="4230"/>
                  </a:cubicBezTo>
                  <a:cubicBezTo>
                    <a:pt x="1665" y="4213"/>
                    <a:pt x="1656" y="4203"/>
                    <a:pt x="1650" y="4191"/>
                  </a:cubicBezTo>
                  <a:cubicBezTo>
                    <a:pt x="1644" y="4180"/>
                    <a:pt x="1610" y="4182"/>
                    <a:pt x="1570" y="4187"/>
                  </a:cubicBezTo>
                  <a:cubicBezTo>
                    <a:pt x="1545" y="4190"/>
                    <a:pt x="1556" y="4154"/>
                    <a:pt x="1574" y="4133"/>
                  </a:cubicBezTo>
                  <a:cubicBezTo>
                    <a:pt x="1592" y="4112"/>
                    <a:pt x="1594" y="4101"/>
                    <a:pt x="1616" y="4101"/>
                  </a:cubicBezTo>
                  <a:cubicBezTo>
                    <a:pt x="1638" y="4102"/>
                    <a:pt x="1675" y="4058"/>
                    <a:pt x="1694" y="4031"/>
                  </a:cubicBezTo>
                  <a:cubicBezTo>
                    <a:pt x="1712" y="4004"/>
                    <a:pt x="1702" y="3990"/>
                    <a:pt x="1679" y="3995"/>
                  </a:cubicBezTo>
                  <a:cubicBezTo>
                    <a:pt x="1655" y="3999"/>
                    <a:pt x="1653" y="4003"/>
                    <a:pt x="1643" y="4001"/>
                  </a:cubicBezTo>
                  <a:cubicBezTo>
                    <a:pt x="1623" y="3997"/>
                    <a:pt x="1625" y="4013"/>
                    <a:pt x="1641" y="4017"/>
                  </a:cubicBezTo>
                  <a:close/>
                  <a:moveTo>
                    <a:pt x="2024" y="4025"/>
                  </a:moveTo>
                  <a:cubicBezTo>
                    <a:pt x="2007" y="4036"/>
                    <a:pt x="1967" y="4069"/>
                    <a:pt x="1951" y="4083"/>
                  </a:cubicBezTo>
                  <a:cubicBezTo>
                    <a:pt x="1936" y="4098"/>
                    <a:pt x="1934" y="4104"/>
                    <a:pt x="1946" y="4117"/>
                  </a:cubicBezTo>
                  <a:cubicBezTo>
                    <a:pt x="1959" y="4129"/>
                    <a:pt x="1980" y="4107"/>
                    <a:pt x="1990" y="4148"/>
                  </a:cubicBezTo>
                  <a:cubicBezTo>
                    <a:pt x="2001" y="4189"/>
                    <a:pt x="1996" y="4193"/>
                    <a:pt x="1975" y="4214"/>
                  </a:cubicBezTo>
                  <a:cubicBezTo>
                    <a:pt x="1955" y="4235"/>
                    <a:pt x="1944" y="4241"/>
                    <a:pt x="1972" y="4285"/>
                  </a:cubicBezTo>
                  <a:cubicBezTo>
                    <a:pt x="1989" y="4311"/>
                    <a:pt x="1979" y="4323"/>
                    <a:pt x="1966" y="4337"/>
                  </a:cubicBezTo>
                  <a:cubicBezTo>
                    <a:pt x="1954" y="4352"/>
                    <a:pt x="1923" y="4392"/>
                    <a:pt x="1958" y="4409"/>
                  </a:cubicBezTo>
                  <a:cubicBezTo>
                    <a:pt x="1999" y="4431"/>
                    <a:pt x="1993" y="4416"/>
                    <a:pt x="2003" y="4386"/>
                  </a:cubicBezTo>
                  <a:cubicBezTo>
                    <a:pt x="2013" y="4355"/>
                    <a:pt x="2026" y="4312"/>
                    <a:pt x="2042" y="4261"/>
                  </a:cubicBezTo>
                  <a:cubicBezTo>
                    <a:pt x="2060" y="4208"/>
                    <a:pt x="2124" y="4099"/>
                    <a:pt x="2150" y="4077"/>
                  </a:cubicBezTo>
                  <a:cubicBezTo>
                    <a:pt x="2176" y="4055"/>
                    <a:pt x="2175" y="4088"/>
                    <a:pt x="2176" y="4116"/>
                  </a:cubicBezTo>
                  <a:cubicBezTo>
                    <a:pt x="2177" y="4143"/>
                    <a:pt x="2179" y="4170"/>
                    <a:pt x="2166" y="4174"/>
                  </a:cubicBezTo>
                  <a:cubicBezTo>
                    <a:pt x="2152" y="4178"/>
                    <a:pt x="2162" y="4211"/>
                    <a:pt x="2160" y="4231"/>
                  </a:cubicBezTo>
                  <a:cubicBezTo>
                    <a:pt x="2160" y="4251"/>
                    <a:pt x="2155" y="4273"/>
                    <a:pt x="2142" y="4288"/>
                  </a:cubicBezTo>
                  <a:cubicBezTo>
                    <a:pt x="2128" y="4303"/>
                    <a:pt x="2131" y="4309"/>
                    <a:pt x="2142" y="4320"/>
                  </a:cubicBezTo>
                  <a:cubicBezTo>
                    <a:pt x="2152" y="4330"/>
                    <a:pt x="2149" y="4336"/>
                    <a:pt x="2149" y="4349"/>
                  </a:cubicBezTo>
                  <a:cubicBezTo>
                    <a:pt x="2150" y="4395"/>
                    <a:pt x="2112" y="4381"/>
                    <a:pt x="2139" y="4401"/>
                  </a:cubicBezTo>
                  <a:cubicBezTo>
                    <a:pt x="2165" y="4421"/>
                    <a:pt x="2235" y="4419"/>
                    <a:pt x="2237" y="4403"/>
                  </a:cubicBezTo>
                  <a:cubicBezTo>
                    <a:pt x="2239" y="4387"/>
                    <a:pt x="2216" y="4371"/>
                    <a:pt x="2197" y="4371"/>
                  </a:cubicBezTo>
                  <a:cubicBezTo>
                    <a:pt x="2178" y="4371"/>
                    <a:pt x="2167" y="4355"/>
                    <a:pt x="2182" y="4340"/>
                  </a:cubicBezTo>
                  <a:cubicBezTo>
                    <a:pt x="2198" y="4326"/>
                    <a:pt x="2189" y="4278"/>
                    <a:pt x="2179" y="4268"/>
                  </a:cubicBezTo>
                  <a:cubicBezTo>
                    <a:pt x="2170" y="4259"/>
                    <a:pt x="2178" y="4248"/>
                    <a:pt x="2186" y="4237"/>
                  </a:cubicBezTo>
                  <a:cubicBezTo>
                    <a:pt x="2193" y="4225"/>
                    <a:pt x="2181" y="4183"/>
                    <a:pt x="2215" y="4143"/>
                  </a:cubicBezTo>
                  <a:cubicBezTo>
                    <a:pt x="2248" y="4103"/>
                    <a:pt x="2272" y="4120"/>
                    <a:pt x="2321" y="4048"/>
                  </a:cubicBezTo>
                  <a:cubicBezTo>
                    <a:pt x="2337" y="4024"/>
                    <a:pt x="2319" y="3998"/>
                    <a:pt x="2271" y="4003"/>
                  </a:cubicBezTo>
                  <a:cubicBezTo>
                    <a:pt x="2223" y="4007"/>
                    <a:pt x="2193" y="4008"/>
                    <a:pt x="2149" y="4054"/>
                  </a:cubicBezTo>
                  <a:cubicBezTo>
                    <a:pt x="2112" y="4093"/>
                    <a:pt x="2086" y="4153"/>
                    <a:pt x="2070" y="4177"/>
                  </a:cubicBezTo>
                  <a:cubicBezTo>
                    <a:pt x="2063" y="4189"/>
                    <a:pt x="2051" y="4182"/>
                    <a:pt x="2044" y="4171"/>
                  </a:cubicBezTo>
                  <a:cubicBezTo>
                    <a:pt x="2021" y="4134"/>
                    <a:pt x="2010" y="4119"/>
                    <a:pt x="2032" y="4098"/>
                  </a:cubicBezTo>
                  <a:cubicBezTo>
                    <a:pt x="2054" y="4077"/>
                    <a:pt x="2095" y="4054"/>
                    <a:pt x="2080" y="4026"/>
                  </a:cubicBezTo>
                  <a:cubicBezTo>
                    <a:pt x="2065" y="3997"/>
                    <a:pt x="2040" y="4013"/>
                    <a:pt x="2024" y="4025"/>
                  </a:cubicBezTo>
                  <a:close/>
                  <a:moveTo>
                    <a:pt x="1994" y="4236"/>
                  </a:moveTo>
                  <a:cubicBezTo>
                    <a:pt x="1994" y="4245"/>
                    <a:pt x="1997" y="4273"/>
                    <a:pt x="1987" y="4273"/>
                  </a:cubicBezTo>
                  <a:cubicBezTo>
                    <a:pt x="1977" y="4273"/>
                    <a:pt x="1974" y="4257"/>
                    <a:pt x="1973" y="4243"/>
                  </a:cubicBezTo>
                  <a:cubicBezTo>
                    <a:pt x="1972" y="4217"/>
                    <a:pt x="1994" y="4221"/>
                    <a:pt x="1994" y="4236"/>
                  </a:cubicBezTo>
                  <a:close/>
                  <a:moveTo>
                    <a:pt x="2209" y="4054"/>
                  </a:moveTo>
                  <a:cubicBezTo>
                    <a:pt x="2223" y="4049"/>
                    <a:pt x="2257" y="4024"/>
                    <a:pt x="2257" y="4048"/>
                  </a:cubicBezTo>
                  <a:cubicBezTo>
                    <a:pt x="2257" y="4058"/>
                    <a:pt x="2249" y="4070"/>
                    <a:pt x="2245" y="4079"/>
                  </a:cubicBezTo>
                  <a:cubicBezTo>
                    <a:pt x="2238" y="4093"/>
                    <a:pt x="2232" y="4103"/>
                    <a:pt x="2217" y="4095"/>
                  </a:cubicBezTo>
                  <a:cubicBezTo>
                    <a:pt x="2191" y="4081"/>
                    <a:pt x="2189" y="4060"/>
                    <a:pt x="2209" y="4054"/>
                  </a:cubicBezTo>
                  <a:close/>
                  <a:moveTo>
                    <a:pt x="2611" y="4045"/>
                  </a:moveTo>
                  <a:cubicBezTo>
                    <a:pt x="2618" y="4055"/>
                    <a:pt x="2634" y="4072"/>
                    <a:pt x="2653" y="4076"/>
                  </a:cubicBezTo>
                  <a:cubicBezTo>
                    <a:pt x="2672" y="4081"/>
                    <a:pt x="2681" y="4082"/>
                    <a:pt x="2672" y="4119"/>
                  </a:cubicBezTo>
                  <a:cubicBezTo>
                    <a:pt x="2662" y="4157"/>
                    <a:pt x="2651" y="4205"/>
                    <a:pt x="2646" y="4245"/>
                  </a:cubicBezTo>
                  <a:cubicBezTo>
                    <a:pt x="2641" y="4284"/>
                    <a:pt x="2632" y="4299"/>
                    <a:pt x="2581" y="4347"/>
                  </a:cubicBezTo>
                  <a:cubicBezTo>
                    <a:pt x="2530" y="4395"/>
                    <a:pt x="2510" y="4410"/>
                    <a:pt x="2493" y="4419"/>
                  </a:cubicBezTo>
                  <a:cubicBezTo>
                    <a:pt x="2476" y="4429"/>
                    <a:pt x="2464" y="4435"/>
                    <a:pt x="2506" y="4444"/>
                  </a:cubicBezTo>
                  <a:cubicBezTo>
                    <a:pt x="2525" y="4449"/>
                    <a:pt x="2530" y="4448"/>
                    <a:pt x="2543" y="4439"/>
                  </a:cubicBezTo>
                  <a:cubicBezTo>
                    <a:pt x="2558" y="4429"/>
                    <a:pt x="2581" y="4408"/>
                    <a:pt x="2595" y="4397"/>
                  </a:cubicBezTo>
                  <a:cubicBezTo>
                    <a:pt x="2620" y="4378"/>
                    <a:pt x="2701" y="4319"/>
                    <a:pt x="2718" y="4303"/>
                  </a:cubicBezTo>
                  <a:cubicBezTo>
                    <a:pt x="2735" y="4288"/>
                    <a:pt x="2736" y="4336"/>
                    <a:pt x="2770" y="4302"/>
                  </a:cubicBezTo>
                  <a:cubicBezTo>
                    <a:pt x="2805" y="4269"/>
                    <a:pt x="2840" y="4234"/>
                    <a:pt x="2852" y="4212"/>
                  </a:cubicBezTo>
                  <a:cubicBezTo>
                    <a:pt x="2863" y="4190"/>
                    <a:pt x="2839" y="4170"/>
                    <a:pt x="2791" y="4201"/>
                  </a:cubicBezTo>
                  <a:cubicBezTo>
                    <a:pt x="2743" y="4231"/>
                    <a:pt x="2709" y="4271"/>
                    <a:pt x="2711" y="4225"/>
                  </a:cubicBezTo>
                  <a:cubicBezTo>
                    <a:pt x="2713" y="4165"/>
                    <a:pt x="2756" y="4115"/>
                    <a:pt x="2756" y="4077"/>
                  </a:cubicBezTo>
                  <a:cubicBezTo>
                    <a:pt x="2756" y="4040"/>
                    <a:pt x="2690" y="4020"/>
                    <a:pt x="2655" y="4031"/>
                  </a:cubicBezTo>
                  <a:cubicBezTo>
                    <a:pt x="2621" y="4043"/>
                    <a:pt x="2597" y="4023"/>
                    <a:pt x="2611" y="4045"/>
                  </a:cubicBezTo>
                  <a:close/>
                  <a:moveTo>
                    <a:pt x="3154" y="3821"/>
                  </a:moveTo>
                  <a:cubicBezTo>
                    <a:pt x="3163" y="3836"/>
                    <a:pt x="3183" y="3866"/>
                    <a:pt x="3185" y="3909"/>
                  </a:cubicBezTo>
                  <a:cubicBezTo>
                    <a:pt x="3186" y="3952"/>
                    <a:pt x="3187" y="3983"/>
                    <a:pt x="3182" y="4008"/>
                  </a:cubicBezTo>
                  <a:cubicBezTo>
                    <a:pt x="3177" y="4033"/>
                    <a:pt x="3160" y="4039"/>
                    <a:pt x="3134" y="4060"/>
                  </a:cubicBezTo>
                  <a:cubicBezTo>
                    <a:pt x="3107" y="4081"/>
                    <a:pt x="3065" y="4114"/>
                    <a:pt x="3046" y="4102"/>
                  </a:cubicBezTo>
                  <a:cubicBezTo>
                    <a:pt x="3028" y="4090"/>
                    <a:pt x="3024" y="4100"/>
                    <a:pt x="3044" y="4124"/>
                  </a:cubicBezTo>
                  <a:cubicBezTo>
                    <a:pt x="3063" y="4148"/>
                    <a:pt x="3090" y="4169"/>
                    <a:pt x="3123" y="4129"/>
                  </a:cubicBezTo>
                  <a:cubicBezTo>
                    <a:pt x="3157" y="4089"/>
                    <a:pt x="3186" y="4086"/>
                    <a:pt x="3187" y="4110"/>
                  </a:cubicBezTo>
                  <a:cubicBezTo>
                    <a:pt x="3188" y="4134"/>
                    <a:pt x="3183" y="4230"/>
                    <a:pt x="3149" y="4269"/>
                  </a:cubicBezTo>
                  <a:cubicBezTo>
                    <a:pt x="3123" y="4299"/>
                    <a:pt x="3096" y="4347"/>
                    <a:pt x="3147" y="4321"/>
                  </a:cubicBezTo>
                  <a:cubicBezTo>
                    <a:pt x="3183" y="4302"/>
                    <a:pt x="3234" y="4243"/>
                    <a:pt x="3239" y="4068"/>
                  </a:cubicBezTo>
                  <a:cubicBezTo>
                    <a:pt x="3240" y="4040"/>
                    <a:pt x="3255" y="4023"/>
                    <a:pt x="3279" y="3996"/>
                  </a:cubicBezTo>
                  <a:cubicBezTo>
                    <a:pt x="3304" y="3969"/>
                    <a:pt x="3319" y="3962"/>
                    <a:pt x="3327" y="3934"/>
                  </a:cubicBezTo>
                  <a:cubicBezTo>
                    <a:pt x="3332" y="3916"/>
                    <a:pt x="3319" y="3923"/>
                    <a:pt x="3287" y="3892"/>
                  </a:cubicBezTo>
                  <a:cubicBezTo>
                    <a:pt x="3270" y="3877"/>
                    <a:pt x="3276" y="3896"/>
                    <a:pt x="3278" y="3909"/>
                  </a:cubicBezTo>
                  <a:cubicBezTo>
                    <a:pt x="3281" y="3921"/>
                    <a:pt x="3281" y="3969"/>
                    <a:pt x="3251" y="3957"/>
                  </a:cubicBezTo>
                  <a:cubicBezTo>
                    <a:pt x="3230" y="3948"/>
                    <a:pt x="3246" y="3944"/>
                    <a:pt x="3237" y="3870"/>
                  </a:cubicBezTo>
                  <a:cubicBezTo>
                    <a:pt x="3233" y="3836"/>
                    <a:pt x="3232" y="3847"/>
                    <a:pt x="3211" y="3826"/>
                  </a:cubicBezTo>
                  <a:cubicBezTo>
                    <a:pt x="3189" y="3805"/>
                    <a:pt x="3185" y="3801"/>
                    <a:pt x="3171" y="3794"/>
                  </a:cubicBezTo>
                  <a:cubicBezTo>
                    <a:pt x="3157" y="3786"/>
                    <a:pt x="3145" y="3805"/>
                    <a:pt x="3154" y="3821"/>
                  </a:cubicBezTo>
                  <a:close/>
                  <a:moveTo>
                    <a:pt x="3270" y="4126"/>
                  </a:moveTo>
                  <a:cubicBezTo>
                    <a:pt x="3286" y="4135"/>
                    <a:pt x="3317" y="4192"/>
                    <a:pt x="3367" y="4217"/>
                  </a:cubicBezTo>
                  <a:cubicBezTo>
                    <a:pt x="3398" y="4232"/>
                    <a:pt x="3429" y="4184"/>
                    <a:pt x="3441" y="4163"/>
                  </a:cubicBezTo>
                  <a:cubicBezTo>
                    <a:pt x="3453" y="4142"/>
                    <a:pt x="3435" y="4154"/>
                    <a:pt x="3423" y="4158"/>
                  </a:cubicBezTo>
                  <a:cubicBezTo>
                    <a:pt x="3411" y="4163"/>
                    <a:pt x="3357" y="4177"/>
                    <a:pt x="3302" y="4123"/>
                  </a:cubicBezTo>
                  <a:cubicBezTo>
                    <a:pt x="3285" y="4106"/>
                    <a:pt x="3243" y="4112"/>
                    <a:pt x="3270" y="4126"/>
                  </a:cubicBezTo>
                  <a:close/>
                  <a:moveTo>
                    <a:pt x="3652" y="3752"/>
                  </a:moveTo>
                  <a:cubicBezTo>
                    <a:pt x="3651" y="3760"/>
                    <a:pt x="3647" y="3796"/>
                    <a:pt x="3643" y="3818"/>
                  </a:cubicBezTo>
                  <a:cubicBezTo>
                    <a:pt x="3639" y="3834"/>
                    <a:pt x="3633" y="3835"/>
                    <a:pt x="3635" y="3846"/>
                  </a:cubicBezTo>
                  <a:cubicBezTo>
                    <a:pt x="3640" y="3872"/>
                    <a:pt x="3637" y="3912"/>
                    <a:pt x="3580" y="3836"/>
                  </a:cubicBezTo>
                  <a:cubicBezTo>
                    <a:pt x="3567" y="3819"/>
                    <a:pt x="3591" y="3804"/>
                    <a:pt x="3602" y="3808"/>
                  </a:cubicBezTo>
                  <a:cubicBezTo>
                    <a:pt x="3614" y="3812"/>
                    <a:pt x="3628" y="3801"/>
                    <a:pt x="3637" y="3752"/>
                  </a:cubicBezTo>
                  <a:cubicBezTo>
                    <a:pt x="3640" y="3735"/>
                    <a:pt x="3655" y="3738"/>
                    <a:pt x="3652" y="3752"/>
                  </a:cubicBezTo>
                  <a:close/>
                  <a:moveTo>
                    <a:pt x="3617" y="3436"/>
                  </a:moveTo>
                  <a:cubicBezTo>
                    <a:pt x="3630" y="3446"/>
                    <a:pt x="3651" y="3470"/>
                    <a:pt x="3656" y="3482"/>
                  </a:cubicBezTo>
                  <a:cubicBezTo>
                    <a:pt x="3661" y="3493"/>
                    <a:pt x="3648" y="3502"/>
                    <a:pt x="3642" y="3492"/>
                  </a:cubicBezTo>
                  <a:cubicBezTo>
                    <a:pt x="3636" y="3482"/>
                    <a:pt x="3619" y="3456"/>
                    <a:pt x="3608" y="3447"/>
                  </a:cubicBezTo>
                  <a:cubicBezTo>
                    <a:pt x="3597" y="3438"/>
                    <a:pt x="3605" y="3426"/>
                    <a:pt x="3617" y="3436"/>
                  </a:cubicBezTo>
                  <a:close/>
                  <a:moveTo>
                    <a:pt x="3618" y="3579"/>
                  </a:moveTo>
                  <a:cubicBezTo>
                    <a:pt x="3622" y="3592"/>
                    <a:pt x="3632" y="3623"/>
                    <a:pt x="3640" y="3635"/>
                  </a:cubicBezTo>
                  <a:cubicBezTo>
                    <a:pt x="3648" y="3648"/>
                    <a:pt x="3667" y="3630"/>
                    <a:pt x="3656" y="3620"/>
                  </a:cubicBezTo>
                  <a:cubicBezTo>
                    <a:pt x="3644" y="3609"/>
                    <a:pt x="3640" y="3606"/>
                    <a:pt x="3634" y="3584"/>
                  </a:cubicBezTo>
                  <a:cubicBezTo>
                    <a:pt x="3629" y="3563"/>
                    <a:pt x="3613" y="3566"/>
                    <a:pt x="3618" y="3579"/>
                  </a:cubicBezTo>
                  <a:close/>
                  <a:moveTo>
                    <a:pt x="3645" y="3555"/>
                  </a:moveTo>
                  <a:cubicBezTo>
                    <a:pt x="3652" y="3563"/>
                    <a:pt x="3663" y="3576"/>
                    <a:pt x="3666" y="3592"/>
                  </a:cubicBezTo>
                  <a:cubicBezTo>
                    <a:pt x="3668" y="3608"/>
                    <a:pt x="3676" y="3617"/>
                    <a:pt x="3686" y="3594"/>
                  </a:cubicBezTo>
                  <a:cubicBezTo>
                    <a:pt x="3693" y="3581"/>
                    <a:pt x="3662" y="3569"/>
                    <a:pt x="3659" y="3550"/>
                  </a:cubicBezTo>
                  <a:cubicBezTo>
                    <a:pt x="3657" y="3531"/>
                    <a:pt x="3637" y="3546"/>
                    <a:pt x="3645" y="3555"/>
                  </a:cubicBezTo>
                  <a:close/>
                  <a:moveTo>
                    <a:pt x="3708" y="3321"/>
                  </a:moveTo>
                  <a:cubicBezTo>
                    <a:pt x="3748" y="3342"/>
                    <a:pt x="3774" y="3334"/>
                    <a:pt x="3723" y="3440"/>
                  </a:cubicBezTo>
                  <a:cubicBezTo>
                    <a:pt x="3711" y="3465"/>
                    <a:pt x="3721" y="3465"/>
                    <a:pt x="3737" y="3459"/>
                  </a:cubicBezTo>
                  <a:cubicBezTo>
                    <a:pt x="3753" y="3454"/>
                    <a:pt x="3774" y="3452"/>
                    <a:pt x="3781" y="3465"/>
                  </a:cubicBezTo>
                  <a:cubicBezTo>
                    <a:pt x="3788" y="3477"/>
                    <a:pt x="3800" y="3489"/>
                    <a:pt x="3806" y="3462"/>
                  </a:cubicBezTo>
                  <a:cubicBezTo>
                    <a:pt x="3812" y="3436"/>
                    <a:pt x="3817" y="3428"/>
                    <a:pt x="3807" y="3423"/>
                  </a:cubicBezTo>
                  <a:cubicBezTo>
                    <a:pt x="3796" y="3417"/>
                    <a:pt x="3812" y="3393"/>
                    <a:pt x="3833" y="3401"/>
                  </a:cubicBezTo>
                  <a:cubicBezTo>
                    <a:pt x="3853" y="3410"/>
                    <a:pt x="3848" y="3436"/>
                    <a:pt x="3832" y="3501"/>
                  </a:cubicBezTo>
                  <a:cubicBezTo>
                    <a:pt x="3825" y="3525"/>
                    <a:pt x="3831" y="3527"/>
                    <a:pt x="3865" y="3535"/>
                  </a:cubicBezTo>
                  <a:cubicBezTo>
                    <a:pt x="3900" y="3544"/>
                    <a:pt x="3910" y="3560"/>
                    <a:pt x="3885" y="3598"/>
                  </a:cubicBezTo>
                  <a:cubicBezTo>
                    <a:pt x="3859" y="3636"/>
                    <a:pt x="3837" y="3661"/>
                    <a:pt x="3818" y="3675"/>
                  </a:cubicBezTo>
                  <a:cubicBezTo>
                    <a:pt x="3798" y="3688"/>
                    <a:pt x="3803" y="3707"/>
                    <a:pt x="3821" y="3717"/>
                  </a:cubicBezTo>
                  <a:cubicBezTo>
                    <a:pt x="3839" y="3727"/>
                    <a:pt x="3832" y="3757"/>
                    <a:pt x="3849" y="3749"/>
                  </a:cubicBezTo>
                  <a:cubicBezTo>
                    <a:pt x="3874" y="3737"/>
                    <a:pt x="3914" y="3726"/>
                    <a:pt x="3922" y="3748"/>
                  </a:cubicBezTo>
                  <a:cubicBezTo>
                    <a:pt x="3930" y="3771"/>
                    <a:pt x="3910" y="3770"/>
                    <a:pt x="3900" y="3774"/>
                  </a:cubicBezTo>
                  <a:cubicBezTo>
                    <a:pt x="3890" y="3777"/>
                    <a:pt x="3857" y="3787"/>
                    <a:pt x="3838" y="3817"/>
                  </a:cubicBezTo>
                  <a:cubicBezTo>
                    <a:pt x="3819" y="3848"/>
                    <a:pt x="3824" y="3860"/>
                    <a:pt x="3836" y="3871"/>
                  </a:cubicBezTo>
                  <a:cubicBezTo>
                    <a:pt x="3849" y="3882"/>
                    <a:pt x="3856" y="3907"/>
                    <a:pt x="3866" y="3934"/>
                  </a:cubicBezTo>
                  <a:cubicBezTo>
                    <a:pt x="3871" y="3948"/>
                    <a:pt x="3881" y="3961"/>
                    <a:pt x="3859" y="3970"/>
                  </a:cubicBezTo>
                  <a:cubicBezTo>
                    <a:pt x="3848" y="3974"/>
                    <a:pt x="3827" y="3971"/>
                    <a:pt x="3796" y="3957"/>
                  </a:cubicBezTo>
                  <a:cubicBezTo>
                    <a:pt x="3778" y="3949"/>
                    <a:pt x="3797" y="3950"/>
                    <a:pt x="3810" y="3948"/>
                  </a:cubicBezTo>
                  <a:cubicBezTo>
                    <a:pt x="3822" y="3945"/>
                    <a:pt x="3846" y="3931"/>
                    <a:pt x="3835" y="3904"/>
                  </a:cubicBezTo>
                  <a:cubicBezTo>
                    <a:pt x="3824" y="3877"/>
                    <a:pt x="3815" y="3870"/>
                    <a:pt x="3808" y="3860"/>
                  </a:cubicBezTo>
                  <a:cubicBezTo>
                    <a:pt x="3801" y="3851"/>
                    <a:pt x="3796" y="3848"/>
                    <a:pt x="3769" y="3870"/>
                  </a:cubicBezTo>
                  <a:cubicBezTo>
                    <a:pt x="3743" y="3892"/>
                    <a:pt x="3740" y="3917"/>
                    <a:pt x="3660" y="3922"/>
                  </a:cubicBezTo>
                  <a:cubicBezTo>
                    <a:pt x="3644" y="3922"/>
                    <a:pt x="3669" y="3897"/>
                    <a:pt x="3715" y="3861"/>
                  </a:cubicBezTo>
                  <a:cubicBezTo>
                    <a:pt x="3761" y="3824"/>
                    <a:pt x="3780" y="3810"/>
                    <a:pt x="3797" y="3797"/>
                  </a:cubicBezTo>
                  <a:cubicBezTo>
                    <a:pt x="3815" y="3784"/>
                    <a:pt x="3801" y="3757"/>
                    <a:pt x="3784" y="3773"/>
                  </a:cubicBezTo>
                  <a:cubicBezTo>
                    <a:pt x="3768" y="3790"/>
                    <a:pt x="3765" y="3807"/>
                    <a:pt x="3739" y="3799"/>
                  </a:cubicBezTo>
                  <a:cubicBezTo>
                    <a:pt x="3713" y="3790"/>
                    <a:pt x="3719" y="3779"/>
                    <a:pt x="3743" y="3753"/>
                  </a:cubicBezTo>
                  <a:cubicBezTo>
                    <a:pt x="3766" y="3727"/>
                    <a:pt x="3826" y="3629"/>
                    <a:pt x="3845" y="3583"/>
                  </a:cubicBezTo>
                  <a:cubicBezTo>
                    <a:pt x="3853" y="3563"/>
                    <a:pt x="3845" y="3555"/>
                    <a:pt x="3824" y="3580"/>
                  </a:cubicBezTo>
                  <a:cubicBezTo>
                    <a:pt x="3803" y="3606"/>
                    <a:pt x="3767" y="3632"/>
                    <a:pt x="3740" y="3665"/>
                  </a:cubicBezTo>
                  <a:cubicBezTo>
                    <a:pt x="3719" y="3691"/>
                    <a:pt x="3715" y="3710"/>
                    <a:pt x="3680" y="3698"/>
                  </a:cubicBezTo>
                  <a:cubicBezTo>
                    <a:pt x="3646" y="3686"/>
                    <a:pt x="3667" y="3679"/>
                    <a:pt x="3681" y="3674"/>
                  </a:cubicBezTo>
                  <a:cubicBezTo>
                    <a:pt x="3695" y="3669"/>
                    <a:pt x="3724" y="3639"/>
                    <a:pt x="3736" y="3614"/>
                  </a:cubicBezTo>
                  <a:cubicBezTo>
                    <a:pt x="3748" y="3590"/>
                    <a:pt x="3739" y="3583"/>
                    <a:pt x="3722" y="3591"/>
                  </a:cubicBezTo>
                  <a:cubicBezTo>
                    <a:pt x="3705" y="3600"/>
                    <a:pt x="3707" y="3587"/>
                    <a:pt x="3703" y="3577"/>
                  </a:cubicBezTo>
                  <a:cubicBezTo>
                    <a:pt x="3698" y="3568"/>
                    <a:pt x="3704" y="3563"/>
                    <a:pt x="3718" y="3558"/>
                  </a:cubicBezTo>
                  <a:cubicBezTo>
                    <a:pt x="3732" y="3553"/>
                    <a:pt x="3728" y="3543"/>
                    <a:pt x="3733" y="3529"/>
                  </a:cubicBezTo>
                  <a:cubicBezTo>
                    <a:pt x="3738" y="3513"/>
                    <a:pt x="3739" y="3508"/>
                    <a:pt x="3746" y="3500"/>
                  </a:cubicBezTo>
                  <a:cubicBezTo>
                    <a:pt x="3753" y="3493"/>
                    <a:pt x="3750" y="3476"/>
                    <a:pt x="3722" y="3486"/>
                  </a:cubicBezTo>
                  <a:cubicBezTo>
                    <a:pt x="3693" y="3496"/>
                    <a:pt x="3695" y="3499"/>
                    <a:pt x="3686" y="3482"/>
                  </a:cubicBezTo>
                  <a:cubicBezTo>
                    <a:pt x="3677" y="3465"/>
                    <a:pt x="3659" y="3469"/>
                    <a:pt x="3674" y="3461"/>
                  </a:cubicBezTo>
                  <a:cubicBezTo>
                    <a:pt x="3682" y="3457"/>
                    <a:pt x="3696" y="3484"/>
                    <a:pt x="3702" y="3454"/>
                  </a:cubicBezTo>
                  <a:cubicBezTo>
                    <a:pt x="3705" y="3436"/>
                    <a:pt x="3728" y="3400"/>
                    <a:pt x="3731" y="3373"/>
                  </a:cubicBezTo>
                  <a:cubicBezTo>
                    <a:pt x="3733" y="3355"/>
                    <a:pt x="3725" y="3348"/>
                    <a:pt x="3709" y="3336"/>
                  </a:cubicBezTo>
                  <a:cubicBezTo>
                    <a:pt x="3693" y="3324"/>
                    <a:pt x="3693" y="3313"/>
                    <a:pt x="3708" y="3321"/>
                  </a:cubicBezTo>
                  <a:close/>
                  <a:moveTo>
                    <a:pt x="3774" y="3515"/>
                  </a:moveTo>
                  <a:cubicBezTo>
                    <a:pt x="3773" y="3530"/>
                    <a:pt x="3776" y="3557"/>
                    <a:pt x="3753" y="3560"/>
                  </a:cubicBezTo>
                  <a:cubicBezTo>
                    <a:pt x="3734" y="3563"/>
                    <a:pt x="3741" y="3538"/>
                    <a:pt x="3750" y="3519"/>
                  </a:cubicBezTo>
                  <a:cubicBezTo>
                    <a:pt x="3758" y="3500"/>
                    <a:pt x="3774" y="3500"/>
                    <a:pt x="3774" y="3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4776788" y="3792538"/>
              <a:ext cx="128588" cy="147638"/>
            </a:xfrm>
            <a:custGeom>
              <a:gdLst>
                <a:gd fmla="*/ 355 w 355" name="T0"/>
                <a:gd fmla="*/ 111 h 408" name="T1"/>
                <a:gd fmla="*/ 336 w 355" name="T2"/>
                <a:gd fmla="*/ 111 h 408" name="T3"/>
                <a:gd fmla="*/ 326 w 355" name="T4"/>
                <a:gd fmla="*/ 86 h 408" name="T5"/>
                <a:gd fmla="*/ 311 w 355" name="T6"/>
                <a:gd fmla="*/ 59 h 408" name="T7"/>
                <a:gd fmla="*/ 292 w 355" name="T8"/>
                <a:gd fmla="*/ 36 h 408" name="T9"/>
                <a:gd fmla="*/ 273 w 355" name="T10"/>
                <a:gd fmla="*/ 25 h 408" name="T11"/>
                <a:gd fmla="*/ 250 w 355" name="T12"/>
                <a:gd fmla="*/ 23 h 408" name="T13"/>
                <a:gd fmla="*/ 225 w 355" name="T14"/>
                <a:gd fmla="*/ 22 h 408" name="T15"/>
                <a:gd fmla="*/ 209 w 355" name="T16"/>
                <a:gd fmla="*/ 22 h 408" name="T17"/>
                <a:gd fmla="*/ 209 w 355" name="T18"/>
                <a:gd fmla="*/ 349 h 408" name="T19"/>
                <a:gd fmla="*/ 213 w 355" name="T20"/>
                <a:gd fmla="*/ 366 h 408" name="T21"/>
                <a:gd fmla="*/ 227 w 355" name="T22"/>
                <a:gd fmla="*/ 378 h 408" name="T23"/>
                <a:gd fmla="*/ 248 w 355" name="T24"/>
                <a:gd fmla="*/ 384 h 408" name="T25"/>
                <a:gd fmla="*/ 274 w 355" name="T26"/>
                <a:gd fmla="*/ 387 h 408" name="T27"/>
                <a:gd fmla="*/ 274 w 355" name="T28"/>
                <a:gd fmla="*/ 408 h 408" name="T29"/>
                <a:gd fmla="*/ 82 w 355" name="T30"/>
                <a:gd fmla="*/ 408 h 408" name="T31"/>
                <a:gd fmla="*/ 82 w 355" name="T32"/>
                <a:gd fmla="*/ 387 h 408" name="T33"/>
                <a:gd fmla="*/ 106 w 355" name="T34"/>
                <a:gd fmla="*/ 385 h 408" name="T35"/>
                <a:gd fmla="*/ 129 w 355" name="T36"/>
                <a:gd fmla="*/ 381 h 408" name="T37"/>
                <a:gd fmla="*/ 143 w 355" name="T38"/>
                <a:gd fmla="*/ 370 h 408" name="T39"/>
                <a:gd fmla="*/ 147 w 355" name="T40"/>
                <a:gd fmla="*/ 351 h 408" name="T41"/>
                <a:gd fmla="*/ 147 w 355" name="T42"/>
                <a:gd fmla="*/ 22 h 408" name="T43"/>
                <a:gd fmla="*/ 131 w 355" name="T44"/>
                <a:gd fmla="*/ 22 h 408" name="T45"/>
                <a:gd fmla="*/ 109 w 355" name="T46"/>
                <a:gd fmla="*/ 23 h 408" name="T47"/>
                <a:gd fmla="*/ 83 w 355" name="T48"/>
                <a:gd fmla="*/ 25 h 408" name="T49"/>
                <a:gd fmla="*/ 64 w 355" name="T50"/>
                <a:gd fmla="*/ 36 h 408" name="T51"/>
                <a:gd fmla="*/ 45 w 355" name="T52"/>
                <a:gd fmla="*/ 59 h 408" name="T53"/>
                <a:gd fmla="*/ 30 w 355" name="T54"/>
                <a:gd fmla="*/ 87 h 408" name="T55"/>
                <a:gd fmla="*/ 20 w 355" name="T56"/>
                <a:gd fmla="*/ 111 h 408" name="T57"/>
                <a:gd fmla="*/ 0 w 355" name="T58"/>
                <a:gd fmla="*/ 111 h 408" name="T59"/>
                <a:gd fmla="*/ 0 w 355" name="T60"/>
                <a:gd fmla="*/ 0 h 408" name="T61"/>
                <a:gd fmla="*/ 355 w 355" name="T62"/>
                <a:gd fmla="*/ 0 h 408" name="T63"/>
                <a:gd fmla="*/ 355 w 355" name="T64"/>
                <a:gd fmla="*/ 111 h 40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08" w="355">
                  <a:moveTo>
                    <a:pt x="355" y="111"/>
                  </a:moveTo>
                  <a:lnTo>
                    <a:pt x="336" y="111"/>
                  </a:lnTo>
                  <a:cubicBezTo>
                    <a:pt x="334" y="104"/>
                    <a:pt x="331" y="96"/>
                    <a:pt x="326" y="86"/>
                  </a:cubicBezTo>
                  <a:cubicBezTo>
                    <a:pt x="322" y="77"/>
                    <a:pt x="317" y="68"/>
                    <a:pt x="311" y="59"/>
                  </a:cubicBezTo>
                  <a:cubicBezTo>
                    <a:pt x="305" y="50"/>
                    <a:pt x="299" y="43"/>
                    <a:pt x="292" y="36"/>
                  </a:cubicBezTo>
                  <a:cubicBezTo>
                    <a:pt x="286" y="29"/>
                    <a:pt x="279" y="26"/>
                    <a:pt x="273" y="25"/>
                  </a:cubicBezTo>
                  <a:cubicBezTo>
                    <a:pt x="267" y="24"/>
                    <a:pt x="259" y="23"/>
                    <a:pt x="250" y="23"/>
                  </a:cubicBezTo>
                  <a:cubicBezTo>
                    <a:pt x="241" y="23"/>
                    <a:pt x="233" y="22"/>
                    <a:pt x="225" y="22"/>
                  </a:cubicBezTo>
                  <a:lnTo>
                    <a:pt x="209" y="22"/>
                  </a:lnTo>
                  <a:lnTo>
                    <a:pt x="209" y="349"/>
                  </a:lnTo>
                  <a:cubicBezTo>
                    <a:pt x="209" y="355"/>
                    <a:pt x="210" y="361"/>
                    <a:pt x="213" y="366"/>
                  </a:cubicBezTo>
                  <a:cubicBezTo>
                    <a:pt x="215" y="371"/>
                    <a:pt x="220" y="375"/>
                    <a:pt x="227" y="378"/>
                  </a:cubicBezTo>
                  <a:cubicBezTo>
                    <a:pt x="230" y="380"/>
                    <a:pt x="237" y="381"/>
                    <a:pt x="248" y="384"/>
                  </a:cubicBezTo>
                  <a:cubicBezTo>
                    <a:pt x="259" y="386"/>
                    <a:pt x="268" y="387"/>
                    <a:pt x="274" y="387"/>
                  </a:cubicBezTo>
                  <a:lnTo>
                    <a:pt x="274" y="408"/>
                  </a:lnTo>
                  <a:lnTo>
                    <a:pt x="82" y="408"/>
                  </a:lnTo>
                  <a:lnTo>
                    <a:pt x="82" y="387"/>
                  </a:lnTo>
                  <a:cubicBezTo>
                    <a:pt x="87" y="387"/>
                    <a:pt x="95" y="386"/>
                    <a:pt x="106" y="385"/>
                  </a:cubicBezTo>
                  <a:cubicBezTo>
                    <a:pt x="117" y="384"/>
                    <a:pt x="125" y="382"/>
                    <a:pt x="129" y="381"/>
                  </a:cubicBezTo>
                  <a:cubicBezTo>
                    <a:pt x="135" y="378"/>
                    <a:pt x="140" y="375"/>
                    <a:pt x="143" y="370"/>
                  </a:cubicBezTo>
                  <a:cubicBezTo>
                    <a:pt x="146" y="365"/>
                    <a:pt x="147" y="359"/>
                    <a:pt x="147" y="351"/>
                  </a:cubicBezTo>
                  <a:lnTo>
                    <a:pt x="147" y="22"/>
                  </a:lnTo>
                  <a:lnTo>
                    <a:pt x="131" y="22"/>
                  </a:lnTo>
                  <a:cubicBezTo>
                    <a:pt x="125" y="22"/>
                    <a:pt x="117" y="23"/>
                    <a:pt x="109" y="23"/>
                  </a:cubicBezTo>
                  <a:cubicBezTo>
                    <a:pt x="100" y="23"/>
                    <a:pt x="91" y="24"/>
                    <a:pt x="83" y="25"/>
                  </a:cubicBezTo>
                  <a:cubicBezTo>
                    <a:pt x="77" y="26"/>
                    <a:pt x="70" y="29"/>
                    <a:pt x="64" y="36"/>
                  </a:cubicBezTo>
                  <a:cubicBezTo>
                    <a:pt x="57" y="43"/>
                    <a:pt x="51" y="51"/>
                    <a:pt x="45" y="59"/>
                  </a:cubicBezTo>
                  <a:cubicBezTo>
                    <a:pt x="39" y="68"/>
                    <a:pt x="34" y="77"/>
                    <a:pt x="30" y="87"/>
                  </a:cubicBezTo>
                  <a:cubicBezTo>
                    <a:pt x="25" y="96"/>
                    <a:pt x="22" y="104"/>
                    <a:pt x="20" y="111"/>
                  </a:cubicBezTo>
                  <a:lnTo>
                    <a:pt x="0" y="111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921251" y="3789363"/>
              <a:ext cx="150813" cy="150813"/>
            </a:xfrm>
            <a:custGeom>
              <a:gdLst>
                <a:gd fmla="*/ 420 w 420" name="T0"/>
                <a:gd fmla="*/ 414 h 414" name="T1"/>
                <a:gd fmla="*/ 251 w 420" name="T2"/>
                <a:gd fmla="*/ 414 h 414" name="T3"/>
                <a:gd fmla="*/ 251 w 420" name="T4"/>
                <a:gd fmla="*/ 393 h 414" name="T5"/>
                <a:gd fmla="*/ 288 w 420" name="T6"/>
                <a:gd fmla="*/ 388 h 414" name="T7"/>
                <a:gd fmla="*/ 303 w 420" name="T8"/>
                <a:gd fmla="*/ 377 h 414" name="T9"/>
                <a:gd fmla="*/ 302 w 420" name="T10"/>
                <a:gd fmla="*/ 371 h 414" name="T11"/>
                <a:gd fmla="*/ 300 w 420" name="T12"/>
                <a:gd fmla="*/ 364 h 414" name="T13"/>
                <a:gd fmla="*/ 266 w 420" name="T14"/>
                <a:gd fmla="*/ 273 h 414" name="T15"/>
                <a:gd fmla="*/ 124 w 420" name="T16"/>
                <a:gd fmla="*/ 273 h 414" name="T17"/>
                <a:gd fmla="*/ 110 w 420" name="T18"/>
                <a:gd fmla="*/ 308 h 414" name="T19"/>
                <a:gd fmla="*/ 101 w 420" name="T20"/>
                <a:gd fmla="*/ 335 h 414" name="T21"/>
                <a:gd fmla="*/ 96 w 420" name="T22"/>
                <a:gd fmla="*/ 355 h 414" name="T23"/>
                <a:gd fmla="*/ 95 w 420" name="T24"/>
                <a:gd fmla="*/ 368 h 414" name="T25"/>
                <a:gd fmla="*/ 113 w 420" name="T26"/>
                <a:gd fmla="*/ 386 h 414" name="T27"/>
                <a:gd fmla="*/ 154 w 420" name="T28"/>
                <a:gd fmla="*/ 393 h 414" name="T29"/>
                <a:gd fmla="*/ 154 w 420" name="T30"/>
                <a:gd fmla="*/ 414 h 414" name="T31"/>
                <a:gd fmla="*/ 0 w 420" name="T32"/>
                <a:gd fmla="*/ 414 h 414" name="T33"/>
                <a:gd fmla="*/ 0 w 420" name="T34"/>
                <a:gd fmla="*/ 393 h 414" name="T35"/>
                <a:gd fmla="*/ 19 w 420" name="T36"/>
                <a:gd fmla="*/ 390 h 414" name="T37"/>
                <a:gd fmla="*/ 37 w 420" name="T38"/>
                <a:gd fmla="*/ 383 h 414" name="T39"/>
                <a:gd fmla="*/ 55 w 420" name="T40"/>
                <a:gd fmla="*/ 366 h 414" name="T41"/>
                <a:gd fmla="*/ 68 w 420" name="T42"/>
                <a:gd fmla="*/ 343 h 414" name="T43"/>
                <a:gd fmla="*/ 135 w 420" name="T44"/>
                <a:gd fmla="*/ 171 h 414" name="T45"/>
                <a:gd fmla="*/ 202 w 420" name="T46"/>
                <a:gd fmla="*/ 0 h 414" name="T47"/>
                <a:gd fmla="*/ 224 w 420" name="T48"/>
                <a:gd fmla="*/ 0 h 414" name="T49"/>
                <a:gd fmla="*/ 360 w 420" name="T50"/>
                <a:gd fmla="*/ 352 h 414" name="T51"/>
                <a:gd fmla="*/ 370 w 420" name="T52"/>
                <a:gd fmla="*/ 370 h 414" name="T53"/>
                <a:gd fmla="*/ 385 w 420" name="T54"/>
                <a:gd fmla="*/ 384 h 414" name="T55"/>
                <a:gd fmla="*/ 403 w 420" name="T56"/>
                <a:gd fmla="*/ 390 h 414" name="T57"/>
                <a:gd fmla="*/ 420 w 420" name="T58"/>
                <a:gd fmla="*/ 393 h 414" name="T59"/>
                <a:gd fmla="*/ 420 w 420" name="T60"/>
                <a:gd fmla="*/ 414 h 414" name="T61"/>
                <a:gd fmla="*/ 256 w 420" name="T62"/>
                <a:gd fmla="*/ 247 h 414" name="T63"/>
                <a:gd fmla="*/ 194 w 420" name="T64"/>
                <a:gd fmla="*/ 89 h 414" name="T65"/>
                <a:gd fmla="*/ 134 w 420" name="T66"/>
                <a:gd fmla="*/ 247 h 414" name="T67"/>
                <a:gd fmla="*/ 256 w 420" name="T68"/>
                <a:gd fmla="*/ 247 h 41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3" w="420">
                  <a:moveTo>
                    <a:pt x="420" y="414"/>
                  </a:moveTo>
                  <a:lnTo>
                    <a:pt x="251" y="414"/>
                  </a:lnTo>
                  <a:lnTo>
                    <a:pt x="251" y="393"/>
                  </a:lnTo>
                  <a:cubicBezTo>
                    <a:pt x="266" y="392"/>
                    <a:pt x="278" y="391"/>
                    <a:pt x="288" y="388"/>
                  </a:cubicBezTo>
                  <a:cubicBezTo>
                    <a:pt x="298" y="385"/>
                    <a:pt x="303" y="381"/>
                    <a:pt x="303" y="377"/>
                  </a:cubicBezTo>
                  <a:cubicBezTo>
                    <a:pt x="303" y="375"/>
                    <a:pt x="302" y="373"/>
                    <a:pt x="302" y="371"/>
                  </a:cubicBezTo>
                  <a:cubicBezTo>
                    <a:pt x="302" y="368"/>
                    <a:pt x="301" y="366"/>
                    <a:pt x="300" y="364"/>
                  </a:cubicBezTo>
                  <a:lnTo>
                    <a:pt x="266" y="273"/>
                  </a:lnTo>
                  <a:lnTo>
                    <a:pt x="124" y="273"/>
                  </a:lnTo>
                  <a:cubicBezTo>
                    <a:pt x="118" y="286"/>
                    <a:pt x="114" y="298"/>
                    <a:pt x="110" y="308"/>
                  </a:cubicBezTo>
                  <a:cubicBezTo>
                    <a:pt x="107" y="318"/>
                    <a:pt x="104" y="327"/>
                    <a:pt x="101" y="335"/>
                  </a:cubicBezTo>
                  <a:cubicBezTo>
                    <a:pt x="99" y="344"/>
                    <a:pt x="97" y="350"/>
                    <a:pt x="96" y="355"/>
                  </a:cubicBezTo>
                  <a:cubicBezTo>
                    <a:pt x="95" y="361"/>
                    <a:pt x="95" y="365"/>
                    <a:pt x="95" y="368"/>
                  </a:cubicBezTo>
                  <a:cubicBezTo>
                    <a:pt x="95" y="376"/>
                    <a:pt x="101" y="382"/>
                    <a:pt x="113" y="386"/>
                  </a:cubicBezTo>
                  <a:cubicBezTo>
                    <a:pt x="125" y="390"/>
                    <a:pt x="139" y="393"/>
                    <a:pt x="154" y="393"/>
                  </a:cubicBezTo>
                  <a:lnTo>
                    <a:pt x="154" y="414"/>
                  </a:lnTo>
                  <a:lnTo>
                    <a:pt x="0" y="414"/>
                  </a:lnTo>
                  <a:lnTo>
                    <a:pt x="0" y="393"/>
                  </a:lnTo>
                  <a:cubicBezTo>
                    <a:pt x="5" y="393"/>
                    <a:pt x="12" y="392"/>
                    <a:pt x="19" y="390"/>
                  </a:cubicBezTo>
                  <a:cubicBezTo>
                    <a:pt x="26" y="388"/>
                    <a:pt x="33" y="386"/>
                    <a:pt x="37" y="383"/>
                  </a:cubicBezTo>
                  <a:cubicBezTo>
                    <a:pt x="45" y="378"/>
                    <a:pt x="51" y="372"/>
                    <a:pt x="55" y="366"/>
                  </a:cubicBezTo>
                  <a:cubicBezTo>
                    <a:pt x="59" y="361"/>
                    <a:pt x="64" y="353"/>
                    <a:pt x="68" y="343"/>
                  </a:cubicBezTo>
                  <a:cubicBezTo>
                    <a:pt x="88" y="292"/>
                    <a:pt x="111" y="234"/>
                    <a:pt x="135" y="171"/>
                  </a:cubicBezTo>
                  <a:cubicBezTo>
                    <a:pt x="160" y="107"/>
                    <a:pt x="182" y="50"/>
                    <a:pt x="202" y="0"/>
                  </a:cubicBezTo>
                  <a:lnTo>
                    <a:pt x="224" y="0"/>
                  </a:lnTo>
                  <a:lnTo>
                    <a:pt x="360" y="352"/>
                  </a:lnTo>
                  <a:cubicBezTo>
                    <a:pt x="363" y="359"/>
                    <a:pt x="366" y="366"/>
                    <a:pt x="370" y="370"/>
                  </a:cubicBezTo>
                  <a:cubicBezTo>
                    <a:pt x="374" y="375"/>
                    <a:pt x="379" y="379"/>
                    <a:pt x="385" y="384"/>
                  </a:cubicBezTo>
                  <a:cubicBezTo>
                    <a:pt x="390" y="386"/>
                    <a:pt x="395" y="389"/>
                    <a:pt x="403" y="390"/>
                  </a:cubicBezTo>
                  <a:cubicBezTo>
                    <a:pt x="410" y="392"/>
                    <a:pt x="416" y="393"/>
                    <a:pt x="420" y="393"/>
                  </a:cubicBezTo>
                  <a:lnTo>
                    <a:pt x="420" y="414"/>
                  </a:lnTo>
                  <a:close/>
                  <a:moveTo>
                    <a:pt x="256" y="247"/>
                  </a:moveTo>
                  <a:lnTo>
                    <a:pt x="194" y="89"/>
                  </a:lnTo>
                  <a:lnTo>
                    <a:pt x="134" y="247"/>
                  </a:lnTo>
                  <a:lnTo>
                    <a:pt x="256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5094288" y="3792538"/>
              <a:ext cx="65088" cy="147638"/>
            </a:xfrm>
            <a:custGeom>
              <a:gdLst>
                <a:gd fmla="*/ 183 w 183" name="T0"/>
                <a:gd fmla="*/ 408 h 408" name="T1"/>
                <a:gd fmla="*/ 0 w 183" name="T2"/>
                <a:gd fmla="*/ 408 h 408" name="T3"/>
                <a:gd fmla="*/ 0 w 183" name="T4"/>
                <a:gd fmla="*/ 387 h 408" name="T5"/>
                <a:gd fmla="*/ 22 w 183" name="T6"/>
                <a:gd fmla="*/ 386 h 408" name="T7"/>
                <a:gd fmla="*/ 43 w 183" name="T8"/>
                <a:gd fmla="*/ 382 h 408" name="T9"/>
                <a:gd fmla="*/ 57 w 183" name="T10"/>
                <a:gd fmla="*/ 372 h 408" name="T11"/>
                <a:gd fmla="*/ 61 w 183" name="T12"/>
                <a:gd fmla="*/ 354 h 408" name="T13"/>
                <a:gd fmla="*/ 61 w 183" name="T14"/>
                <a:gd fmla="*/ 59 h 408" name="T15"/>
                <a:gd fmla="*/ 58 w 183" name="T16"/>
                <a:gd fmla="*/ 42 h 408" name="T17"/>
                <a:gd fmla="*/ 43 w 183" name="T18"/>
                <a:gd fmla="*/ 30 h 408" name="T19"/>
                <a:gd fmla="*/ 21 w 183" name="T20"/>
                <a:gd fmla="*/ 24 h 408" name="T21"/>
                <a:gd fmla="*/ 0 w 183" name="T22"/>
                <a:gd fmla="*/ 20 h 408" name="T23"/>
                <a:gd fmla="*/ 0 w 183" name="T24"/>
                <a:gd fmla="*/ 0 h 408" name="T25"/>
                <a:gd fmla="*/ 183 w 183" name="T26"/>
                <a:gd fmla="*/ 0 h 408" name="T27"/>
                <a:gd fmla="*/ 183 w 183" name="T28"/>
                <a:gd fmla="*/ 20 h 408" name="T29"/>
                <a:gd fmla="*/ 162 w 183" name="T30"/>
                <a:gd fmla="*/ 23 h 408" name="T31"/>
                <a:gd fmla="*/ 141 w 183" name="T32"/>
                <a:gd fmla="*/ 27 h 408" name="T33"/>
                <a:gd fmla="*/ 126 w 183" name="T34"/>
                <a:gd fmla="*/ 39 h 408" name="T35"/>
                <a:gd fmla="*/ 122 w 183" name="T36"/>
                <a:gd fmla="*/ 56 h 408" name="T37"/>
                <a:gd fmla="*/ 122 w 183" name="T38"/>
                <a:gd fmla="*/ 351 h 408" name="T39"/>
                <a:gd fmla="*/ 126 w 183" name="T40"/>
                <a:gd fmla="*/ 368 h 408" name="T41"/>
                <a:gd fmla="*/ 141 w 183" name="T42"/>
                <a:gd fmla="*/ 379 h 408" name="T43"/>
                <a:gd fmla="*/ 160 w 183" name="T44"/>
                <a:gd fmla="*/ 384 h 408" name="T45"/>
                <a:gd fmla="*/ 183 w 183" name="T46"/>
                <a:gd fmla="*/ 387 h 408" name="T47"/>
                <a:gd fmla="*/ 183 w 183" name="T48"/>
                <a:gd fmla="*/ 408 h 40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8" w="183">
                  <a:moveTo>
                    <a:pt x="183" y="408"/>
                  </a:move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2" y="386"/>
                    <a:pt x="22" y="386"/>
                  </a:cubicBezTo>
                  <a:cubicBezTo>
                    <a:pt x="32" y="385"/>
                    <a:pt x="39" y="384"/>
                    <a:pt x="43" y="382"/>
                  </a:cubicBezTo>
                  <a:cubicBezTo>
                    <a:pt x="49" y="380"/>
                    <a:pt x="54" y="376"/>
                    <a:pt x="57" y="372"/>
                  </a:cubicBezTo>
                  <a:cubicBezTo>
                    <a:pt x="60" y="368"/>
                    <a:pt x="61" y="362"/>
                    <a:pt x="61" y="354"/>
                  </a:cubicBezTo>
                  <a:lnTo>
                    <a:pt x="61" y="59"/>
                  </a:lnTo>
                  <a:cubicBezTo>
                    <a:pt x="61" y="52"/>
                    <a:pt x="60" y="46"/>
                    <a:pt x="58" y="42"/>
                  </a:cubicBezTo>
                  <a:cubicBezTo>
                    <a:pt x="56" y="37"/>
                    <a:pt x="51" y="34"/>
                    <a:pt x="43" y="30"/>
                  </a:cubicBezTo>
                  <a:cubicBezTo>
                    <a:pt x="37" y="28"/>
                    <a:pt x="30" y="26"/>
                    <a:pt x="21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183" y="0"/>
                  </a:lnTo>
                  <a:lnTo>
                    <a:pt x="183" y="20"/>
                  </a:lnTo>
                  <a:cubicBezTo>
                    <a:pt x="177" y="21"/>
                    <a:pt x="170" y="21"/>
                    <a:pt x="162" y="23"/>
                  </a:cubicBezTo>
                  <a:cubicBezTo>
                    <a:pt x="154" y="24"/>
                    <a:pt x="147" y="25"/>
                    <a:pt x="141" y="27"/>
                  </a:cubicBezTo>
                  <a:cubicBezTo>
                    <a:pt x="133" y="30"/>
                    <a:pt x="128" y="33"/>
                    <a:pt x="126" y="39"/>
                  </a:cubicBezTo>
                  <a:cubicBezTo>
                    <a:pt x="123" y="44"/>
                    <a:pt x="122" y="49"/>
                    <a:pt x="122" y="56"/>
                  </a:cubicBezTo>
                  <a:lnTo>
                    <a:pt x="122" y="351"/>
                  </a:lnTo>
                  <a:cubicBezTo>
                    <a:pt x="122" y="357"/>
                    <a:pt x="124" y="363"/>
                    <a:pt x="126" y="368"/>
                  </a:cubicBezTo>
                  <a:cubicBezTo>
                    <a:pt x="129" y="373"/>
                    <a:pt x="134" y="376"/>
                    <a:pt x="141" y="379"/>
                  </a:cubicBezTo>
                  <a:cubicBezTo>
                    <a:pt x="145" y="381"/>
                    <a:pt x="151" y="383"/>
                    <a:pt x="160" y="384"/>
                  </a:cubicBezTo>
                  <a:cubicBezTo>
                    <a:pt x="169" y="386"/>
                    <a:pt x="177" y="387"/>
                    <a:pt x="183" y="387"/>
                  </a:cubicBezTo>
                  <a:lnTo>
                    <a:pt x="183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5181601" y="3792538"/>
              <a:ext cx="141288" cy="147638"/>
            </a:xfrm>
            <a:custGeom>
              <a:gdLst>
                <a:gd fmla="*/ 390 w 390" name="T0"/>
                <a:gd fmla="*/ 20 h 408" name="T1"/>
                <a:gd fmla="*/ 374 w 390" name="T2"/>
                <a:gd fmla="*/ 24 h 408" name="T3"/>
                <a:gd fmla="*/ 359 w 390" name="T4"/>
                <a:gd fmla="*/ 31 h 408" name="T5"/>
                <a:gd fmla="*/ 344 w 390" name="T6"/>
                <a:gd fmla="*/ 42 h 408" name="T7"/>
                <a:gd fmla="*/ 329 w 390" name="T8"/>
                <a:gd fmla="*/ 62 h 408" name="T9"/>
                <a:gd fmla="*/ 287 w 390" name="T10"/>
                <a:gd fmla="*/ 126 h 408" name="T11"/>
                <a:gd fmla="*/ 240 w 390" name="T12"/>
                <a:gd fmla="*/ 208 h 408" name="T13"/>
                <a:gd fmla="*/ 226 w 390" name="T14"/>
                <a:gd fmla="*/ 238 h 408" name="T15"/>
                <a:gd fmla="*/ 222 w 390" name="T16"/>
                <a:gd fmla="*/ 270 h 408" name="T17"/>
                <a:gd fmla="*/ 222 w 390" name="T18"/>
                <a:gd fmla="*/ 348 h 408" name="T19"/>
                <a:gd fmla="*/ 226 w 390" name="T20"/>
                <a:gd fmla="*/ 366 h 408" name="T21"/>
                <a:gd fmla="*/ 241 w 390" name="T22"/>
                <a:gd fmla="*/ 378 h 408" name="T23"/>
                <a:gd fmla="*/ 262 w 390" name="T24"/>
                <a:gd fmla="*/ 384 h 408" name="T25"/>
                <a:gd fmla="*/ 287 w 390" name="T26"/>
                <a:gd fmla="*/ 387 h 408" name="T27"/>
                <a:gd fmla="*/ 287 w 390" name="T28"/>
                <a:gd fmla="*/ 408 h 408" name="T29"/>
                <a:gd fmla="*/ 96 w 390" name="T30"/>
                <a:gd fmla="*/ 408 h 408" name="T31"/>
                <a:gd fmla="*/ 96 w 390" name="T32"/>
                <a:gd fmla="*/ 387 h 408" name="T33"/>
                <a:gd fmla="*/ 121 w 390" name="T34"/>
                <a:gd fmla="*/ 385 h 408" name="T35"/>
                <a:gd fmla="*/ 143 w 390" name="T36"/>
                <a:gd fmla="*/ 381 h 408" name="T37"/>
                <a:gd fmla="*/ 157 w 390" name="T38"/>
                <a:gd fmla="*/ 369 h 408" name="T39"/>
                <a:gd fmla="*/ 161 w 390" name="T40"/>
                <a:gd fmla="*/ 351 h 408" name="T41"/>
                <a:gd fmla="*/ 161 w 390" name="T42"/>
                <a:gd fmla="*/ 252 h 408" name="T43"/>
                <a:gd fmla="*/ 155 w 390" name="T44"/>
                <a:gd fmla="*/ 235 h 408" name="T45"/>
                <a:gd fmla="*/ 142 w 390" name="T46"/>
                <a:gd fmla="*/ 208 h 408" name="T47"/>
                <a:gd fmla="*/ 104 w 390" name="T48"/>
                <a:gd fmla="*/ 136 h 408" name="T49"/>
                <a:gd fmla="*/ 67 w 390" name="T50"/>
                <a:gd fmla="*/ 69 h 408" name="T51"/>
                <a:gd fmla="*/ 51 w 390" name="T52"/>
                <a:gd fmla="*/ 45 h 408" name="T53"/>
                <a:gd fmla="*/ 34 w 390" name="T54"/>
                <a:gd fmla="*/ 30 h 408" name="T55"/>
                <a:gd fmla="*/ 17 w 390" name="T56"/>
                <a:gd fmla="*/ 23 h 408" name="T57"/>
                <a:gd fmla="*/ 0 w 390" name="T58"/>
                <a:gd fmla="*/ 20 h 408" name="T59"/>
                <a:gd fmla="*/ 0 w 390" name="T60"/>
                <a:gd fmla="*/ 0 h 408" name="T61"/>
                <a:gd fmla="*/ 174 w 390" name="T62"/>
                <a:gd fmla="*/ 0 h 408" name="T63"/>
                <a:gd fmla="*/ 174 w 390" name="T64"/>
                <a:gd fmla="*/ 20 h 408" name="T65"/>
                <a:gd fmla="*/ 132 w 390" name="T66"/>
                <a:gd fmla="*/ 24 h 408" name="T67"/>
                <a:gd fmla="*/ 120 w 390" name="T68"/>
                <a:gd fmla="*/ 34 h 408" name="T69"/>
                <a:gd fmla="*/ 122 w 390" name="T70"/>
                <a:gd fmla="*/ 40 h 408" name="T71"/>
                <a:gd fmla="*/ 127 w 390" name="T72"/>
                <a:gd fmla="*/ 51 h 408" name="T73"/>
                <a:gd fmla="*/ 136 w 390" name="T74"/>
                <a:gd fmla="*/ 68 h 408" name="T75"/>
                <a:gd fmla="*/ 145 w 390" name="T76"/>
                <a:gd fmla="*/ 87 h 408" name="T77"/>
                <a:gd fmla="*/ 173 w 390" name="T78"/>
                <a:gd fmla="*/ 138 h 408" name="T79"/>
                <a:gd fmla="*/ 210 w 390" name="T80"/>
                <a:gd fmla="*/ 204 h 408" name="T81"/>
                <a:gd fmla="*/ 279 w 390" name="T82"/>
                <a:gd fmla="*/ 91 h 408" name="T83"/>
                <a:gd fmla="*/ 302 w 390" name="T84"/>
                <a:gd fmla="*/ 42 h 408" name="T85"/>
                <a:gd fmla="*/ 297 w 390" name="T86"/>
                <a:gd fmla="*/ 31 h 408" name="T87"/>
                <a:gd fmla="*/ 285 w 390" name="T88"/>
                <a:gd fmla="*/ 25 h 408" name="T89"/>
                <a:gd fmla="*/ 267 w 390" name="T90"/>
                <a:gd fmla="*/ 22 h 408" name="T91"/>
                <a:gd fmla="*/ 248 w 390" name="T92"/>
                <a:gd fmla="*/ 20 h 408" name="T93"/>
                <a:gd fmla="*/ 248 w 390" name="T94"/>
                <a:gd fmla="*/ 0 h 408" name="T95"/>
                <a:gd fmla="*/ 390 w 390" name="T96"/>
                <a:gd fmla="*/ 0 h 408" name="T97"/>
                <a:gd fmla="*/ 390 w 390" name="T98"/>
                <a:gd fmla="*/ 20 h 40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08" w="390">
                  <a:moveTo>
                    <a:pt x="390" y="20"/>
                  </a:moveTo>
                  <a:cubicBezTo>
                    <a:pt x="387" y="21"/>
                    <a:pt x="382" y="22"/>
                    <a:pt x="374" y="24"/>
                  </a:cubicBezTo>
                  <a:cubicBezTo>
                    <a:pt x="367" y="27"/>
                    <a:pt x="362" y="29"/>
                    <a:pt x="359" y="31"/>
                  </a:cubicBezTo>
                  <a:cubicBezTo>
                    <a:pt x="352" y="36"/>
                    <a:pt x="347" y="39"/>
                    <a:pt x="344" y="42"/>
                  </a:cubicBezTo>
                  <a:cubicBezTo>
                    <a:pt x="341" y="44"/>
                    <a:pt x="336" y="51"/>
                    <a:pt x="329" y="62"/>
                  </a:cubicBezTo>
                  <a:cubicBezTo>
                    <a:pt x="314" y="83"/>
                    <a:pt x="300" y="104"/>
                    <a:pt x="287" y="126"/>
                  </a:cubicBezTo>
                  <a:cubicBezTo>
                    <a:pt x="275" y="147"/>
                    <a:pt x="259" y="175"/>
                    <a:pt x="240" y="208"/>
                  </a:cubicBezTo>
                  <a:cubicBezTo>
                    <a:pt x="233" y="220"/>
                    <a:pt x="228" y="230"/>
                    <a:pt x="226" y="238"/>
                  </a:cubicBezTo>
                  <a:cubicBezTo>
                    <a:pt x="223" y="245"/>
                    <a:pt x="222" y="256"/>
                    <a:pt x="222" y="270"/>
                  </a:cubicBezTo>
                  <a:lnTo>
                    <a:pt x="222" y="348"/>
                  </a:lnTo>
                  <a:cubicBezTo>
                    <a:pt x="222" y="355"/>
                    <a:pt x="224" y="361"/>
                    <a:pt x="226" y="366"/>
                  </a:cubicBezTo>
                  <a:cubicBezTo>
                    <a:pt x="229" y="371"/>
                    <a:pt x="234" y="375"/>
                    <a:pt x="241" y="378"/>
                  </a:cubicBezTo>
                  <a:cubicBezTo>
                    <a:pt x="245" y="380"/>
                    <a:pt x="252" y="382"/>
                    <a:pt x="262" y="384"/>
                  </a:cubicBezTo>
                  <a:cubicBezTo>
                    <a:pt x="272" y="386"/>
                    <a:pt x="281" y="387"/>
                    <a:pt x="287" y="387"/>
                  </a:cubicBezTo>
                  <a:lnTo>
                    <a:pt x="287" y="408"/>
                  </a:lnTo>
                  <a:lnTo>
                    <a:pt x="96" y="408"/>
                  </a:lnTo>
                  <a:lnTo>
                    <a:pt x="96" y="387"/>
                  </a:lnTo>
                  <a:cubicBezTo>
                    <a:pt x="102" y="387"/>
                    <a:pt x="110" y="386"/>
                    <a:pt x="121" y="385"/>
                  </a:cubicBezTo>
                  <a:cubicBezTo>
                    <a:pt x="131" y="384"/>
                    <a:pt x="139" y="383"/>
                    <a:pt x="143" y="381"/>
                  </a:cubicBezTo>
                  <a:cubicBezTo>
                    <a:pt x="150" y="378"/>
                    <a:pt x="155" y="374"/>
                    <a:pt x="157" y="369"/>
                  </a:cubicBezTo>
                  <a:cubicBezTo>
                    <a:pt x="160" y="364"/>
                    <a:pt x="161" y="358"/>
                    <a:pt x="161" y="351"/>
                  </a:cubicBezTo>
                  <a:lnTo>
                    <a:pt x="161" y="252"/>
                  </a:lnTo>
                  <a:cubicBezTo>
                    <a:pt x="161" y="249"/>
                    <a:pt x="159" y="243"/>
                    <a:pt x="155" y="235"/>
                  </a:cubicBezTo>
                  <a:cubicBezTo>
                    <a:pt x="152" y="227"/>
                    <a:pt x="147" y="218"/>
                    <a:pt x="142" y="208"/>
                  </a:cubicBezTo>
                  <a:cubicBezTo>
                    <a:pt x="131" y="186"/>
                    <a:pt x="118" y="161"/>
                    <a:pt x="104" y="136"/>
                  </a:cubicBezTo>
                  <a:cubicBezTo>
                    <a:pt x="90" y="110"/>
                    <a:pt x="78" y="88"/>
                    <a:pt x="67" y="69"/>
                  </a:cubicBezTo>
                  <a:cubicBezTo>
                    <a:pt x="61" y="58"/>
                    <a:pt x="55" y="50"/>
                    <a:pt x="51" y="45"/>
                  </a:cubicBezTo>
                  <a:cubicBezTo>
                    <a:pt x="46" y="39"/>
                    <a:pt x="40" y="34"/>
                    <a:pt x="34" y="30"/>
                  </a:cubicBezTo>
                  <a:cubicBezTo>
                    <a:pt x="29" y="27"/>
                    <a:pt x="24" y="25"/>
                    <a:pt x="17" y="23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4" y="0"/>
                  </a:lnTo>
                  <a:lnTo>
                    <a:pt x="174" y="20"/>
                  </a:lnTo>
                  <a:cubicBezTo>
                    <a:pt x="154" y="21"/>
                    <a:pt x="140" y="22"/>
                    <a:pt x="132" y="24"/>
                  </a:cubicBezTo>
                  <a:cubicBezTo>
                    <a:pt x="124" y="27"/>
                    <a:pt x="120" y="30"/>
                    <a:pt x="120" y="34"/>
                  </a:cubicBezTo>
                  <a:cubicBezTo>
                    <a:pt x="120" y="35"/>
                    <a:pt x="121" y="37"/>
                    <a:pt x="122" y="40"/>
                  </a:cubicBezTo>
                  <a:cubicBezTo>
                    <a:pt x="123" y="43"/>
                    <a:pt x="125" y="47"/>
                    <a:pt x="127" y="51"/>
                  </a:cubicBezTo>
                  <a:cubicBezTo>
                    <a:pt x="129" y="56"/>
                    <a:pt x="132" y="62"/>
                    <a:pt x="136" y="68"/>
                  </a:cubicBezTo>
                  <a:cubicBezTo>
                    <a:pt x="139" y="75"/>
                    <a:pt x="142" y="81"/>
                    <a:pt x="145" y="87"/>
                  </a:cubicBezTo>
                  <a:cubicBezTo>
                    <a:pt x="155" y="104"/>
                    <a:pt x="164" y="121"/>
                    <a:pt x="173" y="138"/>
                  </a:cubicBezTo>
                  <a:cubicBezTo>
                    <a:pt x="182" y="155"/>
                    <a:pt x="195" y="177"/>
                    <a:pt x="210" y="204"/>
                  </a:cubicBezTo>
                  <a:cubicBezTo>
                    <a:pt x="240" y="156"/>
                    <a:pt x="263" y="118"/>
                    <a:pt x="279" y="91"/>
                  </a:cubicBezTo>
                  <a:cubicBezTo>
                    <a:pt x="294" y="64"/>
                    <a:pt x="302" y="47"/>
                    <a:pt x="302" y="42"/>
                  </a:cubicBezTo>
                  <a:cubicBezTo>
                    <a:pt x="302" y="38"/>
                    <a:pt x="301" y="34"/>
                    <a:pt x="297" y="31"/>
                  </a:cubicBezTo>
                  <a:cubicBezTo>
                    <a:pt x="294" y="29"/>
                    <a:pt x="290" y="27"/>
                    <a:pt x="285" y="25"/>
                  </a:cubicBezTo>
                  <a:cubicBezTo>
                    <a:pt x="279" y="24"/>
                    <a:pt x="273" y="23"/>
                    <a:pt x="267" y="22"/>
                  </a:cubicBezTo>
                  <a:cubicBezTo>
                    <a:pt x="260" y="22"/>
                    <a:pt x="254" y="21"/>
                    <a:pt x="248" y="20"/>
                  </a:cubicBezTo>
                  <a:lnTo>
                    <a:pt x="248" y="0"/>
                  </a:lnTo>
                  <a:lnTo>
                    <a:pt x="390" y="0"/>
                  </a:lnTo>
                  <a:lnTo>
                    <a:pt x="39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341938" y="3792538"/>
              <a:ext cx="150813" cy="150813"/>
            </a:xfrm>
            <a:custGeom>
              <a:gdLst>
                <a:gd fmla="*/ 419 w 419" name="T0"/>
                <a:gd fmla="*/ 20 h 418" name="T1"/>
                <a:gd fmla="*/ 396 w 419" name="T2"/>
                <a:gd fmla="*/ 24 h 418" name="T3"/>
                <a:gd fmla="*/ 370 w 419" name="T4"/>
                <a:gd fmla="*/ 33 h 418" name="T5"/>
                <a:gd fmla="*/ 357 w 419" name="T6"/>
                <a:gd fmla="*/ 61 h 418" name="T7"/>
                <a:gd fmla="*/ 353 w 419" name="T8"/>
                <a:gd fmla="*/ 111 h 418" name="T9"/>
                <a:gd fmla="*/ 353 w 419" name="T10"/>
                <a:gd fmla="*/ 288 h 418" name="T11"/>
                <a:gd fmla="*/ 339 w 419" name="T12"/>
                <a:gd fmla="*/ 347 h 418" name="T13"/>
                <a:gd fmla="*/ 302 w 419" name="T14"/>
                <a:gd fmla="*/ 389 h 418" name="T15"/>
                <a:gd fmla="*/ 254 w 419" name="T16"/>
                <a:gd fmla="*/ 411 h 418" name="T17"/>
                <a:gd fmla="*/ 206 w 419" name="T18"/>
                <a:gd fmla="*/ 418 h 418" name="T19"/>
                <a:gd fmla="*/ 140 w 419" name="T20"/>
                <a:gd fmla="*/ 408 h 418" name="T21"/>
                <a:gd fmla="*/ 92 w 419" name="T22"/>
                <a:gd fmla="*/ 382 h 418" name="T23"/>
                <a:gd fmla="*/ 63 w 419" name="T24"/>
                <a:gd fmla="*/ 344 h 418" name="T25"/>
                <a:gd fmla="*/ 53 w 419" name="T26"/>
                <a:gd fmla="*/ 300 h 418" name="T27"/>
                <a:gd fmla="*/ 53 w 419" name="T28"/>
                <a:gd fmla="*/ 59 h 418" name="T29"/>
                <a:gd fmla="*/ 50 w 419" name="T30"/>
                <a:gd fmla="*/ 42 h 418" name="T31"/>
                <a:gd fmla="*/ 37 w 419" name="T32"/>
                <a:gd fmla="*/ 30 h 418" name="T33"/>
                <a:gd fmla="*/ 18 w 419" name="T34"/>
                <a:gd fmla="*/ 24 h 418" name="T35"/>
                <a:gd fmla="*/ 0 w 419" name="T36"/>
                <a:gd fmla="*/ 20 h 418" name="T37"/>
                <a:gd fmla="*/ 0 w 419" name="T38"/>
                <a:gd fmla="*/ 0 h 418" name="T39"/>
                <a:gd fmla="*/ 170 w 419" name="T40"/>
                <a:gd fmla="*/ 0 h 418" name="T41"/>
                <a:gd fmla="*/ 170 w 419" name="T42"/>
                <a:gd fmla="*/ 20 h 418" name="T43"/>
                <a:gd fmla="*/ 150 w 419" name="T44"/>
                <a:gd fmla="*/ 23 h 418" name="T45"/>
                <a:gd fmla="*/ 132 w 419" name="T46"/>
                <a:gd fmla="*/ 27 h 418" name="T47"/>
                <a:gd fmla="*/ 118 w 419" name="T48"/>
                <a:gd fmla="*/ 39 h 418" name="T49"/>
                <a:gd fmla="*/ 115 w 419" name="T50"/>
                <a:gd fmla="*/ 56 h 418" name="T51"/>
                <a:gd fmla="*/ 115 w 419" name="T52"/>
                <a:gd fmla="*/ 282 h 418" name="T53"/>
                <a:gd fmla="*/ 119 w 419" name="T54"/>
                <a:gd fmla="*/ 316 h 418" name="T55"/>
                <a:gd fmla="*/ 133 w 419" name="T56"/>
                <a:gd fmla="*/ 349 h 418" name="T57"/>
                <a:gd fmla="*/ 163 w 419" name="T58"/>
                <a:gd fmla="*/ 375 h 418" name="T59"/>
                <a:gd fmla="*/ 216 w 419" name="T60"/>
                <a:gd fmla="*/ 385 h 418" name="T61"/>
                <a:gd fmla="*/ 269 w 419" name="T62"/>
                <a:gd fmla="*/ 375 h 418" name="T63"/>
                <a:gd fmla="*/ 303 w 419" name="T64"/>
                <a:gd fmla="*/ 349 h 418" name="T65"/>
                <a:gd fmla="*/ 320 w 419" name="T66"/>
                <a:gd fmla="*/ 316 h 418" name="T67"/>
                <a:gd fmla="*/ 325 w 419" name="T68"/>
                <a:gd fmla="*/ 282 h 418" name="T69"/>
                <a:gd fmla="*/ 325 w 419" name="T70"/>
                <a:gd fmla="*/ 115 h 418" name="T71"/>
                <a:gd fmla="*/ 320 w 419" name="T72"/>
                <a:gd fmla="*/ 63 h 418" name="T73"/>
                <a:gd fmla="*/ 307 w 419" name="T74"/>
                <a:gd fmla="*/ 36 h 418" name="T75"/>
                <a:gd fmla="*/ 279 w 419" name="T76"/>
                <a:gd fmla="*/ 25 h 418" name="T77"/>
                <a:gd fmla="*/ 252 w 419" name="T78"/>
                <a:gd fmla="*/ 20 h 418" name="T79"/>
                <a:gd fmla="*/ 252 w 419" name="T80"/>
                <a:gd fmla="*/ 0 h 418" name="T81"/>
                <a:gd fmla="*/ 419 w 419" name="T82"/>
                <a:gd fmla="*/ 0 h 418" name="T83"/>
                <a:gd fmla="*/ 419 w 419" name="T84"/>
                <a:gd fmla="*/ 20 h 41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18" w="419">
                  <a:moveTo>
                    <a:pt x="419" y="20"/>
                  </a:moveTo>
                  <a:cubicBezTo>
                    <a:pt x="414" y="21"/>
                    <a:pt x="406" y="22"/>
                    <a:pt x="396" y="24"/>
                  </a:cubicBezTo>
                  <a:cubicBezTo>
                    <a:pt x="385" y="26"/>
                    <a:pt x="377" y="29"/>
                    <a:pt x="370" y="33"/>
                  </a:cubicBezTo>
                  <a:cubicBezTo>
                    <a:pt x="364" y="38"/>
                    <a:pt x="359" y="47"/>
                    <a:pt x="357" y="61"/>
                  </a:cubicBezTo>
                  <a:cubicBezTo>
                    <a:pt x="354" y="74"/>
                    <a:pt x="353" y="91"/>
                    <a:pt x="353" y="111"/>
                  </a:cubicBezTo>
                  <a:lnTo>
                    <a:pt x="353" y="288"/>
                  </a:lnTo>
                  <a:cubicBezTo>
                    <a:pt x="353" y="311"/>
                    <a:pt x="348" y="331"/>
                    <a:pt x="339" y="347"/>
                  </a:cubicBezTo>
                  <a:cubicBezTo>
                    <a:pt x="330" y="364"/>
                    <a:pt x="317" y="378"/>
                    <a:pt x="302" y="389"/>
                  </a:cubicBezTo>
                  <a:cubicBezTo>
                    <a:pt x="287" y="399"/>
                    <a:pt x="271" y="406"/>
                    <a:pt x="254" y="411"/>
                  </a:cubicBezTo>
                  <a:cubicBezTo>
                    <a:pt x="237" y="415"/>
                    <a:pt x="221" y="418"/>
                    <a:pt x="206" y="418"/>
                  </a:cubicBezTo>
                  <a:cubicBezTo>
                    <a:pt x="181" y="418"/>
                    <a:pt x="160" y="414"/>
                    <a:pt x="140" y="408"/>
                  </a:cubicBezTo>
                  <a:cubicBezTo>
                    <a:pt x="121" y="401"/>
                    <a:pt x="105" y="393"/>
                    <a:pt x="92" y="382"/>
                  </a:cubicBezTo>
                  <a:cubicBezTo>
                    <a:pt x="79" y="371"/>
                    <a:pt x="70" y="359"/>
                    <a:pt x="63" y="344"/>
                  </a:cubicBezTo>
                  <a:cubicBezTo>
                    <a:pt x="57" y="330"/>
                    <a:pt x="53" y="316"/>
                    <a:pt x="53" y="300"/>
                  </a:cubicBezTo>
                  <a:lnTo>
                    <a:pt x="53" y="59"/>
                  </a:lnTo>
                  <a:cubicBezTo>
                    <a:pt x="53" y="53"/>
                    <a:pt x="52" y="47"/>
                    <a:pt x="50" y="42"/>
                  </a:cubicBezTo>
                  <a:cubicBezTo>
                    <a:pt x="48" y="38"/>
                    <a:pt x="43" y="34"/>
                    <a:pt x="37" y="30"/>
                  </a:cubicBezTo>
                  <a:cubicBezTo>
                    <a:pt x="32" y="27"/>
                    <a:pt x="26" y="25"/>
                    <a:pt x="18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0" y="0"/>
                  </a:lnTo>
                  <a:lnTo>
                    <a:pt x="170" y="20"/>
                  </a:lnTo>
                  <a:cubicBezTo>
                    <a:pt x="164" y="21"/>
                    <a:pt x="158" y="22"/>
                    <a:pt x="150" y="23"/>
                  </a:cubicBezTo>
                  <a:cubicBezTo>
                    <a:pt x="141" y="25"/>
                    <a:pt x="135" y="26"/>
                    <a:pt x="132" y="27"/>
                  </a:cubicBezTo>
                  <a:cubicBezTo>
                    <a:pt x="125" y="30"/>
                    <a:pt x="121" y="34"/>
                    <a:pt x="118" y="39"/>
                  </a:cubicBezTo>
                  <a:cubicBezTo>
                    <a:pt x="116" y="44"/>
                    <a:pt x="115" y="50"/>
                    <a:pt x="115" y="56"/>
                  </a:cubicBezTo>
                  <a:lnTo>
                    <a:pt x="115" y="282"/>
                  </a:lnTo>
                  <a:cubicBezTo>
                    <a:pt x="115" y="293"/>
                    <a:pt x="116" y="304"/>
                    <a:pt x="119" y="316"/>
                  </a:cubicBezTo>
                  <a:cubicBezTo>
                    <a:pt x="121" y="328"/>
                    <a:pt x="126" y="339"/>
                    <a:pt x="133" y="349"/>
                  </a:cubicBezTo>
                  <a:cubicBezTo>
                    <a:pt x="140" y="360"/>
                    <a:pt x="151" y="369"/>
                    <a:pt x="163" y="375"/>
                  </a:cubicBezTo>
                  <a:cubicBezTo>
                    <a:pt x="176" y="382"/>
                    <a:pt x="194" y="385"/>
                    <a:pt x="216" y="385"/>
                  </a:cubicBezTo>
                  <a:cubicBezTo>
                    <a:pt x="237" y="385"/>
                    <a:pt x="255" y="382"/>
                    <a:pt x="269" y="375"/>
                  </a:cubicBezTo>
                  <a:cubicBezTo>
                    <a:pt x="284" y="369"/>
                    <a:pt x="295" y="360"/>
                    <a:pt x="303" y="349"/>
                  </a:cubicBezTo>
                  <a:cubicBezTo>
                    <a:pt x="311" y="339"/>
                    <a:pt x="316" y="328"/>
                    <a:pt x="320" y="316"/>
                  </a:cubicBezTo>
                  <a:cubicBezTo>
                    <a:pt x="323" y="305"/>
                    <a:pt x="325" y="294"/>
                    <a:pt x="325" y="282"/>
                  </a:cubicBezTo>
                  <a:lnTo>
                    <a:pt x="325" y="115"/>
                  </a:lnTo>
                  <a:cubicBezTo>
                    <a:pt x="325" y="94"/>
                    <a:pt x="323" y="76"/>
                    <a:pt x="320" y="63"/>
                  </a:cubicBezTo>
                  <a:cubicBezTo>
                    <a:pt x="317" y="49"/>
                    <a:pt x="312" y="40"/>
                    <a:pt x="307" y="36"/>
                  </a:cubicBezTo>
                  <a:cubicBezTo>
                    <a:pt x="300" y="31"/>
                    <a:pt x="291" y="28"/>
                    <a:pt x="279" y="25"/>
                  </a:cubicBezTo>
                  <a:cubicBezTo>
                    <a:pt x="267" y="22"/>
                    <a:pt x="259" y="21"/>
                    <a:pt x="252" y="20"/>
                  </a:cubicBezTo>
                  <a:lnTo>
                    <a:pt x="252" y="0"/>
                  </a:lnTo>
                  <a:lnTo>
                    <a:pt x="419" y="0"/>
                  </a:lnTo>
                  <a:lnTo>
                    <a:pt x="4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5508626" y="3789363"/>
              <a:ext cx="150813" cy="150813"/>
            </a:xfrm>
            <a:custGeom>
              <a:gdLst>
                <a:gd fmla="*/ 420 w 420" name="T0"/>
                <a:gd fmla="*/ 414 h 414" name="T1"/>
                <a:gd fmla="*/ 250 w 420" name="T2"/>
                <a:gd fmla="*/ 414 h 414" name="T3"/>
                <a:gd fmla="*/ 250 w 420" name="T4"/>
                <a:gd fmla="*/ 393 h 414" name="T5"/>
                <a:gd fmla="*/ 288 w 420" name="T6"/>
                <a:gd fmla="*/ 388 h 414" name="T7"/>
                <a:gd fmla="*/ 302 w 420" name="T8"/>
                <a:gd fmla="*/ 377 h 414" name="T9"/>
                <a:gd fmla="*/ 302 w 420" name="T10"/>
                <a:gd fmla="*/ 371 h 414" name="T11"/>
                <a:gd fmla="*/ 300 w 420" name="T12"/>
                <a:gd fmla="*/ 364 h 414" name="T13"/>
                <a:gd fmla="*/ 266 w 420" name="T14"/>
                <a:gd fmla="*/ 273 h 414" name="T15"/>
                <a:gd fmla="*/ 123 w 420" name="T16"/>
                <a:gd fmla="*/ 273 h 414" name="T17"/>
                <a:gd fmla="*/ 110 w 420" name="T18"/>
                <a:gd fmla="*/ 308 h 414" name="T19"/>
                <a:gd fmla="*/ 101 w 420" name="T20"/>
                <a:gd fmla="*/ 335 h 414" name="T21"/>
                <a:gd fmla="*/ 96 w 420" name="T22"/>
                <a:gd fmla="*/ 355 h 414" name="T23"/>
                <a:gd fmla="*/ 95 w 420" name="T24"/>
                <a:gd fmla="*/ 368 h 414" name="T25"/>
                <a:gd fmla="*/ 113 w 420" name="T26"/>
                <a:gd fmla="*/ 386 h 414" name="T27"/>
                <a:gd fmla="*/ 154 w 420" name="T28"/>
                <a:gd fmla="*/ 393 h 414" name="T29"/>
                <a:gd fmla="*/ 154 w 420" name="T30"/>
                <a:gd fmla="*/ 414 h 414" name="T31"/>
                <a:gd fmla="*/ 0 w 420" name="T32"/>
                <a:gd fmla="*/ 414 h 414" name="T33"/>
                <a:gd fmla="*/ 0 w 420" name="T34"/>
                <a:gd fmla="*/ 393 h 414" name="T35"/>
                <a:gd fmla="*/ 19 w 420" name="T36"/>
                <a:gd fmla="*/ 390 h 414" name="T37"/>
                <a:gd fmla="*/ 37 w 420" name="T38"/>
                <a:gd fmla="*/ 383 h 414" name="T39"/>
                <a:gd fmla="*/ 55 w 420" name="T40"/>
                <a:gd fmla="*/ 366 h 414" name="T41"/>
                <a:gd fmla="*/ 67 w 420" name="T42"/>
                <a:gd fmla="*/ 343 h 414" name="T43"/>
                <a:gd fmla="*/ 135 w 420" name="T44"/>
                <a:gd fmla="*/ 171 h 414" name="T45"/>
                <a:gd fmla="*/ 201 w 420" name="T46"/>
                <a:gd fmla="*/ 0 h 414" name="T47"/>
                <a:gd fmla="*/ 224 w 420" name="T48"/>
                <a:gd fmla="*/ 0 h 414" name="T49"/>
                <a:gd fmla="*/ 360 w 420" name="T50"/>
                <a:gd fmla="*/ 352 h 414" name="T51"/>
                <a:gd fmla="*/ 370 w 420" name="T52"/>
                <a:gd fmla="*/ 370 h 414" name="T53"/>
                <a:gd fmla="*/ 385 w 420" name="T54"/>
                <a:gd fmla="*/ 384 h 414" name="T55"/>
                <a:gd fmla="*/ 402 w 420" name="T56"/>
                <a:gd fmla="*/ 390 h 414" name="T57"/>
                <a:gd fmla="*/ 420 w 420" name="T58"/>
                <a:gd fmla="*/ 393 h 414" name="T59"/>
                <a:gd fmla="*/ 420 w 420" name="T60"/>
                <a:gd fmla="*/ 414 h 414" name="T61"/>
                <a:gd fmla="*/ 256 w 420" name="T62"/>
                <a:gd fmla="*/ 247 h 414" name="T63"/>
                <a:gd fmla="*/ 194 w 420" name="T64"/>
                <a:gd fmla="*/ 89 h 414" name="T65"/>
                <a:gd fmla="*/ 133 w 420" name="T66"/>
                <a:gd fmla="*/ 247 h 414" name="T67"/>
                <a:gd fmla="*/ 256 w 420" name="T68"/>
                <a:gd fmla="*/ 247 h 41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3" w="420">
                  <a:moveTo>
                    <a:pt x="420" y="414"/>
                  </a:moveTo>
                  <a:lnTo>
                    <a:pt x="250" y="414"/>
                  </a:lnTo>
                  <a:lnTo>
                    <a:pt x="250" y="393"/>
                  </a:lnTo>
                  <a:cubicBezTo>
                    <a:pt x="265" y="392"/>
                    <a:pt x="278" y="391"/>
                    <a:pt x="288" y="388"/>
                  </a:cubicBezTo>
                  <a:cubicBezTo>
                    <a:pt x="297" y="385"/>
                    <a:pt x="302" y="381"/>
                    <a:pt x="302" y="377"/>
                  </a:cubicBezTo>
                  <a:cubicBezTo>
                    <a:pt x="302" y="375"/>
                    <a:pt x="302" y="373"/>
                    <a:pt x="302" y="371"/>
                  </a:cubicBezTo>
                  <a:cubicBezTo>
                    <a:pt x="301" y="368"/>
                    <a:pt x="301" y="366"/>
                    <a:pt x="300" y="364"/>
                  </a:cubicBezTo>
                  <a:lnTo>
                    <a:pt x="266" y="273"/>
                  </a:lnTo>
                  <a:lnTo>
                    <a:pt x="123" y="273"/>
                  </a:lnTo>
                  <a:cubicBezTo>
                    <a:pt x="118" y="286"/>
                    <a:pt x="114" y="298"/>
                    <a:pt x="110" y="308"/>
                  </a:cubicBezTo>
                  <a:cubicBezTo>
                    <a:pt x="107" y="318"/>
                    <a:pt x="104" y="327"/>
                    <a:pt x="101" y="335"/>
                  </a:cubicBezTo>
                  <a:cubicBezTo>
                    <a:pt x="99" y="344"/>
                    <a:pt x="97" y="350"/>
                    <a:pt x="96" y="355"/>
                  </a:cubicBezTo>
                  <a:cubicBezTo>
                    <a:pt x="95" y="361"/>
                    <a:pt x="95" y="365"/>
                    <a:pt x="95" y="368"/>
                  </a:cubicBezTo>
                  <a:cubicBezTo>
                    <a:pt x="95" y="376"/>
                    <a:pt x="101" y="382"/>
                    <a:pt x="113" y="386"/>
                  </a:cubicBezTo>
                  <a:cubicBezTo>
                    <a:pt x="125" y="390"/>
                    <a:pt x="138" y="393"/>
                    <a:pt x="154" y="393"/>
                  </a:cubicBezTo>
                  <a:lnTo>
                    <a:pt x="154" y="414"/>
                  </a:lnTo>
                  <a:lnTo>
                    <a:pt x="0" y="414"/>
                  </a:lnTo>
                  <a:lnTo>
                    <a:pt x="0" y="393"/>
                  </a:lnTo>
                  <a:cubicBezTo>
                    <a:pt x="5" y="393"/>
                    <a:pt x="11" y="392"/>
                    <a:pt x="19" y="390"/>
                  </a:cubicBezTo>
                  <a:cubicBezTo>
                    <a:pt x="26" y="388"/>
                    <a:pt x="32" y="386"/>
                    <a:pt x="37" y="383"/>
                  </a:cubicBezTo>
                  <a:cubicBezTo>
                    <a:pt x="45" y="378"/>
                    <a:pt x="51" y="372"/>
                    <a:pt x="55" y="366"/>
                  </a:cubicBezTo>
                  <a:cubicBezTo>
                    <a:pt x="59" y="361"/>
                    <a:pt x="63" y="353"/>
                    <a:pt x="67" y="343"/>
                  </a:cubicBezTo>
                  <a:cubicBezTo>
                    <a:pt x="88" y="292"/>
                    <a:pt x="110" y="234"/>
                    <a:pt x="135" y="171"/>
                  </a:cubicBezTo>
                  <a:cubicBezTo>
                    <a:pt x="160" y="107"/>
                    <a:pt x="182" y="50"/>
                    <a:pt x="201" y="0"/>
                  </a:cubicBezTo>
                  <a:lnTo>
                    <a:pt x="224" y="0"/>
                  </a:lnTo>
                  <a:lnTo>
                    <a:pt x="360" y="352"/>
                  </a:lnTo>
                  <a:cubicBezTo>
                    <a:pt x="363" y="359"/>
                    <a:pt x="366" y="366"/>
                    <a:pt x="370" y="370"/>
                  </a:cubicBezTo>
                  <a:cubicBezTo>
                    <a:pt x="374" y="375"/>
                    <a:pt x="379" y="379"/>
                    <a:pt x="385" y="384"/>
                  </a:cubicBezTo>
                  <a:cubicBezTo>
                    <a:pt x="390" y="386"/>
                    <a:pt x="395" y="389"/>
                    <a:pt x="402" y="390"/>
                  </a:cubicBezTo>
                  <a:cubicBezTo>
                    <a:pt x="409" y="392"/>
                    <a:pt x="415" y="393"/>
                    <a:pt x="420" y="393"/>
                  </a:cubicBezTo>
                  <a:lnTo>
                    <a:pt x="420" y="414"/>
                  </a:lnTo>
                  <a:close/>
                  <a:moveTo>
                    <a:pt x="256" y="247"/>
                  </a:moveTo>
                  <a:lnTo>
                    <a:pt x="194" y="89"/>
                  </a:lnTo>
                  <a:lnTo>
                    <a:pt x="133" y="247"/>
                  </a:lnTo>
                  <a:lnTo>
                    <a:pt x="256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5675313" y="3792538"/>
              <a:ext cx="158750" cy="147638"/>
            </a:xfrm>
            <a:custGeom>
              <a:gdLst>
                <a:gd fmla="*/ 439 w 439" name="T0"/>
                <a:gd fmla="*/ 20 h 412" name="T1"/>
                <a:gd fmla="*/ 415 w 439" name="T2"/>
                <a:gd fmla="*/ 25 h 412" name="T3"/>
                <a:gd fmla="*/ 391 w 439" name="T4"/>
                <a:gd fmla="*/ 34 h 412" name="T5"/>
                <a:gd fmla="*/ 377 w 439" name="T6"/>
                <a:gd fmla="*/ 62 h 412" name="T7"/>
                <a:gd fmla="*/ 373 w 439" name="T8"/>
                <a:gd fmla="*/ 113 h 412" name="T9"/>
                <a:gd fmla="*/ 373 w 439" name="T10"/>
                <a:gd fmla="*/ 412 h 412" name="T11"/>
                <a:gd fmla="*/ 348 w 439" name="T12"/>
                <a:gd fmla="*/ 412 h 412" name="T13"/>
                <a:gd fmla="*/ 101 w 439" name="T14"/>
                <a:gd fmla="*/ 78 h 412" name="T15"/>
                <a:gd fmla="*/ 101 w 439" name="T16"/>
                <a:gd fmla="*/ 288 h 412" name="T17"/>
                <a:gd fmla="*/ 106 w 439" name="T18"/>
                <a:gd fmla="*/ 343 h 412" name="T19"/>
                <a:gd fmla="*/ 119 w 439" name="T20"/>
                <a:gd fmla="*/ 370 h 412" name="T21"/>
                <a:gd fmla="*/ 146 w 439" name="T22"/>
                <a:gd fmla="*/ 382 h 412" name="T23"/>
                <a:gd fmla="*/ 174 w 439" name="T24"/>
                <a:gd fmla="*/ 387 h 412" name="T25"/>
                <a:gd fmla="*/ 174 w 439" name="T26"/>
                <a:gd fmla="*/ 408 h 412" name="T27"/>
                <a:gd fmla="*/ 7 w 439" name="T28"/>
                <a:gd fmla="*/ 408 h 412" name="T29"/>
                <a:gd fmla="*/ 7 w 439" name="T30"/>
                <a:gd fmla="*/ 387 h 412" name="T31"/>
                <a:gd fmla="*/ 33 w 439" name="T32"/>
                <a:gd fmla="*/ 382 h 412" name="T33"/>
                <a:gd fmla="*/ 56 w 439" name="T34"/>
                <a:gd fmla="*/ 373 h 412" name="T35"/>
                <a:gd fmla="*/ 69 w 439" name="T36"/>
                <a:gd fmla="*/ 348 h 412" name="T37"/>
                <a:gd fmla="*/ 73 w 439" name="T38"/>
                <a:gd fmla="*/ 292 h 412" name="T39"/>
                <a:gd fmla="*/ 73 w 439" name="T40"/>
                <a:gd fmla="*/ 91 h 412" name="T41"/>
                <a:gd fmla="*/ 69 w 439" name="T42"/>
                <a:gd fmla="*/ 64 h 412" name="T43"/>
                <a:gd fmla="*/ 56 w 439" name="T44"/>
                <a:gd fmla="*/ 44 h 412" name="T45"/>
                <a:gd fmla="*/ 28 w 439" name="T46"/>
                <a:gd fmla="*/ 28 h 412" name="T47"/>
                <a:gd fmla="*/ 0 w 439" name="T48"/>
                <a:gd fmla="*/ 20 h 412" name="T49"/>
                <a:gd fmla="*/ 0 w 439" name="T50"/>
                <a:gd fmla="*/ 0 h 412" name="T51"/>
                <a:gd fmla="*/ 116 w 439" name="T52"/>
                <a:gd fmla="*/ 0 h 412" name="T53"/>
                <a:gd fmla="*/ 345 w 439" name="T54"/>
                <a:gd fmla="*/ 311 h 412" name="T55"/>
                <a:gd fmla="*/ 345 w 439" name="T56"/>
                <a:gd fmla="*/ 117 h 412" name="T57"/>
                <a:gd fmla="*/ 341 w 439" name="T58"/>
                <a:gd fmla="*/ 62 h 412" name="T59"/>
                <a:gd fmla="*/ 328 w 439" name="T60"/>
                <a:gd fmla="*/ 37 h 412" name="T61"/>
                <a:gd fmla="*/ 301 w 439" name="T62"/>
                <a:gd fmla="*/ 26 h 412" name="T63"/>
                <a:gd fmla="*/ 273 w 439" name="T64"/>
                <a:gd fmla="*/ 20 h 412" name="T65"/>
                <a:gd fmla="*/ 273 w 439" name="T66"/>
                <a:gd fmla="*/ 0 h 412" name="T67"/>
                <a:gd fmla="*/ 439 w 439" name="T68"/>
                <a:gd fmla="*/ 0 h 412" name="T69"/>
                <a:gd fmla="*/ 439 w 439" name="T70"/>
                <a:gd fmla="*/ 20 h 41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12" w="439">
                  <a:moveTo>
                    <a:pt x="439" y="20"/>
                  </a:moveTo>
                  <a:cubicBezTo>
                    <a:pt x="434" y="21"/>
                    <a:pt x="426" y="22"/>
                    <a:pt x="415" y="25"/>
                  </a:cubicBezTo>
                  <a:cubicBezTo>
                    <a:pt x="404" y="28"/>
                    <a:pt x="395" y="31"/>
                    <a:pt x="391" y="34"/>
                  </a:cubicBezTo>
                  <a:cubicBezTo>
                    <a:pt x="384" y="39"/>
                    <a:pt x="379" y="48"/>
                    <a:pt x="377" y="62"/>
                  </a:cubicBezTo>
                  <a:cubicBezTo>
                    <a:pt x="374" y="75"/>
                    <a:pt x="373" y="92"/>
                    <a:pt x="373" y="113"/>
                  </a:cubicBezTo>
                  <a:lnTo>
                    <a:pt x="373" y="412"/>
                  </a:lnTo>
                  <a:lnTo>
                    <a:pt x="348" y="412"/>
                  </a:lnTo>
                  <a:lnTo>
                    <a:pt x="101" y="78"/>
                  </a:lnTo>
                  <a:lnTo>
                    <a:pt x="101" y="288"/>
                  </a:lnTo>
                  <a:cubicBezTo>
                    <a:pt x="101" y="312"/>
                    <a:pt x="103" y="330"/>
                    <a:pt x="106" y="343"/>
                  </a:cubicBezTo>
                  <a:cubicBezTo>
                    <a:pt x="109" y="355"/>
                    <a:pt x="113" y="365"/>
                    <a:pt x="119" y="370"/>
                  </a:cubicBezTo>
                  <a:cubicBezTo>
                    <a:pt x="124" y="374"/>
                    <a:pt x="133" y="378"/>
                    <a:pt x="146" y="382"/>
                  </a:cubicBezTo>
                  <a:cubicBezTo>
                    <a:pt x="160" y="385"/>
                    <a:pt x="169" y="387"/>
                    <a:pt x="174" y="387"/>
                  </a:cubicBezTo>
                  <a:lnTo>
                    <a:pt x="174" y="408"/>
                  </a:lnTo>
                  <a:lnTo>
                    <a:pt x="7" y="408"/>
                  </a:lnTo>
                  <a:lnTo>
                    <a:pt x="7" y="387"/>
                  </a:lnTo>
                  <a:cubicBezTo>
                    <a:pt x="12" y="387"/>
                    <a:pt x="20" y="385"/>
                    <a:pt x="33" y="382"/>
                  </a:cubicBezTo>
                  <a:cubicBezTo>
                    <a:pt x="45" y="378"/>
                    <a:pt x="53" y="375"/>
                    <a:pt x="56" y="373"/>
                  </a:cubicBezTo>
                  <a:cubicBezTo>
                    <a:pt x="62" y="367"/>
                    <a:pt x="67" y="359"/>
                    <a:pt x="69" y="348"/>
                  </a:cubicBezTo>
                  <a:cubicBezTo>
                    <a:pt x="72" y="337"/>
                    <a:pt x="73" y="318"/>
                    <a:pt x="73" y="292"/>
                  </a:cubicBezTo>
                  <a:lnTo>
                    <a:pt x="73" y="91"/>
                  </a:lnTo>
                  <a:cubicBezTo>
                    <a:pt x="73" y="82"/>
                    <a:pt x="72" y="73"/>
                    <a:pt x="69" y="64"/>
                  </a:cubicBezTo>
                  <a:cubicBezTo>
                    <a:pt x="66" y="56"/>
                    <a:pt x="61" y="49"/>
                    <a:pt x="56" y="44"/>
                  </a:cubicBezTo>
                  <a:cubicBezTo>
                    <a:pt x="49" y="38"/>
                    <a:pt x="40" y="32"/>
                    <a:pt x="28" y="28"/>
                  </a:cubicBezTo>
                  <a:cubicBezTo>
                    <a:pt x="17" y="23"/>
                    <a:pt x="7" y="21"/>
                    <a:pt x="0" y="20"/>
                  </a:cubicBezTo>
                  <a:lnTo>
                    <a:pt x="0" y="0"/>
                  </a:lnTo>
                  <a:lnTo>
                    <a:pt x="116" y="0"/>
                  </a:lnTo>
                  <a:lnTo>
                    <a:pt x="345" y="311"/>
                  </a:lnTo>
                  <a:lnTo>
                    <a:pt x="345" y="117"/>
                  </a:lnTo>
                  <a:cubicBezTo>
                    <a:pt x="345" y="93"/>
                    <a:pt x="344" y="75"/>
                    <a:pt x="341" y="62"/>
                  </a:cubicBezTo>
                  <a:cubicBezTo>
                    <a:pt x="338" y="49"/>
                    <a:pt x="333" y="41"/>
                    <a:pt x="328" y="37"/>
                  </a:cubicBezTo>
                  <a:cubicBezTo>
                    <a:pt x="322" y="33"/>
                    <a:pt x="313" y="30"/>
                    <a:pt x="301" y="26"/>
                  </a:cubicBezTo>
                  <a:cubicBezTo>
                    <a:pt x="289" y="23"/>
                    <a:pt x="280" y="21"/>
                    <a:pt x="273" y="20"/>
                  </a:cubicBezTo>
                  <a:lnTo>
                    <a:pt x="273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5930901" y="3792538"/>
              <a:ext cx="150813" cy="150813"/>
            </a:xfrm>
            <a:custGeom>
              <a:gdLst>
                <a:gd fmla="*/ 419 w 419" name="T0"/>
                <a:gd fmla="*/ 20 h 418" name="T1"/>
                <a:gd fmla="*/ 396 w 419" name="T2"/>
                <a:gd fmla="*/ 24 h 418" name="T3"/>
                <a:gd fmla="*/ 370 w 419" name="T4"/>
                <a:gd fmla="*/ 33 h 418" name="T5"/>
                <a:gd fmla="*/ 357 w 419" name="T6"/>
                <a:gd fmla="*/ 61 h 418" name="T7"/>
                <a:gd fmla="*/ 353 w 419" name="T8"/>
                <a:gd fmla="*/ 111 h 418" name="T9"/>
                <a:gd fmla="*/ 353 w 419" name="T10"/>
                <a:gd fmla="*/ 288 h 418" name="T11"/>
                <a:gd fmla="*/ 339 w 419" name="T12"/>
                <a:gd fmla="*/ 347 h 418" name="T13"/>
                <a:gd fmla="*/ 302 w 419" name="T14"/>
                <a:gd fmla="*/ 389 h 418" name="T15"/>
                <a:gd fmla="*/ 254 w 419" name="T16"/>
                <a:gd fmla="*/ 411 h 418" name="T17"/>
                <a:gd fmla="*/ 206 w 419" name="T18"/>
                <a:gd fmla="*/ 418 h 418" name="T19"/>
                <a:gd fmla="*/ 141 w 419" name="T20"/>
                <a:gd fmla="*/ 408 h 418" name="T21"/>
                <a:gd fmla="*/ 92 w 419" name="T22"/>
                <a:gd fmla="*/ 382 h 418" name="T23"/>
                <a:gd fmla="*/ 63 w 419" name="T24"/>
                <a:gd fmla="*/ 344 h 418" name="T25"/>
                <a:gd fmla="*/ 54 w 419" name="T26"/>
                <a:gd fmla="*/ 300 h 418" name="T27"/>
                <a:gd fmla="*/ 54 w 419" name="T28"/>
                <a:gd fmla="*/ 59 h 418" name="T29"/>
                <a:gd fmla="*/ 50 w 419" name="T30"/>
                <a:gd fmla="*/ 42 h 418" name="T31"/>
                <a:gd fmla="*/ 37 w 419" name="T32"/>
                <a:gd fmla="*/ 30 h 418" name="T33"/>
                <a:gd fmla="*/ 18 w 419" name="T34"/>
                <a:gd fmla="*/ 24 h 418" name="T35"/>
                <a:gd fmla="*/ 0 w 419" name="T36"/>
                <a:gd fmla="*/ 20 h 418" name="T37"/>
                <a:gd fmla="*/ 0 w 419" name="T38"/>
                <a:gd fmla="*/ 0 h 418" name="T39"/>
                <a:gd fmla="*/ 170 w 419" name="T40"/>
                <a:gd fmla="*/ 0 h 418" name="T41"/>
                <a:gd fmla="*/ 170 w 419" name="T42"/>
                <a:gd fmla="*/ 20 h 418" name="T43"/>
                <a:gd fmla="*/ 150 w 419" name="T44"/>
                <a:gd fmla="*/ 23 h 418" name="T45"/>
                <a:gd fmla="*/ 132 w 419" name="T46"/>
                <a:gd fmla="*/ 27 h 418" name="T47"/>
                <a:gd fmla="*/ 119 w 419" name="T48"/>
                <a:gd fmla="*/ 39 h 418" name="T49"/>
                <a:gd fmla="*/ 115 w 419" name="T50"/>
                <a:gd fmla="*/ 56 h 418" name="T51"/>
                <a:gd fmla="*/ 115 w 419" name="T52"/>
                <a:gd fmla="*/ 282 h 418" name="T53"/>
                <a:gd fmla="*/ 119 w 419" name="T54"/>
                <a:gd fmla="*/ 316 h 418" name="T55"/>
                <a:gd fmla="*/ 133 w 419" name="T56"/>
                <a:gd fmla="*/ 349 h 418" name="T57"/>
                <a:gd fmla="*/ 164 w 419" name="T58"/>
                <a:gd fmla="*/ 375 h 418" name="T59"/>
                <a:gd fmla="*/ 216 w 419" name="T60"/>
                <a:gd fmla="*/ 385 h 418" name="T61"/>
                <a:gd fmla="*/ 269 w 419" name="T62"/>
                <a:gd fmla="*/ 375 h 418" name="T63"/>
                <a:gd fmla="*/ 303 w 419" name="T64"/>
                <a:gd fmla="*/ 349 h 418" name="T65"/>
                <a:gd fmla="*/ 320 w 419" name="T66"/>
                <a:gd fmla="*/ 316 h 418" name="T67"/>
                <a:gd fmla="*/ 325 w 419" name="T68"/>
                <a:gd fmla="*/ 282 h 418" name="T69"/>
                <a:gd fmla="*/ 325 w 419" name="T70"/>
                <a:gd fmla="*/ 115 h 418" name="T71"/>
                <a:gd fmla="*/ 320 w 419" name="T72"/>
                <a:gd fmla="*/ 63 h 418" name="T73"/>
                <a:gd fmla="*/ 307 w 419" name="T74"/>
                <a:gd fmla="*/ 36 h 418" name="T75"/>
                <a:gd fmla="*/ 279 w 419" name="T76"/>
                <a:gd fmla="*/ 25 h 418" name="T77"/>
                <a:gd fmla="*/ 253 w 419" name="T78"/>
                <a:gd fmla="*/ 20 h 418" name="T79"/>
                <a:gd fmla="*/ 253 w 419" name="T80"/>
                <a:gd fmla="*/ 0 h 418" name="T81"/>
                <a:gd fmla="*/ 419 w 419" name="T82"/>
                <a:gd fmla="*/ 0 h 418" name="T83"/>
                <a:gd fmla="*/ 419 w 419" name="T84"/>
                <a:gd fmla="*/ 20 h 41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18" w="419">
                  <a:moveTo>
                    <a:pt x="419" y="20"/>
                  </a:moveTo>
                  <a:cubicBezTo>
                    <a:pt x="414" y="21"/>
                    <a:pt x="406" y="22"/>
                    <a:pt x="396" y="24"/>
                  </a:cubicBezTo>
                  <a:cubicBezTo>
                    <a:pt x="385" y="26"/>
                    <a:pt x="377" y="29"/>
                    <a:pt x="370" y="33"/>
                  </a:cubicBezTo>
                  <a:cubicBezTo>
                    <a:pt x="364" y="38"/>
                    <a:pt x="359" y="47"/>
                    <a:pt x="357" y="61"/>
                  </a:cubicBezTo>
                  <a:cubicBezTo>
                    <a:pt x="354" y="74"/>
                    <a:pt x="353" y="91"/>
                    <a:pt x="353" y="111"/>
                  </a:cubicBezTo>
                  <a:lnTo>
                    <a:pt x="353" y="288"/>
                  </a:lnTo>
                  <a:cubicBezTo>
                    <a:pt x="353" y="311"/>
                    <a:pt x="349" y="331"/>
                    <a:pt x="339" y="347"/>
                  </a:cubicBezTo>
                  <a:cubicBezTo>
                    <a:pt x="330" y="364"/>
                    <a:pt x="317" y="378"/>
                    <a:pt x="302" y="389"/>
                  </a:cubicBezTo>
                  <a:cubicBezTo>
                    <a:pt x="287" y="399"/>
                    <a:pt x="271" y="406"/>
                    <a:pt x="254" y="411"/>
                  </a:cubicBezTo>
                  <a:cubicBezTo>
                    <a:pt x="237" y="415"/>
                    <a:pt x="221" y="418"/>
                    <a:pt x="206" y="418"/>
                  </a:cubicBezTo>
                  <a:cubicBezTo>
                    <a:pt x="182" y="418"/>
                    <a:pt x="160" y="414"/>
                    <a:pt x="141" y="408"/>
                  </a:cubicBezTo>
                  <a:cubicBezTo>
                    <a:pt x="121" y="401"/>
                    <a:pt x="105" y="393"/>
                    <a:pt x="92" y="382"/>
                  </a:cubicBezTo>
                  <a:cubicBezTo>
                    <a:pt x="79" y="371"/>
                    <a:pt x="70" y="359"/>
                    <a:pt x="63" y="344"/>
                  </a:cubicBezTo>
                  <a:cubicBezTo>
                    <a:pt x="57" y="330"/>
                    <a:pt x="54" y="316"/>
                    <a:pt x="54" y="300"/>
                  </a:cubicBezTo>
                  <a:lnTo>
                    <a:pt x="54" y="59"/>
                  </a:lnTo>
                  <a:cubicBezTo>
                    <a:pt x="54" y="53"/>
                    <a:pt x="52" y="47"/>
                    <a:pt x="50" y="42"/>
                  </a:cubicBezTo>
                  <a:cubicBezTo>
                    <a:pt x="48" y="38"/>
                    <a:pt x="44" y="34"/>
                    <a:pt x="37" y="30"/>
                  </a:cubicBezTo>
                  <a:cubicBezTo>
                    <a:pt x="32" y="27"/>
                    <a:pt x="26" y="25"/>
                    <a:pt x="18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0" y="0"/>
                  </a:lnTo>
                  <a:lnTo>
                    <a:pt x="170" y="20"/>
                  </a:lnTo>
                  <a:cubicBezTo>
                    <a:pt x="165" y="21"/>
                    <a:pt x="158" y="22"/>
                    <a:pt x="150" y="23"/>
                  </a:cubicBezTo>
                  <a:cubicBezTo>
                    <a:pt x="142" y="25"/>
                    <a:pt x="136" y="26"/>
                    <a:pt x="132" y="27"/>
                  </a:cubicBezTo>
                  <a:cubicBezTo>
                    <a:pt x="125" y="30"/>
                    <a:pt x="121" y="34"/>
                    <a:pt x="119" y="39"/>
                  </a:cubicBezTo>
                  <a:cubicBezTo>
                    <a:pt x="116" y="44"/>
                    <a:pt x="115" y="50"/>
                    <a:pt x="115" y="56"/>
                  </a:cubicBezTo>
                  <a:lnTo>
                    <a:pt x="115" y="282"/>
                  </a:lnTo>
                  <a:cubicBezTo>
                    <a:pt x="115" y="293"/>
                    <a:pt x="117" y="304"/>
                    <a:pt x="119" y="316"/>
                  </a:cubicBezTo>
                  <a:cubicBezTo>
                    <a:pt x="121" y="328"/>
                    <a:pt x="126" y="339"/>
                    <a:pt x="133" y="349"/>
                  </a:cubicBezTo>
                  <a:cubicBezTo>
                    <a:pt x="141" y="360"/>
                    <a:pt x="151" y="369"/>
                    <a:pt x="164" y="375"/>
                  </a:cubicBezTo>
                  <a:cubicBezTo>
                    <a:pt x="176" y="382"/>
                    <a:pt x="194" y="385"/>
                    <a:pt x="216" y="385"/>
                  </a:cubicBezTo>
                  <a:cubicBezTo>
                    <a:pt x="238" y="385"/>
                    <a:pt x="255" y="382"/>
                    <a:pt x="269" y="375"/>
                  </a:cubicBezTo>
                  <a:cubicBezTo>
                    <a:pt x="284" y="369"/>
                    <a:pt x="295" y="360"/>
                    <a:pt x="303" y="349"/>
                  </a:cubicBezTo>
                  <a:cubicBezTo>
                    <a:pt x="311" y="339"/>
                    <a:pt x="317" y="328"/>
                    <a:pt x="320" y="316"/>
                  </a:cubicBezTo>
                  <a:cubicBezTo>
                    <a:pt x="323" y="305"/>
                    <a:pt x="325" y="294"/>
                    <a:pt x="325" y="282"/>
                  </a:cubicBezTo>
                  <a:lnTo>
                    <a:pt x="325" y="115"/>
                  </a:lnTo>
                  <a:cubicBezTo>
                    <a:pt x="325" y="94"/>
                    <a:pt x="323" y="76"/>
                    <a:pt x="320" y="63"/>
                  </a:cubicBezTo>
                  <a:cubicBezTo>
                    <a:pt x="317" y="49"/>
                    <a:pt x="313" y="40"/>
                    <a:pt x="307" y="36"/>
                  </a:cubicBezTo>
                  <a:cubicBezTo>
                    <a:pt x="300" y="31"/>
                    <a:pt x="291" y="28"/>
                    <a:pt x="279" y="25"/>
                  </a:cubicBezTo>
                  <a:cubicBezTo>
                    <a:pt x="268" y="22"/>
                    <a:pt x="259" y="21"/>
                    <a:pt x="253" y="20"/>
                  </a:cubicBezTo>
                  <a:lnTo>
                    <a:pt x="253" y="0"/>
                  </a:lnTo>
                  <a:lnTo>
                    <a:pt x="419" y="0"/>
                  </a:lnTo>
                  <a:lnTo>
                    <a:pt x="4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6097588" y="3792538"/>
              <a:ext cx="158750" cy="147638"/>
            </a:xfrm>
            <a:custGeom>
              <a:gdLst>
                <a:gd fmla="*/ 439 w 439" name="T0"/>
                <a:gd fmla="*/ 20 h 412" name="T1"/>
                <a:gd fmla="*/ 414 w 439" name="T2"/>
                <a:gd fmla="*/ 25 h 412" name="T3"/>
                <a:gd fmla="*/ 391 w 439" name="T4"/>
                <a:gd fmla="*/ 34 h 412" name="T5"/>
                <a:gd fmla="*/ 377 w 439" name="T6"/>
                <a:gd fmla="*/ 62 h 412" name="T7"/>
                <a:gd fmla="*/ 373 w 439" name="T8"/>
                <a:gd fmla="*/ 113 h 412" name="T9"/>
                <a:gd fmla="*/ 373 w 439" name="T10"/>
                <a:gd fmla="*/ 412 h 412" name="T11"/>
                <a:gd fmla="*/ 348 w 439" name="T12"/>
                <a:gd fmla="*/ 412 h 412" name="T13"/>
                <a:gd fmla="*/ 101 w 439" name="T14"/>
                <a:gd fmla="*/ 78 h 412" name="T15"/>
                <a:gd fmla="*/ 101 w 439" name="T16"/>
                <a:gd fmla="*/ 288 h 412" name="T17"/>
                <a:gd fmla="*/ 105 w 439" name="T18"/>
                <a:gd fmla="*/ 343 h 412" name="T19"/>
                <a:gd fmla="*/ 119 w 439" name="T20"/>
                <a:gd fmla="*/ 370 h 412" name="T21"/>
                <a:gd fmla="*/ 146 w 439" name="T22"/>
                <a:gd fmla="*/ 382 h 412" name="T23"/>
                <a:gd fmla="*/ 174 w 439" name="T24"/>
                <a:gd fmla="*/ 387 h 412" name="T25"/>
                <a:gd fmla="*/ 174 w 439" name="T26"/>
                <a:gd fmla="*/ 408 h 412" name="T27"/>
                <a:gd fmla="*/ 7 w 439" name="T28"/>
                <a:gd fmla="*/ 408 h 412" name="T29"/>
                <a:gd fmla="*/ 7 w 439" name="T30"/>
                <a:gd fmla="*/ 387 h 412" name="T31"/>
                <a:gd fmla="*/ 33 w 439" name="T32"/>
                <a:gd fmla="*/ 382 h 412" name="T33"/>
                <a:gd fmla="*/ 56 w 439" name="T34"/>
                <a:gd fmla="*/ 373 h 412" name="T35"/>
                <a:gd fmla="*/ 69 w 439" name="T36"/>
                <a:gd fmla="*/ 348 h 412" name="T37"/>
                <a:gd fmla="*/ 73 w 439" name="T38"/>
                <a:gd fmla="*/ 292 h 412" name="T39"/>
                <a:gd fmla="*/ 73 w 439" name="T40"/>
                <a:gd fmla="*/ 91 h 412" name="T41"/>
                <a:gd fmla="*/ 68 w 439" name="T42"/>
                <a:gd fmla="*/ 64 h 412" name="T43"/>
                <a:gd fmla="*/ 56 w 439" name="T44"/>
                <a:gd fmla="*/ 44 h 412" name="T45"/>
                <a:gd fmla="*/ 28 w 439" name="T46"/>
                <a:gd fmla="*/ 28 h 412" name="T47"/>
                <a:gd fmla="*/ 0 w 439" name="T48"/>
                <a:gd fmla="*/ 20 h 412" name="T49"/>
                <a:gd fmla="*/ 0 w 439" name="T50"/>
                <a:gd fmla="*/ 0 h 412" name="T51"/>
                <a:gd fmla="*/ 116 w 439" name="T52"/>
                <a:gd fmla="*/ 0 h 412" name="T53"/>
                <a:gd fmla="*/ 345 w 439" name="T54"/>
                <a:gd fmla="*/ 311 h 412" name="T55"/>
                <a:gd fmla="*/ 345 w 439" name="T56"/>
                <a:gd fmla="*/ 117 h 412" name="T57"/>
                <a:gd fmla="*/ 341 w 439" name="T58"/>
                <a:gd fmla="*/ 62 h 412" name="T59"/>
                <a:gd fmla="*/ 327 w 439" name="T60"/>
                <a:gd fmla="*/ 37 h 412" name="T61"/>
                <a:gd fmla="*/ 301 w 439" name="T62"/>
                <a:gd fmla="*/ 26 h 412" name="T63"/>
                <a:gd fmla="*/ 273 w 439" name="T64"/>
                <a:gd fmla="*/ 20 h 412" name="T65"/>
                <a:gd fmla="*/ 273 w 439" name="T66"/>
                <a:gd fmla="*/ 0 h 412" name="T67"/>
                <a:gd fmla="*/ 439 w 439" name="T68"/>
                <a:gd fmla="*/ 0 h 412" name="T69"/>
                <a:gd fmla="*/ 439 w 439" name="T70"/>
                <a:gd fmla="*/ 20 h 41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12" w="439">
                  <a:moveTo>
                    <a:pt x="439" y="20"/>
                  </a:moveTo>
                  <a:cubicBezTo>
                    <a:pt x="434" y="21"/>
                    <a:pt x="426" y="22"/>
                    <a:pt x="414" y="25"/>
                  </a:cubicBezTo>
                  <a:cubicBezTo>
                    <a:pt x="403" y="28"/>
                    <a:pt x="395" y="31"/>
                    <a:pt x="391" y="34"/>
                  </a:cubicBezTo>
                  <a:cubicBezTo>
                    <a:pt x="384" y="39"/>
                    <a:pt x="379" y="48"/>
                    <a:pt x="377" y="62"/>
                  </a:cubicBezTo>
                  <a:cubicBezTo>
                    <a:pt x="374" y="75"/>
                    <a:pt x="373" y="92"/>
                    <a:pt x="373" y="113"/>
                  </a:cubicBezTo>
                  <a:lnTo>
                    <a:pt x="373" y="412"/>
                  </a:lnTo>
                  <a:lnTo>
                    <a:pt x="348" y="412"/>
                  </a:lnTo>
                  <a:lnTo>
                    <a:pt x="101" y="78"/>
                  </a:lnTo>
                  <a:lnTo>
                    <a:pt x="101" y="288"/>
                  </a:lnTo>
                  <a:cubicBezTo>
                    <a:pt x="101" y="312"/>
                    <a:pt x="103" y="330"/>
                    <a:pt x="105" y="343"/>
                  </a:cubicBezTo>
                  <a:cubicBezTo>
                    <a:pt x="108" y="355"/>
                    <a:pt x="113" y="365"/>
                    <a:pt x="119" y="370"/>
                  </a:cubicBezTo>
                  <a:cubicBezTo>
                    <a:pt x="123" y="374"/>
                    <a:pt x="133" y="378"/>
                    <a:pt x="146" y="382"/>
                  </a:cubicBezTo>
                  <a:cubicBezTo>
                    <a:pt x="160" y="385"/>
                    <a:pt x="169" y="387"/>
                    <a:pt x="174" y="387"/>
                  </a:cubicBezTo>
                  <a:lnTo>
                    <a:pt x="174" y="408"/>
                  </a:lnTo>
                  <a:lnTo>
                    <a:pt x="7" y="408"/>
                  </a:lnTo>
                  <a:lnTo>
                    <a:pt x="7" y="387"/>
                  </a:lnTo>
                  <a:cubicBezTo>
                    <a:pt x="12" y="387"/>
                    <a:pt x="20" y="385"/>
                    <a:pt x="33" y="382"/>
                  </a:cubicBezTo>
                  <a:cubicBezTo>
                    <a:pt x="45" y="378"/>
                    <a:pt x="52" y="375"/>
                    <a:pt x="56" y="373"/>
                  </a:cubicBezTo>
                  <a:cubicBezTo>
                    <a:pt x="62" y="367"/>
                    <a:pt x="67" y="359"/>
                    <a:pt x="69" y="348"/>
                  </a:cubicBezTo>
                  <a:cubicBezTo>
                    <a:pt x="72" y="337"/>
                    <a:pt x="73" y="318"/>
                    <a:pt x="73" y="292"/>
                  </a:cubicBezTo>
                  <a:lnTo>
                    <a:pt x="73" y="91"/>
                  </a:lnTo>
                  <a:cubicBezTo>
                    <a:pt x="73" y="82"/>
                    <a:pt x="72" y="73"/>
                    <a:pt x="68" y="64"/>
                  </a:cubicBezTo>
                  <a:cubicBezTo>
                    <a:pt x="65" y="56"/>
                    <a:pt x="61" y="49"/>
                    <a:pt x="56" y="44"/>
                  </a:cubicBezTo>
                  <a:cubicBezTo>
                    <a:pt x="49" y="38"/>
                    <a:pt x="40" y="32"/>
                    <a:pt x="28" y="28"/>
                  </a:cubicBezTo>
                  <a:cubicBezTo>
                    <a:pt x="16" y="23"/>
                    <a:pt x="7" y="21"/>
                    <a:pt x="0" y="20"/>
                  </a:cubicBezTo>
                  <a:lnTo>
                    <a:pt x="0" y="0"/>
                  </a:lnTo>
                  <a:lnTo>
                    <a:pt x="116" y="0"/>
                  </a:lnTo>
                  <a:lnTo>
                    <a:pt x="345" y="311"/>
                  </a:lnTo>
                  <a:lnTo>
                    <a:pt x="345" y="117"/>
                  </a:lnTo>
                  <a:cubicBezTo>
                    <a:pt x="345" y="93"/>
                    <a:pt x="344" y="75"/>
                    <a:pt x="341" y="62"/>
                  </a:cubicBezTo>
                  <a:cubicBezTo>
                    <a:pt x="338" y="49"/>
                    <a:pt x="333" y="41"/>
                    <a:pt x="327" y="37"/>
                  </a:cubicBezTo>
                  <a:cubicBezTo>
                    <a:pt x="322" y="33"/>
                    <a:pt x="313" y="30"/>
                    <a:pt x="301" y="26"/>
                  </a:cubicBezTo>
                  <a:cubicBezTo>
                    <a:pt x="289" y="23"/>
                    <a:pt x="280" y="21"/>
                    <a:pt x="273" y="20"/>
                  </a:cubicBezTo>
                  <a:lnTo>
                    <a:pt x="273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6278563" y="3792538"/>
              <a:ext cx="65088" cy="147638"/>
            </a:xfrm>
            <a:custGeom>
              <a:gdLst>
                <a:gd fmla="*/ 183 w 183" name="T0"/>
                <a:gd fmla="*/ 408 h 408" name="T1"/>
                <a:gd fmla="*/ 0 w 183" name="T2"/>
                <a:gd fmla="*/ 408 h 408" name="T3"/>
                <a:gd fmla="*/ 0 w 183" name="T4"/>
                <a:gd fmla="*/ 387 h 408" name="T5"/>
                <a:gd fmla="*/ 22 w 183" name="T6"/>
                <a:gd fmla="*/ 386 h 408" name="T7"/>
                <a:gd fmla="*/ 43 w 183" name="T8"/>
                <a:gd fmla="*/ 382 h 408" name="T9"/>
                <a:gd fmla="*/ 56 w 183" name="T10"/>
                <a:gd fmla="*/ 372 h 408" name="T11"/>
                <a:gd fmla="*/ 61 w 183" name="T12"/>
                <a:gd fmla="*/ 354 h 408" name="T13"/>
                <a:gd fmla="*/ 61 w 183" name="T14"/>
                <a:gd fmla="*/ 59 h 408" name="T15"/>
                <a:gd fmla="*/ 58 w 183" name="T16"/>
                <a:gd fmla="*/ 42 h 408" name="T17"/>
                <a:gd fmla="*/ 43 w 183" name="T18"/>
                <a:gd fmla="*/ 30 h 408" name="T19"/>
                <a:gd fmla="*/ 21 w 183" name="T20"/>
                <a:gd fmla="*/ 24 h 408" name="T21"/>
                <a:gd fmla="*/ 0 w 183" name="T22"/>
                <a:gd fmla="*/ 20 h 408" name="T23"/>
                <a:gd fmla="*/ 0 w 183" name="T24"/>
                <a:gd fmla="*/ 0 h 408" name="T25"/>
                <a:gd fmla="*/ 183 w 183" name="T26"/>
                <a:gd fmla="*/ 0 h 408" name="T27"/>
                <a:gd fmla="*/ 183 w 183" name="T28"/>
                <a:gd fmla="*/ 20 h 408" name="T29"/>
                <a:gd fmla="*/ 162 w 183" name="T30"/>
                <a:gd fmla="*/ 23 h 408" name="T31"/>
                <a:gd fmla="*/ 140 w 183" name="T32"/>
                <a:gd fmla="*/ 27 h 408" name="T33"/>
                <a:gd fmla="*/ 126 w 183" name="T34"/>
                <a:gd fmla="*/ 39 h 408" name="T35"/>
                <a:gd fmla="*/ 122 w 183" name="T36"/>
                <a:gd fmla="*/ 56 h 408" name="T37"/>
                <a:gd fmla="*/ 122 w 183" name="T38"/>
                <a:gd fmla="*/ 351 h 408" name="T39"/>
                <a:gd fmla="*/ 126 w 183" name="T40"/>
                <a:gd fmla="*/ 368 h 408" name="T41"/>
                <a:gd fmla="*/ 140 w 183" name="T42"/>
                <a:gd fmla="*/ 379 h 408" name="T43"/>
                <a:gd fmla="*/ 160 w 183" name="T44"/>
                <a:gd fmla="*/ 384 h 408" name="T45"/>
                <a:gd fmla="*/ 183 w 183" name="T46"/>
                <a:gd fmla="*/ 387 h 408" name="T47"/>
                <a:gd fmla="*/ 183 w 183" name="T48"/>
                <a:gd fmla="*/ 408 h 40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8" w="183">
                  <a:moveTo>
                    <a:pt x="183" y="408"/>
                  </a:move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2" y="386"/>
                    <a:pt x="22" y="386"/>
                  </a:cubicBezTo>
                  <a:cubicBezTo>
                    <a:pt x="32" y="385"/>
                    <a:pt x="39" y="384"/>
                    <a:pt x="43" y="382"/>
                  </a:cubicBezTo>
                  <a:cubicBezTo>
                    <a:pt x="49" y="380"/>
                    <a:pt x="54" y="376"/>
                    <a:pt x="56" y="372"/>
                  </a:cubicBezTo>
                  <a:cubicBezTo>
                    <a:pt x="59" y="368"/>
                    <a:pt x="61" y="362"/>
                    <a:pt x="61" y="354"/>
                  </a:cubicBezTo>
                  <a:lnTo>
                    <a:pt x="61" y="59"/>
                  </a:lnTo>
                  <a:cubicBezTo>
                    <a:pt x="61" y="52"/>
                    <a:pt x="60" y="46"/>
                    <a:pt x="58" y="42"/>
                  </a:cubicBezTo>
                  <a:cubicBezTo>
                    <a:pt x="56" y="37"/>
                    <a:pt x="51" y="34"/>
                    <a:pt x="43" y="30"/>
                  </a:cubicBezTo>
                  <a:cubicBezTo>
                    <a:pt x="37" y="28"/>
                    <a:pt x="30" y="26"/>
                    <a:pt x="21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183" y="0"/>
                  </a:lnTo>
                  <a:lnTo>
                    <a:pt x="183" y="20"/>
                  </a:lnTo>
                  <a:cubicBezTo>
                    <a:pt x="177" y="21"/>
                    <a:pt x="170" y="21"/>
                    <a:pt x="162" y="23"/>
                  </a:cubicBezTo>
                  <a:cubicBezTo>
                    <a:pt x="154" y="24"/>
                    <a:pt x="147" y="25"/>
                    <a:pt x="140" y="27"/>
                  </a:cubicBezTo>
                  <a:cubicBezTo>
                    <a:pt x="133" y="30"/>
                    <a:pt x="128" y="33"/>
                    <a:pt x="126" y="39"/>
                  </a:cubicBezTo>
                  <a:cubicBezTo>
                    <a:pt x="123" y="44"/>
                    <a:pt x="122" y="49"/>
                    <a:pt x="122" y="56"/>
                  </a:cubicBezTo>
                  <a:lnTo>
                    <a:pt x="122" y="351"/>
                  </a:lnTo>
                  <a:cubicBezTo>
                    <a:pt x="122" y="357"/>
                    <a:pt x="123" y="363"/>
                    <a:pt x="126" y="368"/>
                  </a:cubicBezTo>
                  <a:cubicBezTo>
                    <a:pt x="129" y="373"/>
                    <a:pt x="134" y="376"/>
                    <a:pt x="140" y="379"/>
                  </a:cubicBezTo>
                  <a:cubicBezTo>
                    <a:pt x="144" y="381"/>
                    <a:pt x="151" y="383"/>
                    <a:pt x="160" y="384"/>
                  </a:cubicBezTo>
                  <a:cubicBezTo>
                    <a:pt x="169" y="386"/>
                    <a:pt x="177" y="387"/>
                    <a:pt x="183" y="387"/>
                  </a:cubicBezTo>
                  <a:lnTo>
                    <a:pt x="183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6361113" y="3792538"/>
              <a:ext cx="149225" cy="149225"/>
            </a:xfrm>
            <a:custGeom>
              <a:gdLst>
                <a:gd fmla="*/ 415 w 415" name="T0"/>
                <a:gd fmla="*/ 20 h 413" name="T1"/>
                <a:gd fmla="*/ 397 w 415" name="T2"/>
                <a:gd fmla="*/ 24 h 413" name="T3"/>
                <a:gd fmla="*/ 380 w 415" name="T4"/>
                <a:gd fmla="*/ 31 h 413" name="T5"/>
                <a:gd fmla="*/ 364 w 415" name="T6"/>
                <a:gd fmla="*/ 47 h 413" name="T7"/>
                <a:gd fmla="*/ 352 w 415" name="T8"/>
                <a:gd fmla="*/ 69 h 413" name="T9"/>
                <a:gd fmla="*/ 295 w 415" name="T10"/>
                <a:gd fmla="*/ 211 h 413" name="T11"/>
                <a:gd fmla="*/ 215 w 415" name="T12"/>
                <a:gd fmla="*/ 413 h 413" name="T13"/>
                <a:gd fmla="*/ 191 w 415" name="T14"/>
                <a:gd fmla="*/ 413 h 413" name="T15"/>
                <a:gd fmla="*/ 111 w 415" name="T16"/>
                <a:gd fmla="*/ 199 h 413" name="T17"/>
                <a:gd fmla="*/ 59 w 415" name="T18"/>
                <a:gd fmla="*/ 59 h 413" name="T19"/>
                <a:gd fmla="*/ 50 w 415" name="T20"/>
                <a:gd fmla="*/ 44 h 413" name="T21"/>
                <a:gd fmla="*/ 35 w 415" name="T22"/>
                <a:gd fmla="*/ 31 h 413" name="T23"/>
                <a:gd fmla="*/ 17 w 415" name="T24"/>
                <a:gd fmla="*/ 24 h 413" name="T25"/>
                <a:gd fmla="*/ 0 w 415" name="T26"/>
                <a:gd fmla="*/ 20 h 413" name="T27"/>
                <a:gd fmla="*/ 0 w 415" name="T28"/>
                <a:gd fmla="*/ 0 h 413" name="T29"/>
                <a:gd fmla="*/ 169 w 415" name="T30"/>
                <a:gd fmla="*/ 0 h 413" name="T31"/>
                <a:gd fmla="*/ 169 w 415" name="T32"/>
                <a:gd fmla="*/ 20 h 413" name="T33"/>
                <a:gd fmla="*/ 132 w 415" name="T34"/>
                <a:gd fmla="*/ 25 h 413" name="T35"/>
                <a:gd fmla="*/ 118 w 415" name="T36"/>
                <a:gd fmla="*/ 36 h 413" name="T37"/>
                <a:gd fmla="*/ 119 w 415" name="T38"/>
                <a:gd fmla="*/ 43 h 413" name="T39"/>
                <a:gd fmla="*/ 121 w 415" name="T40"/>
                <a:gd fmla="*/ 50 h 413" name="T41"/>
                <a:gd fmla="*/ 155 w 415" name="T42"/>
                <a:gd fmla="*/ 142 h 413" name="T43"/>
                <a:gd fmla="*/ 223 w 415" name="T44"/>
                <a:gd fmla="*/ 323 h 413" name="T45"/>
                <a:gd fmla="*/ 273 w 415" name="T46"/>
                <a:gd fmla="*/ 198 h 413" name="T47"/>
                <a:gd fmla="*/ 311 w 415" name="T48"/>
                <a:gd fmla="*/ 98 h 413" name="T49"/>
                <a:gd fmla="*/ 322 w 415" name="T50"/>
                <a:gd fmla="*/ 62 h 413" name="T51"/>
                <a:gd fmla="*/ 324 w 415" name="T52"/>
                <a:gd fmla="*/ 46 h 413" name="T53"/>
                <a:gd fmla="*/ 318 w 415" name="T54"/>
                <a:gd fmla="*/ 35 h 413" name="T55"/>
                <a:gd fmla="*/ 303 w 415" name="T56"/>
                <a:gd fmla="*/ 27 h 413" name="T57"/>
                <a:gd fmla="*/ 283 w 415" name="T58"/>
                <a:gd fmla="*/ 23 h 413" name="T59"/>
                <a:gd fmla="*/ 263 w 415" name="T60"/>
                <a:gd fmla="*/ 20 h 413" name="T61"/>
                <a:gd fmla="*/ 263 w 415" name="T62"/>
                <a:gd fmla="*/ 0 h 413" name="T63"/>
                <a:gd fmla="*/ 415 w 415" name="T64"/>
                <a:gd fmla="*/ 0 h 413" name="T65"/>
                <a:gd fmla="*/ 415 w 415" name="T66"/>
                <a:gd fmla="*/ 20 h 4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12" w="415">
                  <a:moveTo>
                    <a:pt x="415" y="20"/>
                  </a:moveTo>
                  <a:cubicBezTo>
                    <a:pt x="410" y="21"/>
                    <a:pt x="404" y="22"/>
                    <a:pt x="397" y="24"/>
                  </a:cubicBezTo>
                  <a:cubicBezTo>
                    <a:pt x="390" y="26"/>
                    <a:pt x="384" y="28"/>
                    <a:pt x="380" y="31"/>
                  </a:cubicBezTo>
                  <a:cubicBezTo>
                    <a:pt x="373" y="35"/>
                    <a:pt x="368" y="40"/>
                    <a:pt x="364" y="47"/>
                  </a:cubicBezTo>
                  <a:cubicBezTo>
                    <a:pt x="360" y="53"/>
                    <a:pt x="356" y="60"/>
                    <a:pt x="352" y="69"/>
                  </a:cubicBezTo>
                  <a:cubicBezTo>
                    <a:pt x="339" y="99"/>
                    <a:pt x="320" y="147"/>
                    <a:pt x="295" y="211"/>
                  </a:cubicBezTo>
                  <a:cubicBezTo>
                    <a:pt x="269" y="276"/>
                    <a:pt x="242" y="343"/>
                    <a:pt x="215" y="413"/>
                  </a:cubicBezTo>
                  <a:lnTo>
                    <a:pt x="191" y="413"/>
                  </a:lnTo>
                  <a:cubicBezTo>
                    <a:pt x="164" y="339"/>
                    <a:pt x="137" y="267"/>
                    <a:pt x="111" y="199"/>
                  </a:cubicBezTo>
                  <a:cubicBezTo>
                    <a:pt x="86" y="130"/>
                    <a:pt x="68" y="83"/>
                    <a:pt x="59" y="59"/>
                  </a:cubicBezTo>
                  <a:cubicBezTo>
                    <a:pt x="57" y="53"/>
                    <a:pt x="54" y="48"/>
                    <a:pt x="50" y="44"/>
                  </a:cubicBezTo>
                  <a:cubicBezTo>
                    <a:pt x="46" y="39"/>
                    <a:pt x="41" y="35"/>
                    <a:pt x="35" y="31"/>
                  </a:cubicBezTo>
                  <a:cubicBezTo>
                    <a:pt x="30" y="28"/>
                    <a:pt x="24" y="25"/>
                    <a:pt x="17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69" y="0"/>
                  </a:lnTo>
                  <a:lnTo>
                    <a:pt x="169" y="20"/>
                  </a:lnTo>
                  <a:cubicBezTo>
                    <a:pt x="154" y="21"/>
                    <a:pt x="142" y="23"/>
                    <a:pt x="132" y="25"/>
                  </a:cubicBezTo>
                  <a:cubicBezTo>
                    <a:pt x="122" y="27"/>
                    <a:pt x="118" y="31"/>
                    <a:pt x="118" y="36"/>
                  </a:cubicBezTo>
                  <a:cubicBezTo>
                    <a:pt x="118" y="38"/>
                    <a:pt x="118" y="41"/>
                    <a:pt x="119" y="43"/>
                  </a:cubicBezTo>
                  <a:cubicBezTo>
                    <a:pt x="119" y="46"/>
                    <a:pt x="120" y="49"/>
                    <a:pt x="121" y="50"/>
                  </a:cubicBezTo>
                  <a:cubicBezTo>
                    <a:pt x="128" y="69"/>
                    <a:pt x="139" y="100"/>
                    <a:pt x="155" y="142"/>
                  </a:cubicBezTo>
                  <a:cubicBezTo>
                    <a:pt x="171" y="185"/>
                    <a:pt x="194" y="245"/>
                    <a:pt x="223" y="323"/>
                  </a:cubicBezTo>
                  <a:cubicBezTo>
                    <a:pt x="238" y="288"/>
                    <a:pt x="254" y="246"/>
                    <a:pt x="273" y="198"/>
                  </a:cubicBezTo>
                  <a:cubicBezTo>
                    <a:pt x="292" y="149"/>
                    <a:pt x="305" y="116"/>
                    <a:pt x="311" y="98"/>
                  </a:cubicBezTo>
                  <a:cubicBezTo>
                    <a:pt x="318" y="81"/>
                    <a:pt x="321" y="69"/>
                    <a:pt x="322" y="62"/>
                  </a:cubicBezTo>
                  <a:cubicBezTo>
                    <a:pt x="324" y="55"/>
                    <a:pt x="324" y="50"/>
                    <a:pt x="324" y="46"/>
                  </a:cubicBezTo>
                  <a:cubicBezTo>
                    <a:pt x="324" y="41"/>
                    <a:pt x="322" y="38"/>
                    <a:pt x="318" y="35"/>
                  </a:cubicBezTo>
                  <a:cubicBezTo>
                    <a:pt x="314" y="32"/>
                    <a:pt x="309" y="29"/>
                    <a:pt x="303" y="27"/>
                  </a:cubicBezTo>
                  <a:cubicBezTo>
                    <a:pt x="296" y="25"/>
                    <a:pt x="290" y="24"/>
                    <a:pt x="283" y="23"/>
                  </a:cubicBezTo>
                  <a:cubicBezTo>
                    <a:pt x="277" y="22"/>
                    <a:pt x="270" y="21"/>
                    <a:pt x="263" y="20"/>
                  </a:cubicBezTo>
                  <a:lnTo>
                    <a:pt x="263" y="0"/>
                  </a:lnTo>
                  <a:lnTo>
                    <a:pt x="415" y="0"/>
                  </a:lnTo>
                  <a:lnTo>
                    <a:pt x="41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6526213" y="3792538"/>
              <a:ext cx="125413" cy="147638"/>
            </a:xfrm>
            <a:custGeom>
              <a:gdLst>
                <a:gd fmla="*/ 346 w 346" name="T0"/>
                <a:gd fmla="*/ 288 h 408" name="T1"/>
                <a:gd fmla="*/ 338 w 346" name="T2"/>
                <a:gd fmla="*/ 408 h 408" name="T3"/>
                <a:gd fmla="*/ 0 w 346" name="T4"/>
                <a:gd fmla="*/ 408 h 408" name="T5"/>
                <a:gd fmla="*/ 0 w 346" name="T6"/>
                <a:gd fmla="*/ 387 h 408" name="T7"/>
                <a:gd fmla="*/ 23 w 346" name="T8"/>
                <a:gd fmla="*/ 385 h 408" name="T9"/>
                <a:gd fmla="*/ 41 w 346" name="T10"/>
                <a:gd fmla="*/ 381 h 408" name="T11"/>
                <a:gd fmla="*/ 54 w 346" name="T12"/>
                <a:gd fmla="*/ 370 h 408" name="T13"/>
                <a:gd fmla="*/ 58 w 346" name="T14"/>
                <a:gd fmla="*/ 352 h 408" name="T15"/>
                <a:gd fmla="*/ 58 w 346" name="T16"/>
                <a:gd fmla="*/ 59 h 408" name="T17"/>
                <a:gd fmla="*/ 54 w 346" name="T18"/>
                <a:gd fmla="*/ 42 h 408" name="T19"/>
                <a:gd fmla="*/ 41 w 346" name="T20"/>
                <a:gd fmla="*/ 30 h 408" name="T21"/>
                <a:gd fmla="*/ 20 w 346" name="T22"/>
                <a:gd fmla="*/ 24 h 408" name="T23"/>
                <a:gd fmla="*/ 0 w 346" name="T24"/>
                <a:gd fmla="*/ 20 h 408" name="T25"/>
                <a:gd fmla="*/ 0 w 346" name="T26"/>
                <a:gd fmla="*/ 0 h 408" name="T27"/>
                <a:gd fmla="*/ 315 w 346" name="T28"/>
                <a:gd fmla="*/ 0 h 408" name="T29"/>
                <a:gd fmla="*/ 315 w 346" name="T30"/>
                <a:gd fmla="*/ 98 h 408" name="T31"/>
                <a:gd fmla="*/ 293 w 346" name="T32"/>
                <a:gd fmla="*/ 98 h 408" name="T33"/>
                <a:gd fmla="*/ 269 w 346" name="T34"/>
                <a:gd fmla="*/ 52 h 408" name="T35"/>
                <a:gd fmla="*/ 232 w 346" name="T36"/>
                <a:gd fmla="*/ 25 h 408" name="T37"/>
                <a:gd fmla="*/ 211 w 346" name="T38"/>
                <a:gd fmla="*/ 23 h 408" name="T39"/>
                <a:gd fmla="*/ 183 w 346" name="T40"/>
                <a:gd fmla="*/ 23 h 408" name="T41"/>
                <a:gd fmla="*/ 119 w 346" name="T42"/>
                <a:gd fmla="*/ 23 h 408" name="T43"/>
                <a:gd fmla="*/ 119 w 346" name="T44"/>
                <a:gd fmla="*/ 185 h 408" name="T45"/>
                <a:gd fmla="*/ 165 w 346" name="T46"/>
                <a:gd fmla="*/ 185 h 408" name="T47"/>
                <a:gd fmla="*/ 197 w 346" name="T48"/>
                <a:gd fmla="*/ 181 h 408" name="T49"/>
                <a:gd fmla="*/ 215 w 346" name="T50"/>
                <a:gd fmla="*/ 167 h 408" name="T51"/>
                <a:gd fmla="*/ 226 w 346" name="T52"/>
                <a:gd fmla="*/ 144 h 408" name="T53"/>
                <a:gd fmla="*/ 232 w 346" name="T54"/>
                <a:gd fmla="*/ 118 h 408" name="T55"/>
                <a:gd fmla="*/ 253 w 346" name="T56"/>
                <a:gd fmla="*/ 118 h 408" name="T57"/>
                <a:gd fmla="*/ 253 w 346" name="T58"/>
                <a:gd fmla="*/ 278 h 408" name="T59"/>
                <a:gd fmla="*/ 232 w 346" name="T60"/>
                <a:gd fmla="*/ 278 h 408" name="T61"/>
                <a:gd fmla="*/ 226 w 346" name="T62"/>
                <a:gd fmla="*/ 248 h 408" name="T63"/>
                <a:gd fmla="*/ 215 w 346" name="T64"/>
                <a:gd fmla="*/ 226 h 408" name="T65"/>
                <a:gd fmla="*/ 195 w 346" name="T66"/>
                <a:gd fmla="*/ 212 h 408" name="T67"/>
                <a:gd fmla="*/ 165 w 346" name="T68"/>
                <a:gd fmla="*/ 208 h 408" name="T69"/>
                <a:gd fmla="*/ 119 w 346" name="T70"/>
                <a:gd fmla="*/ 208 h 408" name="T71"/>
                <a:gd fmla="*/ 119 w 346" name="T72"/>
                <a:gd fmla="*/ 330 h 408" name="T73"/>
                <a:gd fmla="*/ 121 w 346" name="T74"/>
                <a:gd fmla="*/ 360 h 408" name="T75"/>
                <a:gd fmla="*/ 131 w 346" name="T76"/>
                <a:gd fmla="*/ 376 h 408" name="T77"/>
                <a:gd fmla="*/ 152 w 346" name="T78"/>
                <a:gd fmla="*/ 383 h 408" name="T79"/>
                <a:gd fmla="*/ 189 w 346" name="T80"/>
                <a:gd fmla="*/ 384 h 408" name="T81"/>
                <a:gd fmla="*/ 214 w 346" name="T82"/>
                <a:gd fmla="*/ 384 h 408" name="T83"/>
                <a:gd fmla="*/ 240 w 346" name="T84"/>
                <a:gd fmla="*/ 383 h 408" name="T85"/>
                <a:gd fmla="*/ 262 w 346" name="T86"/>
                <a:gd fmla="*/ 379 h 408" name="T87"/>
                <a:gd fmla="*/ 279 w 346" name="T88"/>
                <a:gd fmla="*/ 371 h 408" name="T89"/>
                <a:gd fmla="*/ 307 w 346" name="T90"/>
                <a:gd fmla="*/ 329 h 408" name="T91"/>
                <a:gd fmla="*/ 325 w 346" name="T92"/>
                <a:gd fmla="*/ 288 h 408" name="T93"/>
                <a:gd fmla="*/ 346 w 346" name="T94"/>
                <a:gd fmla="*/ 288 h 40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8" w="346">
                  <a:moveTo>
                    <a:pt x="346" y="288"/>
                  </a:moveTo>
                  <a:lnTo>
                    <a:pt x="338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3" y="386"/>
                    <a:pt x="23" y="385"/>
                  </a:cubicBezTo>
                  <a:cubicBezTo>
                    <a:pt x="32" y="384"/>
                    <a:pt x="38" y="382"/>
                    <a:pt x="41" y="381"/>
                  </a:cubicBezTo>
                  <a:cubicBezTo>
                    <a:pt x="47" y="378"/>
                    <a:pt x="52" y="374"/>
                    <a:pt x="54" y="370"/>
                  </a:cubicBezTo>
                  <a:cubicBezTo>
                    <a:pt x="56" y="365"/>
                    <a:pt x="58" y="359"/>
                    <a:pt x="58" y="352"/>
                  </a:cubicBezTo>
                  <a:lnTo>
                    <a:pt x="58" y="59"/>
                  </a:lnTo>
                  <a:cubicBezTo>
                    <a:pt x="58" y="53"/>
                    <a:pt x="57" y="47"/>
                    <a:pt x="54" y="42"/>
                  </a:cubicBezTo>
                  <a:cubicBezTo>
                    <a:pt x="52" y="38"/>
                    <a:pt x="48" y="34"/>
                    <a:pt x="41" y="30"/>
                  </a:cubicBezTo>
                  <a:cubicBezTo>
                    <a:pt x="36" y="28"/>
                    <a:pt x="29" y="26"/>
                    <a:pt x="20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315" y="0"/>
                  </a:lnTo>
                  <a:lnTo>
                    <a:pt x="315" y="98"/>
                  </a:lnTo>
                  <a:lnTo>
                    <a:pt x="293" y="98"/>
                  </a:lnTo>
                  <a:cubicBezTo>
                    <a:pt x="290" y="84"/>
                    <a:pt x="281" y="68"/>
                    <a:pt x="269" y="52"/>
                  </a:cubicBezTo>
                  <a:cubicBezTo>
                    <a:pt x="256" y="36"/>
                    <a:pt x="244" y="27"/>
                    <a:pt x="232" y="25"/>
                  </a:cubicBezTo>
                  <a:cubicBezTo>
                    <a:pt x="226" y="24"/>
                    <a:pt x="219" y="24"/>
                    <a:pt x="211" y="23"/>
                  </a:cubicBezTo>
                  <a:cubicBezTo>
                    <a:pt x="203" y="23"/>
                    <a:pt x="193" y="23"/>
                    <a:pt x="183" y="23"/>
                  </a:cubicBezTo>
                  <a:lnTo>
                    <a:pt x="119" y="23"/>
                  </a:lnTo>
                  <a:lnTo>
                    <a:pt x="119" y="185"/>
                  </a:lnTo>
                  <a:lnTo>
                    <a:pt x="165" y="185"/>
                  </a:lnTo>
                  <a:cubicBezTo>
                    <a:pt x="180" y="185"/>
                    <a:pt x="190" y="183"/>
                    <a:pt x="197" y="181"/>
                  </a:cubicBezTo>
                  <a:cubicBezTo>
                    <a:pt x="204" y="178"/>
                    <a:pt x="210" y="173"/>
                    <a:pt x="215" y="167"/>
                  </a:cubicBezTo>
                  <a:cubicBezTo>
                    <a:pt x="219" y="161"/>
                    <a:pt x="223" y="154"/>
                    <a:pt x="226" y="144"/>
                  </a:cubicBezTo>
                  <a:cubicBezTo>
                    <a:pt x="229" y="135"/>
                    <a:pt x="231" y="126"/>
                    <a:pt x="232" y="118"/>
                  </a:cubicBezTo>
                  <a:lnTo>
                    <a:pt x="253" y="118"/>
                  </a:lnTo>
                  <a:lnTo>
                    <a:pt x="253" y="278"/>
                  </a:lnTo>
                  <a:lnTo>
                    <a:pt x="232" y="278"/>
                  </a:lnTo>
                  <a:cubicBezTo>
                    <a:pt x="231" y="268"/>
                    <a:pt x="229" y="259"/>
                    <a:pt x="226" y="248"/>
                  </a:cubicBezTo>
                  <a:cubicBezTo>
                    <a:pt x="222" y="238"/>
                    <a:pt x="219" y="231"/>
                    <a:pt x="215" y="226"/>
                  </a:cubicBezTo>
                  <a:cubicBezTo>
                    <a:pt x="209" y="219"/>
                    <a:pt x="202" y="214"/>
                    <a:pt x="195" y="212"/>
                  </a:cubicBezTo>
                  <a:cubicBezTo>
                    <a:pt x="187" y="209"/>
                    <a:pt x="177" y="208"/>
                    <a:pt x="165" y="208"/>
                  </a:cubicBezTo>
                  <a:lnTo>
                    <a:pt x="119" y="208"/>
                  </a:lnTo>
                  <a:lnTo>
                    <a:pt x="119" y="330"/>
                  </a:lnTo>
                  <a:cubicBezTo>
                    <a:pt x="119" y="343"/>
                    <a:pt x="120" y="352"/>
                    <a:pt x="121" y="360"/>
                  </a:cubicBezTo>
                  <a:cubicBezTo>
                    <a:pt x="123" y="367"/>
                    <a:pt x="126" y="372"/>
                    <a:pt x="131" y="376"/>
                  </a:cubicBezTo>
                  <a:cubicBezTo>
                    <a:pt x="136" y="379"/>
                    <a:pt x="143" y="382"/>
                    <a:pt x="152" y="383"/>
                  </a:cubicBezTo>
                  <a:cubicBezTo>
                    <a:pt x="160" y="384"/>
                    <a:pt x="173" y="384"/>
                    <a:pt x="189" y="384"/>
                  </a:cubicBezTo>
                  <a:cubicBezTo>
                    <a:pt x="195" y="384"/>
                    <a:pt x="203" y="384"/>
                    <a:pt x="214" y="384"/>
                  </a:cubicBezTo>
                  <a:cubicBezTo>
                    <a:pt x="224" y="384"/>
                    <a:pt x="233" y="384"/>
                    <a:pt x="240" y="383"/>
                  </a:cubicBezTo>
                  <a:cubicBezTo>
                    <a:pt x="247" y="382"/>
                    <a:pt x="255" y="381"/>
                    <a:pt x="262" y="379"/>
                  </a:cubicBezTo>
                  <a:cubicBezTo>
                    <a:pt x="270" y="377"/>
                    <a:pt x="276" y="374"/>
                    <a:pt x="279" y="371"/>
                  </a:cubicBezTo>
                  <a:cubicBezTo>
                    <a:pt x="288" y="361"/>
                    <a:pt x="297" y="348"/>
                    <a:pt x="307" y="329"/>
                  </a:cubicBezTo>
                  <a:cubicBezTo>
                    <a:pt x="316" y="310"/>
                    <a:pt x="322" y="296"/>
                    <a:pt x="325" y="288"/>
                  </a:cubicBezTo>
                  <a:lnTo>
                    <a:pt x="346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678613" y="3792538"/>
              <a:ext cx="142875" cy="147638"/>
            </a:xfrm>
            <a:custGeom>
              <a:gdLst>
                <a:gd fmla="*/ 397 w 397" name="T0"/>
                <a:gd fmla="*/ 408 h 408" name="T1"/>
                <a:gd fmla="*/ 288 w 397" name="T2"/>
                <a:gd fmla="*/ 408 h 408" name="T3"/>
                <a:gd fmla="*/ 222 w 397" name="T4"/>
                <a:gd fmla="*/ 309 h 408" name="T5"/>
                <a:gd fmla="*/ 158 w 397" name="T6"/>
                <a:gd fmla="*/ 223 h 408" name="T7"/>
                <a:gd fmla="*/ 116 w 397" name="T8"/>
                <a:gd fmla="*/ 223 h 408" name="T9"/>
                <a:gd fmla="*/ 116 w 397" name="T10"/>
                <a:gd fmla="*/ 352 h 408" name="T11"/>
                <a:gd fmla="*/ 119 w 397" name="T12"/>
                <a:gd fmla="*/ 370 h 408" name="T13"/>
                <a:gd fmla="*/ 133 w 397" name="T14"/>
                <a:gd fmla="*/ 382 h 408" name="T15"/>
                <a:gd fmla="*/ 151 w 397" name="T16"/>
                <a:gd fmla="*/ 385 h 408" name="T17"/>
                <a:gd fmla="*/ 173 w 397" name="T18"/>
                <a:gd fmla="*/ 387 h 408" name="T19"/>
                <a:gd fmla="*/ 173 w 397" name="T20"/>
                <a:gd fmla="*/ 408 h 408" name="T21"/>
                <a:gd fmla="*/ 0 w 397" name="T22"/>
                <a:gd fmla="*/ 408 h 408" name="T23"/>
                <a:gd fmla="*/ 0 w 397" name="T24"/>
                <a:gd fmla="*/ 387 h 408" name="T25"/>
                <a:gd fmla="*/ 20 w 397" name="T26"/>
                <a:gd fmla="*/ 385 h 408" name="T27"/>
                <a:gd fmla="*/ 38 w 397" name="T28"/>
                <a:gd fmla="*/ 382 h 408" name="T29"/>
                <a:gd fmla="*/ 51 w 397" name="T30"/>
                <a:gd fmla="*/ 371 h 408" name="T31"/>
                <a:gd fmla="*/ 55 w 397" name="T32"/>
                <a:gd fmla="*/ 352 h 408" name="T33"/>
                <a:gd fmla="*/ 55 w 397" name="T34"/>
                <a:gd fmla="*/ 58 h 408" name="T35"/>
                <a:gd fmla="*/ 52 w 397" name="T36"/>
                <a:gd fmla="*/ 40 h 408" name="T37"/>
                <a:gd fmla="*/ 38 w 397" name="T38"/>
                <a:gd fmla="*/ 28 h 408" name="T39"/>
                <a:gd fmla="*/ 20 w 397" name="T40"/>
                <a:gd fmla="*/ 23 h 408" name="T41"/>
                <a:gd fmla="*/ 0 w 397" name="T42"/>
                <a:gd fmla="*/ 20 h 408" name="T43"/>
                <a:gd fmla="*/ 0 w 397" name="T44"/>
                <a:gd fmla="*/ 0 h 408" name="T45"/>
                <a:gd fmla="*/ 188 w 397" name="T46"/>
                <a:gd fmla="*/ 0 h 408" name="T47"/>
                <a:gd fmla="*/ 237 w 397" name="T48"/>
                <a:gd fmla="*/ 5 h 408" name="T49"/>
                <a:gd fmla="*/ 278 w 397" name="T50"/>
                <a:gd fmla="*/ 22 h 408" name="T51"/>
                <a:gd fmla="*/ 306 w 397" name="T52"/>
                <a:gd fmla="*/ 52 h 408" name="T53"/>
                <a:gd fmla="*/ 317 w 397" name="T54"/>
                <a:gd fmla="*/ 97 h 408" name="T55"/>
                <a:gd fmla="*/ 310 w 397" name="T56"/>
                <a:gd fmla="*/ 139 h 408" name="T57"/>
                <a:gd fmla="*/ 289 w 397" name="T58"/>
                <a:gd fmla="*/ 170 h 408" name="T59"/>
                <a:gd fmla="*/ 258 w 397" name="T60"/>
                <a:gd fmla="*/ 192 h 408" name="T61"/>
                <a:gd fmla="*/ 218 w 397" name="T62"/>
                <a:gd fmla="*/ 207 h 408" name="T63"/>
                <a:gd fmla="*/ 268 w 397" name="T64"/>
                <a:gd fmla="*/ 274 h 408" name="T65"/>
                <a:gd fmla="*/ 317 w 397" name="T66"/>
                <a:gd fmla="*/ 340 h 408" name="T67"/>
                <a:gd fmla="*/ 340 w 397" name="T68"/>
                <a:gd fmla="*/ 366 h 408" name="T69"/>
                <a:gd fmla="*/ 360 w 397" name="T70"/>
                <a:gd fmla="*/ 379 h 408" name="T71"/>
                <a:gd fmla="*/ 379 w 397" name="T72"/>
                <a:gd fmla="*/ 385 h 408" name="T73"/>
                <a:gd fmla="*/ 397 w 397" name="T74"/>
                <a:gd fmla="*/ 387 h 408" name="T75"/>
                <a:gd fmla="*/ 397 w 397" name="T76"/>
                <a:gd fmla="*/ 408 h 408" name="T77"/>
                <a:gd fmla="*/ 246 w 397" name="T78"/>
                <a:gd fmla="*/ 104 h 408" name="T79"/>
                <a:gd fmla="*/ 225 w 397" name="T80"/>
                <a:gd fmla="*/ 45 h 408" name="T81"/>
                <a:gd fmla="*/ 165 w 397" name="T82"/>
                <a:gd fmla="*/ 23 h 408" name="T83"/>
                <a:gd fmla="*/ 116 w 397" name="T84"/>
                <a:gd fmla="*/ 23 h 408" name="T85"/>
                <a:gd fmla="*/ 116 w 397" name="T86"/>
                <a:gd fmla="*/ 198 h 408" name="T87"/>
                <a:gd fmla="*/ 154 w 397" name="T88"/>
                <a:gd fmla="*/ 198 h 408" name="T89"/>
                <a:gd fmla="*/ 220 w 397" name="T90"/>
                <a:gd fmla="*/ 173 h 408" name="T91"/>
                <a:gd fmla="*/ 246 w 397" name="T92"/>
                <a:gd fmla="*/ 104 h 40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08" w="397">
                  <a:moveTo>
                    <a:pt x="397" y="408"/>
                  </a:moveTo>
                  <a:lnTo>
                    <a:pt x="288" y="408"/>
                  </a:lnTo>
                  <a:cubicBezTo>
                    <a:pt x="263" y="370"/>
                    <a:pt x="241" y="337"/>
                    <a:pt x="222" y="309"/>
                  </a:cubicBezTo>
                  <a:cubicBezTo>
                    <a:pt x="202" y="281"/>
                    <a:pt x="181" y="252"/>
                    <a:pt x="158" y="223"/>
                  </a:cubicBezTo>
                  <a:lnTo>
                    <a:pt x="116" y="223"/>
                  </a:lnTo>
                  <a:lnTo>
                    <a:pt x="116" y="352"/>
                  </a:lnTo>
                  <a:cubicBezTo>
                    <a:pt x="116" y="359"/>
                    <a:pt x="117" y="365"/>
                    <a:pt x="119" y="370"/>
                  </a:cubicBezTo>
                  <a:cubicBezTo>
                    <a:pt x="121" y="375"/>
                    <a:pt x="126" y="379"/>
                    <a:pt x="133" y="382"/>
                  </a:cubicBezTo>
                  <a:cubicBezTo>
                    <a:pt x="136" y="383"/>
                    <a:pt x="142" y="384"/>
                    <a:pt x="151" y="385"/>
                  </a:cubicBezTo>
                  <a:cubicBezTo>
                    <a:pt x="159" y="386"/>
                    <a:pt x="167" y="387"/>
                    <a:pt x="173" y="387"/>
                  </a:cubicBezTo>
                  <a:lnTo>
                    <a:pt x="173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1" y="386"/>
                    <a:pt x="20" y="385"/>
                  </a:cubicBezTo>
                  <a:cubicBezTo>
                    <a:pt x="29" y="384"/>
                    <a:pt x="35" y="383"/>
                    <a:pt x="38" y="382"/>
                  </a:cubicBezTo>
                  <a:cubicBezTo>
                    <a:pt x="44" y="379"/>
                    <a:pt x="48" y="375"/>
                    <a:pt x="51" y="371"/>
                  </a:cubicBezTo>
                  <a:cubicBezTo>
                    <a:pt x="54" y="366"/>
                    <a:pt x="55" y="360"/>
                    <a:pt x="55" y="352"/>
                  </a:cubicBezTo>
                  <a:lnTo>
                    <a:pt x="55" y="58"/>
                  </a:lnTo>
                  <a:cubicBezTo>
                    <a:pt x="55" y="51"/>
                    <a:pt x="54" y="45"/>
                    <a:pt x="52" y="40"/>
                  </a:cubicBezTo>
                  <a:cubicBezTo>
                    <a:pt x="50" y="34"/>
                    <a:pt x="46" y="31"/>
                    <a:pt x="38" y="28"/>
                  </a:cubicBezTo>
                  <a:cubicBezTo>
                    <a:pt x="34" y="26"/>
                    <a:pt x="27" y="25"/>
                    <a:pt x="20" y="23"/>
                  </a:cubicBezTo>
                  <a:cubicBezTo>
                    <a:pt x="12" y="22"/>
                    <a:pt x="6" y="21"/>
                    <a:pt x="0" y="20"/>
                  </a:cubicBezTo>
                  <a:lnTo>
                    <a:pt x="0" y="0"/>
                  </a:lnTo>
                  <a:lnTo>
                    <a:pt x="188" y="0"/>
                  </a:lnTo>
                  <a:cubicBezTo>
                    <a:pt x="206" y="0"/>
                    <a:pt x="222" y="2"/>
                    <a:pt x="237" y="5"/>
                  </a:cubicBezTo>
                  <a:cubicBezTo>
                    <a:pt x="252" y="9"/>
                    <a:pt x="266" y="15"/>
                    <a:pt x="278" y="22"/>
                  </a:cubicBezTo>
                  <a:cubicBezTo>
                    <a:pt x="290" y="30"/>
                    <a:pt x="299" y="40"/>
                    <a:pt x="306" y="52"/>
                  </a:cubicBezTo>
                  <a:cubicBezTo>
                    <a:pt x="314" y="65"/>
                    <a:pt x="317" y="80"/>
                    <a:pt x="317" y="97"/>
                  </a:cubicBezTo>
                  <a:cubicBezTo>
                    <a:pt x="317" y="113"/>
                    <a:pt x="315" y="127"/>
                    <a:pt x="310" y="139"/>
                  </a:cubicBezTo>
                  <a:cubicBezTo>
                    <a:pt x="305" y="151"/>
                    <a:pt x="298" y="161"/>
                    <a:pt x="289" y="170"/>
                  </a:cubicBezTo>
                  <a:cubicBezTo>
                    <a:pt x="280" y="178"/>
                    <a:pt x="270" y="186"/>
                    <a:pt x="258" y="192"/>
                  </a:cubicBezTo>
                  <a:cubicBezTo>
                    <a:pt x="246" y="198"/>
                    <a:pt x="232" y="203"/>
                    <a:pt x="218" y="207"/>
                  </a:cubicBezTo>
                  <a:cubicBezTo>
                    <a:pt x="238" y="234"/>
                    <a:pt x="255" y="256"/>
                    <a:pt x="268" y="274"/>
                  </a:cubicBezTo>
                  <a:cubicBezTo>
                    <a:pt x="281" y="292"/>
                    <a:pt x="297" y="314"/>
                    <a:pt x="317" y="340"/>
                  </a:cubicBezTo>
                  <a:cubicBezTo>
                    <a:pt x="325" y="352"/>
                    <a:pt x="333" y="360"/>
                    <a:pt x="340" y="366"/>
                  </a:cubicBezTo>
                  <a:cubicBezTo>
                    <a:pt x="346" y="371"/>
                    <a:pt x="353" y="376"/>
                    <a:pt x="360" y="379"/>
                  </a:cubicBezTo>
                  <a:cubicBezTo>
                    <a:pt x="365" y="382"/>
                    <a:pt x="371" y="384"/>
                    <a:pt x="379" y="385"/>
                  </a:cubicBezTo>
                  <a:cubicBezTo>
                    <a:pt x="386" y="386"/>
                    <a:pt x="392" y="387"/>
                    <a:pt x="397" y="387"/>
                  </a:cubicBezTo>
                  <a:lnTo>
                    <a:pt x="397" y="408"/>
                  </a:lnTo>
                  <a:close/>
                  <a:moveTo>
                    <a:pt x="246" y="104"/>
                  </a:moveTo>
                  <a:cubicBezTo>
                    <a:pt x="246" y="79"/>
                    <a:pt x="239" y="59"/>
                    <a:pt x="225" y="45"/>
                  </a:cubicBezTo>
                  <a:cubicBezTo>
                    <a:pt x="211" y="31"/>
                    <a:pt x="191" y="23"/>
                    <a:pt x="165" y="23"/>
                  </a:cubicBezTo>
                  <a:lnTo>
                    <a:pt x="116" y="23"/>
                  </a:lnTo>
                  <a:lnTo>
                    <a:pt x="116" y="198"/>
                  </a:lnTo>
                  <a:lnTo>
                    <a:pt x="154" y="198"/>
                  </a:lnTo>
                  <a:cubicBezTo>
                    <a:pt x="180" y="198"/>
                    <a:pt x="202" y="190"/>
                    <a:pt x="220" y="173"/>
                  </a:cubicBezTo>
                  <a:cubicBezTo>
                    <a:pt x="237" y="156"/>
                    <a:pt x="246" y="133"/>
                    <a:pt x="24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6838951" y="3789363"/>
              <a:ext cx="100013" cy="152400"/>
            </a:xfrm>
            <a:custGeom>
              <a:gdLst>
                <a:gd fmla="*/ 255 w 280" name="T0"/>
                <a:gd fmla="*/ 230 h 425" name="T1"/>
                <a:gd fmla="*/ 274 w 280" name="T2"/>
                <a:gd fmla="*/ 261 h 425" name="T3"/>
                <a:gd fmla="*/ 280 w 280" name="T4"/>
                <a:gd fmla="*/ 301 h 425" name="T5"/>
                <a:gd fmla="*/ 240 w 280" name="T6"/>
                <a:gd fmla="*/ 390 h 425" name="T7"/>
                <a:gd fmla="*/ 141 w 280" name="T8"/>
                <a:gd fmla="*/ 425 h 425" name="T9"/>
                <a:gd fmla="*/ 86 w 280" name="T10"/>
                <a:gd fmla="*/ 417 h 425" name="T11"/>
                <a:gd fmla="*/ 39 w 280" name="T12"/>
                <a:gd fmla="*/ 396 h 425" name="T13"/>
                <a:gd fmla="*/ 27 w 280" name="T14"/>
                <a:gd fmla="*/ 417 h 425" name="T15"/>
                <a:gd fmla="*/ 4 w 280" name="T16"/>
                <a:gd fmla="*/ 417 h 425" name="T17"/>
                <a:gd fmla="*/ 0 w 280" name="T18"/>
                <a:gd fmla="*/ 277 h 425" name="T19"/>
                <a:gd fmla="*/ 23 w 280" name="T20"/>
                <a:gd fmla="*/ 277 h 425" name="T21"/>
                <a:gd fmla="*/ 40 w 280" name="T22"/>
                <a:gd fmla="*/ 324 h 425" name="T23"/>
                <a:gd fmla="*/ 65 w 280" name="T24"/>
                <a:gd fmla="*/ 363 h 425" name="T25"/>
                <a:gd fmla="*/ 100 w 280" name="T26"/>
                <a:gd fmla="*/ 390 h 425" name="T27"/>
                <a:gd fmla="*/ 146 w 280" name="T28"/>
                <a:gd fmla="*/ 400 h 425" name="T29"/>
                <a:gd fmla="*/ 181 w 280" name="T30"/>
                <a:gd fmla="*/ 395 h 425" name="T31"/>
                <a:gd fmla="*/ 205 w 280" name="T32"/>
                <a:gd fmla="*/ 380 h 425" name="T33"/>
                <a:gd fmla="*/ 219 w 280" name="T34"/>
                <a:gd fmla="*/ 358 h 425" name="T35"/>
                <a:gd fmla="*/ 223 w 280" name="T36"/>
                <a:gd fmla="*/ 329 h 425" name="T37"/>
                <a:gd fmla="*/ 209 w 280" name="T38"/>
                <a:gd fmla="*/ 283 h 425" name="T39"/>
                <a:gd fmla="*/ 168 w 280" name="T40"/>
                <a:gd fmla="*/ 251 h 425" name="T41"/>
                <a:gd fmla="*/ 126 w 280" name="T42"/>
                <a:gd fmla="*/ 234 h 425" name="T43"/>
                <a:gd fmla="*/ 84 w 280" name="T44"/>
                <a:gd fmla="*/ 217 h 425" name="T45"/>
                <a:gd fmla="*/ 30 w 280" name="T46"/>
                <a:gd fmla="*/ 177 h 425" name="T47"/>
                <a:gd fmla="*/ 11 w 280" name="T48"/>
                <a:gd fmla="*/ 111 h 425" name="T49"/>
                <a:gd fmla="*/ 21 w 280" name="T50"/>
                <a:gd fmla="*/ 68 h 425" name="T51"/>
                <a:gd fmla="*/ 48 w 280" name="T52"/>
                <a:gd fmla="*/ 32 h 425" name="T53"/>
                <a:gd fmla="*/ 87 w 280" name="T54"/>
                <a:gd fmla="*/ 8 h 425" name="T55"/>
                <a:gd fmla="*/ 134 w 280" name="T56"/>
                <a:gd fmla="*/ 0 h 425" name="T57"/>
                <a:gd fmla="*/ 185 w 280" name="T58"/>
                <a:gd fmla="*/ 8 h 425" name="T59"/>
                <a:gd fmla="*/ 226 w 280" name="T60"/>
                <a:gd fmla="*/ 29 h 425" name="T61"/>
                <a:gd fmla="*/ 237 w 280" name="T62"/>
                <a:gd fmla="*/ 9 h 425" name="T63"/>
                <a:gd fmla="*/ 260 w 280" name="T64"/>
                <a:gd fmla="*/ 9 h 425" name="T65"/>
                <a:gd fmla="*/ 263 w 280" name="T66"/>
                <a:gd fmla="*/ 144 h 425" name="T67"/>
                <a:gd fmla="*/ 239 w 280" name="T68"/>
                <a:gd fmla="*/ 144 h 425" name="T69"/>
                <a:gd fmla="*/ 225 w 280" name="T70"/>
                <a:gd fmla="*/ 100 h 425" name="T71"/>
                <a:gd fmla="*/ 205 w 280" name="T72"/>
                <a:gd fmla="*/ 61 h 425" name="T73"/>
                <a:gd fmla="*/ 174 w 280" name="T74"/>
                <a:gd fmla="*/ 35 h 425" name="T75"/>
                <a:gd fmla="*/ 131 w 280" name="T76"/>
                <a:gd fmla="*/ 25 h 425" name="T77"/>
                <a:gd fmla="*/ 84 w 280" name="T78"/>
                <a:gd fmla="*/ 42 h 425" name="T79"/>
                <a:gd fmla="*/ 65 w 280" name="T80"/>
                <a:gd fmla="*/ 85 h 425" name="T81"/>
                <a:gd fmla="*/ 77 w 280" name="T82"/>
                <a:gd fmla="*/ 129 h 425" name="T83"/>
                <a:gd fmla="*/ 113 w 280" name="T84"/>
                <a:gd fmla="*/ 158 h 425" name="T85"/>
                <a:gd fmla="*/ 154 w 280" name="T86"/>
                <a:gd fmla="*/ 175 h 425" name="T87"/>
                <a:gd fmla="*/ 194 w 280" name="T88"/>
                <a:gd fmla="*/ 191 h 425" name="T89"/>
                <a:gd fmla="*/ 227 w 280" name="T90"/>
                <a:gd fmla="*/ 208 h 425" name="T91"/>
                <a:gd fmla="*/ 255 w 280" name="T92"/>
                <a:gd fmla="*/ 230 h 42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25" w="280">
                  <a:moveTo>
                    <a:pt x="255" y="230"/>
                  </a:moveTo>
                  <a:cubicBezTo>
                    <a:pt x="263" y="239"/>
                    <a:pt x="270" y="250"/>
                    <a:pt x="274" y="261"/>
                  </a:cubicBezTo>
                  <a:cubicBezTo>
                    <a:pt x="278" y="273"/>
                    <a:pt x="280" y="286"/>
                    <a:pt x="280" y="301"/>
                  </a:cubicBezTo>
                  <a:cubicBezTo>
                    <a:pt x="280" y="337"/>
                    <a:pt x="267" y="367"/>
                    <a:pt x="240" y="390"/>
                  </a:cubicBezTo>
                  <a:cubicBezTo>
                    <a:pt x="213" y="413"/>
                    <a:pt x="180" y="425"/>
                    <a:pt x="141" y="425"/>
                  </a:cubicBezTo>
                  <a:cubicBezTo>
                    <a:pt x="123" y="425"/>
                    <a:pt x="104" y="422"/>
                    <a:pt x="86" y="417"/>
                  </a:cubicBezTo>
                  <a:cubicBezTo>
                    <a:pt x="68" y="411"/>
                    <a:pt x="52" y="404"/>
                    <a:pt x="39" y="396"/>
                  </a:cubicBezTo>
                  <a:lnTo>
                    <a:pt x="27" y="417"/>
                  </a:lnTo>
                  <a:lnTo>
                    <a:pt x="4" y="417"/>
                  </a:lnTo>
                  <a:lnTo>
                    <a:pt x="0" y="277"/>
                  </a:lnTo>
                  <a:lnTo>
                    <a:pt x="23" y="277"/>
                  </a:lnTo>
                  <a:cubicBezTo>
                    <a:pt x="28" y="295"/>
                    <a:pt x="33" y="310"/>
                    <a:pt x="40" y="324"/>
                  </a:cubicBezTo>
                  <a:cubicBezTo>
                    <a:pt x="46" y="338"/>
                    <a:pt x="55" y="351"/>
                    <a:pt x="65" y="363"/>
                  </a:cubicBezTo>
                  <a:cubicBezTo>
                    <a:pt x="75" y="374"/>
                    <a:pt x="87" y="383"/>
                    <a:pt x="100" y="390"/>
                  </a:cubicBezTo>
                  <a:cubicBezTo>
                    <a:pt x="113" y="397"/>
                    <a:pt x="129" y="400"/>
                    <a:pt x="146" y="400"/>
                  </a:cubicBezTo>
                  <a:cubicBezTo>
                    <a:pt x="160" y="400"/>
                    <a:pt x="171" y="398"/>
                    <a:pt x="181" y="395"/>
                  </a:cubicBezTo>
                  <a:cubicBezTo>
                    <a:pt x="191" y="391"/>
                    <a:pt x="199" y="387"/>
                    <a:pt x="205" y="380"/>
                  </a:cubicBezTo>
                  <a:cubicBezTo>
                    <a:pt x="211" y="374"/>
                    <a:pt x="216" y="367"/>
                    <a:pt x="219" y="358"/>
                  </a:cubicBezTo>
                  <a:cubicBezTo>
                    <a:pt x="222" y="349"/>
                    <a:pt x="223" y="340"/>
                    <a:pt x="223" y="329"/>
                  </a:cubicBezTo>
                  <a:cubicBezTo>
                    <a:pt x="223" y="312"/>
                    <a:pt x="219" y="297"/>
                    <a:pt x="209" y="283"/>
                  </a:cubicBezTo>
                  <a:cubicBezTo>
                    <a:pt x="200" y="269"/>
                    <a:pt x="187" y="258"/>
                    <a:pt x="168" y="251"/>
                  </a:cubicBezTo>
                  <a:cubicBezTo>
                    <a:pt x="156" y="246"/>
                    <a:pt x="142" y="241"/>
                    <a:pt x="126" y="234"/>
                  </a:cubicBezTo>
                  <a:cubicBezTo>
                    <a:pt x="110" y="228"/>
                    <a:pt x="96" y="223"/>
                    <a:pt x="84" y="217"/>
                  </a:cubicBezTo>
                  <a:cubicBezTo>
                    <a:pt x="61" y="207"/>
                    <a:pt x="43" y="193"/>
                    <a:pt x="30" y="177"/>
                  </a:cubicBezTo>
                  <a:cubicBezTo>
                    <a:pt x="18" y="160"/>
                    <a:pt x="11" y="138"/>
                    <a:pt x="11" y="111"/>
                  </a:cubicBezTo>
                  <a:cubicBezTo>
                    <a:pt x="11" y="96"/>
                    <a:pt x="14" y="81"/>
                    <a:pt x="21" y="68"/>
                  </a:cubicBezTo>
                  <a:cubicBezTo>
                    <a:pt x="27" y="54"/>
                    <a:pt x="36" y="42"/>
                    <a:pt x="48" y="32"/>
                  </a:cubicBezTo>
                  <a:cubicBezTo>
                    <a:pt x="59" y="22"/>
                    <a:pt x="72" y="14"/>
                    <a:pt x="87" y="8"/>
                  </a:cubicBezTo>
                  <a:cubicBezTo>
                    <a:pt x="102" y="3"/>
                    <a:pt x="118" y="0"/>
                    <a:pt x="134" y="0"/>
                  </a:cubicBezTo>
                  <a:cubicBezTo>
                    <a:pt x="153" y="0"/>
                    <a:pt x="170" y="3"/>
                    <a:pt x="185" y="8"/>
                  </a:cubicBezTo>
                  <a:cubicBezTo>
                    <a:pt x="200" y="14"/>
                    <a:pt x="213" y="21"/>
                    <a:pt x="226" y="29"/>
                  </a:cubicBezTo>
                  <a:lnTo>
                    <a:pt x="237" y="9"/>
                  </a:lnTo>
                  <a:lnTo>
                    <a:pt x="260" y="9"/>
                  </a:lnTo>
                  <a:lnTo>
                    <a:pt x="263" y="144"/>
                  </a:lnTo>
                  <a:lnTo>
                    <a:pt x="239" y="144"/>
                  </a:lnTo>
                  <a:cubicBezTo>
                    <a:pt x="235" y="129"/>
                    <a:pt x="230" y="114"/>
                    <a:pt x="225" y="100"/>
                  </a:cubicBezTo>
                  <a:cubicBezTo>
                    <a:pt x="220" y="86"/>
                    <a:pt x="213" y="73"/>
                    <a:pt x="205" y="61"/>
                  </a:cubicBezTo>
                  <a:cubicBezTo>
                    <a:pt x="196" y="50"/>
                    <a:pt x="186" y="41"/>
                    <a:pt x="174" y="35"/>
                  </a:cubicBezTo>
                  <a:cubicBezTo>
                    <a:pt x="163" y="28"/>
                    <a:pt x="148" y="25"/>
                    <a:pt x="131" y="25"/>
                  </a:cubicBezTo>
                  <a:cubicBezTo>
                    <a:pt x="113" y="25"/>
                    <a:pt x="97" y="31"/>
                    <a:pt x="84" y="42"/>
                  </a:cubicBezTo>
                  <a:cubicBezTo>
                    <a:pt x="71" y="54"/>
                    <a:pt x="65" y="68"/>
                    <a:pt x="65" y="85"/>
                  </a:cubicBezTo>
                  <a:cubicBezTo>
                    <a:pt x="65" y="103"/>
                    <a:pt x="69" y="117"/>
                    <a:pt x="77" y="129"/>
                  </a:cubicBezTo>
                  <a:cubicBezTo>
                    <a:pt x="85" y="141"/>
                    <a:pt x="97" y="150"/>
                    <a:pt x="113" y="158"/>
                  </a:cubicBezTo>
                  <a:cubicBezTo>
                    <a:pt x="127" y="164"/>
                    <a:pt x="141" y="170"/>
                    <a:pt x="154" y="175"/>
                  </a:cubicBezTo>
                  <a:cubicBezTo>
                    <a:pt x="168" y="180"/>
                    <a:pt x="181" y="185"/>
                    <a:pt x="194" y="191"/>
                  </a:cubicBezTo>
                  <a:cubicBezTo>
                    <a:pt x="205" y="196"/>
                    <a:pt x="216" y="201"/>
                    <a:pt x="227" y="208"/>
                  </a:cubicBezTo>
                  <a:cubicBezTo>
                    <a:pt x="237" y="214"/>
                    <a:pt x="247" y="221"/>
                    <a:pt x="255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6967538" y="3792538"/>
              <a:ext cx="66675" cy="147638"/>
            </a:xfrm>
            <a:custGeom>
              <a:gdLst>
                <a:gd fmla="*/ 184 w 184" name="T0"/>
                <a:gd fmla="*/ 408 h 408" name="T1"/>
                <a:gd fmla="*/ 0 w 184" name="T2"/>
                <a:gd fmla="*/ 408 h 408" name="T3"/>
                <a:gd fmla="*/ 0 w 184" name="T4"/>
                <a:gd fmla="*/ 387 h 408" name="T5"/>
                <a:gd fmla="*/ 23 w 184" name="T6"/>
                <a:gd fmla="*/ 386 h 408" name="T7"/>
                <a:gd fmla="*/ 43 w 184" name="T8"/>
                <a:gd fmla="*/ 382 h 408" name="T9"/>
                <a:gd fmla="*/ 57 w 184" name="T10"/>
                <a:gd fmla="*/ 372 h 408" name="T11"/>
                <a:gd fmla="*/ 61 w 184" name="T12"/>
                <a:gd fmla="*/ 354 h 408" name="T13"/>
                <a:gd fmla="*/ 61 w 184" name="T14"/>
                <a:gd fmla="*/ 59 h 408" name="T15"/>
                <a:gd fmla="*/ 58 w 184" name="T16"/>
                <a:gd fmla="*/ 42 h 408" name="T17"/>
                <a:gd fmla="*/ 43 w 184" name="T18"/>
                <a:gd fmla="*/ 30 h 408" name="T19"/>
                <a:gd fmla="*/ 22 w 184" name="T20"/>
                <a:gd fmla="*/ 24 h 408" name="T21"/>
                <a:gd fmla="*/ 0 w 184" name="T22"/>
                <a:gd fmla="*/ 20 h 408" name="T23"/>
                <a:gd fmla="*/ 0 w 184" name="T24"/>
                <a:gd fmla="*/ 0 h 408" name="T25"/>
                <a:gd fmla="*/ 184 w 184" name="T26"/>
                <a:gd fmla="*/ 0 h 408" name="T27"/>
                <a:gd fmla="*/ 184 w 184" name="T28"/>
                <a:gd fmla="*/ 20 h 408" name="T29"/>
                <a:gd fmla="*/ 163 w 184" name="T30"/>
                <a:gd fmla="*/ 23 h 408" name="T31"/>
                <a:gd fmla="*/ 141 w 184" name="T32"/>
                <a:gd fmla="*/ 27 h 408" name="T33"/>
                <a:gd fmla="*/ 126 w 184" name="T34"/>
                <a:gd fmla="*/ 39 h 408" name="T35"/>
                <a:gd fmla="*/ 123 w 184" name="T36"/>
                <a:gd fmla="*/ 56 h 408" name="T37"/>
                <a:gd fmla="*/ 123 w 184" name="T38"/>
                <a:gd fmla="*/ 351 h 408" name="T39"/>
                <a:gd fmla="*/ 127 w 184" name="T40"/>
                <a:gd fmla="*/ 368 h 408" name="T41"/>
                <a:gd fmla="*/ 141 w 184" name="T42"/>
                <a:gd fmla="*/ 379 h 408" name="T43"/>
                <a:gd fmla="*/ 161 w 184" name="T44"/>
                <a:gd fmla="*/ 384 h 408" name="T45"/>
                <a:gd fmla="*/ 184 w 184" name="T46"/>
                <a:gd fmla="*/ 387 h 408" name="T47"/>
                <a:gd fmla="*/ 184 w 184" name="T48"/>
                <a:gd fmla="*/ 408 h 40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8" w="184">
                  <a:moveTo>
                    <a:pt x="184" y="408"/>
                  </a:move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3" y="386"/>
                    <a:pt x="23" y="386"/>
                  </a:cubicBezTo>
                  <a:cubicBezTo>
                    <a:pt x="32" y="385"/>
                    <a:pt x="39" y="384"/>
                    <a:pt x="43" y="382"/>
                  </a:cubicBezTo>
                  <a:cubicBezTo>
                    <a:pt x="50" y="380"/>
                    <a:pt x="54" y="376"/>
                    <a:pt x="57" y="372"/>
                  </a:cubicBezTo>
                  <a:cubicBezTo>
                    <a:pt x="60" y="368"/>
                    <a:pt x="61" y="362"/>
                    <a:pt x="61" y="354"/>
                  </a:cubicBezTo>
                  <a:lnTo>
                    <a:pt x="61" y="59"/>
                  </a:lnTo>
                  <a:cubicBezTo>
                    <a:pt x="61" y="52"/>
                    <a:pt x="60" y="46"/>
                    <a:pt x="58" y="42"/>
                  </a:cubicBezTo>
                  <a:cubicBezTo>
                    <a:pt x="56" y="37"/>
                    <a:pt x="51" y="34"/>
                    <a:pt x="43" y="30"/>
                  </a:cubicBezTo>
                  <a:cubicBezTo>
                    <a:pt x="38" y="28"/>
                    <a:pt x="30" y="26"/>
                    <a:pt x="22" y="24"/>
                  </a:cubicBezTo>
                  <a:cubicBezTo>
                    <a:pt x="13" y="22"/>
                    <a:pt x="6" y="21"/>
                    <a:pt x="0" y="20"/>
                  </a:cubicBezTo>
                  <a:lnTo>
                    <a:pt x="0" y="0"/>
                  </a:lnTo>
                  <a:lnTo>
                    <a:pt x="184" y="0"/>
                  </a:lnTo>
                  <a:lnTo>
                    <a:pt x="184" y="20"/>
                  </a:lnTo>
                  <a:cubicBezTo>
                    <a:pt x="178" y="21"/>
                    <a:pt x="171" y="21"/>
                    <a:pt x="163" y="23"/>
                  </a:cubicBezTo>
                  <a:cubicBezTo>
                    <a:pt x="154" y="24"/>
                    <a:pt x="147" y="25"/>
                    <a:pt x="141" y="27"/>
                  </a:cubicBezTo>
                  <a:cubicBezTo>
                    <a:pt x="134" y="30"/>
                    <a:pt x="129" y="33"/>
                    <a:pt x="126" y="39"/>
                  </a:cubicBezTo>
                  <a:cubicBezTo>
                    <a:pt x="124" y="44"/>
                    <a:pt x="123" y="49"/>
                    <a:pt x="123" y="56"/>
                  </a:cubicBezTo>
                  <a:lnTo>
                    <a:pt x="123" y="351"/>
                  </a:lnTo>
                  <a:cubicBezTo>
                    <a:pt x="123" y="357"/>
                    <a:pt x="124" y="363"/>
                    <a:pt x="127" y="368"/>
                  </a:cubicBezTo>
                  <a:cubicBezTo>
                    <a:pt x="130" y="373"/>
                    <a:pt x="134" y="376"/>
                    <a:pt x="141" y="379"/>
                  </a:cubicBezTo>
                  <a:cubicBezTo>
                    <a:pt x="145" y="381"/>
                    <a:pt x="152" y="383"/>
                    <a:pt x="161" y="384"/>
                  </a:cubicBezTo>
                  <a:cubicBezTo>
                    <a:pt x="170" y="386"/>
                    <a:pt x="178" y="387"/>
                    <a:pt x="184" y="387"/>
                  </a:cubicBezTo>
                  <a:lnTo>
                    <a:pt x="184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7054851" y="3792538"/>
              <a:ext cx="128588" cy="147638"/>
            </a:xfrm>
            <a:custGeom>
              <a:gdLst>
                <a:gd fmla="*/ 355 w 355" name="T0"/>
                <a:gd fmla="*/ 111 h 408" name="T1"/>
                <a:gd fmla="*/ 335 w 355" name="T2"/>
                <a:gd fmla="*/ 111 h 408" name="T3"/>
                <a:gd fmla="*/ 326 w 355" name="T4"/>
                <a:gd fmla="*/ 86 h 408" name="T5"/>
                <a:gd fmla="*/ 311 w 355" name="T6"/>
                <a:gd fmla="*/ 59 h 408" name="T7"/>
                <a:gd fmla="*/ 292 w 355" name="T8"/>
                <a:gd fmla="*/ 36 h 408" name="T9"/>
                <a:gd fmla="*/ 272 w 355" name="T10"/>
                <a:gd fmla="*/ 25 h 408" name="T11"/>
                <a:gd fmla="*/ 250 w 355" name="T12"/>
                <a:gd fmla="*/ 23 h 408" name="T13"/>
                <a:gd fmla="*/ 225 w 355" name="T14"/>
                <a:gd fmla="*/ 22 h 408" name="T15"/>
                <a:gd fmla="*/ 208 w 355" name="T16"/>
                <a:gd fmla="*/ 22 h 408" name="T17"/>
                <a:gd fmla="*/ 208 w 355" name="T18"/>
                <a:gd fmla="*/ 349 h 408" name="T19"/>
                <a:gd fmla="*/ 212 w 355" name="T20"/>
                <a:gd fmla="*/ 366 h 408" name="T21"/>
                <a:gd fmla="*/ 226 w 355" name="T22"/>
                <a:gd fmla="*/ 378 h 408" name="T23"/>
                <a:gd fmla="*/ 248 w 355" name="T24"/>
                <a:gd fmla="*/ 384 h 408" name="T25"/>
                <a:gd fmla="*/ 274 w 355" name="T26"/>
                <a:gd fmla="*/ 387 h 408" name="T27"/>
                <a:gd fmla="*/ 274 w 355" name="T28"/>
                <a:gd fmla="*/ 408 h 408" name="T29"/>
                <a:gd fmla="*/ 81 w 355" name="T30"/>
                <a:gd fmla="*/ 408 h 408" name="T31"/>
                <a:gd fmla="*/ 81 w 355" name="T32"/>
                <a:gd fmla="*/ 387 h 408" name="T33"/>
                <a:gd fmla="*/ 106 w 355" name="T34"/>
                <a:gd fmla="*/ 385 h 408" name="T35"/>
                <a:gd fmla="*/ 129 w 355" name="T36"/>
                <a:gd fmla="*/ 381 h 408" name="T37"/>
                <a:gd fmla="*/ 143 w 355" name="T38"/>
                <a:gd fmla="*/ 370 h 408" name="T39"/>
                <a:gd fmla="*/ 147 w 355" name="T40"/>
                <a:gd fmla="*/ 351 h 408" name="T41"/>
                <a:gd fmla="*/ 147 w 355" name="T42"/>
                <a:gd fmla="*/ 22 h 408" name="T43"/>
                <a:gd fmla="*/ 130 w 355" name="T44"/>
                <a:gd fmla="*/ 22 h 408" name="T45"/>
                <a:gd fmla="*/ 108 w 355" name="T46"/>
                <a:gd fmla="*/ 23 h 408" name="T47"/>
                <a:gd fmla="*/ 83 w 355" name="T48"/>
                <a:gd fmla="*/ 25 h 408" name="T49"/>
                <a:gd fmla="*/ 63 w 355" name="T50"/>
                <a:gd fmla="*/ 36 h 408" name="T51"/>
                <a:gd fmla="*/ 44 w 355" name="T52"/>
                <a:gd fmla="*/ 59 h 408" name="T53"/>
                <a:gd fmla="*/ 29 w 355" name="T54"/>
                <a:gd fmla="*/ 87 h 408" name="T55"/>
                <a:gd fmla="*/ 20 w 355" name="T56"/>
                <a:gd fmla="*/ 111 h 408" name="T57"/>
                <a:gd fmla="*/ 0 w 355" name="T58"/>
                <a:gd fmla="*/ 111 h 408" name="T59"/>
                <a:gd fmla="*/ 0 w 355" name="T60"/>
                <a:gd fmla="*/ 0 h 408" name="T61"/>
                <a:gd fmla="*/ 355 w 355" name="T62"/>
                <a:gd fmla="*/ 0 h 408" name="T63"/>
                <a:gd fmla="*/ 355 w 355" name="T64"/>
                <a:gd fmla="*/ 111 h 40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08" w="355">
                  <a:moveTo>
                    <a:pt x="355" y="111"/>
                  </a:moveTo>
                  <a:lnTo>
                    <a:pt x="335" y="111"/>
                  </a:lnTo>
                  <a:cubicBezTo>
                    <a:pt x="333" y="104"/>
                    <a:pt x="330" y="96"/>
                    <a:pt x="326" y="86"/>
                  </a:cubicBezTo>
                  <a:cubicBezTo>
                    <a:pt x="321" y="77"/>
                    <a:pt x="316" y="68"/>
                    <a:pt x="311" y="59"/>
                  </a:cubicBezTo>
                  <a:cubicBezTo>
                    <a:pt x="305" y="50"/>
                    <a:pt x="299" y="43"/>
                    <a:pt x="292" y="36"/>
                  </a:cubicBezTo>
                  <a:cubicBezTo>
                    <a:pt x="285" y="29"/>
                    <a:pt x="279" y="26"/>
                    <a:pt x="272" y="25"/>
                  </a:cubicBezTo>
                  <a:cubicBezTo>
                    <a:pt x="266" y="24"/>
                    <a:pt x="259" y="23"/>
                    <a:pt x="250" y="23"/>
                  </a:cubicBezTo>
                  <a:cubicBezTo>
                    <a:pt x="241" y="23"/>
                    <a:pt x="233" y="22"/>
                    <a:pt x="225" y="22"/>
                  </a:cubicBezTo>
                  <a:lnTo>
                    <a:pt x="208" y="22"/>
                  </a:lnTo>
                  <a:lnTo>
                    <a:pt x="208" y="349"/>
                  </a:lnTo>
                  <a:cubicBezTo>
                    <a:pt x="208" y="355"/>
                    <a:pt x="210" y="361"/>
                    <a:pt x="212" y="366"/>
                  </a:cubicBezTo>
                  <a:cubicBezTo>
                    <a:pt x="215" y="371"/>
                    <a:pt x="220" y="375"/>
                    <a:pt x="226" y="378"/>
                  </a:cubicBezTo>
                  <a:cubicBezTo>
                    <a:pt x="230" y="380"/>
                    <a:pt x="237" y="381"/>
                    <a:pt x="248" y="384"/>
                  </a:cubicBezTo>
                  <a:cubicBezTo>
                    <a:pt x="259" y="386"/>
                    <a:pt x="268" y="387"/>
                    <a:pt x="274" y="387"/>
                  </a:cubicBezTo>
                  <a:lnTo>
                    <a:pt x="274" y="408"/>
                  </a:lnTo>
                  <a:lnTo>
                    <a:pt x="81" y="408"/>
                  </a:lnTo>
                  <a:lnTo>
                    <a:pt x="81" y="387"/>
                  </a:lnTo>
                  <a:cubicBezTo>
                    <a:pt x="87" y="387"/>
                    <a:pt x="95" y="386"/>
                    <a:pt x="106" y="385"/>
                  </a:cubicBezTo>
                  <a:cubicBezTo>
                    <a:pt x="117" y="384"/>
                    <a:pt x="124" y="382"/>
                    <a:pt x="129" y="381"/>
                  </a:cubicBezTo>
                  <a:cubicBezTo>
                    <a:pt x="135" y="378"/>
                    <a:pt x="140" y="375"/>
                    <a:pt x="143" y="370"/>
                  </a:cubicBezTo>
                  <a:cubicBezTo>
                    <a:pt x="146" y="365"/>
                    <a:pt x="147" y="359"/>
                    <a:pt x="147" y="351"/>
                  </a:cubicBezTo>
                  <a:lnTo>
                    <a:pt x="147" y="22"/>
                  </a:lnTo>
                  <a:lnTo>
                    <a:pt x="130" y="22"/>
                  </a:lnTo>
                  <a:cubicBezTo>
                    <a:pt x="124" y="22"/>
                    <a:pt x="117" y="23"/>
                    <a:pt x="108" y="23"/>
                  </a:cubicBezTo>
                  <a:cubicBezTo>
                    <a:pt x="99" y="23"/>
                    <a:pt x="91" y="24"/>
                    <a:pt x="83" y="25"/>
                  </a:cubicBezTo>
                  <a:cubicBezTo>
                    <a:pt x="77" y="26"/>
                    <a:pt x="70" y="29"/>
                    <a:pt x="63" y="36"/>
                  </a:cubicBezTo>
                  <a:cubicBezTo>
                    <a:pt x="57" y="43"/>
                    <a:pt x="50" y="51"/>
                    <a:pt x="44" y="59"/>
                  </a:cubicBezTo>
                  <a:cubicBezTo>
                    <a:pt x="39" y="68"/>
                    <a:pt x="34" y="77"/>
                    <a:pt x="29" y="87"/>
                  </a:cubicBezTo>
                  <a:cubicBezTo>
                    <a:pt x="25" y="96"/>
                    <a:pt x="22" y="104"/>
                    <a:pt x="20" y="111"/>
                  </a:cubicBezTo>
                  <a:lnTo>
                    <a:pt x="0" y="111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192963" y="3792538"/>
              <a:ext cx="139700" cy="147638"/>
            </a:xfrm>
            <a:custGeom>
              <a:gdLst>
                <a:gd fmla="*/ 390 w 390" name="T0"/>
                <a:gd fmla="*/ 20 h 408" name="T1"/>
                <a:gd fmla="*/ 374 w 390" name="T2"/>
                <a:gd fmla="*/ 24 h 408" name="T3"/>
                <a:gd fmla="*/ 359 w 390" name="T4"/>
                <a:gd fmla="*/ 31 h 408" name="T5"/>
                <a:gd fmla="*/ 344 w 390" name="T6"/>
                <a:gd fmla="*/ 42 h 408" name="T7"/>
                <a:gd fmla="*/ 329 w 390" name="T8"/>
                <a:gd fmla="*/ 62 h 408" name="T9"/>
                <a:gd fmla="*/ 287 w 390" name="T10"/>
                <a:gd fmla="*/ 126 h 408" name="T11"/>
                <a:gd fmla="*/ 240 w 390" name="T12"/>
                <a:gd fmla="*/ 208 h 408" name="T13"/>
                <a:gd fmla="*/ 226 w 390" name="T14"/>
                <a:gd fmla="*/ 238 h 408" name="T15"/>
                <a:gd fmla="*/ 222 w 390" name="T16"/>
                <a:gd fmla="*/ 270 h 408" name="T17"/>
                <a:gd fmla="*/ 222 w 390" name="T18"/>
                <a:gd fmla="*/ 348 h 408" name="T19"/>
                <a:gd fmla="*/ 226 w 390" name="T20"/>
                <a:gd fmla="*/ 366 h 408" name="T21"/>
                <a:gd fmla="*/ 241 w 390" name="T22"/>
                <a:gd fmla="*/ 378 h 408" name="T23"/>
                <a:gd fmla="*/ 262 w 390" name="T24"/>
                <a:gd fmla="*/ 384 h 408" name="T25"/>
                <a:gd fmla="*/ 287 w 390" name="T26"/>
                <a:gd fmla="*/ 387 h 408" name="T27"/>
                <a:gd fmla="*/ 287 w 390" name="T28"/>
                <a:gd fmla="*/ 408 h 408" name="T29"/>
                <a:gd fmla="*/ 96 w 390" name="T30"/>
                <a:gd fmla="*/ 408 h 408" name="T31"/>
                <a:gd fmla="*/ 96 w 390" name="T32"/>
                <a:gd fmla="*/ 387 h 408" name="T33"/>
                <a:gd fmla="*/ 120 w 390" name="T34"/>
                <a:gd fmla="*/ 385 h 408" name="T35"/>
                <a:gd fmla="*/ 143 w 390" name="T36"/>
                <a:gd fmla="*/ 381 h 408" name="T37"/>
                <a:gd fmla="*/ 157 w 390" name="T38"/>
                <a:gd fmla="*/ 369 h 408" name="T39"/>
                <a:gd fmla="*/ 161 w 390" name="T40"/>
                <a:gd fmla="*/ 351 h 408" name="T41"/>
                <a:gd fmla="*/ 161 w 390" name="T42"/>
                <a:gd fmla="*/ 252 h 408" name="T43"/>
                <a:gd fmla="*/ 155 w 390" name="T44"/>
                <a:gd fmla="*/ 235 h 408" name="T45"/>
                <a:gd fmla="*/ 142 w 390" name="T46"/>
                <a:gd fmla="*/ 208 h 408" name="T47"/>
                <a:gd fmla="*/ 104 w 390" name="T48"/>
                <a:gd fmla="*/ 136 h 408" name="T49"/>
                <a:gd fmla="*/ 67 w 390" name="T50"/>
                <a:gd fmla="*/ 69 h 408" name="T51"/>
                <a:gd fmla="*/ 50 w 390" name="T52"/>
                <a:gd fmla="*/ 45 h 408" name="T53"/>
                <a:gd fmla="*/ 34 w 390" name="T54"/>
                <a:gd fmla="*/ 30 h 408" name="T55"/>
                <a:gd fmla="*/ 17 w 390" name="T56"/>
                <a:gd fmla="*/ 23 h 408" name="T57"/>
                <a:gd fmla="*/ 0 w 390" name="T58"/>
                <a:gd fmla="*/ 20 h 408" name="T59"/>
                <a:gd fmla="*/ 0 w 390" name="T60"/>
                <a:gd fmla="*/ 0 h 408" name="T61"/>
                <a:gd fmla="*/ 174 w 390" name="T62"/>
                <a:gd fmla="*/ 0 h 408" name="T63"/>
                <a:gd fmla="*/ 174 w 390" name="T64"/>
                <a:gd fmla="*/ 20 h 408" name="T65"/>
                <a:gd fmla="*/ 132 w 390" name="T66"/>
                <a:gd fmla="*/ 24 h 408" name="T67"/>
                <a:gd fmla="*/ 120 w 390" name="T68"/>
                <a:gd fmla="*/ 34 h 408" name="T69"/>
                <a:gd fmla="*/ 122 w 390" name="T70"/>
                <a:gd fmla="*/ 40 h 408" name="T71"/>
                <a:gd fmla="*/ 127 w 390" name="T72"/>
                <a:gd fmla="*/ 51 h 408" name="T73"/>
                <a:gd fmla="*/ 136 w 390" name="T74"/>
                <a:gd fmla="*/ 68 h 408" name="T75"/>
                <a:gd fmla="*/ 145 w 390" name="T76"/>
                <a:gd fmla="*/ 87 h 408" name="T77"/>
                <a:gd fmla="*/ 173 w 390" name="T78"/>
                <a:gd fmla="*/ 138 h 408" name="T79"/>
                <a:gd fmla="*/ 210 w 390" name="T80"/>
                <a:gd fmla="*/ 204 h 408" name="T81"/>
                <a:gd fmla="*/ 279 w 390" name="T82"/>
                <a:gd fmla="*/ 91 h 408" name="T83"/>
                <a:gd fmla="*/ 302 w 390" name="T84"/>
                <a:gd fmla="*/ 42 h 408" name="T85"/>
                <a:gd fmla="*/ 297 w 390" name="T86"/>
                <a:gd fmla="*/ 31 h 408" name="T87"/>
                <a:gd fmla="*/ 284 w 390" name="T88"/>
                <a:gd fmla="*/ 25 h 408" name="T89"/>
                <a:gd fmla="*/ 266 w 390" name="T90"/>
                <a:gd fmla="*/ 22 h 408" name="T91"/>
                <a:gd fmla="*/ 248 w 390" name="T92"/>
                <a:gd fmla="*/ 20 h 408" name="T93"/>
                <a:gd fmla="*/ 248 w 390" name="T94"/>
                <a:gd fmla="*/ 0 h 408" name="T95"/>
                <a:gd fmla="*/ 390 w 390" name="T96"/>
                <a:gd fmla="*/ 0 h 408" name="T97"/>
                <a:gd fmla="*/ 390 w 390" name="T98"/>
                <a:gd fmla="*/ 20 h 40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08" w="390">
                  <a:moveTo>
                    <a:pt x="390" y="20"/>
                  </a:moveTo>
                  <a:cubicBezTo>
                    <a:pt x="387" y="21"/>
                    <a:pt x="382" y="22"/>
                    <a:pt x="374" y="24"/>
                  </a:cubicBezTo>
                  <a:cubicBezTo>
                    <a:pt x="367" y="27"/>
                    <a:pt x="362" y="29"/>
                    <a:pt x="359" y="31"/>
                  </a:cubicBezTo>
                  <a:cubicBezTo>
                    <a:pt x="352" y="36"/>
                    <a:pt x="347" y="39"/>
                    <a:pt x="344" y="42"/>
                  </a:cubicBezTo>
                  <a:cubicBezTo>
                    <a:pt x="341" y="44"/>
                    <a:pt x="336" y="51"/>
                    <a:pt x="329" y="62"/>
                  </a:cubicBezTo>
                  <a:cubicBezTo>
                    <a:pt x="313" y="83"/>
                    <a:pt x="300" y="104"/>
                    <a:pt x="287" y="126"/>
                  </a:cubicBezTo>
                  <a:cubicBezTo>
                    <a:pt x="274" y="147"/>
                    <a:pt x="259" y="175"/>
                    <a:pt x="240" y="208"/>
                  </a:cubicBezTo>
                  <a:cubicBezTo>
                    <a:pt x="233" y="220"/>
                    <a:pt x="228" y="230"/>
                    <a:pt x="226" y="238"/>
                  </a:cubicBezTo>
                  <a:cubicBezTo>
                    <a:pt x="223" y="245"/>
                    <a:pt x="222" y="256"/>
                    <a:pt x="222" y="270"/>
                  </a:cubicBezTo>
                  <a:lnTo>
                    <a:pt x="222" y="348"/>
                  </a:lnTo>
                  <a:cubicBezTo>
                    <a:pt x="222" y="355"/>
                    <a:pt x="224" y="361"/>
                    <a:pt x="226" y="366"/>
                  </a:cubicBezTo>
                  <a:cubicBezTo>
                    <a:pt x="229" y="371"/>
                    <a:pt x="234" y="375"/>
                    <a:pt x="241" y="378"/>
                  </a:cubicBezTo>
                  <a:cubicBezTo>
                    <a:pt x="245" y="380"/>
                    <a:pt x="252" y="382"/>
                    <a:pt x="262" y="384"/>
                  </a:cubicBezTo>
                  <a:cubicBezTo>
                    <a:pt x="272" y="386"/>
                    <a:pt x="281" y="387"/>
                    <a:pt x="287" y="387"/>
                  </a:cubicBezTo>
                  <a:lnTo>
                    <a:pt x="287" y="408"/>
                  </a:lnTo>
                  <a:lnTo>
                    <a:pt x="96" y="408"/>
                  </a:lnTo>
                  <a:lnTo>
                    <a:pt x="96" y="387"/>
                  </a:lnTo>
                  <a:cubicBezTo>
                    <a:pt x="102" y="387"/>
                    <a:pt x="110" y="386"/>
                    <a:pt x="120" y="385"/>
                  </a:cubicBezTo>
                  <a:cubicBezTo>
                    <a:pt x="131" y="384"/>
                    <a:pt x="139" y="383"/>
                    <a:pt x="143" y="381"/>
                  </a:cubicBezTo>
                  <a:cubicBezTo>
                    <a:pt x="150" y="378"/>
                    <a:pt x="155" y="374"/>
                    <a:pt x="157" y="369"/>
                  </a:cubicBezTo>
                  <a:cubicBezTo>
                    <a:pt x="160" y="364"/>
                    <a:pt x="161" y="358"/>
                    <a:pt x="161" y="351"/>
                  </a:cubicBezTo>
                  <a:lnTo>
                    <a:pt x="161" y="252"/>
                  </a:lnTo>
                  <a:cubicBezTo>
                    <a:pt x="161" y="249"/>
                    <a:pt x="159" y="243"/>
                    <a:pt x="155" y="235"/>
                  </a:cubicBezTo>
                  <a:cubicBezTo>
                    <a:pt x="152" y="227"/>
                    <a:pt x="147" y="218"/>
                    <a:pt x="142" y="208"/>
                  </a:cubicBezTo>
                  <a:cubicBezTo>
                    <a:pt x="131" y="186"/>
                    <a:pt x="118" y="161"/>
                    <a:pt x="104" y="136"/>
                  </a:cubicBezTo>
                  <a:cubicBezTo>
                    <a:pt x="90" y="110"/>
                    <a:pt x="78" y="88"/>
                    <a:pt x="67" y="69"/>
                  </a:cubicBezTo>
                  <a:cubicBezTo>
                    <a:pt x="61" y="58"/>
                    <a:pt x="55" y="50"/>
                    <a:pt x="50" y="45"/>
                  </a:cubicBezTo>
                  <a:cubicBezTo>
                    <a:pt x="46" y="39"/>
                    <a:pt x="40" y="34"/>
                    <a:pt x="34" y="30"/>
                  </a:cubicBezTo>
                  <a:cubicBezTo>
                    <a:pt x="29" y="27"/>
                    <a:pt x="24" y="25"/>
                    <a:pt x="17" y="23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4" y="0"/>
                  </a:lnTo>
                  <a:lnTo>
                    <a:pt x="174" y="20"/>
                  </a:lnTo>
                  <a:cubicBezTo>
                    <a:pt x="154" y="21"/>
                    <a:pt x="140" y="22"/>
                    <a:pt x="132" y="24"/>
                  </a:cubicBezTo>
                  <a:cubicBezTo>
                    <a:pt x="124" y="27"/>
                    <a:pt x="120" y="30"/>
                    <a:pt x="120" y="34"/>
                  </a:cubicBezTo>
                  <a:cubicBezTo>
                    <a:pt x="120" y="35"/>
                    <a:pt x="121" y="37"/>
                    <a:pt x="122" y="40"/>
                  </a:cubicBezTo>
                  <a:cubicBezTo>
                    <a:pt x="123" y="43"/>
                    <a:pt x="125" y="47"/>
                    <a:pt x="127" y="51"/>
                  </a:cubicBezTo>
                  <a:cubicBezTo>
                    <a:pt x="129" y="56"/>
                    <a:pt x="132" y="62"/>
                    <a:pt x="136" y="68"/>
                  </a:cubicBezTo>
                  <a:cubicBezTo>
                    <a:pt x="139" y="75"/>
                    <a:pt x="142" y="81"/>
                    <a:pt x="145" y="87"/>
                  </a:cubicBezTo>
                  <a:cubicBezTo>
                    <a:pt x="154" y="104"/>
                    <a:pt x="164" y="121"/>
                    <a:pt x="173" y="138"/>
                  </a:cubicBezTo>
                  <a:cubicBezTo>
                    <a:pt x="182" y="155"/>
                    <a:pt x="195" y="177"/>
                    <a:pt x="210" y="204"/>
                  </a:cubicBezTo>
                  <a:cubicBezTo>
                    <a:pt x="240" y="156"/>
                    <a:pt x="263" y="118"/>
                    <a:pt x="279" y="91"/>
                  </a:cubicBezTo>
                  <a:cubicBezTo>
                    <a:pt x="294" y="64"/>
                    <a:pt x="302" y="47"/>
                    <a:pt x="302" y="42"/>
                  </a:cubicBezTo>
                  <a:cubicBezTo>
                    <a:pt x="302" y="38"/>
                    <a:pt x="301" y="34"/>
                    <a:pt x="297" y="31"/>
                  </a:cubicBezTo>
                  <a:cubicBezTo>
                    <a:pt x="294" y="29"/>
                    <a:pt x="290" y="27"/>
                    <a:pt x="284" y="25"/>
                  </a:cubicBezTo>
                  <a:cubicBezTo>
                    <a:pt x="279" y="24"/>
                    <a:pt x="273" y="23"/>
                    <a:pt x="266" y="22"/>
                  </a:cubicBezTo>
                  <a:cubicBezTo>
                    <a:pt x="260" y="22"/>
                    <a:pt x="254" y="21"/>
                    <a:pt x="248" y="20"/>
                  </a:cubicBezTo>
                  <a:lnTo>
                    <a:pt x="248" y="0"/>
                  </a:lnTo>
                  <a:lnTo>
                    <a:pt x="390" y="0"/>
                  </a:lnTo>
                  <a:lnTo>
                    <a:pt x="39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7445376" y="3789363"/>
              <a:ext cx="141288" cy="153988"/>
            </a:xfrm>
            <a:custGeom>
              <a:gdLst>
                <a:gd fmla="*/ 335 w 392" name="T0"/>
                <a:gd fmla="*/ 58 h 428" name="T1"/>
                <a:gd fmla="*/ 377 w 392" name="T2"/>
                <a:gd fmla="*/ 126 h 428" name="T3"/>
                <a:gd fmla="*/ 392 w 392" name="T4"/>
                <a:gd fmla="*/ 214 h 428" name="T5"/>
                <a:gd fmla="*/ 376 w 392" name="T6"/>
                <a:gd fmla="*/ 303 h 428" name="T7"/>
                <a:gd fmla="*/ 333 w 392" name="T8"/>
                <a:gd fmla="*/ 370 h 428" name="T9"/>
                <a:gd fmla="*/ 271 w 392" name="T10"/>
                <a:gd fmla="*/ 413 h 428" name="T11"/>
                <a:gd fmla="*/ 196 w 392" name="T12"/>
                <a:gd fmla="*/ 428 h 428" name="T13"/>
                <a:gd fmla="*/ 117 w 392" name="T14"/>
                <a:gd fmla="*/ 412 h 428" name="T15"/>
                <a:gd fmla="*/ 56 w 392" name="T16"/>
                <a:gd fmla="*/ 367 h 428" name="T17"/>
                <a:gd fmla="*/ 15 w 392" name="T18"/>
                <a:gd fmla="*/ 299 h 428" name="T19"/>
                <a:gd fmla="*/ 0 w 392" name="T20"/>
                <a:gd fmla="*/ 214 h 428" name="T21"/>
                <a:gd fmla="*/ 16 w 392" name="T22"/>
                <a:gd fmla="*/ 126 h 428" name="T23"/>
                <a:gd fmla="*/ 58 w 392" name="T24"/>
                <a:gd fmla="*/ 58 h 428" name="T25"/>
                <a:gd fmla="*/ 121 w 392" name="T26"/>
                <a:gd fmla="*/ 15 h 428" name="T27"/>
                <a:gd fmla="*/ 196 w 392" name="T28"/>
                <a:gd fmla="*/ 0 h 428" name="T29"/>
                <a:gd fmla="*/ 272 w 392" name="T30"/>
                <a:gd fmla="*/ 15 h 428" name="T31"/>
                <a:gd fmla="*/ 335 w 392" name="T32"/>
                <a:gd fmla="*/ 58 h 428" name="T33"/>
                <a:gd fmla="*/ 292 w 392" name="T34"/>
                <a:gd fmla="*/ 347 h 428" name="T35"/>
                <a:gd fmla="*/ 315 w 392" name="T36"/>
                <a:gd fmla="*/ 288 h 428" name="T37"/>
                <a:gd fmla="*/ 322 w 392" name="T38"/>
                <a:gd fmla="*/ 214 h 428" name="T39"/>
                <a:gd fmla="*/ 314 w 392" name="T40"/>
                <a:gd fmla="*/ 137 h 428" name="T41"/>
                <a:gd fmla="*/ 290 w 392" name="T42"/>
                <a:gd fmla="*/ 78 h 428" name="T43"/>
                <a:gd fmla="*/ 251 w 392" name="T44"/>
                <a:gd fmla="*/ 39 h 428" name="T45"/>
                <a:gd fmla="*/ 196 w 392" name="T46"/>
                <a:gd fmla="*/ 26 h 428" name="T47"/>
                <a:gd fmla="*/ 137 w 392" name="T48"/>
                <a:gd fmla="*/ 42 h 428" name="T49"/>
                <a:gd fmla="*/ 98 w 392" name="T50"/>
                <a:gd fmla="*/ 84 h 428" name="T51"/>
                <a:gd fmla="*/ 77 w 392" name="T52"/>
                <a:gd fmla="*/ 143 h 428" name="T53"/>
                <a:gd fmla="*/ 70 w 392" name="T54"/>
                <a:gd fmla="*/ 214 h 428" name="T55"/>
                <a:gd fmla="*/ 77 w 392" name="T56"/>
                <a:gd fmla="*/ 289 h 428" name="T57"/>
                <a:gd fmla="*/ 101 w 392" name="T58"/>
                <a:gd fmla="*/ 348 h 428" name="T59"/>
                <a:gd fmla="*/ 140 w 392" name="T60"/>
                <a:gd fmla="*/ 388 h 428" name="T61"/>
                <a:gd fmla="*/ 196 w 392" name="T62"/>
                <a:gd fmla="*/ 402 h 428" name="T63"/>
                <a:gd fmla="*/ 251 w 392" name="T64"/>
                <a:gd fmla="*/ 388 h 428" name="T65"/>
                <a:gd fmla="*/ 292 w 392" name="T66"/>
                <a:gd fmla="*/ 347 h 42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28" w="392">
                  <a:moveTo>
                    <a:pt x="335" y="58"/>
                  </a:moveTo>
                  <a:cubicBezTo>
                    <a:pt x="352" y="77"/>
                    <a:pt x="367" y="100"/>
                    <a:pt x="377" y="126"/>
                  </a:cubicBezTo>
                  <a:cubicBezTo>
                    <a:pt x="387" y="153"/>
                    <a:pt x="392" y="182"/>
                    <a:pt x="392" y="214"/>
                  </a:cubicBezTo>
                  <a:cubicBezTo>
                    <a:pt x="392" y="247"/>
                    <a:pt x="387" y="276"/>
                    <a:pt x="376" y="303"/>
                  </a:cubicBezTo>
                  <a:cubicBezTo>
                    <a:pt x="366" y="329"/>
                    <a:pt x="352" y="351"/>
                    <a:pt x="333" y="370"/>
                  </a:cubicBezTo>
                  <a:cubicBezTo>
                    <a:pt x="316" y="388"/>
                    <a:pt x="295" y="403"/>
                    <a:pt x="271" y="413"/>
                  </a:cubicBezTo>
                  <a:cubicBezTo>
                    <a:pt x="248" y="423"/>
                    <a:pt x="223" y="428"/>
                    <a:pt x="196" y="428"/>
                  </a:cubicBezTo>
                  <a:cubicBezTo>
                    <a:pt x="168" y="428"/>
                    <a:pt x="141" y="422"/>
                    <a:pt x="117" y="412"/>
                  </a:cubicBezTo>
                  <a:cubicBezTo>
                    <a:pt x="93" y="401"/>
                    <a:pt x="73" y="386"/>
                    <a:pt x="56" y="367"/>
                  </a:cubicBezTo>
                  <a:cubicBezTo>
                    <a:pt x="38" y="349"/>
                    <a:pt x="25" y="326"/>
                    <a:pt x="15" y="299"/>
                  </a:cubicBezTo>
                  <a:cubicBezTo>
                    <a:pt x="5" y="273"/>
                    <a:pt x="0" y="245"/>
                    <a:pt x="0" y="214"/>
                  </a:cubicBezTo>
                  <a:cubicBezTo>
                    <a:pt x="0" y="181"/>
                    <a:pt x="5" y="152"/>
                    <a:pt x="16" y="126"/>
                  </a:cubicBezTo>
                  <a:cubicBezTo>
                    <a:pt x="26" y="100"/>
                    <a:pt x="40" y="77"/>
                    <a:pt x="58" y="58"/>
                  </a:cubicBezTo>
                  <a:cubicBezTo>
                    <a:pt x="76" y="40"/>
                    <a:pt x="97" y="25"/>
                    <a:pt x="121" y="15"/>
                  </a:cubicBezTo>
                  <a:cubicBezTo>
                    <a:pt x="145" y="5"/>
                    <a:pt x="170" y="0"/>
                    <a:pt x="196" y="0"/>
                  </a:cubicBezTo>
                  <a:cubicBezTo>
                    <a:pt x="223" y="0"/>
                    <a:pt x="249" y="5"/>
                    <a:pt x="272" y="15"/>
                  </a:cubicBezTo>
                  <a:cubicBezTo>
                    <a:pt x="296" y="26"/>
                    <a:pt x="317" y="40"/>
                    <a:pt x="335" y="58"/>
                  </a:cubicBezTo>
                  <a:close/>
                  <a:moveTo>
                    <a:pt x="292" y="347"/>
                  </a:moveTo>
                  <a:cubicBezTo>
                    <a:pt x="302" y="330"/>
                    <a:pt x="310" y="310"/>
                    <a:pt x="315" y="288"/>
                  </a:cubicBezTo>
                  <a:cubicBezTo>
                    <a:pt x="320" y="266"/>
                    <a:pt x="322" y="242"/>
                    <a:pt x="322" y="214"/>
                  </a:cubicBezTo>
                  <a:cubicBezTo>
                    <a:pt x="322" y="186"/>
                    <a:pt x="320" y="161"/>
                    <a:pt x="314" y="137"/>
                  </a:cubicBezTo>
                  <a:cubicBezTo>
                    <a:pt x="309" y="114"/>
                    <a:pt x="301" y="94"/>
                    <a:pt x="290" y="78"/>
                  </a:cubicBezTo>
                  <a:cubicBezTo>
                    <a:pt x="280" y="61"/>
                    <a:pt x="266" y="49"/>
                    <a:pt x="251" y="39"/>
                  </a:cubicBezTo>
                  <a:cubicBezTo>
                    <a:pt x="235" y="30"/>
                    <a:pt x="216" y="26"/>
                    <a:pt x="196" y="26"/>
                  </a:cubicBezTo>
                  <a:cubicBezTo>
                    <a:pt x="173" y="26"/>
                    <a:pt x="153" y="31"/>
                    <a:pt x="137" y="42"/>
                  </a:cubicBezTo>
                  <a:cubicBezTo>
                    <a:pt x="121" y="52"/>
                    <a:pt x="108" y="66"/>
                    <a:pt x="98" y="84"/>
                  </a:cubicBezTo>
                  <a:cubicBezTo>
                    <a:pt x="88" y="101"/>
                    <a:pt x="81" y="120"/>
                    <a:pt x="77" y="143"/>
                  </a:cubicBezTo>
                  <a:cubicBezTo>
                    <a:pt x="72" y="166"/>
                    <a:pt x="70" y="189"/>
                    <a:pt x="70" y="214"/>
                  </a:cubicBezTo>
                  <a:cubicBezTo>
                    <a:pt x="70" y="242"/>
                    <a:pt x="72" y="267"/>
                    <a:pt x="77" y="289"/>
                  </a:cubicBezTo>
                  <a:cubicBezTo>
                    <a:pt x="82" y="311"/>
                    <a:pt x="90" y="331"/>
                    <a:pt x="101" y="348"/>
                  </a:cubicBezTo>
                  <a:cubicBezTo>
                    <a:pt x="111" y="365"/>
                    <a:pt x="124" y="378"/>
                    <a:pt x="140" y="388"/>
                  </a:cubicBezTo>
                  <a:cubicBezTo>
                    <a:pt x="155" y="397"/>
                    <a:pt x="174" y="402"/>
                    <a:pt x="196" y="402"/>
                  </a:cubicBezTo>
                  <a:cubicBezTo>
                    <a:pt x="216" y="402"/>
                    <a:pt x="235" y="397"/>
                    <a:pt x="251" y="388"/>
                  </a:cubicBezTo>
                  <a:cubicBezTo>
                    <a:pt x="268" y="378"/>
                    <a:pt x="281" y="365"/>
                    <a:pt x="29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7608888" y="3792538"/>
              <a:ext cx="114300" cy="147638"/>
            </a:xfrm>
            <a:custGeom>
              <a:gdLst>
                <a:gd fmla="*/ 320 w 320" name="T0"/>
                <a:gd fmla="*/ 102 h 408" name="T1"/>
                <a:gd fmla="*/ 299 w 320" name="T2"/>
                <a:gd fmla="*/ 102 h 408" name="T3"/>
                <a:gd fmla="*/ 273 w 320" name="T4"/>
                <a:gd fmla="*/ 54 h 408" name="T5"/>
                <a:gd fmla="*/ 237 w 320" name="T6"/>
                <a:gd fmla="*/ 25 h 408" name="T7"/>
                <a:gd fmla="*/ 216 w 320" name="T8"/>
                <a:gd fmla="*/ 23 h 408" name="T9"/>
                <a:gd fmla="*/ 188 w 320" name="T10"/>
                <a:gd fmla="*/ 23 h 408" name="T11"/>
                <a:gd fmla="*/ 120 w 320" name="T12"/>
                <a:gd fmla="*/ 23 h 408" name="T13"/>
                <a:gd fmla="*/ 120 w 320" name="T14"/>
                <a:gd fmla="*/ 187 h 408" name="T15"/>
                <a:gd fmla="*/ 166 w 320" name="T16"/>
                <a:gd fmla="*/ 187 h 408" name="T17"/>
                <a:gd fmla="*/ 199 w 320" name="T18"/>
                <a:gd fmla="*/ 182 h 408" name="T19"/>
                <a:gd fmla="*/ 220 w 320" name="T20"/>
                <a:gd fmla="*/ 168 h 408" name="T21"/>
                <a:gd fmla="*/ 230 w 320" name="T22"/>
                <a:gd fmla="*/ 149 h 408" name="T23"/>
                <a:gd fmla="*/ 236 w 320" name="T24"/>
                <a:gd fmla="*/ 120 h 408" name="T25"/>
                <a:gd fmla="*/ 258 w 320" name="T26"/>
                <a:gd fmla="*/ 120 h 408" name="T27"/>
                <a:gd fmla="*/ 258 w 320" name="T28"/>
                <a:gd fmla="*/ 280 h 408" name="T29"/>
                <a:gd fmla="*/ 236 w 320" name="T30"/>
                <a:gd fmla="*/ 280 h 408" name="T31"/>
                <a:gd fmla="*/ 230 w 320" name="T32"/>
                <a:gd fmla="*/ 251 h 408" name="T33"/>
                <a:gd fmla="*/ 220 w 320" name="T34"/>
                <a:gd fmla="*/ 228 h 408" name="T35"/>
                <a:gd fmla="*/ 198 w 320" name="T36"/>
                <a:gd fmla="*/ 214 h 408" name="T37"/>
                <a:gd fmla="*/ 166 w 320" name="T38"/>
                <a:gd fmla="*/ 210 h 408" name="T39"/>
                <a:gd fmla="*/ 120 w 320" name="T40"/>
                <a:gd fmla="*/ 210 h 408" name="T41"/>
                <a:gd fmla="*/ 120 w 320" name="T42"/>
                <a:gd fmla="*/ 350 h 408" name="T43"/>
                <a:gd fmla="*/ 123 w 320" name="T44"/>
                <a:gd fmla="*/ 367 h 408" name="T45"/>
                <a:gd fmla="*/ 137 w 320" name="T46"/>
                <a:gd fmla="*/ 379 h 408" name="T47"/>
                <a:gd fmla="*/ 155 w 320" name="T48"/>
                <a:gd fmla="*/ 384 h 408" name="T49"/>
                <a:gd fmla="*/ 177 w 320" name="T50"/>
                <a:gd fmla="*/ 387 h 408" name="T51"/>
                <a:gd fmla="*/ 177 w 320" name="T52"/>
                <a:gd fmla="*/ 408 h 408" name="T53"/>
                <a:gd fmla="*/ 0 w 320" name="T54"/>
                <a:gd fmla="*/ 408 h 408" name="T55"/>
                <a:gd fmla="*/ 0 w 320" name="T56"/>
                <a:gd fmla="*/ 387 h 408" name="T57"/>
                <a:gd fmla="*/ 23 w 320" name="T58"/>
                <a:gd fmla="*/ 385 h 408" name="T59"/>
                <a:gd fmla="*/ 42 w 320" name="T60"/>
                <a:gd fmla="*/ 382 h 408" name="T61"/>
                <a:gd fmla="*/ 54 w 320" name="T62"/>
                <a:gd fmla="*/ 371 h 408" name="T63"/>
                <a:gd fmla="*/ 58 w 320" name="T64"/>
                <a:gd fmla="*/ 353 h 408" name="T65"/>
                <a:gd fmla="*/ 58 w 320" name="T66"/>
                <a:gd fmla="*/ 59 h 408" name="T67"/>
                <a:gd fmla="*/ 55 w 320" name="T68"/>
                <a:gd fmla="*/ 42 h 408" name="T69"/>
                <a:gd fmla="*/ 42 w 320" name="T70"/>
                <a:gd fmla="*/ 30 h 408" name="T71"/>
                <a:gd fmla="*/ 21 w 320" name="T72"/>
                <a:gd fmla="*/ 24 h 408" name="T73"/>
                <a:gd fmla="*/ 0 w 320" name="T74"/>
                <a:gd fmla="*/ 20 h 408" name="T75"/>
                <a:gd fmla="*/ 0 w 320" name="T76"/>
                <a:gd fmla="*/ 0 h 408" name="T77"/>
                <a:gd fmla="*/ 320 w 320" name="T78"/>
                <a:gd fmla="*/ 0 h 408" name="T79"/>
                <a:gd fmla="*/ 320 w 320" name="T80"/>
                <a:gd fmla="*/ 102 h 40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08" w="320">
                  <a:moveTo>
                    <a:pt x="320" y="102"/>
                  </a:moveTo>
                  <a:lnTo>
                    <a:pt x="299" y="102"/>
                  </a:lnTo>
                  <a:cubicBezTo>
                    <a:pt x="295" y="87"/>
                    <a:pt x="286" y="71"/>
                    <a:pt x="273" y="54"/>
                  </a:cubicBezTo>
                  <a:cubicBezTo>
                    <a:pt x="261" y="36"/>
                    <a:pt x="248" y="27"/>
                    <a:pt x="237" y="25"/>
                  </a:cubicBezTo>
                  <a:cubicBezTo>
                    <a:pt x="231" y="24"/>
                    <a:pt x="224" y="24"/>
                    <a:pt x="216" y="23"/>
                  </a:cubicBezTo>
                  <a:cubicBezTo>
                    <a:pt x="208" y="23"/>
                    <a:pt x="198" y="23"/>
                    <a:pt x="188" y="23"/>
                  </a:cubicBezTo>
                  <a:lnTo>
                    <a:pt x="120" y="23"/>
                  </a:lnTo>
                  <a:lnTo>
                    <a:pt x="120" y="187"/>
                  </a:lnTo>
                  <a:lnTo>
                    <a:pt x="166" y="187"/>
                  </a:lnTo>
                  <a:cubicBezTo>
                    <a:pt x="181" y="187"/>
                    <a:pt x="192" y="185"/>
                    <a:pt x="199" y="182"/>
                  </a:cubicBezTo>
                  <a:cubicBezTo>
                    <a:pt x="207" y="179"/>
                    <a:pt x="214" y="175"/>
                    <a:pt x="220" y="168"/>
                  </a:cubicBezTo>
                  <a:cubicBezTo>
                    <a:pt x="223" y="164"/>
                    <a:pt x="227" y="158"/>
                    <a:pt x="230" y="149"/>
                  </a:cubicBezTo>
                  <a:cubicBezTo>
                    <a:pt x="233" y="140"/>
                    <a:pt x="235" y="130"/>
                    <a:pt x="236" y="120"/>
                  </a:cubicBezTo>
                  <a:lnTo>
                    <a:pt x="258" y="120"/>
                  </a:lnTo>
                  <a:lnTo>
                    <a:pt x="258" y="280"/>
                  </a:lnTo>
                  <a:lnTo>
                    <a:pt x="236" y="280"/>
                  </a:lnTo>
                  <a:cubicBezTo>
                    <a:pt x="236" y="272"/>
                    <a:pt x="234" y="262"/>
                    <a:pt x="230" y="251"/>
                  </a:cubicBezTo>
                  <a:cubicBezTo>
                    <a:pt x="227" y="241"/>
                    <a:pt x="223" y="233"/>
                    <a:pt x="220" y="228"/>
                  </a:cubicBezTo>
                  <a:cubicBezTo>
                    <a:pt x="214" y="221"/>
                    <a:pt x="207" y="216"/>
                    <a:pt x="198" y="214"/>
                  </a:cubicBezTo>
                  <a:cubicBezTo>
                    <a:pt x="189" y="211"/>
                    <a:pt x="179" y="210"/>
                    <a:pt x="166" y="210"/>
                  </a:cubicBezTo>
                  <a:lnTo>
                    <a:pt x="120" y="210"/>
                  </a:lnTo>
                  <a:lnTo>
                    <a:pt x="120" y="350"/>
                  </a:lnTo>
                  <a:cubicBezTo>
                    <a:pt x="120" y="357"/>
                    <a:pt x="121" y="362"/>
                    <a:pt x="123" y="367"/>
                  </a:cubicBezTo>
                  <a:cubicBezTo>
                    <a:pt x="126" y="372"/>
                    <a:pt x="130" y="376"/>
                    <a:pt x="137" y="379"/>
                  </a:cubicBezTo>
                  <a:cubicBezTo>
                    <a:pt x="139" y="381"/>
                    <a:pt x="146" y="382"/>
                    <a:pt x="155" y="384"/>
                  </a:cubicBezTo>
                  <a:cubicBezTo>
                    <a:pt x="165" y="386"/>
                    <a:pt x="172" y="387"/>
                    <a:pt x="177" y="387"/>
                  </a:cubicBezTo>
                  <a:lnTo>
                    <a:pt x="177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6" y="387"/>
                    <a:pt x="14" y="386"/>
                    <a:pt x="23" y="385"/>
                  </a:cubicBezTo>
                  <a:cubicBezTo>
                    <a:pt x="33" y="385"/>
                    <a:pt x="39" y="384"/>
                    <a:pt x="42" y="382"/>
                  </a:cubicBezTo>
                  <a:cubicBezTo>
                    <a:pt x="48" y="380"/>
                    <a:pt x="52" y="376"/>
                    <a:pt x="54" y="371"/>
                  </a:cubicBezTo>
                  <a:cubicBezTo>
                    <a:pt x="57" y="366"/>
                    <a:pt x="58" y="360"/>
                    <a:pt x="58" y="353"/>
                  </a:cubicBezTo>
                  <a:lnTo>
                    <a:pt x="58" y="59"/>
                  </a:lnTo>
                  <a:cubicBezTo>
                    <a:pt x="58" y="53"/>
                    <a:pt x="57" y="47"/>
                    <a:pt x="55" y="42"/>
                  </a:cubicBezTo>
                  <a:cubicBezTo>
                    <a:pt x="53" y="38"/>
                    <a:pt x="49" y="34"/>
                    <a:pt x="42" y="30"/>
                  </a:cubicBezTo>
                  <a:cubicBezTo>
                    <a:pt x="37" y="28"/>
                    <a:pt x="30" y="26"/>
                    <a:pt x="21" y="24"/>
                  </a:cubicBezTo>
                  <a:cubicBezTo>
                    <a:pt x="12" y="22"/>
                    <a:pt x="6" y="21"/>
                    <a:pt x="0" y="20"/>
                  </a:cubicBezTo>
                  <a:lnTo>
                    <a:pt x="0" y="0"/>
                  </a:lnTo>
                  <a:lnTo>
                    <a:pt x="320" y="0"/>
                  </a:lnTo>
                  <a:lnTo>
                    <a:pt x="32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7823201" y="3792538"/>
              <a:ext cx="128588" cy="147638"/>
            </a:xfrm>
            <a:custGeom>
              <a:gdLst>
                <a:gd fmla="*/ 355 w 355" name="T0"/>
                <a:gd fmla="*/ 111 h 408" name="T1"/>
                <a:gd fmla="*/ 335 w 355" name="T2"/>
                <a:gd fmla="*/ 111 h 408" name="T3"/>
                <a:gd fmla="*/ 326 w 355" name="T4"/>
                <a:gd fmla="*/ 86 h 408" name="T5"/>
                <a:gd fmla="*/ 311 w 355" name="T6"/>
                <a:gd fmla="*/ 59 h 408" name="T7"/>
                <a:gd fmla="*/ 292 w 355" name="T8"/>
                <a:gd fmla="*/ 36 h 408" name="T9"/>
                <a:gd fmla="*/ 272 w 355" name="T10"/>
                <a:gd fmla="*/ 25 h 408" name="T11"/>
                <a:gd fmla="*/ 250 w 355" name="T12"/>
                <a:gd fmla="*/ 23 h 408" name="T13"/>
                <a:gd fmla="*/ 225 w 355" name="T14"/>
                <a:gd fmla="*/ 22 h 408" name="T15"/>
                <a:gd fmla="*/ 208 w 355" name="T16"/>
                <a:gd fmla="*/ 22 h 408" name="T17"/>
                <a:gd fmla="*/ 208 w 355" name="T18"/>
                <a:gd fmla="*/ 349 h 408" name="T19"/>
                <a:gd fmla="*/ 212 w 355" name="T20"/>
                <a:gd fmla="*/ 366 h 408" name="T21"/>
                <a:gd fmla="*/ 226 w 355" name="T22"/>
                <a:gd fmla="*/ 378 h 408" name="T23"/>
                <a:gd fmla="*/ 248 w 355" name="T24"/>
                <a:gd fmla="*/ 384 h 408" name="T25"/>
                <a:gd fmla="*/ 274 w 355" name="T26"/>
                <a:gd fmla="*/ 387 h 408" name="T27"/>
                <a:gd fmla="*/ 274 w 355" name="T28"/>
                <a:gd fmla="*/ 408 h 408" name="T29"/>
                <a:gd fmla="*/ 81 w 355" name="T30"/>
                <a:gd fmla="*/ 408 h 408" name="T31"/>
                <a:gd fmla="*/ 81 w 355" name="T32"/>
                <a:gd fmla="*/ 387 h 408" name="T33"/>
                <a:gd fmla="*/ 106 w 355" name="T34"/>
                <a:gd fmla="*/ 385 h 408" name="T35"/>
                <a:gd fmla="*/ 129 w 355" name="T36"/>
                <a:gd fmla="*/ 381 h 408" name="T37"/>
                <a:gd fmla="*/ 143 w 355" name="T38"/>
                <a:gd fmla="*/ 370 h 408" name="T39"/>
                <a:gd fmla="*/ 147 w 355" name="T40"/>
                <a:gd fmla="*/ 351 h 408" name="T41"/>
                <a:gd fmla="*/ 147 w 355" name="T42"/>
                <a:gd fmla="*/ 22 h 408" name="T43"/>
                <a:gd fmla="*/ 130 w 355" name="T44"/>
                <a:gd fmla="*/ 22 h 408" name="T45"/>
                <a:gd fmla="*/ 108 w 355" name="T46"/>
                <a:gd fmla="*/ 23 h 408" name="T47"/>
                <a:gd fmla="*/ 83 w 355" name="T48"/>
                <a:gd fmla="*/ 25 h 408" name="T49"/>
                <a:gd fmla="*/ 63 w 355" name="T50"/>
                <a:gd fmla="*/ 36 h 408" name="T51"/>
                <a:gd fmla="*/ 44 w 355" name="T52"/>
                <a:gd fmla="*/ 59 h 408" name="T53"/>
                <a:gd fmla="*/ 29 w 355" name="T54"/>
                <a:gd fmla="*/ 87 h 408" name="T55"/>
                <a:gd fmla="*/ 20 w 355" name="T56"/>
                <a:gd fmla="*/ 111 h 408" name="T57"/>
                <a:gd fmla="*/ 0 w 355" name="T58"/>
                <a:gd fmla="*/ 111 h 408" name="T59"/>
                <a:gd fmla="*/ 0 w 355" name="T60"/>
                <a:gd fmla="*/ 0 h 408" name="T61"/>
                <a:gd fmla="*/ 355 w 355" name="T62"/>
                <a:gd fmla="*/ 0 h 408" name="T63"/>
                <a:gd fmla="*/ 355 w 355" name="T64"/>
                <a:gd fmla="*/ 111 h 40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08" w="355">
                  <a:moveTo>
                    <a:pt x="355" y="111"/>
                  </a:moveTo>
                  <a:lnTo>
                    <a:pt x="335" y="111"/>
                  </a:lnTo>
                  <a:cubicBezTo>
                    <a:pt x="333" y="104"/>
                    <a:pt x="330" y="96"/>
                    <a:pt x="326" y="86"/>
                  </a:cubicBezTo>
                  <a:cubicBezTo>
                    <a:pt x="321" y="77"/>
                    <a:pt x="316" y="68"/>
                    <a:pt x="311" y="59"/>
                  </a:cubicBezTo>
                  <a:cubicBezTo>
                    <a:pt x="305" y="50"/>
                    <a:pt x="299" y="43"/>
                    <a:pt x="292" y="36"/>
                  </a:cubicBezTo>
                  <a:cubicBezTo>
                    <a:pt x="285" y="29"/>
                    <a:pt x="279" y="26"/>
                    <a:pt x="272" y="25"/>
                  </a:cubicBezTo>
                  <a:cubicBezTo>
                    <a:pt x="266" y="24"/>
                    <a:pt x="259" y="23"/>
                    <a:pt x="250" y="23"/>
                  </a:cubicBezTo>
                  <a:cubicBezTo>
                    <a:pt x="241" y="23"/>
                    <a:pt x="233" y="22"/>
                    <a:pt x="225" y="22"/>
                  </a:cubicBezTo>
                  <a:lnTo>
                    <a:pt x="208" y="22"/>
                  </a:lnTo>
                  <a:lnTo>
                    <a:pt x="208" y="349"/>
                  </a:lnTo>
                  <a:cubicBezTo>
                    <a:pt x="208" y="355"/>
                    <a:pt x="210" y="361"/>
                    <a:pt x="212" y="366"/>
                  </a:cubicBezTo>
                  <a:cubicBezTo>
                    <a:pt x="215" y="371"/>
                    <a:pt x="220" y="375"/>
                    <a:pt x="226" y="378"/>
                  </a:cubicBezTo>
                  <a:cubicBezTo>
                    <a:pt x="230" y="380"/>
                    <a:pt x="237" y="381"/>
                    <a:pt x="248" y="384"/>
                  </a:cubicBezTo>
                  <a:cubicBezTo>
                    <a:pt x="259" y="386"/>
                    <a:pt x="268" y="387"/>
                    <a:pt x="274" y="387"/>
                  </a:cubicBezTo>
                  <a:lnTo>
                    <a:pt x="274" y="408"/>
                  </a:lnTo>
                  <a:lnTo>
                    <a:pt x="81" y="408"/>
                  </a:lnTo>
                  <a:lnTo>
                    <a:pt x="81" y="387"/>
                  </a:lnTo>
                  <a:cubicBezTo>
                    <a:pt x="87" y="387"/>
                    <a:pt x="95" y="386"/>
                    <a:pt x="106" y="385"/>
                  </a:cubicBezTo>
                  <a:cubicBezTo>
                    <a:pt x="117" y="384"/>
                    <a:pt x="124" y="382"/>
                    <a:pt x="129" y="381"/>
                  </a:cubicBezTo>
                  <a:cubicBezTo>
                    <a:pt x="135" y="378"/>
                    <a:pt x="140" y="375"/>
                    <a:pt x="143" y="370"/>
                  </a:cubicBezTo>
                  <a:cubicBezTo>
                    <a:pt x="146" y="365"/>
                    <a:pt x="147" y="359"/>
                    <a:pt x="147" y="351"/>
                  </a:cubicBezTo>
                  <a:lnTo>
                    <a:pt x="147" y="22"/>
                  </a:lnTo>
                  <a:lnTo>
                    <a:pt x="130" y="22"/>
                  </a:lnTo>
                  <a:cubicBezTo>
                    <a:pt x="124" y="22"/>
                    <a:pt x="117" y="23"/>
                    <a:pt x="108" y="23"/>
                  </a:cubicBezTo>
                  <a:cubicBezTo>
                    <a:pt x="99" y="23"/>
                    <a:pt x="91" y="24"/>
                    <a:pt x="83" y="25"/>
                  </a:cubicBezTo>
                  <a:cubicBezTo>
                    <a:pt x="77" y="26"/>
                    <a:pt x="70" y="29"/>
                    <a:pt x="63" y="36"/>
                  </a:cubicBezTo>
                  <a:cubicBezTo>
                    <a:pt x="56" y="43"/>
                    <a:pt x="50" y="51"/>
                    <a:pt x="44" y="59"/>
                  </a:cubicBezTo>
                  <a:cubicBezTo>
                    <a:pt x="39" y="68"/>
                    <a:pt x="34" y="77"/>
                    <a:pt x="29" y="87"/>
                  </a:cubicBezTo>
                  <a:cubicBezTo>
                    <a:pt x="25" y="96"/>
                    <a:pt x="22" y="104"/>
                    <a:pt x="20" y="111"/>
                  </a:cubicBezTo>
                  <a:lnTo>
                    <a:pt x="0" y="111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7974013" y="3792538"/>
              <a:ext cx="125413" cy="147638"/>
            </a:xfrm>
            <a:custGeom>
              <a:gdLst>
                <a:gd fmla="*/ 346 w 346" name="T0"/>
                <a:gd fmla="*/ 288 h 408" name="T1"/>
                <a:gd fmla="*/ 338 w 346" name="T2"/>
                <a:gd fmla="*/ 408 h 408" name="T3"/>
                <a:gd fmla="*/ 0 w 346" name="T4"/>
                <a:gd fmla="*/ 408 h 408" name="T5"/>
                <a:gd fmla="*/ 0 w 346" name="T6"/>
                <a:gd fmla="*/ 387 h 408" name="T7"/>
                <a:gd fmla="*/ 23 w 346" name="T8"/>
                <a:gd fmla="*/ 385 h 408" name="T9"/>
                <a:gd fmla="*/ 42 w 346" name="T10"/>
                <a:gd fmla="*/ 381 h 408" name="T11"/>
                <a:gd fmla="*/ 54 w 346" name="T12"/>
                <a:gd fmla="*/ 370 h 408" name="T13"/>
                <a:gd fmla="*/ 58 w 346" name="T14"/>
                <a:gd fmla="*/ 352 h 408" name="T15"/>
                <a:gd fmla="*/ 58 w 346" name="T16"/>
                <a:gd fmla="*/ 59 h 408" name="T17"/>
                <a:gd fmla="*/ 55 w 346" name="T18"/>
                <a:gd fmla="*/ 42 h 408" name="T19"/>
                <a:gd fmla="*/ 42 w 346" name="T20"/>
                <a:gd fmla="*/ 30 h 408" name="T21"/>
                <a:gd fmla="*/ 21 w 346" name="T22"/>
                <a:gd fmla="*/ 24 h 408" name="T23"/>
                <a:gd fmla="*/ 0 w 346" name="T24"/>
                <a:gd fmla="*/ 20 h 408" name="T25"/>
                <a:gd fmla="*/ 0 w 346" name="T26"/>
                <a:gd fmla="*/ 0 h 408" name="T27"/>
                <a:gd fmla="*/ 315 w 346" name="T28"/>
                <a:gd fmla="*/ 0 h 408" name="T29"/>
                <a:gd fmla="*/ 315 w 346" name="T30"/>
                <a:gd fmla="*/ 98 h 408" name="T31"/>
                <a:gd fmla="*/ 294 w 346" name="T32"/>
                <a:gd fmla="*/ 98 h 408" name="T33"/>
                <a:gd fmla="*/ 269 w 346" name="T34"/>
                <a:gd fmla="*/ 52 h 408" name="T35"/>
                <a:gd fmla="*/ 233 w 346" name="T36"/>
                <a:gd fmla="*/ 25 h 408" name="T37"/>
                <a:gd fmla="*/ 211 w 346" name="T38"/>
                <a:gd fmla="*/ 23 h 408" name="T39"/>
                <a:gd fmla="*/ 183 w 346" name="T40"/>
                <a:gd fmla="*/ 23 h 408" name="T41"/>
                <a:gd fmla="*/ 119 w 346" name="T42"/>
                <a:gd fmla="*/ 23 h 408" name="T43"/>
                <a:gd fmla="*/ 119 w 346" name="T44"/>
                <a:gd fmla="*/ 185 h 408" name="T45"/>
                <a:gd fmla="*/ 165 w 346" name="T46"/>
                <a:gd fmla="*/ 185 h 408" name="T47"/>
                <a:gd fmla="*/ 197 w 346" name="T48"/>
                <a:gd fmla="*/ 181 h 408" name="T49"/>
                <a:gd fmla="*/ 215 w 346" name="T50"/>
                <a:gd fmla="*/ 167 h 408" name="T51"/>
                <a:gd fmla="*/ 226 w 346" name="T52"/>
                <a:gd fmla="*/ 144 h 408" name="T53"/>
                <a:gd fmla="*/ 232 w 346" name="T54"/>
                <a:gd fmla="*/ 118 h 408" name="T55"/>
                <a:gd fmla="*/ 254 w 346" name="T56"/>
                <a:gd fmla="*/ 118 h 408" name="T57"/>
                <a:gd fmla="*/ 254 w 346" name="T58"/>
                <a:gd fmla="*/ 278 h 408" name="T59"/>
                <a:gd fmla="*/ 232 w 346" name="T60"/>
                <a:gd fmla="*/ 278 h 408" name="T61"/>
                <a:gd fmla="*/ 226 w 346" name="T62"/>
                <a:gd fmla="*/ 248 h 408" name="T63"/>
                <a:gd fmla="*/ 215 w 346" name="T64"/>
                <a:gd fmla="*/ 226 h 408" name="T65"/>
                <a:gd fmla="*/ 195 w 346" name="T66"/>
                <a:gd fmla="*/ 212 h 408" name="T67"/>
                <a:gd fmla="*/ 165 w 346" name="T68"/>
                <a:gd fmla="*/ 208 h 408" name="T69"/>
                <a:gd fmla="*/ 119 w 346" name="T70"/>
                <a:gd fmla="*/ 208 h 408" name="T71"/>
                <a:gd fmla="*/ 119 w 346" name="T72"/>
                <a:gd fmla="*/ 330 h 408" name="T73"/>
                <a:gd fmla="*/ 122 w 346" name="T74"/>
                <a:gd fmla="*/ 360 h 408" name="T75"/>
                <a:gd fmla="*/ 132 w 346" name="T76"/>
                <a:gd fmla="*/ 376 h 408" name="T77"/>
                <a:gd fmla="*/ 152 w 346" name="T78"/>
                <a:gd fmla="*/ 383 h 408" name="T79"/>
                <a:gd fmla="*/ 189 w 346" name="T80"/>
                <a:gd fmla="*/ 384 h 408" name="T81"/>
                <a:gd fmla="*/ 214 w 346" name="T82"/>
                <a:gd fmla="*/ 384 h 408" name="T83"/>
                <a:gd fmla="*/ 240 w 346" name="T84"/>
                <a:gd fmla="*/ 383 h 408" name="T85"/>
                <a:gd fmla="*/ 263 w 346" name="T86"/>
                <a:gd fmla="*/ 379 h 408" name="T87"/>
                <a:gd fmla="*/ 279 w 346" name="T88"/>
                <a:gd fmla="*/ 371 h 408" name="T89"/>
                <a:gd fmla="*/ 307 w 346" name="T90"/>
                <a:gd fmla="*/ 329 h 408" name="T91"/>
                <a:gd fmla="*/ 325 w 346" name="T92"/>
                <a:gd fmla="*/ 288 h 408" name="T93"/>
                <a:gd fmla="*/ 346 w 346" name="T94"/>
                <a:gd fmla="*/ 288 h 40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8" w="346">
                  <a:moveTo>
                    <a:pt x="346" y="288"/>
                  </a:moveTo>
                  <a:lnTo>
                    <a:pt x="338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6" y="387"/>
                    <a:pt x="13" y="386"/>
                    <a:pt x="23" y="385"/>
                  </a:cubicBezTo>
                  <a:cubicBezTo>
                    <a:pt x="32" y="384"/>
                    <a:pt x="39" y="382"/>
                    <a:pt x="42" y="381"/>
                  </a:cubicBezTo>
                  <a:cubicBezTo>
                    <a:pt x="48" y="378"/>
                    <a:pt x="52" y="374"/>
                    <a:pt x="54" y="370"/>
                  </a:cubicBezTo>
                  <a:cubicBezTo>
                    <a:pt x="57" y="365"/>
                    <a:pt x="58" y="359"/>
                    <a:pt x="58" y="352"/>
                  </a:cubicBezTo>
                  <a:lnTo>
                    <a:pt x="58" y="59"/>
                  </a:lnTo>
                  <a:cubicBezTo>
                    <a:pt x="58" y="53"/>
                    <a:pt x="57" y="47"/>
                    <a:pt x="55" y="42"/>
                  </a:cubicBezTo>
                  <a:cubicBezTo>
                    <a:pt x="53" y="38"/>
                    <a:pt x="48" y="34"/>
                    <a:pt x="42" y="30"/>
                  </a:cubicBezTo>
                  <a:cubicBezTo>
                    <a:pt x="36" y="28"/>
                    <a:pt x="29" y="26"/>
                    <a:pt x="21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315" y="0"/>
                  </a:lnTo>
                  <a:lnTo>
                    <a:pt x="315" y="98"/>
                  </a:lnTo>
                  <a:lnTo>
                    <a:pt x="294" y="98"/>
                  </a:lnTo>
                  <a:cubicBezTo>
                    <a:pt x="290" y="84"/>
                    <a:pt x="282" y="68"/>
                    <a:pt x="269" y="52"/>
                  </a:cubicBezTo>
                  <a:cubicBezTo>
                    <a:pt x="256" y="36"/>
                    <a:pt x="244" y="27"/>
                    <a:pt x="233" y="25"/>
                  </a:cubicBezTo>
                  <a:cubicBezTo>
                    <a:pt x="227" y="24"/>
                    <a:pt x="220" y="24"/>
                    <a:pt x="211" y="23"/>
                  </a:cubicBezTo>
                  <a:cubicBezTo>
                    <a:pt x="203" y="23"/>
                    <a:pt x="194" y="23"/>
                    <a:pt x="183" y="23"/>
                  </a:cubicBezTo>
                  <a:lnTo>
                    <a:pt x="119" y="23"/>
                  </a:lnTo>
                  <a:lnTo>
                    <a:pt x="119" y="185"/>
                  </a:lnTo>
                  <a:lnTo>
                    <a:pt x="165" y="185"/>
                  </a:lnTo>
                  <a:cubicBezTo>
                    <a:pt x="180" y="185"/>
                    <a:pt x="191" y="183"/>
                    <a:pt x="197" y="181"/>
                  </a:cubicBezTo>
                  <a:cubicBezTo>
                    <a:pt x="204" y="178"/>
                    <a:pt x="210" y="173"/>
                    <a:pt x="215" y="167"/>
                  </a:cubicBezTo>
                  <a:cubicBezTo>
                    <a:pt x="220" y="161"/>
                    <a:pt x="223" y="154"/>
                    <a:pt x="226" y="144"/>
                  </a:cubicBezTo>
                  <a:cubicBezTo>
                    <a:pt x="229" y="135"/>
                    <a:pt x="231" y="126"/>
                    <a:pt x="232" y="118"/>
                  </a:cubicBezTo>
                  <a:lnTo>
                    <a:pt x="254" y="118"/>
                  </a:lnTo>
                  <a:lnTo>
                    <a:pt x="254" y="278"/>
                  </a:lnTo>
                  <a:lnTo>
                    <a:pt x="232" y="278"/>
                  </a:lnTo>
                  <a:cubicBezTo>
                    <a:pt x="231" y="268"/>
                    <a:pt x="229" y="259"/>
                    <a:pt x="226" y="248"/>
                  </a:cubicBezTo>
                  <a:cubicBezTo>
                    <a:pt x="223" y="238"/>
                    <a:pt x="219" y="231"/>
                    <a:pt x="215" y="226"/>
                  </a:cubicBezTo>
                  <a:cubicBezTo>
                    <a:pt x="210" y="219"/>
                    <a:pt x="203" y="214"/>
                    <a:pt x="195" y="212"/>
                  </a:cubicBezTo>
                  <a:cubicBezTo>
                    <a:pt x="188" y="209"/>
                    <a:pt x="178" y="208"/>
                    <a:pt x="165" y="208"/>
                  </a:cubicBezTo>
                  <a:lnTo>
                    <a:pt x="119" y="208"/>
                  </a:lnTo>
                  <a:lnTo>
                    <a:pt x="119" y="330"/>
                  </a:lnTo>
                  <a:cubicBezTo>
                    <a:pt x="119" y="343"/>
                    <a:pt x="120" y="352"/>
                    <a:pt x="122" y="360"/>
                  </a:cubicBezTo>
                  <a:cubicBezTo>
                    <a:pt x="124" y="367"/>
                    <a:pt x="127" y="372"/>
                    <a:pt x="132" y="376"/>
                  </a:cubicBezTo>
                  <a:cubicBezTo>
                    <a:pt x="137" y="379"/>
                    <a:pt x="144" y="382"/>
                    <a:pt x="152" y="383"/>
                  </a:cubicBezTo>
                  <a:cubicBezTo>
                    <a:pt x="161" y="384"/>
                    <a:pt x="173" y="384"/>
                    <a:pt x="189" y="384"/>
                  </a:cubicBezTo>
                  <a:cubicBezTo>
                    <a:pt x="195" y="384"/>
                    <a:pt x="204" y="384"/>
                    <a:pt x="214" y="384"/>
                  </a:cubicBezTo>
                  <a:cubicBezTo>
                    <a:pt x="224" y="384"/>
                    <a:pt x="233" y="384"/>
                    <a:pt x="240" y="383"/>
                  </a:cubicBezTo>
                  <a:cubicBezTo>
                    <a:pt x="247" y="382"/>
                    <a:pt x="255" y="381"/>
                    <a:pt x="263" y="379"/>
                  </a:cubicBezTo>
                  <a:cubicBezTo>
                    <a:pt x="270" y="377"/>
                    <a:pt x="276" y="374"/>
                    <a:pt x="279" y="371"/>
                  </a:cubicBezTo>
                  <a:cubicBezTo>
                    <a:pt x="288" y="361"/>
                    <a:pt x="297" y="348"/>
                    <a:pt x="307" y="329"/>
                  </a:cubicBezTo>
                  <a:cubicBezTo>
                    <a:pt x="317" y="310"/>
                    <a:pt x="323" y="296"/>
                    <a:pt x="325" y="288"/>
                  </a:cubicBezTo>
                  <a:lnTo>
                    <a:pt x="346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8124826" y="3789363"/>
              <a:ext cx="125413" cy="153988"/>
            </a:xfrm>
            <a:custGeom>
              <a:gdLst>
                <a:gd fmla="*/ 185 w 348" name="T0"/>
                <a:gd fmla="*/ 426 h 426" name="T1"/>
                <a:gd fmla="*/ 115 w 348" name="T2"/>
                <a:gd fmla="*/ 412 h 426" name="T3"/>
                <a:gd fmla="*/ 56 w 348" name="T4"/>
                <a:gd fmla="*/ 370 h 426" name="T5"/>
                <a:gd fmla="*/ 15 w 348" name="T6"/>
                <a:gd fmla="*/ 305 h 426" name="T7"/>
                <a:gd fmla="*/ 0 w 348" name="T8"/>
                <a:gd fmla="*/ 217 h 426" name="T9"/>
                <a:gd fmla="*/ 15 w 348" name="T10"/>
                <a:gd fmla="*/ 128 h 426" name="T11"/>
                <a:gd fmla="*/ 56 w 348" name="T12"/>
                <a:gd fmla="*/ 60 h 426" name="T13"/>
                <a:gd fmla="*/ 118 w 348" name="T14"/>
                <a:gd fmla="*/ 16 h 426" name="T15"/>
                <a:gd fmla="*/ 194 w 348" name="T16"/>
                <a:gd fmla="*/ 0 h 426" name="T17"/>
                <a:gd fmla="*/ 249 w 348" name="T18"/>
                <a:gd fmla="*/ 8 h 426" name="T19"/>
                <a:gd fmla="*/ 295 w 348" name="T20"/>
                <a:gd fmla="*/ 29 h 426" name="T21"/>
                <a:gd fmla="*/ 307 w 348" name="T22"/>
                <a:gd fmla="*/ 9 h 426" name="T23"/>
                <a:gd fmla="*/ 330 w 348" name="T24"/>
                <a:gd fmla="*/ 9 h 426" name="T25"/>
                <a:gd fmla="*/ 332 w 348" name="T26"/>
                <a:gd fmla="*/ 154 h 426" name="T27"/>
                <a:gd fmla="*/ 309 w 348" name="T28"/>
                <a:gd fmla="*/ 154 h 426" name="T29"/>
                <a:gd fmla="*/ 295 w 348" name="T30"/>
                <a:gd fmla="*/ 108 h 426" name="T31"/>
                <a:gd fmla="*/ 274 w 348" name="T32"/>
                <a:gd fmla="*/ 66 h 426" name="T33"/>
                <a:gd fmla="*/ 241 w 348" name="T34"/>
                <a:gd fmla="*/ 36 h 426" name="T35"/>
                <a:gd fmla="*/ 197 w 348" name="T36"/>
                <a:gd fmla="*/ 25 h 426" name="T37"/>
                <a:gd fmla="*/ 145 w 348" name="T38"/>
                <a:gd fmla="*/ 37 h 426" name="T39"/>
                <a:gd fmla="*/ 104 w 348" name="T40"/>
                <a:gd fmla="*/ 73 h 426" name="T41"/>
                <a:gd fmla="*/ 78 w 348" name="T42"/>
                <a:gd fmla="*/ 133 h 426" name="T43"/>
                <a:gd fmla="*/ 68 w 348" name="T44"/>
                <a:gd fmla="*/ 213 h 426" name="T45"/>
                <a:gd fmla="*/ 78 w 348" name="T46"/>
                <a:gd fmla="*/ 284 h 426" name="T47"/>
                <a:gd fmla="*/ 107 w 348" name="T48"/>
                <a:gd fmla="*/ 342 h 426" name="T49"/>
                <a:gd fmla="*/ 150 w 348" name="T50"/>
                <a:gd fmla="*/ 380 h 426" name="T51"/>
                <a:gd fmla="*/ 206 w 348" name="T52"/>
                <a:gd fmla="*/ 394 h 426" name="T53"/>
                <a:gd fmla="*/ 249 w 348" name="T54"/>
                <a:gd fmla="*/ 386 h 426" name="T55"/>
                <a:gd fmla="*/ 283 w 348" name="T56"/>
                <a:gd fmla="*/ 367 h 426" name="T57"/>
                <a:gd fmla="*/ 308 w 348" name="T58"/>
                <a:gd fmla="*/ 338 h 426" name="T59"/>
                <a:gd fmla="*/ 326 w 348" name="T60"/>
                <a:gd fmla="*/ 303 h 426" name="T61"/>
                <a:gd fmla="*/ 348 w 348" name="T62"/>
                <a:gd fmla="*/ 314 h 426" name="T63"/>
                <a:gd fmla="*/ 282 w 348" name="T64"/>
                <a:gd fmla="*/ 400 h 426" name="T65"/>
                <a:gd fmla="*/ 185 w 348" name="T66"/>
                <a:gd fmla="*/ 426 h 42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26" w="348">
                  <a:moveTo>
                    <a:pt x="185" y="426"/>
                  </a:moveTo>
                  <a:cubicBezTo>
                    <a:pt x="161" y="426"/>
                    <a:pt x="137" y="421"/>
                    <a:pt x="115" y="412"/>
                  </a:cubicBezTo>
                  <a:cubicBezTo>
                    <a:pt x="93" y="402"/>
                    <a:pt x="73" y="389"/>
                    <a:pt x="56" y="370"/>
                  </a:cubicBezTo>
                  <a:cubicBezTo>
                    <a:pt x="39" y="353"/>
                    <a:pt x="25" y="331"/>
                    <a:pt x="15" y="305"/>
                  </a:cubicBezTo>
                  <a:cubicBezTo>
                    <a:pt x="5" y="279"/>
                    <a:pt x="0" y="249"/>
                    <a:pt x="0" y="217"/>
                  </a:cubicBezTo>
                  <a:cubicBezTo>
                    <a:pt x="0" y="184"/>
                    <a:pt x="5" y="155"/>
                    <a:pt x="15" y="128"/>
                  </a:cubicBezTo>
                  <a:cubicBezTo>
                    <a:pt x="25" y="102"/>
                    <a:pt x="38" y="79"/>
                    <a:pt x="56" y="60"/>
                  </a:cubicBezTo>
                  <a:cubicBezTo>
                    <a:pt x="73" y="41"/>
                    <a:pt x="94" y="26"/>
                    <a:pt x="118" y="16"/>
                  </a:cubicBezTo>
                  <a:cubicBezTo>
                    <a:pt x="142" y="5"/>
                    <a:pt x="167" y="0"/>
                    <a:pt x="194" y="0"/>
                  </a:cubicBezTo>
                  <a:cubicBezTo>
                    <a:pt x="214" y="0"/>
                    <a:pt x="232" y="3"/>
                    <a:pt x="249" y="8"/>
                  </a:cubicBezTo>
                  <a:cubicBezTo>
                    <a:pt x="265" y="13"/>
                    <a:pt x="280" y="20"/>
                    <a:pt x="295" y="29"/>
                  </a:cubicBezTo>
                  <a:lnTo>
                    <a:pt x="307" y="9"/>
                  </a:lnTo>
                  <a:lnTo>
                    <a:pt x="330" y="9"/>
                  </a:lnTo>
                  <a:lnTo>
                    <a:pt x="332" y="154"/>
                  </a:lnTo>
                  <a:lnTo>
                    <a:pt x="309" y="154"/>
                  </a:lnTo>
                  <a:cubicBezTo>
                    <a:pt x="306" y="140"/>
                    <a:pt x="301" y="125"/>
                    <a:pt x="295" y="108"/>
                  </a:cubicBezTo>
                  <a:cubicBezTo>
                    <a:pt x="289" y="92"/>
                    <a:pt x="282" y="78"/>
                    <a:pt x="274" y="66"/>
                  </a:cubicBezTo>
                  <a:cubicBezTo>
                    <a:pt x="264" y="53"/>
                    <a:pt x="253" y="43"/>
                    <a:pt x="241" y="36"/>
                  </a:cubicBezTo>
                  <a:cubicBezTo>
                    <a:pt x="228" y="28"/>
                    <a:pt x="214" y="25"/>
                    <a:pt x="197" y="25"/>
                  </a:cubicBezTo>
                  <a:cubicBezTo>
                    <a:pt x="179" y="25"/>
                    <a:pt x="161" y="29"/>
                    <a:pt x="145" y="37"/>
                  </a:cubicBezTo>
                  <a:cubicBezTo>
                    <a:pt x="130" y="45"/>
                    <a:pt x="116" y="57"/>
                    <a:pt x="104" y="73"/>
                  </a:cubicBezTo>
                  <a:cubicBezTo>
                    <a:pt x="93" y="89"/>
                    <a:pt x="84" y="109"/>
                    <a:pt x="78" y="133"/>
                  </a:cubicBezTo>
                  <a:cubicBezTo>
                    <a:pt x="72" y="157"/>
                    <a:pt x="68" y="183"/>
                    <a:pt x="68" y="213"/>
                  </a:cubicBezTo>
                  <a:cubicBezTo>
                    <a:pt x="68" y="239"/>
                    <a:pt x="72" y="263"/>
                    <a:pt x="78" y="284"/>
                  </a:cubicBezTo>
                  <a:cubicBezTo>
                    <a:pt x="85" y="306"/>
                    <a:pt x="94" y="325"/>
                    <a:pt x="107" y="342"/>
                  </a:cubicBezTo>
                  <a:cubicBezTo>
                    <a:pt x="119" y="358"/>
                    <a:pt x="133" y="371"/>
                    <a:pt x="150" y="380"/>
                  </a:cubicBezTo>
                  <a:cubicBezTo>
                    <a:pt x="167" y="389"/>
                    <a:pt x="186" y="394"/>
                    <a:pt x="206" y="394"/>
                  </a:cubicBezTo>
                  <a:cubicBezTo>
                    <a:pt x="222" y="394"/>
                    <a:pt x="236" y="391"/>
                    <a:pt x="249" y="386"/>
                  </a:cubicBezTo>
                  <a:cubicBezTo>
                    <a:pt x="262" y="382"/>
                    <a:pt x="273" y="375"/>
                    <a:pt x="283" y="367"/>
                  </a:cubicBezTo>
                  <a:cubicBezTo>
                    <a:pt x="293" y="359"/>
                    <a:pt x="301" y="349"/>
                    <a:pt x="308" y="338"/>
                  </a:cubicBezTo>
                  <a:cubicBezTo>
                    <a:pt x="316" y="328"/>
                    <a:pt x="322" y="316"/>
                    <a:pt x="326" y="303"/>
                  </a:cubicBezTo>
                  <a:lnTo>
                    <a:pt x="348" y="314"/>
                  </a:lnTo>
                  <a:cubicBezTo>
                    <a:pt x="331" y="354"/>
                    <a:pt x="309" y="383"/>
                    <a:pt x="282" y="400"/>
                  </a:cubicBezTo>
                  <a:cubicBezTo>
                    <a:pt x="255" y="418"/>
                    <a:pt x="223" y="426"/>
                    <a:pt x="185" y="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8275638" y="3792538"/>
              <a:ext cx="152400" cy="147638"/>
            </a:xfrm>
            <a:custGeom>
              <a:gdLst>
                <a:gd fmla="*/ 422 w 422" name="T0"/>
                <a:gd fmla="*/ 408 h 408" name="T1"/>
                <a:gd fmla="*/ 253 w 422" name="T2"/>
                <a:gd fmla="*/ 408 h 408" name="T3"/>
                <a:gd fmla="*/ 253 w 422" name="T4"/>
                <a:gd fmla="*/ 387 h 408" name="T5"/>
                <a:gd fmla="*/ 273 w 422" name="T6"/>
                <a:gd fmla="*/ 386 h 408" name="T7"/>
                <a:gd fmla="*/ 291 w 422" name="T8"/>
                <a:gd fmla="*/ 382 h 408" name="T9"/>
                <a:gd fmla="*/ 303 w 422" name="T10"/>
                <a:gd fmla="*/ 372 h 408" name="T11"/>
                <a:gd fmla="*/ 307 w 422" name="T12"/>
                <a:gd fmla="*/ 353 h 408" name="T13"/>
                <a:gd fmla="*/ 307 w 422" name="T14"/>
                <a:gd fmla="*/ 208 h 408" name="T15"/>
                <a:gd fmla="*/ 116 w 422" name="T16"/>
                <a:gd fmla="*/ 208 h 408" name="T17"/>
                <a:gd fmla="*/ 116 w 422" name="T18"/>
                <a:gd fmla="*/ 350 h 408" name="T19"/>
                <a:gd fmla="*/ 119 w 422" name="T20"/>
                <a:gd fmla="*/ 367 h 408" name="T21"/>
                <a:gd fmla="*/ 132 w 422" name="T22"/>
                <a:gd fmla="*/ 379 h 408" name="T23"/>
                <a:gd fmla="*/ 150 w 422" name="T24"/>
                <a:gd fmla="*/ 385 h 408" name="T25"/>
                <a:gd fmla="*/ 169 w 422" name="T26"/>
                <a:gd fmla="*/ 387 h 408" name="T27"/>
                <a:gd fmla="*/ 169 w 422" name="T28"/>
                <a:gd fmla="*/ 408 h 408" name="T29"/>
                <a:gd fmla="*/ 0 w 422" name="T30"/>
                <a:gd fmla="*/ 408 h 408" name="T31"/>
                <a:gd fmla="*/ 0 w 422" name="T32"/>
                <a:gd fmla="*/ 387 h 408" name="T33"/>
                <a:gd fmla="*/ 20 w 422" name="T34"/>
                <a:gd fmla="*/ 386 h 408" name="T35"/>
                <a:gd fmla="*/ 38 w 422" name="T36"/>
                <a:gd fmla="*/ 382 h 408" name="T37"/>
                <a:gd fmla="*/ 51 w 422" name="T38"/>
                <a:gd fmla="*/ 372 h 408" name="T39"/>
                <a:gd fmla="*/ 55 w 422" name="T40"/>
                <a:gd fmla="*/ 353 h 408" name="T41"/>
                <a:gd fmla="*/ 55 w 422" name="T42"/>
                <a:gd fmla="*/ 59 h 408" name="T43"/>
                <a:gd fmla="*/ 51 w 422" name="T44"/>
                <a:gd fmla="*/ 42 h 408" name="T45"/>
                <a:gd fmla="*/ 38 w 422" name="T46"/>
                <a:gd fmla="*/ 30 h 408" name="T47"/>
                <a:gd fmla="*/ 19 w 422" name="T48"/>
                <a:gd fmla="*/ 24 h 408" name="T49"/>
                <a:gd fmla="*/ 0 w 422" name="T50"/>
                <a:gd fmla="*/ 20 h 408" name="T51"/>
                <a:gd fmla="*/ 0 w 422" name="T52"/>
                <a:gd fmla="*/ 0 h 408" name="T53"/>
                <a:gd fmla="*/ 169 w 422" name="T54"/>
                <a:gd fmla="*/ 0 h 408" name="T55"/>
                <a:gd fmla="*/ 169 w 422" name="T56"/>
                <a:gd fmla="*/ 20 h 408" name="T57"/>
                <a:gd fmla="*/ 150 w 422" name="T58"/>
                <a:gd fmla="*/ 23 h 408" name="T59"/>
                <a:gd fmla="*/ 132 w 422" name="T60"/>
                <a:gd fmla="*/ 27 h 408" name="T61"/>
                <a:gd fmla="*/ 119 w 422" name="T62"/>
                <a:gd fmla="*/ 39 h 408" name="T63"/>
                <a:gd fmla="*/ 116 w 422" name="T64"/>
                <a:gd fmla="*/ 56 h 408" name="T65"/>
                <a:gd fmla="*/ 116 w 422" name="T66"/>
                <a:gd fmla="*/ 183 h 408" name="T67"/>
                <a:gd fmla="*/ 307 w 422" name="T68"/>
                <a:gd fmla="*/ 183 h 408" name="T69"/>
                <a:gd fmla="*/ 307 w 422" name="T70"/>
                <a:gd fmla="*/ 59 h 408" name="T71"/>
                <a:gd fmla="*/ 304 w 422" name="T72"/>
                <a:gd fmla="*/ 42 h 408" name="T73"/>
                <a:gd fmla="*/ 291 w 422" name="T74"/>
                <a:gd fmla="*/ 30 h 408" name="T75"/>
                <a:gd fmla="*/ 272 w 422" name="T76"/>
                <a:gd fmla="*/ 24 h 408" name="T77"/>
                <a:gd fmla="*/ 253 w 422" name="T78"/>
                <a:gd fmla="*/ 20 h 408" name="T79"/>
                <a:gd fmla="*/ 253 w 422" name="T80"/>
                <a:gd fmla="*/ 0 h 408" name="T81"/>
                <a:gd fmla="*/ 422 w 422" name="T82"/>
                <a:gd fmla="*/ 0 h 408" name="T83"/>
                <a:gd fmla="*/ 422 w 422" name="T84"/>
                <a:gd fmla="*/ 20 h 408" name="T85"/>
                <a:gd fmla="*/ 402 w 422" name="T86"/>
                <a:gd fmla="*/ 23 h 408" name="T87"/>
                <a:gd fmla="*/ 385 w 422" name="T88"/>
                <a:gd fmla="*/ 27 h 408" name="T89"/>
                <a:gd fmla="*/ 372 w 422" name="T90"/>
                <a:gd fmla="*/ 39 h 408" name="T91"/>
                <a:gd fmla="*/ 369 w 422" name="T92"/>
                <a:gd fmla="*/ 56 h 408" name="T93"/>
                <a:gd fmla="*/ 369 w 422" name="T94"/>
                <a:gd fmla="*/ 350 h 408" name="T95"/>
                <a:gd fmla="*/ 372 w 422" name="T96"/>
                <a:gd fmla="*/ 367 h 408" name="T97"/>
                <a:gd fmla="*/ 385 w 422" name="T98"/>
                <a:gd fmla="*/ 379 h 408" name="T99"/>
                <a:gd fmla="*/ 402 w 422" name="T100"/>
                <a:gd fmla="*/ 385 h 408" name="T101"/>
                <a:gd fmla="*/ 422 w 422" name="T102"/>
                <a:gd fmla="*/ 387 h 408" name="T103"/>
                <a:gd fmla="*/ 422 w 422" name="T104"/>
                <a:gd fmla="*/ 408 h 40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08" w="422">
                  <a:moveTo>
                    <a:pt x="422" y="408"/>
                  </a:moveTo>
                  <a:lnTo>
                    <a:pt x="253" y="408"/>
                  </a:lnTo>
                  <a:lnTo>
                    <a:pt x="253" y="387"/>
                  </a:lnTo>
                  <a:cubicBezTo>
                    <a:pt x="257" y="387"/>
                    <a:pt x="264" y="386"/>
                    <a:pt x="273" y="386"/>
                  </a:cubicBezTo>
                  <a:cubicBezTo>
                    <a:pt x="281" y="385"/>
                    <a:pt x="287" y="384"/>
                    <a:pt x="291" y="382"/>
                  </a:cubicBezTo>
                  <a:cubicBezTo>
                    <a:pt x="297" y="380"/>
                    <a:pt x="301" y="376"/>
                    <a:pt x="303" y="372"/>
                  </a:cubicBezTo>
                  <a:cubicBezTo>
                    <a:pt x="306" y="367"/>
                    <a:pt x="307" y="361"/>
                    <a:pt x="307" y="353"/>
                  </a:cubicBezTo>
                  <a:lnTo>
                    <a:pt x="307" y="208"/>
                  </a:lnTo>
                  <a:lnTo>
                    <a:pt x="116" y="208"/>
                  </a:lnTo>
                  <a:lnTo>
                    <a:pt x="116" y="350"/>
                  </a:lnTo>
                  <a:cubicBezTo>
                    <a:pt x="116" y="357"/>
                    <a:pt x="117" y="363"/>
                    <a:pt x="119" y="367"/>
                  </a:cubicBezTo>
                  <a:cubicBezTo>
                    <a:pt x="121" y="372"/>
                    <a:pt x="126" y="376"/>
                    <a:pt x="132" y="379"/>
                  </a:cubicBezTo>
                  <a:cubicBezTo>
                    <a:pt x="135" y="381"/>
                    <a:pt x="141" y="383"/>
                    <a:pt x="150" y="385"/>
                  </a:cubicBezTo>
                  <a:cubicBezTo>
                    <a:pt x="158" y="386"/>
                    <a:pt x="164" y="387"/>
                    <a:pt x="169" y="387"/>
                  </a:cubicBezTo>
                  <a:lnTo>
                    <a:pt x="169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1" y="386"/>
                    <a:pt x="20" y="386"/>
                  </a:cubicBezTo>
                  <a:cubicBezTo>
                    <a:pt x="29" y="385"/>
                    <a:pt x="35" y="384"/>
                    <a:pt x="38" y="382"/>
                  </a:cubicBezTo>
                  <a:cubicBezTo>
                    <a:pt x="44" y="380"/>
                    <a:pt x="48" y="376"/>
                    <a:pt x="51" y="372"/>
                  </a:cubicBezTo>
                  <a:cubicBezTo>
                    <a:pt x="53" y="367"/>
                    <a:pt x="55" y="361"/>
                    <a:pt x="55" y="353"/>
                  </a:cubicBezTo>
                  <a:lnTo>
                    <a:pt x="55" y="59"/>
                  </a:lnTo>
                  <a:cubicBezTo>
                    <a:pt x="55" y="53"/>
                    <a:pt x="53" y="48"/>
                    <a:pt x="51" y="42"/>
                  </a:cubicBezTo>
                  <a:cubicBezTo>
                    <a:pt x="48" y="37"/>
                    <a:pt x="44" y="33"/>
                    <a:pt x="38" y="30"/>
                  </a:cubicBezTo>
                  <a:cubicBezTo>
                    <a:pt x="33" y="28"/>
                    <a:pt x="26" y="26"/>
                    <a:pt x="19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169" y="0"/>
                  </a:lnTo>
                  <a:lnTo>
                    <a:pt x="169" y="20"/>
                  </a:lnTo>
                  <a:cubicBezTo>
                    <a:pt x="164" y="21"/>
                    <a:pt x="157" y="22"/>
                    <a:pt x="150" y="23"/>
                  </a:cubicBezTo>
                  <a:cubicBezTo>
                    <a:pt x="142" y="25"/>
                    <a:pt x="136" y="26"/>
                    <a:pt x="132" y="27"/>
                  </a:cubicBezTo>
                  <a:cubicBezTo>
                    <a:pt x="126" y="30"/>
                    <a:pt x="121" y="34"/>
                    <a:pt x="119" y="39"/>
                  </a:cubicBezTo>
                  <a:cubicBezTo>
                    <a:pt x="117" y="44"/>
                    <a:pt x="116" y="50"/>
                    <a:pt x="116" y="56"/>
                  </a:cubicBezTo>
                  <a:lnTo>
                    <a:pt x="116" y="183"/>
                  </a:lnTo>
                  <a:lnTo>
                    <a:pt x="307" y="183"/>
                  </a:lnTo>
                  <a:lnTo>
                    <a:pt x="307" y="59"/>
                  </a:lnTo>
                  <a:cubicBezTo>
                    <a:pt x="307" y="53"/>
                    <a:pt x="306" y="48"/>
                    <a:pt x="304" y="42"/>
                  </a:cubicBezTo>
                  <a:cubicBezTo>
                    <a:pt x="301" y="37"/>
                    <a:pt x="297" y="33"/>
                    <a:pt x="291" y="30"/>
                  </a:cubicBezTo>
                  <a:cubicBezTo>
                    <a:pt x="286" y="28"/>
                    <a:pt x="279" y="26"/>
                    <a:pt x="272" y="24"/>
                  </a:cubicBezTo>
                  <a:cubicBezTo>
                    <a:pt x="265" y="22"/>
                    <a:pt x="258" y="21"/>
                    <a:pt x="253" y="20"/>
                  </a:cubicBezTo>
                  <a:lnTo>
                    <a:pt x="253" y="0"/>
                  </a:lnTo>
                  <a:lnTo>
                    <a:pt x="422" y="0"/>
                  </a:lnTo>
                  <a:lnTo>
                    <a:pt x="422" y="20"/>
                  </a:lnTo>
                  <a:cubicBezTo>
                    <a:pt x="417" y="21"/>
                    <a:pt x="410" y="22"/>
                    <a:pt x="402" y="23"/>
                  </a:cubicBezTo>
                  <a:cubicBezTo>
                    <a:pt x="395" y="25"/>
                    <a:pt x="389" y="26"/>
                    <a:pt x="385" y="27"/>
                  </a:cubicBezTo>
                  <a:cubicBezTo>
                    <a:pt x="378" y="30"/>
                    <a:pt x="374" y="34"/>
                    <a:pt x="372" y="39"/>
                  </a:cubicBezTo>
                  <a:cubicBezTo>
                    <a:pt x="370" y="44"/>
                    <a:pt x="369" y="50"/>
                    <a:pt x="369" y="56"/>
                  </a:cubicBezTo>
                  <a:lnTo>
                    <a:pt x="369" y="350"/>
                  </a:lnTo>
                  <a:cubicBezTo>
                    <a:pt x="369" y="357"/>
                    <a:pt x="370" y="363"/>
                    <a:pt x="372" y="367"/>
                  </a:cubicBezTo>
                  <a:cubicBezTo>
                    <a:pt x="374" y="372"/>
                    <a:pt x="378" y="376"/>
                    <a:pt x="385" y="379"/>
                  </a:cubicBezTo>
                  <a:cubicBezTo>
                    <a:pt x="388" y="381"/>
                    <a:pt x="394" y="383"/>
                    <a:pt x="402" y="385"/>
                  </a:cubicBezTo>
                  <a:cubicBezTo>
                    <a:pt x="411" y="386"/>
                    <a:pt x="417" y="387"/>
                    <a:pt x="422" y="387"/>
                  </a:cubicBezTo>
                  <a:lnTo>
                    <a:pt x="422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8453438" y="3792538"/>
              <a:ext cx="158750" cy="147638"/>
            </a:xfrm>
            <a:custGeom>
              <a:gdLst>
                <a:gd fmla="*/ 439 w 439" name="T0"/>
                <a:gd fmla="*/ 20 h 412" name="T1"/>
                <a:gd fmla="*/ 415 w 439" name="T2"/>
                <a:gd fmla="*/ 25 h 412" name="T3"/>
                <a:gd fmla="*/ 391 w 439" name="T4"/>
                <a:gd fmla="*/ 34 h 412" name="T5"/>
                <a:gd fmla="*/ 377 w 439" name="T6"/>
                <a:gd fmla="*/ 62 h 412" name="T7"/>
                <a:gd fmla="*/ 373 w 439" name="T8"/>
                <a:gd fmla="*/ 113 h 412" name="T9"/>
                <a:gd fmla="*/ 373 w 439" name="T10"/>
                <a:gd fmla="*/ 412 h 412" name="T11"/>
                <a:gd fmla="*/ 348 w 439" name="T12"/>
                <a:gd fmla="*/ 412 h 412" name="T13"/>
                <a:gd fmla="*/ 101 w 439" name="T14"/>
                <a:gd fmla="*/ 78 h 412" name="T15"/>
                <a:gd fmla="*/ 101 w 439" name="T16"/>
                <a:gd fmla="*/ 288 h 412" name="T17"/>
                <a:gd fmla="*/ 106 w 439" name="T18"/>
                <a:gd fmla="*/ 343 h 412" name="T19"/>
                <a:gd fmla="*/ 119 w 439" name="T20"/>
                <a:gd fmla="*/ 370 h 412" name="T21"/>
                <a:gd fmla="*/ 147 w 439" name="T22"/>
                <a:gd fmla="*/ 382 h 412" name="T23"/>
                <a:gd fmla="*/ 174 w 439" name="T24"/>
                <a:gd fmla="*/ 387 h 412" name="T25"/>
                <a:gd fmla="*/ 174 w 439" name="T26"/>
                <a:gd fmla="*/ 408 h 412" name="T27"/>
                <a:gd fmla="*/ 7 w 439" name="T28"/>
                <a:gd fmla="*/ 408 h 412" name="T29"/>
                <a:gd fmla="*/ 7 w 439" name="T30"/>
                <a:gd fmla="*/ 387 h 412" name="T31"/>
                <a:gd fmla="*/ 33 w 439" name="T32"/>
                <a:gd fmla="*/ 382 h 412" name="T33"/>
                <a:gd fmla="*/ 56 w 439" name="T34"/>
                <a:gd fmla="*/ 373 h 412" name="T35"/>
                <a:gd fmla="*/ 70 w 439" name="T36"/>
                <a:gd fmla="*/ 348 h 412" name="T37"/>
                <a:gd fmla="*/ 73 w 439" name="T38"/>
                <a:gd fmla="*/ 292 h 412" name="T39"/>
                <a:gd fmla="*/ 73 w 439" name="T40"/>
                <a:gd fmla="*/ 91 h 412" name="T41"/>
                <a:gd fmla="*/ 69 w 439" name="T42"/>
                <a:gd fmla="*/ 64 h 412" name="T43"/>
                <a:gd fmla="*/ 56 w 439" name="T44"/>
                <a:gd fmla="*/ 44 h 412" name="T45"/>
                <a:gd fmla="*/ 28 w 439" name="T46"/>
                <a:gd fmla="*/ 28 h 412" name="T47"/>
                <a:gd fmla="*/ 0 w 439" name="T48"/>
                <a:gd fmla="*/ 20 h 412" name="T49"/>
                <a:gd fmla="*/ 0 w 439" name="T50"/>
                <a:gd fmla="*/ 0 h 412" name="T51"/>
                <a:gd fmla="*/ 116 w 439" name="T52"/>
                <a:gd fmla="*/ 0 h 412" name="T53"/>
                <a:gd fmla="*/ 346 w 439" name="T54"/>
                <a:gd fmla="*/ 311 h 412" name="T55"/>
                <a:gd fmla="*/ 346 w 439" name="T56"/>
                <a:gd fmla="*/ 117 h 412" name="T57"/>
                <a:gd fmla="*/ 341 w 439" name="T58"/>
                <a:gd fmla="*/ 62 h 412" name="T59"/>
                <a:gd fmla="*/ 328 w 439" name="T60"/>
                <a:gd fmla="*/ 37 h 412" name="T61"/>
                <a:gd fmla="*/ 301 w 439" name="T62"/>
                <a:gd fmla="*/ 26 h 412" name="T63"/>
                <a:gd fmla="*/ 274 w 439" name="T64"/>
                <a:gd fmla="*/ 20 h 412" name="T65"/>
                <a:gd fmla="*/ 274 w 439" name="T66"/>
                <a:gd fmla="*/ 0 h 412" name="T67"/>
                <a:gd fmla="*/ 439 w 439" name="T68"/>
                <a:gd fmla="*/ 0 h 412" name="T69"/>
                <a:gd fmla="*/ 439 w 439" name="T70"/>
                <a:gd fmla="*/ 20 h 41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12" w="439">
                  <a:moveTo>
                    <a:pt x="439" y="20"/>
                  </a:moveTo>
                  <a:cubicBezTo>
                    <a:pt x="434" y="21"/>
                    <a:pt x="426" y="22"/>
                    <a:pt x="415" y="25"/>
                  </a:cubicBezTo>
                  <a:cubicBezTo>
                    <a:pt x="404" y="28"/>
                    <a:pt x="396" y="31"/>
                    <a:pt x="391" y="34"/>
                  </a:cubicBezTo>
                  <a:cubicBezTo>
                    <a:pt x="384" y="39"/>
                    <a:pt x="379" y="48"/>
                    <a:pt x="377" y="62"/>
                  </a:cubicBezTo>
                  <a:cubicBezTo>
                    <a:pt x="375" y="75"/>
                    <a:pt x="373" y="92"/>
                    <a:pt x="373" y="113"/>
                  </a:cubicBezTo>
                  <a:lnTo>
                    <a:pt x="373" y="412"/>
                  </a:lnTo>
                  <a:lnTo>
                    <a:pt x="348" y="412"/>
                  </a:lnTo>
                  <a:lnTo>
                    <a:pt x="101" y="78"/>
                  </a:lnTo>
                  <a:lnTo>
                    <a:pt x="101" y="288"/>
                  </a:lnTo>
                  <a:cubicBezTo>
                    <a:pt x="101" y="312"/>
                    <a:pt x="103" y="330"/>
                    <a:pt x="106" y="343"/>
                  </a:cubicBezTo>
                  <a:cubicBezTo>
                    <a:pt x="109" y="355"/>
                    <a:pt x="113" y="365"/>
                    <a:pt x="119" y="370"/>
                  </a:cubicBezTo>
                  <a:cubicBezTo>
                    <a:pt x="124" y="374"/>
                    <a:pt x="133" y="378"/>
                    <a:pt x="147" y="382"/>
                  </a:cubicBezTo>
                  <a:cubicBezTo>
                    <a:pt x="160" y="385"/>
                    <a:pt x="170" y="387"/>
                    <a:pt x="174" y="387"/>
                  </a:cubicBezTo>
                  <a:lnTo>
                    <a:pt x="174" y="408"/>
                  </a:lnTo>
                  <a:lnTo>
                    <a:pt x="7" y="408"/>
                  </a:lnTo>
                  <a:lnTo>
                    <a:pt x="7" y="387"/>
                  </a:lnTo>
                  <a:cubicBezTo>
                    <a:pt x="12" y="387"/>
                    <a:pt x="21" y="385"/>
                    <a:pt x="33" y="382"/>
                  </a:cubicBezTo>
                  <a:cubicBezTo>
                    <a:pt x="45" y="378"/>
                    <a:pt x="53" y="375"/>
                    <a:pt x="56" y="373"/>
                  </a:cubicBezTo>
                  <a:cubicBezTo>
                    <a:pt x="63" y="367"/>
                    <a:pt x="67" y="359"/>
                    <a:pt x="70" y="348"/>
                  </a:cubicBezTo>
                  <a:cubicBezTo>
                    <a:pt x="72" y="337"/>
                    <a:pt x="73" y="318"/>
                    <a:pt x="73" y="292"/>
                  </a:cubicBezTo>
                  <a:lnTo>
                    <a:pt x="73" y="91"/>
                  </a:lnTo>
                  <a:cubicBezTo>
                    <a:pt x="73" y="82"/>
                    <a:pt x="72" y="73"/>
                    <a:pt x="69" y="64"/>
                  </a:cubicBezTo>
                  <a:cubicBezTo>
                    <a:pt x="66" y="56"/>
                    <a:pt x="62" y="49"/>
                    <a:pt x="56" y="44"/>
                  </a:cubicBezTo>
                  <a:cubicBezTo>
                    <a:pt x="50" y="38"/>
                    <a:pt x="40" y="32"/>
                    <a:pt x="28" y="28"/>
                  </a:cubicBezTo>
                  <a:cubicBezTo>
                    <a:pt x="17" y="23"/>
                    <a:pt x="7" y="21"/>
                    <a:pt x="0" y="20"/>
                  </a:cubicBezTo>
                  <a:lnTo>
                    <a:pt x="0" y="0"/>
                  </a:lnTo>
                  <a:lnTo>
                    <a:pt x="116" y="0"/>
                  </a:lnTo>
                  <a:lnTo>
                    <a:pt x="346" y="311"/>
                  </a:lnTo>
                  <a:lnTo>
                    <a:pt x="346" y="117"/>
                  </a:lnTo>
                  <a:cubicBezTo>
                    <a:pt x="346" y="93"/>
                    <a:pt x="344" y="75"/>
                    <a:pt x="341" y="62"/>
                  </a:cubicBezTo>
                  <a:cubicBezTo>
                    <a:pt x="338" y="49"/>
                    <a:pt x="333" y="41"/>
                    <a:pt x="328" y="37"/>
                  </a:cubicBezTo>
                  <a:cubicBezTo>
                    <a:pt x="322" y="33"/>
                    <a:pt x="314" y="30"/>
                    <a:pt x="301" y="26"/>
                  </a:cubicBezTo>
                  <a:cubicBezTo>
                    <a:pt x="289" y="23"/>
                    <a:pt x="280" y="21"/>
                    <a:pt x="274" y="20"/>
                  </a:cubicBezTo>
                  <a:lnTo>
                    <a:pt x="274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636001" y="3789363"/>
              <a:ext cx="141288" cy="153988"/>
            </a:xfrm>
            <a:custGeom>
              <a:gdLst>
                <a:gd fmla="*/ 334 w 392" name="T0"/>
                <a:gd fmla="*/ 58 h 428" name="T1"/>
                <a:gd fmla="*/ 377 w 392" name="T2"/>
                <a:gd fmla="*/ 126 h 428" name="T3"/>
                <a:gd fmla="*/ 392 w 392" name="T4"/>
                <a:gd fmla="*/ 214 h 428" name="T5"/>
                <a:gd fmla="*/ 376 w 392" name="T6"/>
                <a:gd fmla="*/ 303 h 428" name="T7"/>
                <a:gd fmla="*/ 333 w 392" name="T8"/>
                <a:gd fmla="*/ 370 h 428" name="T9"/>
                <a:gd fmla="*/ 271 w 392" name="T10"/>
                <a:gd fmla="*/ 413 h 428" name="T11"/>
                <a:gd fmla="*/ 196 w 392" name="T12"/>
                <a:gd fmla="*/ 428 h 428" name="T13"/>
                <a:gd fmla="*/ 117 w 392" name="T14"/>
                <a:gd fmla="*/ 412 h 428" name="T15"/>
                <a:gd fmla="*/ 55 w 392" name="T16"/>
                <a:gd fmla="*/ 367 h 428" name="T17"/>
                <a:gd fmla="*/ 15 w 392" name="T18"/>
                <a:gd fmla="*/ 299 h 428" name="T19"/>
                <a:gd fmla="*/ 0 w 392" name="T20"/>
                <a:gd fmla="*/ 214 h 428" name="T21"/>
                <a:gd fmla="*/ 16 w 392" name="T22"/>
                <a:gd fmla="*/ 126 h 428" name="T23"/>
                <a:gd fmla="*/ 58 w 392" name="T24"/>
                <a:gd fmla="*/ 58 h 428" name="T25"/>
                <a:gd fmla="*/ 121 w 392" name="T26"/>
                <a:gd fmla="*/ 15 h 428" name="T27"/>
                <a:gd fmla="*/ 196 w 392" name="T28"/>
                <a:gd fmla="*/ 0 h 428" name="T29"/>
                <a:gd fmla="*/ 272 w 392" name="T30"/>
                <a:gd fmla="*/ 15 h 428" name="T31"/>
                <a:gd fmla="*/ 334 w 392" name="T32"/>
                <a:gd fmla="*/ 58 h 428" name="T33"/>
                <a:gd fmla="*/ 292 w 392" name="T34"/>
                <a:gd fmla="*/ 347 h 428" name="T35"/>
                <a:gd fmla="*/ 315 w 392" name="T36"/>
                <a:gd fmla="*/ 288 h 428" name="T37"/>
                <a:gd fmla="*/ 322 w 392" name="T38"/>
                <a:gd fmla="*/ 214 h 428" name="T39"/>
                <a:gd fmla="*/ 314 w 392" name="T40"/>
                <a:gd fmla="*/ 137 h 428" name="T41"/>
                <a:gd fmla="*/ 290 w 392" name="T42"/>
                <a:gd fmla="*/ 78 h 428" name="T43"/>
                <a:gd fmla="*/ 251 w 392" name="T44"/>
                <a:gd fmla="*/ 39 h 428" name="T45"/>
                <a:gd fmla="*/ 196 w 392" name="T46"/>
                <a:gd fmla="*/ 26 h 428" name="T47"/>
                <a:gd fmla="*/ 137 w 392" name="T48"/>
                <a:gd fmla="*/ 42 h 428" name="T49"/>
                <a:gd fmla="*/ 98 w 392" name="T50"/>
                <a:gd fmla="*/ 84 h 428" name="T51"/>
                <a:gd fmla="*/ 77 w 392" name="T52"/>
                <a:gd fmla="*/ 143 h 428" name="T53"/>
                <a:gd fmla="*/ 69 w 392" name="T54"/>
                <a:gd fmla="*/ 214 h 428" name="T55"/>
                <a:gd fmla="*/ 77 w 392" name="T56"/>
                <a:gd fmla="*/ 289 h 428" name="T57"/>
                <a:gd fmla="*/ 101 w 392" name="T58"/>
                <a:gd fmla="*/ 348 h 428" name="T59"/>
                <a:gd fmla="*/ 140 w 392" name="T60"/>
                <a:gd fmla="*/ 388 h 428" name="T61"/>
                <a:gd fmla="*/ 196 w 392" name="T62"/>
                <a:gd fmla="*/ 402 h 428" name="T63"/>
                <a:gd fmla="*/ 251 w 392" name="T64"/>
                <a:gd fmla="*/ 388 h 428" name="T65"/>
                <a:gd fmla="*/ 292 w 392" name="T66"/>
                <a:gd fmla="*/ 347 h 42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28" w="392">
                  <a:moveTo>
                    <a:pt x="334" y="58"/>
                  </a:moveTo>
                  <a:cubicBezTo>
                    <a:pt x="352" y="77"/>
                    <a:pt x="367" y="100"/>
                    <a:pt x="377" y="126"/>
                  </a:cubicBezTo>
                  <a:cubicBezTo>
                    <a:pt x="387" y="153"/>
                    <a:pt x="392" y="182"/>
                    <a:pt x="392" y="214"/>
                  </a:cubicBezTo>
                  <a:cubicBezTo>
                    <a:pt x="392" y="247"/>
                    <a:pt x="387" y="276"/>
                    <a:pt x="376" y="303"/>
                  </a:cubicBezTo>
                  <a:cubicBezTo>
                    <a:pt x="366" y="329"/>
                    <a:pt x="352" y="351"/>
                    <a:pt x="333" y="370"/>
                  </a:cubicBezTo>
                  <a:cubicBezTo>
                    <a:pt x="315" y="388"/>
                    <a:pt x="295" y="403"/>
                    <a:pt x="271" y="413"/>
                  </a:cubicBezTo>
                  <a:cubicBezTo>
                    <a:pt x="248" y="423"/>
                    <a:pt x="223" y="428"/>
                    <a:pt x="196" y="428"/>
                  </a:cubicBezTo>
                  <a:cubicBezTo>
                    <a:pt x="168" y="428"/>
                    <a:pt x="141" y="422"/>
                    <a:pt x="117" y="412"/>
                  </a:cubicBezTo>
                  <a:cubicBezTo>
                    <a:pt x="93" y="401"/>
                    <a:pt x="73" y="386"/>
                    <a:pt x="55" y="367"/>
                  </a:cubicBezTo>
                  <a:cubicBezTo>
                    <a:pt x="38" y="349"/>
                    <a:pt x="25" y="326"/>
                    <a:pt x="15" y="299"/>
                  </a:cubicBezTo>
                  <a:cubicBezTo>
                    <a:pt x="5" y="273"/>
                    <a:pt x="0" y="245"/>
                    <a:pt x="0" y="214"/>
                  </a:cubicBezTo>
                  <a:cubicBezTo>
                    <a:pt x="0" y="181"/>
                    <a:pt x="5" y="152"/>
                    <a:pt x="16" y="126"/>
                  </a:cubicBezTo>
                  <a:cubicBezTo>
                    <a:pt x="26" y="100"/>
                    <a:pt x="40" y="77"/>
                    <a:pt x="58" y="58"/>
                  </a:cubicBezTo>
                  <a:cubicBezTo>
                    <a:pt x="76" y="40"/>
                    <a:pt x="97" y="25"/>
                    <a:pt x="121" y="15"/>
                  </a:cubicBezTo>
                  <a:cubicBezTo>
                    <a:pt x="145" y="5"/>
                    <a:pt x="170" y="0"/>
                    <a:pt x="196" y="0"/>
                  </a:cubicBezTo>
                  <a:cubicBezTo>
                    <a:pt x="223" y="0"/>
                    <a:pt x="248" y="5"/>
                    <a:pt x="272" y="15"/>
                  </a:cubicBezTo>
                  <a:cubicBezTo>
                    <a:pt x="296" y="26"/>
                    <a:pt x="317" y="40"/>
                    <a:pt x="334" y="58"/>
                  </a:cubicBezTo>
                  <a:close/>
                  <a:moveTo>
                    <a:pt x="292" y="347"/>
                  </a:moveTo>
                  <a:cubicBezTo>
                    <a:pt x="302" y="330"/>
                    <a:pt x="310" y="310"/>
                    <a:pt x="315" y="288"/>
                  </a:cubicBezTo>
                  <a:cubicBezTo>
                    <a:pt x="320" y="266"/>
                    <a:pt x="322" y="242"/>
                    <a:pt x="322" y="214"/>
                  </a:cubicBezTo>
                  <a:cubicBezTo>
                    <a:pt x="322" y="186"/>
                    <a:pt x="320" y="161"/>
                    <a:pt x="314" y="137"/>
                  </a:cubicBezTo>
                  <a:cubicBezTo>
                    <a:pt x="309" y="114"/>
                    <a:pt x="301" y="94"/>
                    <a:pt x="290" y="78"/>
                  </a:cubicBezTo>
                  <a:cubicBezTo>
                    <a:pt x="280" y="61"/>
                    <a:pt x="266" y="49"/>
                    <a:pt x="251" y="39"/>
                  </a:cubicBezTo>
                  <a:cubicBezTo>
                    <a:pt x="235" y="30"/>
                    <a:pt x="216" y="26"/>
                    <a:pt x="196" y="26"/>
                  </a:cubicBezTo>
                  <a:cubicBezTo>
                    <a:pt x="173" y="26"/>
                    <a:pt x="153" y="31"/>
                    <a:pt x="137" y="42"/>
                  </a:cubicBezTo>
                  <a:cubicBezTo>
                    <a:pt x="121" y="52"/>
                    <a:pt x="108" y="66"/>
                    <a:pt x="98" y="84"/>
                  </a:cubicBezTo>
                  <a:cubicBezTo>
                    <a:pt x="88" y="101"/>
                    <a:pt x="81" y="120"/>
                    <a:pt x="77" y="143"/>
                  </a:cubicBezTo>
                  <a:cubicBezTo>
                    <a:pt x="72" y="166"/>
                    <a:pt x="69" y="189"/>
                    <a:pt x="69" y="214"/>
                  </a:cubicBezTo>
                  <a:cubicBezTo>
                    <a:pt x="69" y="242"/>
                    <a:pt x="72" y="267"/>
                    <a:pt x="77" y="289"/>
                  </a:cubicBezTo>
                  <a:cubicBezTo>
                    <a:pt x="82" y="311"/>
                    <a:pt x="90" y="331"/>
                    <a:pt x="101" y="348"/>
                  </a:cubicBezTo>
                  <a:cubicBezTo>
                    <a:pt x="111" y="365"/>
                    <a:pt x="124" y="378"/>
                    <a:pt x="140" y="388"/>
                  </a:cubicBezTo>
                  <a:cubicBezTo>
                    <a:pt x="155" y="397"/>
                    <a:pt x="174" y="402"/>
                    <a:pt x="196" y="402"/>
                  </a:cubicBezTo>
                  <a:cubicBezTo>
                    <a:pt x="216" y="402"/>
                    <a:pt x="235" y="397"/>
                    <a:pt x="251" y="388"/>
                  </a:cubicBezTo>
                  <a:cubicBezTo>
                    <a:pt x="268" y="378"/>
                    <a:pt x="281" y="365"/>
                    <a:pt x="29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8807451" y="3792538"/>
              <a:ext cx="117475" cy="147638"/>
            </a:xfrm>
            <a:custGeom>
              <a:gdLst>
                <a:gd fmla="*/ 327 w 327" name="T0"/>
                <a:gd fmla="*/ 287 h 408" name="T1"/>
                <a:gd fmla="*/ 318 w 327" name="T2"/>
                <a:gd fmla="*/ 408 h 408" name="T3"/>
                <a:gd fmla="*/ 0 w 327" name="T4"/>
                <a:gd fmla="*/ 408 h 408" name="T5"/>
                <a:gd fmla="*/ 0 w 327" name="T6"/>
                <a:gd fmla="*/ 387 h 408" name="T7"/>
                <a:gd fmla="*/ 20 w 327" name="T8"/>
                <a:gd fmla="*/ 385 h 408" name="T9"/>
                <a:gd fmla="*/ 38 w 327" name="T10"/>
                <a:gd fmla="*/ 382 h 408" name="T11"/>
                <a:gd fmla="*/ 50 w 327" name="T12"/>
                <a:gd fmla="*/ 371 h 408" name="T13"/>
                <a:gd fmla="*/ 54 w 327" name="T14"/>
                <a:gd fmla="*/ 352 h 408" name="T15"/>
                <a:gd fmla="*/ 54 w 327" name="T16"/>
                <a:gd fmla="*/ 60 h 408" name="T17"/>
                <a:gd fmla="*/ 51 w 327" name="T18"/>
                <a:gd fmla="*/ 43 h 408" name="T19"/>
                <a:gd fmla="*/ 38 w 327" name="T20"/>
                <a:gd fmla="*/ 31 h 408" name="T21"/>
                <a:gd fmla="*/ 19 w 327" name="T22"/>
                <a:gd fmla="*/ 24 h 408" name="T23"/>
                <a:gd fmla="*/ 0 w 327" name="T24"/>
                <a:gd fmla="*/ 20 h 408" name="T25"/>
                <a:gd fmla="*/ 0 w 327" name="T26"/>
                <a:gd fmla="*/ 0 h 408" name="T27"/>
                <a:gd fmla="*/ 172 w 327" name="T28"/>
                <a:gd fmla="*/ 0 h 408" name="T29"/>
                <a:gd fmla="*/ 172 w 327" name="T30"/>
                <a:gd fmla="*/ 20 h 408" name="T31"/>
                <a:gd fmla="*/ 151 w 327" name="T32"/>
                <a:gd fmla="*/ 23 h 408" name="T33"/>
                <a:gd fmla="*/ 132 w 327" name="T34"/>
                <a:gd fmla="*/ 28 h 408" name="T35"/>
                <a:gd fmla="*/ 119 w 327" name="T36"/>
                <a:gd fmla="*/ 40 h 408" name="T37"/>
                <a:gd fmla="*/ 115 w 327" name="T38"/>
                <a:gd fmla="*/ 58 h 408" name="T39"/>
                <a:gd fmla="*/ 115 w 327" name="T40"/>
                <a:gd fmla="*/ 331 h 408" name="T41"/>
                <a:gd fmla="*/ 117 w 327" name="T42"/>
                <a:gd fmla="*/ 361 h 408" name="T43"/>
                <a:gd fmla="*/ 126 w 327" name="T44"/>
                <a:gd fmla="*/ 377 h 408" name="T45"/>
                <a:gd fmla="*/ 146 w 327" name="T46"/>
                <a:gd fmla="*/ 384 h 408" name="T47"/>
                <a:gd fmla="*/ 182 w 327" name="T48"/>
                <a:gd fmla="*/ 385 h 408" name="T49"/>
                <a:gd fmla="*/ 205 w 327" name="T50"/>
                <a:gd fmla="*/ 385 h 408" name="T51"/>
                <a:gd fmla="*/ 226 w 327" name="T52"/>
                <a:gd fmla="*/ 382 h 408" name="T53"/>
                <a:gd fmla="*/ 245 w 327" name="T54"/>
                <a:gd fmla="*/ 378 h 408" name="T55"/>
                <a:gd fmla="*/ 257 w 327" name="T56"/>
                <a:gd fmla="*/ 370 h 408" name="T57"/>
                <a:gd fmla="*/ 285 w 327" name="T58"/>
                <a:gd fmla="*/ 330 h 408" name="T59"/>
                <a:gd fmla="*/ 307 w 327" name="T60"/>
                <a:gd fmla="*/ 287 h 408" name="T61"/>
                <a:gd fmla="*/ 327 w 327" name="T62"/>
                <a:gd fmla="*/ 287 h 40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08" w="327">
                  <a:moveTo>
                    <a:pt x="327" y="287"/>
                  </a:moveTo>
                  <a:lnTo>
                    <a:pt x="318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4" y="387"/>
                    <a:pt x="11" y="386"/>
                    <a:pt x="20" y="385"/>
                  </a:cubicBezTo>
                  <a:cubicBezTo>
                    <a:pt x="28" y="384"/>
                    <a:pt x="34" y="383"/>
                    <a:pt x="38" y="382"/>
                  </a:cubicBezTo>
                  <a:cubicBezTo>
                    <a:pt x="44" y="379"/>
                    <a:pt x="48" y="375"/>
                    <a:pt x="50" y="371"/>
                  </a:cubicBezTo>
                  <a:cubicBezTo>
                    <a:pt x="53" y="366"/>
                    <a:pt x="54" y="360"/>
                    <a:pt x="54" y="352"/>
                  </a:cubicBezTo>
                  <a:lnTo>
                    <a:pt x="54" y="60"/>
                  </a:lnTo>
                  <a:cubicBezTo>
                    <a:pt x="54" y="54"/>
                    <a:pt x="53" y="48"/>
                    <a:pt x="51" y="43"/>
                  </a:cubicBezTo>
                  <a:cubicBezTo>
                    <a:pt x="49" y="38"/>
                    <a:pt x="44" y="34"/>
                    <a:pt x="38" y="31"/>
                  </a:cubicBezTo>
                  <a:cubicBezTo>
                    <a:pt x="34" y="29"/>
                    <a:pt x="27" y="27"/>
                    <a:pt x="19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2" y="0"/>
                  </a:lnTo>
                  <a:lnTo>
                    <a:pt x="172" y="20"/>
                  </a:lnTo>
                  <a:cubicBezTo>
                    <a:pt x="166" y="21"/>
                    <a:pt x="160" y="22"/>
                    <a:pt x="151" y="23"/>
                  </a:cubicBezTo>
                  <a:cubicBezTo>
                    <a:pt x="142" y="25"/>
                    <a:pt x="136" y="27"/>
                    <a:pt x="132" y="28"/>
                  </a:cubicBezTo>
                  <a:cubicBezTo>
                    <a:pt x="126" y="30"/>
                    <a:pt x="121" y="34"/>
                    <a:pt x="119" y="40"/>
                  </a:cubicBezTo>
                  <a:cubicBezTo>
                    <a:pt x="117" y="45"/>
                    <a:pt x="115" y="51"/>
                    <a:pt x="115" y="58"/>
                  </a:cubicBezTo>
                  <a:lnTo>
                    <a:pt x="115" y="331"/>
                  </a:lnTo>
                  <a:cubicBezTo>
                    <a:pt x="115" y="344"/>
                    <a:pt x="116" y="354"/>
                    <a:pt x="117" y="361"/>
                  </a:cubicBezTo>
                  <a:cubicBezTo>
                    <a:pt x="119" y="368"/>
                    <a:pt x="121" y="373"/>
                    <a:pt x="126" y="377"/>
                  </a:cubicBezTo>
                  <a:cubicBezTo>
                    <a:pt x="131" y="380"/>
                    <a:pt x="137" y="383"/>
                    <a:pt x="146" y="384"/>
                  </a:cubicBezTo>
                  <a:cubicBezTo>
                    <a:pt x="155" y="385"/>
                    <a:pt x="167" y="385"/>
                    <a:pt x="182" y="385"/>
                  </a:cubicBezTo>
                  <a:cubicBezTo>
                    <a:pt x="190" y="385"/>
                    <a:pt x="197" y="385"/>
                    <a:pt x="205" y="385"/>
                  </a:cubicBezTo>
                  <a:cubicBezTo>
                    <a:pt x="212" y="384"/>
                    <a:pt x="219" y="384"/>
                    <a:pt x="226" y="382"/>
                  </a:cubicBezTo>
                  <a:cubicBezTo>
                    <a:pt x="233" y="381"/>
                    <a:pt x="239" y="380"/>
                    <a:pt x="245" y="378"/>
                  </a:cubicBezTo>
                  <a:cubicBezTo>
                    <a:pt x="251" y="376"/>
                    <a:pt x="255" y="373"/>
                    <a:pt x="257" y="370"/>
                  </a:cubicBezTo>
                  <a:cubicBezTo>
                    <a:pt x="265" y="361"/>
                    <a:pt x="274" y="348"/>
                    <a:pt x="285" y="330"/>
                  </a:cubicBezTo>
                  <a:cubicBezTo>
                    <a:pt x="295" y="312"/>
                    <a:pt x="303" y="298"/>
                    <a:pt x="307" y="287"/>
                  </a:cubicBezTo>
                  <a:lnTo>
                    <a:pt x="327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8947151" y="3789363"/>
              <a:ext cx="141288" cy="153988"/>
            </a:xfrm>
            <a:custGeom>
              <a:gdLst>
                <a:gd fmla="*/ 335 w 392" name="T0"/>
                <a:gd fmla="*/ 58 h 428" name="T1"/>
                <a:gd fmla="*/ 377 w 392" name="T2"/>
                <a:gd fmla="*/ 126 h 428" name="T3"/>
                <a:gd fmla="*/ 392 w 392" name="T4"/>
                <a:gd fmla="*/ 214 h 428" name="T5"/>
                <a:gd fmla="*/ 377 w 392" name="T6"/>
                <a:gd fmla="*/ 303 h 428" name="T7"/>
                <a:gd fmla="*/ 334 w 392" name="T8"/>
                <a:gd fmla="*/ 370 h 428" name="T9"/>
                <a:gd fmla="*/ 271 w 392" name="T10"/>
                <a:gd fmla="*/ 413 h 428" name="T11"/>
                <a:gd fmla="*/ 196 w 392" name="T12"/>
                <a:gd fmla="*/ 428 h 428" name="T13"/>
                <a:gd fmla="*/ 118 w 392" name="T14"/>
                <a:gd fmla="*/ 412 h 428" name="T15"/>
                <a:gd fmla="*/ 56 w 392" name="T16"/>
                <a:gd fmla="*/ 367 h 428" name="T17"/>
                <a:gd fmla="*/ 15 w 392" name="T18"/>
                <a:gd fmla="*/ 299 h 428" name="T19"/>
                <a:gd fmla="*/ 0 w 392" name="T20"/>
                <a:gd fmla="*/ 214 h 428" name="T21"/>
                <a:gd fmla="*/ 16 w 392" name="T22"/>
                <a:gd fmla="*/ 126 h 428" name="T23"/>
                <a:gd fmla="*/ 59 w 392" name="T24"/>
                <a:gd fmla="*/ 58 h 428" name="T25"/>
                <a:gd fmla="*/ 121 w 392" name="T26"/>
                <a:gd fmla="*/ 15 h 428" name="T27"/>
                <a:gd fmla="*/ 196 w 392" name="T28"/>
                <a:gd fmla="*/ 0 h 428" name="T29"/>
                <a:gd fmla="*/ 273 w 392" name="T30"/>
                <a:gd fmla="*/ 15 h 428" name="T31"/>
                <a:gd fmla="*/ 335 w 392" name="T32"/>
                <a:gd fmla="*/ 58 h 428" name="T33"/>
                <a:gd fmla="*/ 292 w 392" name="T34"/>
                <a:gd fmla="*/ 347 h 428" name="T35"/>
                <a:gd fmla="*/ 315 w 392" name="T36"/>
                <a:gd fmla="*/ 288 h 428" name="T37"/>
                <a:gd fmla="*/ 323 w 392" name="T38"/>
                <a:gd fmla="*/ 214 h 428" name="T39"/>
                <a:gd fmla="*/ 314 w 392" name="T40"/>
                <a:gd fmla="*/ 137 h 428" name="T41"/>
                <a:gd fmla="*/ 290 w 392" name="T42"/>
                <a:gd fmla="*/ 78 h 428" name="T43"/>
                <a:gd fmla="*/ 251 w 392" name="T44"/>
                <a:gd fmla="*/ 39 h 428" name="T45"/>
                <a:gd fmla="*/ 196 w 392" name="T46"/>
                <a:gd fmla="*/ 26 h 428" name="T47"/>
                <a:gd fmla="*/ 138 w 392" name="T48"/>
                <a:gd fmla="*/ 42 h 428" name="T49"/>
                <a:gd fmla="*/ 98 w 392" name="T50"/>
                <a:gd fmla="*/ 84 h 428" name="T51"/>
                <a:gd fmla="*/ 77 w 392" name="T52"/>
                <a:gd fmla="*/ 143 h 428" name="T53"/>
                <a:gd fmla="*/ 70 w 392" name="T54"/>
                <a:gd fmla="*/ 214 h 428" name="T55"/>
                <a:gd fmla="*/ 77 w 392" name="T56"/>
                <a:gd fmla="*/ 289 h 428" name="T57"/>
                <a:gd fmla="*/ 101 w 392" name="T58"/>
                <a:gd fmla="*/ 348 h 428" name="T59"/>
                <a:gd fmla="*/ 140 w 392" name="T60"/>
                <a:gd fmla="*/ 388 h 428" name="T61"/>
                <a:gd fmla="*/ 196 w 392" name="T62"/>
                <a:gd fmla="*/ 402 h 428" name="T63"/>
                <a:gd fmla="*/ 252 w 392" name="T64"/>
                <a:gd fmla="*/ 388 h 428" name="T65"/>
                <a:gd fmla="*/ 292 w 392" name="T66"/>
                <a:gd fmla="*/ 347 h 42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28" w="392">
                  <a:moveTo>
                    <a:pt x="335" y="58"/>
                  </a:moveTo>
                  <a:cubicBezTo>
                    <a:pt x="353" y="77"/>
                    <a:pt x="367" y="100"/>
                    <a:pt x="377" y="126"/>
                  </a:cubicBezTo>
                  <a:cubicBezTo>
                    <a:pt x="387" y="153"/>
                    <a:pt x="392" y="182"/>
                    <a:pt x="392" y="214"/>
                  </a:cubicBezTo>
                  <a:cubicBezTo>
                    <a:pt x="392" y="247"/>
                    <a:pt x="387" y="276"/>
                    <a:pt x="377" y="303"/>
                  </a:cubicBezTo>
                  <a:cubicBezTo>
                    <a:pt x="366" y="329"/>
                    <a:pt x="352" y="351"/>
                    <a:pt x="334" y="370"/>
                  </a:cubicBezTo>
                  <a:cubicBezTo>
                    <a:pt x="316" y="388"/>
                    <a:pt x="295" y="403"/>
                    <a:pt x="271" y="413"/>
                  </a:cubicBezTo>
                  <a:cubicBezTo>
                    <a:pt x="248" y="423"/>
                    <a:pt x="223" y="428"/>
                    <a:pt x="196" y="428"/>
                  </a:cubicBezTo>
                  <a:cubicBezTo>
                    <a:pt x="168" y="428"/>
                    <a:pt x="142" y="422"/>
                    <a:pt x="118" y="412"/>
                  </a:cubicBezTo>
                  <a:cubicBezTo>
                    <a:pt x="94" y="401"/>
                    <a:pt x="73" y="386"/>
                    <a:pt x="56" y="367"/>
                  </a:cubicBezTo>
                  <a:cubicBezTo>
                    <a:pt x="38" y="349"/>
                    <a:pt x="25" y="326"/>
                    <a:pt x="15" y="299"/>
                  </a:cubicBezTo>
                  <a:cubicBezTo>
                    <a:pt x="5" y="273"/>
                    <a:pt x="0" y="245"/>
                    <a:pt x="0" y="214"/>
                  </a:cubicBezTo>
                  <a:cubicBezTo>
                    <a:pt x="0" y="181"/>
                    <a:pt x="5" y="152"/>
                    <a:pt x="16" y="126"/>
                  </a:cubicBezTo>
                  <a:cubicBezTo>
                    <a:pt x="26" y="100"/>
                    <a:pt x="40" y="77"/>
                    <a:pt x="59" y="58"/>
                  </a:cubicBezTo>
                  <a:cubicBezTo>
                    <a:pt x="77" y="40"/>
                    <a:pt x="98" y="25"/>
                    <a:pt x="121" y="15"/>
                  </a:cubicBezTo>
                  <a:cubicBezTo>
                    <a:pt x="145" y="5"/>
                    <a:pt x="170" y="0"/>
                    <a:pt x="196" y="0"/>
                  </a:cubicBezTo>
                  <a:cubicBezTo>
                    <a:pt x="223" y="0"/>
                    <a:pt x="249" y="5"/>
                    <a:pt x="273" y="15"/>
                  </a:cubicBezTo>
                  <a:cubicBezTo>
                    <a:pt x="297" y="26"/>
                    <a:pt x="317" y="40"/>
                    <a:pt x="335" y="58"/>
                  </a:cubicBezTo>
                  <a:close/>
                  <a:moveTo>
                    <a:pt x="292" y="347"/>
                  </a:moveTo>
                  <a:cubicBezTo>
                    <a:pt x="303" y="330"/>
                    <a:pt x="310" y="310"/>
                    <a:pt x="315" y="288"/>
                  </a:cubicBezTo>
                  <a:cubicBezTo>
                    <a:pt x="320" y="266"/>
                    <a:pt x="323" y="242"/>
                    <a:pt x="323" y="214"/>
                  </a:cubicBezTo>
                  <a:cubicBezTo>
                    <a:pt x="323" y="186"/>
                    <a:pt x="320" y="161"/>
                    <a:pt x="314" y="137"/>
                  </a:cubicBezTo>
                  <a:cubicBezTo>
                    <a:pt x="309" y="114"/>
                    <a:pt x="301" y="94"/>
                    <a:pt x="290" y="78"/>
                  </a:cubicBezTo>
                  <a:cubicBezTo>
                    <a:pt x="280" y="61"/>
                    <a:pt x="267" y="49"/>
                    <a:pt x="251" y="39"/>
                  </a:cubicBezTo>
                  <a:cubicBezTo>
                    <a:pt x="235" y="30"/>
                    <a:pt x="217" y="26"/>
                    <a:pt x="196" y="26"/>
                  </a:cubicBezTo>
                  <a:cubicBezTo>
                    <a:pt x="173" y="26"/>
                    <a:pt x="154" y="31"/>
                    <a:pt x="138" y="42"/>
                  </a:cubicBezTo>
                  <a:cubicBezTo>
                    <a:pt x="122" y="52"/>
                    <a:pt x="108" y="66"/>
                    <a:pt x="98" y="84"/>
                  </a:cubicBezTo>
                  <a:cubicBezTo>
                    <a:pt x="89" y="101"/>
                    <a:pt x="82" y="120"/>
                    <a:pt x="77" y="143"/>
                  </a:cubicBezTo>
                  <a:cubicBezTo>
                    <a:pt x="72" y="166"/>
                    <a:pt x="70" y="189"/>
                    <a:pt x="70" y="214"/>
                  </a:cubicBezTo>
                  <a:cubicBezTo>
                    <a:pt x="70" y="242"/>
                    <a:pt x="72" y="267"/>
                    <a:pt x="77" y="289"/>
                  </a:cubicBezTo>
                  <a:cubicBezTo>
                    <a:pt x="82" y="311"/>
                    <a:pt x="90" y="331"/>
                    <a:pt x="101" y="348"/>
                  </a:cubicBezTo>
                  <a:cubicBezTo>
                    <a:pt x="111" y="365"/>
                    <a:pt x="124" y="378"/>
                    <a:pt x="140" y="388"/>
                  </a:cubicBezTo>
                  <a:cubicBezTo>
                    <a:pt x="156" y="397"/>
                    <a:pt x="174" y="402"/>
                    <a:pt x="196" y="402"/>
                  </a:cubicBezTo>
                  <a:cubicBezTo>
                    <a:pt x="217" y="402"/>
                    <a:pt x="235" y="397"/>
                    <a:pt x="252" y="388"/>
                  </a:cubicBezTo>
                  <a:cubicBezTo>
                    <a:pt x="268" y="378"/>
                    <a:pt x="282" y="365"/>
                    <a:pt x="29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9117013" y="3789363"/>
              <a:ext cx="144463" cy="153988"/>
            </a:xfrm>
            <a:custGeom>
              <a:gdLst>
                <a:gd fmla="*/ 400 w 400" name="T0"/>
                <a:gd fmla="*/ 254 h 426" name="T1"/>
                <a:gd fmla="*/ 382 w 400" name="T2"/>
                <a:gd fmla="*/ 257 h 426" name="T3"/>
                <a:gd fmla="*/ 363 w 400" name="T4"/>
                <a:gd fmla="*/ 262 h 426" name="T5"/>
                <a:gd fmla="*/ 351 w 400" name="T6"/>
                <a:gd fmla="*/ 274 h 426" name="T7"/>
                <a:gd fmla="*/ 347 w 400" name="T8"/>
                <a:gd fmla="*/ 293 h 426" name="T9"/>
                <a:gd fmla="*/ 347 w 400" name="T10"/>
                <a:gd fmla="*/ 324 h 426" name="T11"/>
                <a:gd fmla="*/ 348 w 400" name="T12"/>
                <a:gd fmla="*/ 371 h 426" name="T13"/>
                <a:gd fmla="*/ 349 w 400" name="T14"/>
                <a:gd fmla="*/ 391 h 426" name="T15"/>
                <a:gd fmla="*/ 273 w 400" name="T16"/>
                <a:gd fmla="*/ 417 h 426" name="T17"/>
                <a:gd fmla="*/ 198 w 400" name="T18"/>
                <a:gd fmla="*/ 426 h 426" name="T19"/>
                <a:gd fmla="*/ 123 w 400" name="T20"/>
                <a:gd fmla="*/ 412 h 426" name="T21"/>
                <a:gd fmla="*/ 60 w 400" name="T22"/>
                <a:gd fmla="*/ 370 h 426" name="T23"/>
                <a:gd fmla="*/ 16 w 400" name="T24"/>
                <a:gd fmla="*/ 304 h 426" name="T25"/>
                <a:gd fmla="*/ 0 w 400" name="T26"/>
                <a:gd fmla="*/ 216 h 426" name="T27"/>
                <a:gd fmla="*/ 16 w 400" name="T28"/>
                <a:gd fmla="*/ 130 h 426" name="T29"/>
                <a:gd fmla="*/ 59 w 400" name="T30"/>
                <a:gd fmla="*/ 61 h 426" name="T31"/>
                <a:gd fmla="*/ 124 w 400" name="T32"/>
                <a:gd fmla="*/ 16 h 426" name="T33"/>
                <a:gd fmla="*/ 205 w 400" name="T34"/>
                <a:gd fmla="*/ 0 h 426" name="T35"/>
                <a:gd fmla="*/ 265 w 400" name="T36"/>
                <a:gd fmla="*/ 8 h 426" name="T37"/>
                <a:gd fmla="*/ 310 w 400" name="T38"/>
                <a:gd fmla="*/ 29 h 426" name="T39"/>
                <a:gd fmla="*/ 322 w 400" name="T40"/>
                <a:gd fmla="*/ 9 h 426" name="T41"/>
                <a:gd fmla="*/ 345 w 400" name="T42"/>
                <a:gd fmla="*/ 9 h 426" name="T43"/>
                <a:gd fmla="*/ 348 w 400" name="T44"/>
                <a:gd fmla="*/ 152 h 426" name="T45"/>
                <a:gd fmla="*/ 324 w 400" name="T46"/>
                <a:gd fmla="*/ 152 h 426" name="T47"/>
                <a:gd fmla="*/ 309 w 400" name="T48"/>
                <a:gd fmla="*/ 105 h 426" name="T49"/>
                <a:gd fmla="*/ 286 w 400" name="T50"/>
                <a:gd fmla="*/ 64 h 426" name="T51"/>
                <a:gd fmla="*/ 252 w 400" name="T52"/>
                <a:gd fmla="*/ 35 h 426" name="T53"/>
                <a:gd fmla="*/ 203 w 400" name="T54"/>
                <a:gd fmla="*/ 25 h 426" name="T55"/>
                <a:gd fmla="*/ 148 w 400" name="T56"/>
                <a:gd fmla="*/ 37 h 426" name="T57"/>
                <a:gd fmla="*/ 107 w 400" name="T58"/>
                <a:gd fmla="*/ 74 h 426" name="T59"/>
                <a:gd fmla="*/ 79 w 400" name="T60"/>
                <a:gd fmla="*/ 134 h 426" name="T61"/>
                <a:gd fmla="*/ 70 w 400" name="T62"/>
                <a:gd fmla="*/ 213 h 426" name="T63"/>
                <a:gd fmla="*/ 79 w 400" name="T64"/>
                <a:gd fmla="*/ 286 h 426" name="T65"/>
                <a:gd fmla="*/ 107 w 400" name="T66"/>
                <a:gd fmla="*/ 346 h 426" name="T67"/>
                <a:gd fmla="*/ 151 w 400" name="T68"/>
                <a:gd fmla="*/ 386 h 426" name="T69"/>
                <a:gd fmla="*/ 212 w 400" name="T70"/>
                <a:gd fmla="*/ 401 h 426" name="T71"/>
                <a:gd fmla="*/ 258 w 400" name="T72"/>
                <a:gd fmla="*/ 393 h 426" name="T73"/>
                <a:gd fmla="*/ 287 w 400" name="T74"/>
                <a:gd fmla="*/ 377 h 426" name="T75"/>
                <a:gd fmla="*/ 290 w 400" name="T76"/>
                <a:gd fmla="*/ 346 h 426" name="T77"/>
                <a:gd fmla="*/ 290 w 400" name="T78"/>
                <a:gd fmla="*/ 321 h 426" name="T79"/>
                <a:gd fmla="*/ 290 w 400" name="T80"/>
                <a:gd fmla="*/ 298 h 426" name="T81"/>
                <a:gd fmla="*/ 287 w 400" name="T82"/>
                <a:gd fmla="*/ 277 h 426" name="T83"/>
                <a:gd fmla="*/ 273 w 400" name="T84"/>
                <a:gd fmla="*/ 263 h 426" name="T85"/>
                <a:gd fmla="*/ 247 w 400" name="T86"/>
                <a:gd fmla="*/ 257 h 426" name="T87"/>
                <a:gd fmla="*/ 222 w 400" name="T88"/>
                <a:gd fmla="*/ 254 h 426" name="T89"/>
                <a:gd fmla="*/ 222 w 400" name="T90"/>
                <a:gd fmla="*/ 233 h 426" name="T91"/>
                <a:gd fmla="*/ 400 w 400" name="T92"/>
                <a:gd fmla="*/ 233 h 426" name="T93"/>
                <a:gd fmla="*/ 400 w 400" name="T94"/>
                <a:gd fmla="*/ 254 h 42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26" w="400">
                  <a:moveTo>
                    <a:pt x="400" y="254"/>
                  </a:moveTo>
                  <a:cubicBezTo>
                    <a:pt x="396" y="254"/>
                    <a:pt x="390" y="255"/>
                    <a:pt x="382" y="257"/>
                  </a:cubicBezTo>
                  <a:cubicBezTo>
                    <a:pt x="374" y="258"/>
                    <a:pt x="368" y="260"/>
                    <a:pt x="363" y="262"/>
                  </a:cubicBezTo>
                  <a:cubicBezTo>
                    <a:pt x="357" y="265"/>
                    <a:pt x="353" y="269"/>
                    <a:pt x="351" y="274"/>
                  </a:cubicBezTo>
                  <a:cubicBezTo>
                    <a:pt x="348" y="279"/>
                    <a:pt x="347" y="286"/>
                    <a:pt x="347" y="293"/>
                  </a:cubicBezTo>
                  <a:lnTo>
                    <a:pt x="347" y="324"/>
                  </a:lnTo>
                  <a:cubicBezTo>
                    <a:pt x="347" y="347"/>
                    <a:pt x="347" y="363"/>
                    <a:pt x="348" y="371"/>
                  </a:cubicBezTo>
                  <a:cubicBezTo>
                    <a:pt x="348" y="379"/>
                    <a:pt x="348" y="385"/>
                    <a:pt x="349" y="391"/>
                  </a:cubicBezTo>
                  <a:cubicBezTo>
                    <a:pt x="323" y="402"/>
                    <a:pt x="298" y="411"/>
                    <a:pt x="273" y="417"/>
                  </a:cubicBezTo>
                  <a:cubicBezTo>
                    <a:pt x="247" y="423"/>
                    <a:pt x="222" y="426"/>
                    <a:pt x="198" y="426"/>
                  </a:cubicBezTo>
                  <a:cubicBezTo>
                    <a:pt x="172" y="426"/>
                    <a:pt x="147" y="421"/>
                    <a:pt x="123" y="412"/>
                  </a:cubicBezTo>
                  <a:cubicBezTo>
                    <a:pt x="99" y="402"/>
                    <a:pt x="78" y="388"/>
                    <a:pt x="60" y="370"/>
                  </a:cubicBezTo>
                  <a:cubicBezTo>
                    <a:pt x="41" y="352"/>
                    <a:pt x="27" y="330"/>
                    <a:pt x="16" y="304"/>
                  </a:cubicBezTo>
                  <a:cubicBezTo>
                    <a:pt x="6" y="277"/>
                    <a:pt x="0" y="248"/>
                    <a:pt x="0" y="216"/>
                  </a:cubicBezTo>
                  <a:cubicBezTo>
                    <a:pt x="0" y="185"/>
                    <a:pt x="5" y="156"/>
                    <a:pt x="16" y="130"/>
                  </a:cubicBezTo>
                  <a:cubicBezTo>
                    <a:pt x="26" y="103"/>
                    <a:pt x="40" y="80"/>
                    <a:pt x="59" y="61"/>
                  </a:cubicBezTo>
                  <a:cubicBezTo>
                    <a:pt x="77" y="42"/>
                    <a:pt x="99" y="27"/>
                    <a:pt x="124" y="16"/>
                  </a:cubicBezTo>
                  <a:cubicBezTo>
                    <a:pt x="149" y="5"/>
                    <a:pt x="176" y="0"/>
                    <a:pt x="205" y="0"/>
                  </a:cubicBezTo>
                  <a:cubicBezTo>
                    <a:pt x="228" y="0"/>
                    <a:pt x="248" y="3"/>
                    <a:pt x="265" y="8"/>
                  </a:cubicBezTo>
                  <a:cubicBezTo>
                    <a:pt x="282" y="14"/>
                    <a:pt x="297" y="21"/>
                    <a:pt x="310" y="29"/>
                  </a:cubicBezTo>
                  <a:lnTo>
                    <a:pt x="322" y="9"/>
                  </a:lnTo>
                  <a:lnTo>
                    <a:pt x="345" y="9"/>
                  </a:lnTo>
                  <a:lnTo>
                    <a:pt x="348" y="152"/>
                  </a:lnTo>
                  <a:lnTo>
                    <a:pt x="324" y="152"/>
                  </a:lnTo>
                  <a:cubicBezTo>
                    <a:pt x="320" y="136"/>
                    <a:pt x="315" y="120"/>
                    <a:pt x="309" y="105"/>
                  </a:cubicBezTo>
                  <a:cubicBezTo>
                    <a:pt x="303" y="90"/>
                    <a:pt x="295" y="76"/>
                    <a:pt x="286" y="64"/>
                  </a:cubicBezTo>
                  <a:cubicBezTo>
                    <a:pt x="277" y="52"/>
                    <a:pt x="265" y="43"/>
                    <a:pt x="252" y="35"/>
                  </a:cubicBezTo>
                  <a:cubicBezTo>
                    <a:pt x="238" y="28"/>
                    <a:pt x="222" y="25"/>
                    <a:pt x="203" y="25"/>
                  </a:cubicBezTo>
                  <a:cubicBezTo>
                    <a:pt x="183" y="25"/>
                    <a:pt x="165" y="29"/>
                    <a:pt x="148" y="37"/>
                  </a:cubicBezTo>
                  <a:cubicBezTo>
                    <a:pt x="132" y="45"/>
                    <a:pt x="118" y="58"/>
                    <a:pt x="107" y="74"/>
                  </a:cubicBezTo>
                  <a:cubicBezTo>
                    <a:pt x="95" y="90"/>
                    <a:pt x="86" y="110"/>
                    <a:pt x="79" y="134"/>
                  </a:cubicBezTo>
                  <a:cubicBezTo>
                    <a:pt x="73" y="157"/>
                    <a:pt x="70" y="184"/>
                    <a:pt x="70" y="213"/>
                  </a:cubicBezTo>
                  <a:cubicBezTo>
                    <a:pt x="70" y="239"/>
                    <a:pt x="73" y="264"/>
                    <a:pt x="79" y="286"/>
                  </a:cubicBezTo>
                  <a:cubicBezTo>
                    <a:pt x="86" y="309"/>
                    <a:pt x="95" y="329"/>
                    <a:pt x="107" y="346"/>
                  </a:cubicBezTo>
                  <a:cubicBezTo>
                    <a:pt x="118" y="363"/>
                    <a:pt x="133" y="376"/>
                    <a:pt x="151" y="386"/>
                  </a:cubicBezTo>
                  <a:cubicBezTo>
                    <a:pt x="169" y="396"/>
                    <a:pt x="189" y="401"/>
                    <a:pt x="212" y="401"/>
                  </a:cubicBezTo>
                  <a:cubicBezTo>
                    <a:pt x="229" y="401"/>
                    <a:pt x="244" y="398"/>
                    <a:pt x="258" y="393"/>
                  </a:cubicBezTo>
                  <a:cubicBezTo>
                    <a:pt x="272" y="388"/>
                    <a:pt x="282" y="382"/>
                    <a:pt x="287" y="377"/>
                  </a:cubicBezTo>
                  <a:cubicBezTo>
                    <a:pt x="289" y="367"/>
                    <a:pt x="290" y="357"/>
                    <a:pt x="290" y="346"/>
                  </a:cubicBezTo>
                  <a:cubicBezTo>
                    <a:pt x="290" y="336"/>
                    <a:pt x="290" y="328"/>
                    <a:pt x="290" y="321"/>
                  </a:cubicBezTo>
                  <a:lnTo>
                    <a:pt x="290" y="298"/>
                  </a:lnTo>
                  <a:cubicBezTo>
                    <a:pt x="290" y="290"/>
                    <a:pt x="289" y="283"/>
                    <a:pt x="287" y="277"/>
                  </a:cubicBezTo>
                  <a:cubicBezTo>
                    <a:pt x="284" y="270"/>
                    <a:pt x="280" y="266"/>
                    <a:pt x="273" y="263"/>
                  </a:cubicBezTo>
                  <a:cubicBezTo>
                    <a:pt x="266" y="260"/>
                    <a:pt x="258" y="258"/>
                    <a:pt x="247" y="257"/>
                  </a:cubicBezTo>
                  <a:cubicBezTo>
                    <a:pt x="236" y="255"/>
                    <a:pt x="228" y="254"/>
                    <a:pt x="222" y="254"/>
                  </a:cubicBezTo>
                  <a:lnTo>
                    <a:pt x="222" y="233"/>
                  </a:lnTo>
                  <a:lnTo>
                    <a:pt x="400" y="233"/>
                  </a:lnTo>
                  <a:lnTo>
                    <a:pt x="40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9271001" y="3792538"/>
              <a:ext cx="141288" cy="147638"/>
            </a:xfrm>
            <a:custGeom>
              <a:gdLst>
                <a:gd fmla="*/ 391 w 391" name="T0"/>
                <a:gd fmla="*/ 20 h 408" name="T1"/>
                <a:gd fmla="*/ 375 w 391" name="T2"/>
                <a:gd fmla="*/ 24 h 408" name="T3"/>
                <a:gd fmla="*/ 360 w 391" name="T4"/>
                <a:gd fmla="*/ 31 h 408" name="T5"/>
                <a:gd fmla="*/ 345 w 391" name="T6"/>
                <a:gd fmla="*/ 42 h 408" name="T7"/>
                <a:gd fmla="*/ 329 w 391" name="T8"/>
                <a:gd fmla="*/ 62 h 408" name="T9"/>
                <a:gd fmla="*/ 288 w 391" name="T10"/>
                <a:gd fmla="*/ 126 h 408" name="T11"/>
                <a:gd fmla="*/ 240 w 391" name="T12"/>
                <a:gd fmla="*/ 208 h 408" name="T13"/>
                <a:gd fmla="*/ 226 w 391" name="T14"/>
                <a:gd fmla="*/ 238 h 408" name="T15"/>
                <a:gd fmla="*/ 223 w 391" name="T16"/>
                <a:gd fmla="*/ 270 h 408" name="T17"/>
                <a:gd fmla="*/ 223 w 391" name="T18"/>
                <a:gd fmla="*/ 348 h 408" name="T19"/>
                <a:gd fmla="*/ 227 w 391" name="T20"/>
                <a:gd fmla="*/ 366 h 408" name="T21"/>
                <a:gd fmla="*/ 241 w 391" name="T22"/>
                <a:gd fmla="*/ 378 h 408" name="T23"/>
                <a:gd fmla="*/ 263 w 391" name="T24"/>
                <a:gd fmla="*/ 384 h 408" name="T25"/>
                <a:gd fmla="*/ 288 w 391" name="T26"/>
                <a:gd fmla="*/ 387 h 408" name="T27"/>
                <a:gd fmla="*/ 288 w 391" name="T28"/>
                <a:gd fmla="*/ 408 h 408" name="T29"/>
                <a:gd fmla="*/ 97 w 391" name="T30"/>
                <a:gd fmla="*/ 408 h 408" name="T31"/>
                <a:gd fmla="*/ 97 w 391" name="T32"/>
                <a:gd fmla="*/ 387 h 408" name="T33"/>
                <a:gd fmla="*/ 121 w 391" name="T34"/>
                <a:gd fmla="*/ 385 h 408" name="T35"/>
                <a:gd fmla="*/ 144 w 391" name="T36"/>
                <a:gd fmla="*/ 381 h 408" name="T37"/>
                <a:gd fmla="*/ 158 w 391" name="T38"/>
                <a:gd fmla="*/ 369 h 408" name="T39"/>
                <a:gd fmla="*/ 162 w 391" name="T40"/>
                <a:gd fmla="*/ 351 h 408" name="T41"/>
                <a:gd fmla="*/ 162 w 391" name="T42"/>
                <a:gd fmla="*/ 252 h 408" name="T43"/>
                <a:gd fmla="*/ 156 w 391" name="T44"/>
                <a:gd fmla="*/ 235 h 408" name="T45"/>
                <a:gd fmla="*/ 143 w 391" name="T46"/>
                <a:gd fmla="*/ 208 h 408" name="T47"/>
                <a:gd fmla="*/ 105 w 391" name="T48"/>
                <a:gd fmla="*/ 136 h 408" name="T49"/>
                <a:gd fmla="*/ 68 w 391" name="T50"/>
                <a:gd fmla="*/ 69 h 408" name="T51"/>
                <a:gd fmla="*/ 51 w 391" name="T52"/>
                <a:gd fmla="*/ 45 h 408" name="T53"/>
                <a:gd fmla="*/ 34 w 391" name="T54"/>
                <a:gd fmla="*/ 30 h 408" name="T55"/>
                <a:gd fmla="*/ 18 w 391" name="T56"/>
                <a:gd fmla="*/ 23 h 408" name="T57"/>
                <a:gd fmla="*/ 0 w 391" name="T58"/>
                <a:gd fmla="*/ 20 h 408" name="T59"/>
                <a:gd fmla="*/ 0 w 391" name="T60"/>
                <a:gd fmla="*/ 0 h 408" name="T61"/>
                <a:gd fmla="*/ 174 w 391" name="T62"/>
                <a:gd fmla="*/ 0 h 408" name="T63"/>
                <a:gd fmla="*/ 174 w 391" name="T64"/>
                <a:gd fmla="*/ 20 h 408" name="T65"/>
                <a:gd fmla="*/ 133 w 391" name="T66"/>
                <a:gd fmla="*/ 24 h 408" name="T67"/>
                <a:gd fmla="*/ 121 w 391" name="T68"/>
                <a:gd fmla="*/ 34 h 408" name="T69"/>
                <a:gd fmla="*/ 123 w 391" name="T70"/>
                <a:gd fmla="*/ 40 h 408" name="T71"/>
                <a:gd fmla="*/ 127 w 391" name="T72"/>
                <a:gd fmla="*/ 51 h 408" name="T73"/>
                <a:gd fmla="*/ 136 w 391" name="T74"/>
                <a:gd fmla="*/ 68 h 408" name="T75"/>
                <a:gd fmla="*/ 146 w 391" name="T76"/>
                <a:gd fmla="*/ 87 h 408" name="T77"/>
                <a:gd fmla="*/ 174 w 391" name="T78"/>
                <a:gd fmla="*/ 138 h 408" name="T79"/>
                <a:gd fmla="*/ 211 w 391" name="T80"/>
                <a:gd fmla="*/ 204 h 408" name="T81"/>
                <a:gd fmla="*/ 279 w 391" name="T82"/>
                <a:gd fmla="*/ 91 h 408" name="T83"/>
                <a:gd fmla="*/ 303 w 391" name="T84"/>
                <a:gd fmla="*/ 42 h 408" name="T85"/>
                <a:gd fmla="*/ 298 w 391" name="T86"/>
                <a:gd fmla="*/ 31 h 408" name="T87"/>
                <a:gd fmla="*/ 285 w 391" name="T88"/>
                <a:gd fmla="*/ 25 h 408" name="T89"/>
                <a:gd fmla="*/ 267 w 391" name="T90"/>
                <a:gd fmla="*/ 22 h 408" name="T91"/>
                <a:gd fmla="*/ 249 w 391" name="T92"/>
                <a:gd fmla="*/ 20 h 408" name="T93"/>
                <a:gd fmla="*/ 249 w 391" name="T94"/>
                <a:gd fmla="*/ 0 h 408" name="T95"/>
                <a:gd fmla="*/ 391 w 391" name="T96"/>
                <a:gd fmla="*/ 0 h 408" name="T97"/>
                <a:gd fmla="*/ 391 w 391" name="T98"/>
                <a:gd fmla="*/ 20 h 40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08" w="391">
                  <a:moveTo>
                    <a:pt x="391" y="20"/>
                  </a:moveTo>
                  <a:cubicBezTo>
                    <a:pt x="387" y="21"/>
                    <a:pt x="382" y="22"/>
                    <a:pt x="375" y="24"/>
                  </a:cubicBezTo>
                  <a:cubicBezTo>
                    <a:pt x="368" y="27"/>
                    <a:pt x="363" y="29"/>
                    <a:pt x="360" y="31"/>
                  </a:cubicBezTo>
                  <a:cubicBezTo>
                    <a:pt x="352" y="36"/>
                    <a:pt x="347" y="39"/>
                    <a:pt x="345" y="42"/>
                  </a:cubicBezTo>
                  <a:cubicBezTo>
                    <a:pt x="342" y="44"/>
                    <a:pt x="337" y="51"/>
                    <a:pt x="329" y="62"/>
                  </a:cubicBezTo>
                  <a:cubicBezTo>
                    <a:pt x="314" y="83"/>
                    <a:pt x="300" y="104"/>
                    <a:pt x="288" y="126"/>
                  </a:cubicBezTo>
                  <a:cubicBezTo>
                    <a:pt x="275" y="147"/>
                    <a:pt x="259" y="175"/>
                    <a:pt x="240" y="208"/>
                  </a:cubicBezTo>
                  <a:cubicBezTo>
                    <a:pt x="233" y="220"/>
                    <a:pt x="229" y="230"/>
                    <a:pt x="226" y="238"/>
                  </a:cubicBezTo>
                  <a:cubicBezTo>
                    <a:pt x="224" y="245"/>
                    <a:pt x="223" y="256"/>
                    <a:pt x="223" y="270"/>
                  </a:cubicBezTo>
                  <a:lnTo>
                    <a:pt x="223" y="348"/>
                  </a:lnTo>
                  <a:cubicBezTo>
                    <a:pt x="223" y="355"/>
                    <a:pt x="224" y="361"/>
                    <a:pt x="227" y="366"/>
                  </a:cubicBezTo>
                  <a:cubicBezTo>
                    <a:pt x="230" y="371"/>
                    <a:pt x="235" y="375"/>
                    <a:pt x="241" y="378"/>
                  </a:cubicBezTo>
                  <a:cubicBezTo>
                    <a:pt x="245" y="380"/>
                    <a:pt x="252" y="382"/>
                    <a:pt x="263" y="384"/>
                  </a:cubicBezTo>
                  <a:cubicBezTo>
                    <a:pt x="273" y="386"/>
                    <a:pt x="281" y="387"/>
                    <a:pt x="288" y="387"/>
                  </a:cubicBezTo>
                  <a:lnTo>
                    <a:pt x="288" y="408"/>
                  </a:lnTo>
                  <a:lnTo>
                    <a:pt x="97" y="408"/>
                  </a:lnTo>
                  <a:lnTo>
                    <a:pt x="97" y="387"/>
                  </a:lnTo>
                  <a:cubicBezTo>
                    <a:pt x="102" y="387"/>
                    <a:pt x="110" y="386"/>
                    <a:pt x="121" y="385"/>
                  </a:cubicBezTo>
                  <a:cubicBezTo>
                    <a:pt x="132" y="384"/>
                    <a:pt x="139" y="383"/>
                    <a:pt x="144" y="381"/>
                  </a:cubicBezTo>
                  <a:cubicBezTo>
                    <a:pt x="150" y="378"/>
                    <a:pt x="155" y="374"/>
                    <a:pt x="158" y="369"/>
                  </a:cubicBezTo>
                  <a:cubicBezTo>
                    <a:pt x="160" y="364"/>
                    <a:pt x="162" y="358"/>
                    <a:pt x="162" y="351"/>
                  </a:cubicBezTo>
                  <a:lnTo>
                    <a:pt x="162" y="252"/>
                  </a:lnTo>
                  <a:cubicBezTo>
                    <a:pt x="162" y="249"/>
                    <a:pt x="160" y="243"/>
                    <a:pt x="156" y="235"/>
                  </a:cubicBezTo>
                  <a:cubicBezTo>
                    <a:pt x="152" y="227"/>
                    <a:pt x="148" y="218"/>
                    <a:pt x="143" y="208"/>
                  </a:cubicBezTo>
                  <a:cubicBezTo>
                    <a:pt x="131" y="186"/>
                    <a:pt x="118" y="161"/>
                    <a:pt x="105" y="136"/>
                  </a:cubicBezTo>
                  <a:cubicBezTo>
                    <a:pt x="90" y="110"/>
                    <a:pt x="78" y="88"/>
                    <a:pt x="68" y="69"/>
                  </a:cubicBezTo>
                  <a:cubicBezTo>
                    <a:pt x="62" y="58"/>
                    <a:pt x="56" y="50"/>
                    <a:pt x="51" y="45"/>
                  </a:cubicBezTo>
                  <a:cubicBezTo>
                    <a:pt x="46" y="39"/>
                    <a:pt x="41" y="34"/>
                    <a:pt x="34" y="30"/>
                  </a:cubicBezTo>
                  <a:cubicBezTo>
                    <a:pt x="30" y="27"/>
                    <a:pt x="24" y="25"/>
                    <a:pt x="18" y="23"/>
                  </a:cubicBezTo>
                  <a:cubicBezTo>
                    <a:pt x="11" y="22"/>
                    <a:pt x="6" y="21"/>
                    <a:pt x="0" y="20"/>
                  </a:cubicBezTo>
                  <a:lnTo>
                    <a:pt x="0" y="0"/>
                  </a:lnTo>
                  <a:lnTo>
                    <a:pt x="174" y="0"/>
                  </a:lnTo>
                  <a:lnTo>
                    <a:pt x="174" y="20"/>
                  </a:lnTo>
                  <a:cubicBezTo>
                    <a:pt x="155" y="21"/>
                    <a:pt x="141" y="22"/>
                    <a:pt x="133" y="24"/>
                  </a:cubicBezTo>
                  <a:cubicBezTo>
                    <a:pt x="125" y="27"/>
                    <a:pt x="121" y="30"/>
                    <a:pt x="121" y="34"/>
                  </a:cubicBezTo>
                  <a:cubicBezTo>
                    <a:pt x="121" y="35"/>
                    <a:pt x="121" y="37"/>
                    <a:pt x="123" y="40"/>
                  </a:cubicBezTo>
                  <a:cubicBezTo>
                    <a:pt x="124" y="43"/>
                    <a:pt x="125" y="47"/>
                    <a:pt x="127" y="51"/>
                  </a:cubicBezTo>
                  <a:cubicBezTo>
                    <a:pt x="130" y="56"/>
                    <a:pt x="133" y="62"/>
                    <a:pt x="136" y="68"/>
                  </a:cubicBezTo>
                  <a:cubicBezTo>
                    <a:pt x="140" y="75"/>
                    <a:pt x="143" y="81"/>
                    <a:pt x="146" y="87"/>
                  </a:cubicBezTo>
                  <a:cubicBezTo>
                    <a:pt x="155" y="104"/>
                    <a:pt x="164" y="121"/>
                    <a:pt x="174" y="138"/>
                  </a:cubicBezTo>
                  <a:cubicBezTo>
                    <a:pt x="183" y="155"/>
                    <a:pt x="195" y="177"/>
                    <a:pt x="211" y="204"/>
                  </a:cubicBezTo>
                  <a:cubicBezTo>
                    <a:pt x="241" y="156"/>
                    <a:pt x="263" y="118"/>
                    <a:pt x="279" y="91"/>
                  </a:cubicBezTo>
                  <a:cubicBezTo>
                    <a:pt x="295" y="64"/>
                    <a:pt x="303" y="47"/>
                    <a:pt x="303" y="42"/>
                  </a:cubicBezTo>
                  <a:cubicBezTo>
                    <a:pt x="303" y="38"/>
                    <a:pt x="301" y="34"/>
                    <a:pt x="298" y="31"/>
                  </a:cubicBezTo>
                  <a:cubicBezTo>
                    <a:pt x="295" y="29"/>
                    <a:pt x="291" y="27"/>
                    <a:pt x="285" y="25"/>
                  </a:cubicBezTo>
                  <a:cubicBezTo>
                    <a:pt x="280" y="24"/>
                    <a:pt x="274" y="23"/>
                    <a:pt x="267" y="22"/>
                  </a:cubicBezTo>
                  <a:cubicBezTo>
                    <a:pt x="261" y="22"/>
                    <a:pt x="255" y="21"/>
                    <a:pt x="249" y="20"/>
                  </a:cubicBezTo>
                  <a:lnTo>
                    <a:pt x="249" y="0"/>
                  </a:lnTo>
                  <a:lnTo>
                    <a:pt x="391" y="0"/>
                  </a:lnTo>
                  <a:lnTo>
                    <a:pt x="39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4675188" y="2824163"/>
              <a:ext cx="762000" cy="889000"/>
            </a:xfrm>
            <a:custGeom>
              <a:gdLst>
                <a:gd fmla="*/ 1415 w 2116" name="T0"/>
                <a:gd fmla="*/ 61 h 2462" name="T1"/>
                <a:gd fmla="*/ 1525 w 2116" name="T2"/>
                <a:gd fmla="*/ 355 h 2462" name="T3"/>
                <a:gd fmla="*/ 1450 w 2116" name="T4"/>
                <a:gd fmla="*/ 609 h 2462" name="T5"/>
                <a:gd fmla="*/ 1542 w 2116" name="T6"/>
                <a:gd fmla="*/ 723 h 2462" name="T7"/>
                <a:gd fmla="*/ 1678 w 2116" name="T8"/>
                <a:gd fmla="*/ 744 h 2462" name="T9"/>
                <a:gd fmla="*/ 1595 w 2116" name="T10"/>
                <a:gd fmla="*/ 994 h 2462" name="T11"/>
                <a:gd fmla="*/ 1218 w 2116" name="T12"/>
                <a:gd fmla="*/ 1367 h 2462" name="T13"/>
                <a:gd fmla="*/ 1113 w 2116" name="T14"/>
                <a:gd fmla="*/ 1577 h 2462" name="T15"/>
                <a:gd fmla="*/ 942 w 2116" name="T16"/>
                <a:gd fmla="*/ 1905 h 2462" name="T17"/>
                <a:gd fmla="*/ 1012 w 2116" name="T18"/>
                <a:gd fmla="*/ 2068 h 2462" name="T19"/>
                <a:gd fmla="*/ 1222 w 2116" name="T20"/>
                <a:gd fmla="*/ 2348 h 2462" name="T21"/>
                <a:gd fmla="*/ 986 w 2116" name="T22"/>
                <a:gd fmla="*/ 2173 h 2462" name="T23"/>
                <a:gd fmla="*/ 881 w 2116" name="T24"/>
                <a:gd fmla="*/ 2116 h 2462" name="T25"/>
                <a:gd fmla="*/ 692 w 2116" name="T26"/>
                <a:gd fmla="*/ 2199 h 2462" name="T27"/>
                <a:gd fmla="*/ 740 w 2116" name="T28"/>
                <a:gd fmla="*/ 1945 h 2462" name="T29"/>
                <a:gd fmla="*/ 951 w 2116" name="T30"/>
                <a:gd fmla="*/ 1568 h 2462" name="T31"/>
                <a:gd fmla="*/ 845 w 2116" name="T32"/>
                <a:gd fmla="*/ 1450 h 2462" name="T33"/>
                <a:gd fmla="*/ 118 w 2116" name="T34"/>
                <a:gd fmla="*/ 1612 h 2462" name="T35"/>
                <a:gd fmla="*/ 175 w 2116" name="T36"/>
                <a:gd fmla="*/ 1467 h 2462" name="T37"/>
                <a:gd fmla="*/ 1121 w 2116" name="T38"/>
                <a:gd fmla="*/ 1042 h 2462" name="T39"/>
                <a:gd fmla="*/ 1170 w 2116" name="T40"/>
                <a:gd fmla="*/ 863 h 2462" name="T41"/>
                <a:gd fmla="*/ 1266 w 2116" name="T42"/>
                <a:gd fmla="*/ 223 h 2462" name="T43"/>
                <a:gd fmla="*/ 1415 w 2116" name="T44"/>
                <a:gd fmla="*/ 61 h 2462" name="T45"/>
                <a:gd fmla="*/ 1494 w 2116" name="T46"/>
                <a:gd fmla="*/ 1752 h 2462" name="T47"/>
                <a:gd fmla="*/ 1600 w 2116" name="T48"/>
                <a:gd fmla="*/ 1940 h 2462" name="T49"/>
                <a:gd fmla="*/ 1770 w 2116" name="T50"/>
                <a:gd fmla="*/ 2138 h 2462" name="T51"/>
                <a:gd fmla="*/ 1985 w 2116" name="T52"/>
                <a:gd fmla="*/ 1866 h 2462" name="T53"/>
                <a:gd fmla="*/ 1494 w 2116" name="T54"/>
                <a:gd fmla="*/ 1752 h 24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462" w="2116">
                  <a:moveTo>
                    <a:pt x="1415" y="61"/>
                  </a:moveTo>
                  <a:cubicBezTo>
                    <a:pt x="1463" y="122"/>
                    <a:pt x="1529" y="228"/>
                    <a:pt x="1525" y="355"/>
                  </a:cubicBezTo>
                  <a:cubicBezTo>
                    <a:pt x="1520" y="482"/>
                    <a:pt x="1454" y="482"/>
                    <a:pt x="1450" y="609"/>
                  </a:cubicBezTo>
                  <a:cubicBezTo>
                    <a:pt x="1446" y="736"/>
                    <a:pt x="1441" y="771"/>
                    <a:pt x="1542" y="723"/>
                  </a:cubicBezTo>
                  <a:cubicBezTo>
                    <a:pt x="1643" y="674"/>
                    <a:pt x="1678" y="648"/>
                    <a:pt x="1678" y="744"/>
                  </a:cubicBezTo>
                  <a:cubicBezTo>
                    <a:pt x="1678" y="841"/>
                    <a:pt x="1717" y="898"/>
                    <a:pt x="1595" y="994"/>
                  </a:cubicBezTo>
                  <a:cubicBezTo>
                    <a:pt x="1472" y="1091"/>
                    <a:pt x="1323" y="1156"/>
                    <a:pt x="1218" y="1367"/>
                  </a:cubicBezTo>
                  <a:cubicBezTo>
                    <a:pt x="1113" y="1577"/>
                    <a:pt x="1113" y="1577"/>
                    <a:pt x="1113" y="1577"/>
                  </a:cubicBezTo>
                  <a:cubicBezTo>
                    <a:pt x="1113" y="1577"/>
                    <a:pt x="990" y="1844"/>
                    <a:pt x="942" y="1905"/>
                  </a:cubicBezTo>
                  <a:cubicBezTo>
                    <a:pt x="894" y="1967"/>
                    <a:pt x="946" y="2019"/>
                    <a:pt x="1012" y="2068"/>
                  </a:cubicBezTo>
                  <a:cubicBezTo>
                    <a:pt x="1078" y="2116"/>
                    <a:pt x="1235" y="2234"/>
                    <a:pt x="1222" y="2348"/>
                  </a:cubicBezTo>
                  <a:cubicBezTo>
                    <a:pt x="1209" y="2462"/>
                    <a:pt x="999" y="2400"/>
                    <a:pt x="986" y="2173"/>
                  </a:cubicBezTo>
                  <a:cubicBezTo>
                    <a:pt x="979" y="2063"/>
                    <a:pt x="933" y="2019"/>
                    <a:pt x="881" y="2116"/>
                  </a:cubicBezTo>
                  <a:cubicBezTo>
                    <a:pt x="828" y="2212"/>
                    <a:pt x="797" y="2234"/>
                    <a:pt x="692" y="2199"/>
                  </a:cubicBezTo>
                  <a:cubicBezTo>
                    <a:pt x="587" y="2164"/>
                    <a:pt x="679" y="2041"/>
                    <a:pt x="740" y="1945"/>
                  </a:cubicBezTo>
                  <a:cubicBezTo>
                    <a:pt x="802" y="1848"/>
                    <a:pt x="916" y="1656"/>
                    <a:pt x="951" y="1568"/>
                  </a:cubicBezTo>
                  <a:cubicBezTo>
                    <a:pt x="986" y="1481"/>
                    <a:pt x="977" y="1406"/>
                    <a:pt x="845" y="1450"/>
                  </a:cubicBezTo>
                  <a:cubicBezTo>
                    <a:pt x="714" y="1494"/>
                    <a:pt x="438" y="1629"/>
                    <a:pt x="118" y="1612"/>
                  </a:cubicBezTo>
                  <a:cubicBezTo>
                    <a:pt x="18" y="1606"/>
                    <a:pt x="0" y="1489"/>
                    <a:pt x="175" y="1467"/>
                  </a:cubicBezTo>
                  <a:cubicBezTo>
                    <a:pt x="350" y="1445"/>
                    <a:pt x="806" y="1240"/>
                    <a:pt x="1121" y="1042"/>
                  </a:cubicBezTo>
                  <a:cubicBezTo>
                    <a:pt x="1185" y="1002"/>
                    <a:pt x="1170" y="964"/>
                    <a:pt x="1170" y="863"/>
                  </a:cubicBezTo>
                  <a:cubicBezTo>
                    <a:pt x="1170" y="762"/>
                    <a:pt x="1170" y="578"/>
                    <a:pt x="1266" y="223"/>
                  </a:cubicBezTo>
                  <a:cubicBezTo>
                    <a:pt x="1318" y="33"/>
                    <a:pt x="1367" y="0"/>
                    <a:pt x="1415" y="61"/>
                  </a:cubicBezTo>
                  <a:close/>
                  <a:moveTo>
                    <a:pt x="1494" y="1752"/>
                  </a:moveTo>
                  <a:cubicBezTo>
                    <a:pt x="1510" y="1784"/>
                    <a:pt x="1563" y="1864"/>
                    <a:pt x="1600" y="1940"/>
                  </a:cubicBezTo>
                  <a:cubicBezTo>
                    <a:pt x="1647" y="2037"/>
                    <a:pt x="1686" y="2131"/>
                    <a:pt x="1770" y="2138"/>
                  </a:cubicBezTo>
                  <a:cubicBezTo>
                    <a:pt x="1989" y="2155"/>
                    <a:pt x="2116" y="2032"/>
                    <a:pt x="1985" y="1866"/>
                  </a:cubicBezTo>
                  <a:cubicBezTo>
                    <a:pt x="1853" y="1700"/>
                    <a:pt x="1332" y="1437"/>
                    <a:pt x="1494" y="17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5605463" y="2846388"/>
              <a:ext cx="619125" cy="754063"/>
            </a:xfrm>
            <a:custGeom>
              <a:gdLst>
                <a:gd fmla="*/ 938 w 1722" name="T0"/>
                <a:gd fmla="*/ 232 h 2090" name="T1"/>
                <a:gd fmla="*/ 1104 w 1722" name="T2"/>
                <a:gd fmla="*/ 329 h 2090" name="T3"/>
                <a:gd fmla="*/ 1148 w 1722" name="T4"/>
                <a:gd fmla="*/ 478 h 2090" name="T5"/>
                <a:gd fmla="*/ 916 w 1722" name="T6"/>
                <a:gd fmla="*/ 780 h 2090" name="T7"/>
                <a:gd fmla="*/ 114 w 1722" name="T8"/>
                <a:gd fmla="*/ 1840 h 2090" name="T9"/>
                <a:gd fmla="*/ 79 w 1722" name="T10"/>
                <a:gd fmla="*/ 2020 h 2090" name="T11"/>
                <a:gd fmla="*/ 333 w 1722" name="T12"/>
                <a:gd fmla="*/ 1906 h 2090" name="T13"/>
                <a:gd fmla="*/ 820 w 1722" name="T14"/>
                <a:gd fmla="*/ 1235 h 2090" name="T15"/>
                <a:gd fmla="*/ 960 w 1722" name="T16"/>
                <a:gd fmla="*/ 1214 h 2090" name="T17"/>
                <a:gd fmla="*/ 1131 w 1722" name="T18"/>
                <a:gd fmla="*/ 1012 h 2090" name="T19"/>
                <a:gd fmla="*/ 1074 w 1722" name="T20"/>
                <a:gd fmla="*/ 1025 h 2090" name="T21"/>
                <a:gd fmla="*/ 1012 w 1722" name="T22"/>
                <a:gd fmla="*/ 894 h 2090" name="T23"/>
                <a:gd fmla="*/ 1604 w 1722" name="T24"/>
                <a:gd fmla="*/ 210 h 2090" name="T25"/>
                <a:gd fmla="*/ 1582 w 1722" name="T26"/>
                <a:gd fmla="*/ 75 h 2090" name="T27"/>
                <a:gd fmla="*/ 1464 w 1722" name="T28"/>
                <a:gd fmla="*/ 101 h 2090" name="T29"/>
                <a:gd fmla="*/ 1061 w 1722" name="T30"/>
                <a:gd fmla="*/ 171 h 2090" name="T31"/>
                <a:gd fmla="*/ 938 w 1722" name="T32"/>
                <a:gd fmla="*/ 232 h 2090" name="T33"/>
                <a:gd fmla="*/ 1442 w 1722" name="T34"/>
                <a:gd fmla="*/ 859 h 2090" name="T35"/>
                <a:gd fmla="*/ 1468 w 1722" name="T36"/>
                <a:gd fmla="*/ 973 h 2090" name="T37"/>
                <a:gd fmla="*/ 1328 w 1722" name="T38"/>
                <a:gd fmla="*/ 1095 h 2090" name="T39"/>
                <a:gd fmla="*/ 1205 w 1722" name="T40"/>
                <a:gd fmla="*/ 1161 h 2090" name="T41"/>
                <a:gd fmla="*/ 1166 w 1722" name="T42"/>
                <a:gd fmla="*/ 1450 h 2090" name="T43"/>
                <a:gd fmla="*/ 1161 w 1722" name="T44"/>
                <a:gd fmla="*/ 1577 h 2090" name="T45"/>
                <a:gd fmla="*/ 1052 w 1722" name="T46"/>
                <a:gd fmla="*/ 1757 h 2090" name="T47"/>
                <a:gd fmla="*/ 671 w 1722" name="T48"/>
                <a:gd fmla="*/ 1976 h 2090" name="T49"/>
                <a:gd fmla="*/ 779 w 1722" name="T50"/>
                <a:gd fmla="*/ 2078 h 2090" name="T51"/>
                <a:gd fmla="*/ 951 w 1722" name="T52"/>
                <a:gd fmla="*/ 1923 h 2090" name="T53"/>
                <a:gd fmla="*/ 1100 w 1722" name="T54"/>
                <a:gd fmla="*/ 1862 h 2090" name="T55"/>
                <a:gd fmla="*/ 1280 w 1722" name="T56"/>
                <a:gd fmla="*/ 1722 h 2090" name="T57"/>
                <a:gd fmla="*/ 1398 w 1722" name="T58"/>
                <a:gd fmla="*/ 1761 h 2090" name="T59"/>
                <a:gd fmla="*/ 1363 w 1722" name="T60"/>
                <a:gd fmla="*/ 1954 h 2090" name="T61"/>
                <a:gd fmla="*/ 1648 w 1722" name="T62"/>
                <a:gd fmla="*/ 1731 h 2090" name="T63"/>
                <a:gd fmla="*/ 1626 w 1722" name="T64"/>
                <a:gd fmla="*/ 1568 h 2090" name="T65"/>
                <a:gd fmla="*/ 1297 w 1722" name="T66"/>
                <a:gd fmla="*/ 1617 h 2090" name="T67"/>
                <a:gd fmla="*/ 1266 w 1722" name="T68"/>
                <a:gd fmla="*/ 1393 h 2090" name="T69"/>
                <a:gd fmla="*/ 1411 w 1722" name="T70"/>
                <a:gd fmla="*/ 1227 h 2090" name="T71"/>
                <a:gd fmla="*/ 1670 w 1722" name="T72"/>
                <a:gd fmla="*/ 872 h 2090" name="T73"/>
                <a:gd fmla="*/ 1578 w 1722" name="T74"/>
                <a:gd fmla="*/ 736 h 2090" name="T75"/>
                <a:gd fmla="*/ 1437 w 1722" name="T76"/>
                <a:gd fmla="*/ 793 h 2090" name="T77"/>
                <a:gd fmla="*/ 1442 w 1722" name="T78"/>
                <a:gd fmla="*/ 859 h 209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090" w="1722">
                  <a:moveTo>
                    <a:pt x="938" y="232"/>
                  </a:moveTo>
                  <a:cubicBezTo>
                    <a:pt x="938" y="294"/>
                    <a:pt x="995" y="320"/>
                    <a:pt x="1104" y="329"/>
                  </a:cubicBezTo>
                  <a:cubicBezTo>
                    <a:pt x="1214" y="337"/>
                    <a:pt x="1253" y="386"/>
                    <a:pt x="1148" y="478"/>
                  </a:cubicBezTo>
                  <a:cubicBezTo>
                    <a:pt x="1043" y="570"/>
                    <a:pt x="999" y="653"/>
                    <a:pt x="916" y="780"/>
                  </a:cubicBezTo>
                  <a:cubicBezTo>
                    <a:pt x="833" y="907"/>
                    <a:pt x="487" y="1498"/>
                    <a:pt x="114" y="1840"/>
                  </a:cubicBezTo>
                  <a:cubicBezTo>
                    <a:pt x="59" y="1891"/>
                    <a:pt x="0" y="1958"/>
                    <a:pt x="79" y="2020"/>
                  </a:cubicBezTo>
                  <a:cubicBezTo>
                    <a:pt x="158" y="2081"/>
                    <a:pt x="198" y="2068"/>
                    <a:pt x="333" y="1906"/>
                  </a:cubicBezTo>
                  <a:cubicBezTo>
                    <a:pt x="469" y="1744"/>
                    <a:pt x="623" y="1524"/>
                    <a:pt x="820" y="1235"/>
                  </a:cubicBezTo>
                  <a:cubicBezTo>
                    <a:pt x="851" y="1190"/>
                    <a:pt x="913" y="1214"/>
                    <a:pt x="960" y="1214"/>
                  </a:cubicBezTo>
                  <a:cubicBezTo>
                    <a:pt x="998" y="1213"/>
                    <a:pt x="1025" y="1175"/>
                    <a:pt x="1131" y="1012"/>
                  </a:cubicBezTo>
                  <a:cubicBezTo>
                    <a:pt x="1168" y="955"/>
                    <a:pt x="1148" y="955"/>
                    <a:pt x="1074" y="1025"/>
                  </a:cubicBezTo>
                  <a:cubicBezTo>
                    <a:pt x="999" y="1095"/>
                    <a:pt x="903" y="1008"/>
                    <a:pt x="1012" y="894"/>
                  </a:cubicBezTo>
                  <a:cubicBezTo>
                    <a:pt x="1122" y="780"/>
                    <a:pt x="1521" y="486"/>
                    <a:pt x="1604" y="210"/>
                  </a:cubicBezTo>
                  <a:cubicBezTo>
                    <a:pt x="1629" y="126"/>
                    <a:pt x="1613" y="149"/>
                    <a:pt x="1582" y="75"/>
                  </a:cubicBezTo>
                  <a:cubicBezTo>
                    <a:pt x="1551" y="0"/>
                    <a:pt x="1529" y="53"/>
                    <a:pt x="1464" y="101"/>
                  </a:cubicBezTo>
                  <a:cubicBezTo>
                    <a:pt x="1398" y="149"/>
                    <a:pt x="1337" y="188"/>
                    <a:pt x="1061" y="171"/>
                  </a:cubicBezTo>
                  <a:cubicBezTo>
                    <a:pt x="947" y="164"/>
                    <a:pt x="938" y="171"/>
                    <a:pt x="938" y="232"/>
                  </a:cubicBezTo>
                  <a:close/>
                  <a:moveTo>
                    <a:pt x="1442" y="859"/>
                  </a:moveTo>
                  <a:cubicBezTo>
                    <a:pt x="1486" y="859"/>
                    <a:pt x="1512" y="881"/>
                    <a:pt x="1468" y="973"/>
                  </a:cubicBezTo>
                  <a:cubicBezTo>
                    <a:pt x="1424" y="1065"/>
                    <a:pt x="1424" y="1095"/>
                    <a:pt x="1328" y="1095"/>
                  </a:cubicBezTo>
                  <a:cubicBezTo>
                    <a:pt x="1231" y="1095"/>
                    <a:pt x="1188" y="1060"/>
                    <a:pt x="1205" y="1161"/>
                  </a:cubicBezTo>
                  <a:cubicBezTo>
                    <a:pt x="1223" y="1262"/>
                    <a:pt x="1242" y="1465"/>
                    <a:pt x="1166" y="1450"/>
                  </a:cubicBezTo>
                  <a:cubicBezTo>
                    <a:pt x="1144" y="1446"/>
                    <a:pt x="1157" y="1529"/>
                    <a:pt x="1161" y="1577"/>
                  </a:cubicBezTo>
                  <a:cubicBezTo>
                    <a:pt x="1166" y="1625"/>
                    <a:pt x="1192" y="1695"/>
                    <a:pt x="1052" y="1757"/>
                  </a:cubicBezTo>
                  <a:cubicBezTo>
                    <a:pt x="912" y="1818"/>
                    <a:pt x="679" y="1774"/>
                    <a:pt x="671" y="1976"/>
                  </a:cubicBezTo>
                  <a:cubicBezTo>
                    <a:pt x="666" y="2072"/>
                    <a:pt x="723" y="2090"/>
                    <a:pt x="779" y="2078"/>
                  </a:cubicBezTo>
                  <a:cubicBezTo>
                    <a:pt x="840" y="2065"/>
                    <a:pt x="892" y="2005"/>
                    <a:pt x="951" y="1923"/>
                  </a:cubicBezTo>
                  <a:cubicBezTo>
                    <a:pt x="986" y="1874"/>
                    <a:pt x="1047" y="1866"/>
                    <a:pt x="1100" y="1862"/>
                  </a:cubicBezTo>
                  <a:cubicBezTo>
                    <a:pt x="1153" y="1858"/>
                    <a:pt x="1236" y="1805"/>
                    <a:pt x="1280" y="1722"/>
                  </a:cubicBezTo>
                  <a:cubicBezTo>
                    <a:pt x="1323" y="1639"/>
                    <a:pt x="1395" y="1668"/>
                    <a:pt x="1398" y="1761"/>
                  </a:cubicBezTo>
                  <a:cubicBezTo>
                    <a:pt x="1402" y="1910"/>
                    <a:pt x="1245" y="1954"/>
                    <a:pt x="1363" y="1954"/>
                  </a:cubicBezTo>
                  <a:cubicBezTo>
                    <a:pt x="1481" y="1954"/>
                    <a:pt x="1516" y="1919"/>
                    <a:pt x="1648" y="1731"/>
                  </a:cubicBezTo>
                  <a:cubicBezTo>
                    <a:pt x="1708" y="1644"/>
                    <a:pt x="1661" y="1612"/>
                    <a:pt x="1626" y="1568"/>
                  </a:cubicBezTo>
                  <a:cubicBezTo>
                    <a:pt x="1591" y="1525"/>
                    <a:pt x="1456" y="1561"/>
                    <a:pt x="1297" y="1617"/>
                  </a:cubicBezTo>
                  <a:cubicBezTo>
                    <a:pt x="1196" y="1652"/>
                    <a:pt x="1210" y="1494"/>
                    <a:pt x="1266" y="1393"/>
                  </a:cubicBezTo>
                  <a:cubicBezTo>
                    <a:pt x="1323" y="1292"/>
                    <a:pt x="1319" y="1244"/>
                    <a:pt x="1411" y="1227"/>
                  </a:cubicBezTo>
                  <a:cubicBezTo>
                    <a:pt x="1503" y="1209"/>
                    <a:pt x="1617" y="999"/>
                    <a:pt x="1670" y="872"/>
                  </a:cubicBezTo>
                  <a:cubicBezTo>
                    <a:pt x="1722" y="745"/>
                    <a:pt x="1670" y="697"/>
                    <a:pt x="1578" y="736"/>
                  </a:cubicBezTo>
                  <a:cubicBezTo>
                    <a:pt x="1486" y="775"/>
                    <a:pt x="1481" y="793"/>
                    <a:pt x="1437" y="793"/>
                  </a:cubicBezTo>
                  <a:cubicBezTo>
                    <a:pt x="1350" y="793"/>
                    <a:pt x="1372" y="859"/>
                    <a:pt x="1442" y="8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6451601" y="2944813"/>
              <a:ext cx="623888" cy="655638"/>
            </a:xfrm>
            <a:custGeom>
              <a:gdLst>
                <a:gd fmla="*/ 420 w 1732" name="T0"/>
                <a:gd fmla="*/ 114 h 1816" name="T1"/>
                <a:gd fmla="*/ 118 w 1732" name="T2"/>
                <a:gd fmla="*/ 359 h 1816" name="T3"/>
                <a:gd fmla="*/ 96 w 1732" name="T4"/>
                <a:gd fmla="*/ 499 h 1816" name="T5"/>
                <a:gd fmla="*/ 280 w 1732" name="T6"/>
                <a:gd fmla="*/ 631 h 1816" name="T7"/>
                <a:gd fmla="*/ 219 w 1732" name="T8"/>
                <a:gd fmla="*/ 907 h 1816" name="T9"/>
                <a:gd fmla="*/ 205 w 1732" name="T10"/>
                <a:gd fmla="*/ 1204 h 1816" name="T11"/>
                <a:gd fmla="*/ 179 w 1732" name="T12"/>
                <a:gd fmla="*/ 1423 h 1816" name="T13"/>
                <a:gd fmla="*/ 144 w 1732" name="T14"/>
                <a:gd fmla="*/ 1726 h 1816" name="T15"/>
                <a:gd fmla="*/ 333 w 1732" name="T16"/>
                <a:gd fmla="*/ 1629 h 1816" name="T17"/>
                <a:gd fmla="*/ 499 w 1732" name="T18"/>
                <a:gd fmla="*/ 1104 h 1816" name="T19"/>
                <a:gd fmla="*/ 950 w 1732" name="T20"/>
                <a:gd fmla="*/ 333 h 1816" name="T21"/>
                <a:gd fmla="*/ 1060 w 1732" name="T22"/>
                <a:gd fmla="*/ 495 h 1816" name="T23"/>
                <a:gd fmla="*/ 1016 w 1732" name="T24"/>
                <a:gd fmla="*/ 740 h 1816" name="T25"/>
                <a:gd fmla="*/ 994 w 1732" name="T26"/>
                <a:gd fmla="*/ 977 h 1816" name="T27"/>
                <a:gd fmla="*/ 915 w 1732" name="T28"/>
                <a:gd fmla="*/ 1218 h 1816" name="T29"/>
                <a:gd fmla="*/ 915 w 1732" name="T30"/>
                <a:gd fmla="*/ 1349 h 1816" name="T31"/>
                <a:gd fmla="*/ 946 w 1732" name="T32"/>
                <a:gd fmla="*/ 1472 h 1816" name="T33"/>
                <a:gd fmla="*/ 902 w 1732" name="T34"/>
                <a:gd fmla="*/ 1691 h 1816" name="T35"/>
                <a:gd fmla="*/ 1314 w 1732" name="T36"/>
                <a:gd fmla="*/ 1699 h 1816" name="T37"/>
                <a:gd fmla="*/ 1147 w 1732" name="T38"/>
                <a:gd fmla="*/ 1564 h 1816" name="T39"/>
                <a:gd fmla="*/ 1086 w 1732" name="T40"/>
                <a:gd fmla="*/ 1437 h 1816" name="T41"/>
                <a:gd fmla="*/ 1073 w 1732" name="T42"/>
                <a:gd fmla="*/ 1134 h 1816" name="T43"/>
                <a:gd fmla="*/ 1099 w 1732" name="T44"/>
                <a:gd fmla="*/ 1003 h 1816" name="T45"/>
                <a:gd fmla="*/ 1222 w 1732" name="T46"/>
                <a:gd fmla="*/ 609 h 1816" name="T47"/>
                <a:gd fmla="*/ 1664 w 1732" name="T48"/>
                <a:gd fmla="*/ 210 h 1816" name="T49"/>
                <a:gd fmla="*/ 1458 w 1732" name="T50"/>
                <a:gd fmla="*/ 22 h 1816" name="T51"/>
                <a:gd fmla="*/ 946 w 1732" name="T52"/>
                <a:gd fmla="*/ 236 h 1816" name="T53"/>
                <a:gd fmla="*/ 616 w 1732" name="T54"/>
                <a:gd fmla="*/ 752 h 1816" name="T55"/>
                <a:gd fmla="*/ 508 w 1732" name="T56"/>
                <a:gd fmla="*/ 727 h 1816" name="T57"/>
                <a:gd fmla="*/ 455 w 1732" name="T58"/>
                <a:gd fmla="*/ 420 h 1816" name="T59"/>
                <a:gd fmla="*/ 657 w 1732" name="T60"/>
                <a:gd fmla="*/ 118 h 1816" name="T61"/>
                <a:gd fmla="*/ 420 w 1732" name="T62"/>
                <a:gd fmla="*/ 114 h 1816" name="T63"/>
                <a:gd fmla="*/ 297 w 1732" name="T64"/>
                <a:gd fmla="*/ 999 h 1816" name="T65"/>
                <a:gd fmla="*/ 267 w 1732" name="T66"/>
                <a:gd fmla="*/ 1156 h 1816" name="T67"/>
                <a:gd fmla="*/ 210 w 1732" name="T68"/>
                <a:gd fmla="*/ 1029 h 1816" name="T69"/>
                <a:gd fmla="*/ 297 w 1732" name="T70"/>
                <a:gd fmla="*/ 999 h 1816" name="T71"/>
                <a:gd fmla="*/ 1196 w 1732" name="T72"/>
                <a:gd fmla="*/ 236 h 1816" name="T73"/>
                <a:gd fmla="*/ 1397 w 1732" name="T74"/>
                <a:gd fmla="*/ 210 h 1816" name="T75"/>
                <a:gd fmla="*/ 1347 w 1732" name="T76"/>
                <a:gd fmla="*/ 343 h 1816" name="T77"/>
                <a:gd fmla="*/ 1231 w 1732" name="T78"/>
                <a:gd fmla="*/ 407 h 1816" name="T79"/>
                <a:gd fmla="*/ 1196 w 1732" name="T80"/>
                <a:gd fmla="*/ 236 h 181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15" w="1731">
                  <a:moveTo>
                    <a:pt x="420" y="114"/>
                  </a:moveTo>
                  <a:cubicBezTo>
                    <a:pt x="350" y="162"/>
                    <a:pt x="184" y="298"/>
                    <a:pt x="118" y="359"/>
                  </a:cubicBezTo>
                  <a:cubicBezTo>
                    <a:pt x="52" y="420"/>
                    <a:pt x="43" y="447"/>
                    <a:pt x="96" y="499"/>
                  </a:cubicBezTo>
                  <a:cubicBezTo>
                    <a:pt x="149" y="552"/>
                    <a:pt x="236" y="460"/>
                    <a:pt x="280" y="631"/>
                  </a:cubicBezTo>
                  <a:cubicBezTo>
                    <a:pt x="324" y="801"/>
                    <a:pt x="306" y="819"/>
                    <a:pt x="219" y="907"/>
                  </a:cubicBezTo>
                  <a:cubicBezTo>
                    <a:pt x="131" y="994"/>
                    <a:pt x="87" y="1020"/>
                    <a:pt x="205" y="1204"/>
                  </a:cubicBezTo>
                  <a:cubicBezTo>
                    <a:pt x="276" y="1314"/>
                    <a:pt x="232" y="1362"/>
                    <a:pt x="179" y="1423"/>
                  </a:cubicBezTo>
                  <a:cubicBezTo>
                    <a:pt x="127" y="1485"/>
                    <a:pt x="0" y="1652"/>
                    <a:pt x="144" y="1726"/>
                  </a:cubicBezTo>
                  <a:cubicBezTo>
                    <a:pt x="319" y="1816"/>
                    <a:pt x="291" y="1755"/>
                    <a:pt x="333" y="1629"/>
                  </a:cubicBezTo>
                  <a:cubicBezTo>
                    <a:pt x="376" y="1498"/>
                    <a:pt x="429" y="1318"/>
                    <a:pt x="499" y="1104"/>
                  </a:cubicBezTo>
                  <a:cubicBezTo>
                    <a:pt x="572" y="880"/>
                    <a:pt x="841" y="425"/>
                    <a:pt x="950" y="333"/>
                  </a:cubicBezTo>
                  <a:cubicBezTo>
                    <a:pt x="1060" y="241"/>
                    <a:pt x="1055" y="381"/>
                    <a:pt x="1060" y="495"/>
                  </a:cubicBezTo>
                  <a:cubicBezTo>
                    <a:pt x="1064" y="609"/>
                    <a:pt x="1073" y="723"/>
                    <a:pt x="1016" y="740"/>
                  </a:cubicBezTo>
                  <a:cubicBezTo>
                    <a:pt x="959" y="758"/>
                    <a:pt x="998" y="893"/>
                    <a:pt x="994" y="977"/>
                  </a:cubicBezTo>
                  <a:cubicBezTo>
                    <a:pt x="990" y="1060"/>
                    <a:pt x="972" y="1156"/>
                    <a:pt x="915" y="1218"/>
                  </a:cubicBezTo>
                  <a:cubicBezTo>
                    <a:pt x="858" y="1279"/>
                    <a:pt x="871" y="1305"/>
                    <a:pt x="915" y="1349"/>
                  </a:cubicBezTo>
                  <a:cubicBezTo>
                    <a:pt x="959" y="1393"/>
                    <a:pt x="945" y="1419"/>
                    <a:pt x="946" y="1472"/>
                  </a:cubicBezTo>
                  <a:cubicBezTo>
                    <a:pt x="950" y="1664"/>
                    <a:pt x="793" y="1607"/>
                    <a:pt x="902" y="1691"/>
                  </a:cubicBezTo>
                  <a:cubicBezTo>
                    <a:pt x="1012" y="1774"/>
                    <a:pt x="1305" y="1765"/>
                    <a:pt x="1314" y="1699"/>
                  </a:cubicBezTo>
                  <a:cubicBezTo>
                    <a:pt x="1323" y="1634"/>
                    <a:pt x="1226" y="1564"/>
                    <a:pt x="1147" y="1564"/>
                  </a:cubicBezTo>
                  <a:cubicBezTo>
                    <a:pt x="1069" y="1564"/>
                    <a:pt x="1020" y="1498"/>
                    <a:pt x="1086" y="1437"/>
                  </a:cubicBezTo>
                  <a:cubicBezTo>
                    <a:pt x="1152" y="1375"/>
                    <a:pt x="1112" y="1174"/>
                    <a:pt x="1073" y="1134"/>
                  </a:cubicBezTo>
                  <a:cubicBezTo>
                    <a:pt x="1033" y="1095"/>
                    <a:pt x="1069" y="1051"/>
                    <a:pt x="1099" y="1003"/>
                  </a:cubicBezTo>
                  <a:cubicBezTo>
                    <a:pt x="1130" y="955"/>
                    <a:pt x="1082" y="775"/>
                    <a:pt x="1222" y="609"/>
                  </a:cubicBezTo>
                  <a:cubicBezTo>
                    <a:pt x="1362" y="442"/>
                    <a:pt x="1463" y="512"/>
                    <a:pt x="1664" y="210"/>
                  </a:cubicBezTo>
                  <a:cubicBezTo>
                    <a:pt x="1732" y="109"/>
                    <a:pt x="1660" y="4"/>
                    <a:pt x="1458" y="22"/>
                  </a:cubicBezTo>
                  <a:cubicBezTo>
                    <a:pt x="1257" y="39"/>
                    <a:pt x="1129" y="42"/>
                    <a:pt x="946" y="236"/>
                  </a:cubicBezTo>
                  <a:cubicBezTo>
                    <a:pt x="791" y="401"/>
                    <a:pt x="682" y="651"/>
                    <a:pt x="616" y="752"/>
                  </a:cubicBezTo>
                  <a:cubicBezTo>
                    <a:pt x="584" y="802"/>
                    <a:pt x="537" y="773"/>
                    <a:pt x="508" y="727"/>
                  </a:cubicBezTo>
                  <a:cubicBezTo>
                    <a:pt x="411" y="574"/>
                    <a:pt x="363" y="508"/>
                    <a:pt x="455" y="420"/>
                  </a:cubicBezTo>
                  <a:cubicBezTo>
                    <a:pt x="547" y="333"/>
                    <a:pt x="718" y="236"/>
                    <a:pt x="657" y="118"/>
                  </a:cubicBezTo>
                  <a:cubicBezTo>
                    <a:pt x="595" y="0"/>
                    <a:pt x="490" y="65"/>
                    <a:pt x="420" y="114"/>
                  </a:cubicBezTo>
                  <a:close/>
                  <a:moveTo>
                    <a:pt x="297" y="999"/>
                  </a:moveTo>
                  <a:cubicBezTo>
                    <a:pt x="297" y="1038"/>
                    <a:pt x="311" y="1156"/>
                    <a:pt x="267" y="1156"/>
                  </a:cubicBezTo>
                  <a:cubicBezTo>
                    <a:pt x="223" y="1156"/>
                    <a:pt x="212" y="1086"/>
                    <a:pt x="210" y="1029"/>
                  </a:cubicBezTo>
                  <a:cubicBezTo>
                    <a:pt x="205" y="920"/>
                    <a:pt x="297" y="937"/>
                    <a:pt x="297" y="999"/>
                  </a:cubicBezTo>
                  <a:close/>
                  <a:moveTo>
                    <a:pt x="1196" y="236"/>
                  </a:moveTo>
                  <a:cubicBezTo>
                    <a:pt x="1256" y="217"/>
                    <a:pt x="1397" y="109"/>
                    <a:pt x="1397" y="210"/>
                  </a:cubicBezTo>
                  <a:cubicBezTo>
                    <a:pt x="1397" y="251"/>
                    <a:pt x="1366" y="302"/>
                    <a:pt x="1347" y="343"/>
                  </a:cubicBezTo>
                  <a:cubicBezTo>
                    <a:pt x="1319" y="401"/>
                    <a:pt x="1295" y="441"/>
                    <a:pt x="1231" y="407"/>
                  </a:cubicBezTo>
                  <a:cubicBezTo>
                    <a:pt x="1121" y="350"/>
                    <a:pt x="1112" y="263"/>
                    <a:pt x="1196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7183438" y="2946401"/>
              <a:ext cx="603250" cy="647700"/>
            </a:xfrm>
            <a:custGeom>
              <a:gdLst>
                <a:gd fmla="*/ 618 w 1674" name="T0"/>
                <a:gd fmla="*/ 105 h 1797" name="T1"/>
                <a:gd fmla="*/ 793 w 1674" name="T2"/>
                <a:gd fmla="*/ 237 h 1797" name="T3"/>
                <a:gd fmla="*/ 872 w 1674" name="T4"/>
                <a:gd fmla="*/ 416 h 1797" name="T5"/>
                <a:gd fmla="*/ 763 w 1674" name="T6"/>
                <a:gd fmla="*/ 942 h 1797" name="T7"/>
                <a:gd fmla="*/ 491 w 1674" name="T8"/>
                <a:gd fmla="*/ 1371 h 1797" name="T9"/>
                <a:gd fmla="*/ 123 w 1674" name="T10"/>
                <a:gd fmla="*/ 1674 h 1797" name="T11"/>
                <a:gd fmla="*/ 176 w 1674" name="T12"/>
                <a:gd fmla="*/ 1779 h 1797" name="T13"/>
                <a:gd fmla="*/ 332 w 1674" name="T14"/>
                <a:gd fmla="*/ 1757 h 1797" name="T15"/>
                <a:gd fmla="*/ 548 w 1674" name="T16"/>
                <a:gd fmla="*/ 1582 h 1797" name="T17"/>
                <a:gd fmla="*/ 1065 w 1674" name="T18"/>
                <a:gd fmla="*/ 1187 h 1797" name="T19"/>
                <a:gd fmla="*/ 1284 w 1674" name="T20"/>
                <a:gd fmla="*/ 1183 h 1797" name="T21"/>
                <a:gd fmla="*/ 1626 w 1674" name="T22"/>
                <a:gd fmla="*/ 806 h 1797" name="T23"/>
                <a:gd fmla="*/ 1372 w 1674" name="T24"/>
                <a:gd fmla="*/ 758 h 1797" name="T25"/>
                <a:gd fmla="*/ 1034 w 1674" name="T26"/>
                <a:gd fmla="*/ 859 h 1797" name="T27"/>
                <a:gd fmla="*/ 1223 w 1674" name="T28"/>
                <a:gd fmla="*/ 241 h 1797" name="T29"/>
                <a:gd fmla="*/ 802 w 1674" name="T30"/>
                <a:gd fmla="*/ 48 h 1797" name="T31"/>
                <a:gd fmla="*/ 618 w 1674" name="T32"/>
                <a:gd fmla="*/ 105 h 179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96" w="1674">
                  <a:moveTo>
                    <a:pt x="618" y="105"/>
                  </a:moveTo>
                  <a:cubicBezTo>
                    <a:pt x="646" y="147"/>
                    <a:pt x="714" y="219"/>
                    <a:pt x="793" y="237"/>
                  </a:cubicBezTo>
                  <a:cubicBezTo>
                    <a:pt x="872" y="254"/>
                    <a:pt x="912" y="259"/>
                    <a:pt x="872" y="416"/>
                  </a:cubicBezTo>
                  <a:cubicBezTo>
                    <a:pt x="833" y="574"/>
                    <a:pt x="785" y="775"/>
                    <a:pt x="763" y="942"/>
                  </a:cubicBezTo>
                  <a:cubicBezTo>
                    <a:pt x="741" y="1108"/>
                    <a:pt x="706" y="1170"/>
                    <a:pt x="491" y="1371"/>
                  </a:cubicBezTo>
                  <a:cubicBezTo>
                    <a:pt x="276" y="1573"/>
                    <a:pt x="193" y="1634"/>
                    <a:pt x="123" y="1674"/>
                  </a:cubicBezTo>
                  <a:cubicBezTo>
                    <a:pt x="53" y="1713"/>
                    <a:pt x="0" y="1739"/>
                    <a:pt x="176" y="1779"/>
                  </a:cubicBezTo>
                  <a:cubicBezTo>
                    <a:pt x="257" y="1797"/>
                    <a:pt x="277" y="1796"/>
                    <a:pt x="332" y="1757"/>
                  </a:cubicBezTo>
                  <a:cubicBezTo>
                    <a:pt x="395" y="1713"/>
                    <a:pt x="492" y="1626"/>
                    <a:pt x="548" y="1582"/>
                  </a:cubicBezTo>
                  <a:cubicBezTo>
                    <a:pt x="653" y="1498"/>
                    <a:pt x="995" y="1253"/>
                    <a:pt x="1065" y="1187"/>
                  </a:cubicBezTo>
                  <a:cubicBezTo>
                    <a:pt x="1135" y="1122"/>
                    <a:pt x="1139" y="1323"/>
                    <a:pt x="1284" y="1183"/>
                  </a:cubicBezTo>
                  <a:cubicBezTo>
                    <a:pt x="1429" y="1043"/>
                    <a:pt x="1578" y="898"/>
                    <a:pt x="1626" y="806"/>
                  </a:cubicBezTo>
                  <a:cubicBezTo>
                    <a:pt x="1674" y="714"/>
                    <a:pt x="1573" y="631"/>
                    <a:pt x="1372" y="758"/>
                  </a:cubicBezTo>
                  <a:cubicBezTo>
                    <a:pt x="1170" y="885"/>
                    <a:pt x="1028" y="1052"/>
                    <a:pt x="1034" y="859"/>
                  </a:cubicBezTo>
                  <a:cubicBezTo>
                    <a:pt x="1043" y="609"/>
                    <a:pt x="1223" y="399"/>
                    <a:pt x="1223" y="241"/>
                  </a:cubicBezTo>
                  <a:cubicBezTo>
                    <a:pt x="1223" y="83"/>
                    <a:pt x="947" y="0"/>
                    <a:pt x="802" y="48"/>
                  </a:cubicBezTo>
                  <a:cubicBezTo>
                    <a:pt x="658" y="96"/>
                    <a:pt x="557" y="13"/>
                    <a:pt x="61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7961313" y="2822576"/>
              <a:ext cx="612775" cy="763588"/>
            </a:xfrm>
            <a:custGeom>
              <a:gdLst>
                <a:gd fmla="*/ 995 w 1702" name="T0"/>
                <a:gd fmla="*/ 132 h 2116" name="T1"/>
                <a:gd fmla="*/ 986 w 1702" name="T2"/>
                <a:gd fmla="*/ 522 h 2116" name="T3"/>
                <a:gd fmla="*/ 833 w 1702" name="T4"/>
                <a:gd fmla="*/ 907 h 2116" name="T5"/>
                <a:gd fmla="*/ 565 w 1702" name="T6"/>
                <a:gd fmla="*/ 1043 h 2116" name="T7"/>
                <a:gd fmla="*/ 162 w 1702" name="T8"/>
                <a:gd fmla="*/ 1078 h 2116" name="T9"/>
                <a:gd fmla="*/ 118 w 1702" name="T10"/>
                <a:gd fmla="*/ 1161 h 2116" name="T11"/>
                <a:gd fmla="*/ 425 w 1702" name="T12"/>
                <a:gd fmla="*/ 1297 h 2116" name="T13"/>
                <a:gd fmla="*/ 701 w 1702" name="T14"/>
                <a:gd fmla="*/ 1315 h 2116" name="T15"/>
                <a:gd fmla="*/ 320 w 1702" name="T16"/>
                <a:gd fmla="*/ 1884 h 2116" name="T17"/>
                <a:gd fmla="*/ 237 w 1702" name="T18"/>
                <a:gd fmla="*/ 2086 h 2116" name="T19"/>
                <a:gd fmla="*/ 968 w 1702" name="T20"/>
                <a:gd fmla="*/ 1227 h 2116" name="T21"/>
                <a:gd fmla="*/ 1231 w 1702" name="T22"/>
                <a:gd fmla="*/ 1004 h 2116" name="T23"/>
                <a:gd fmla="*/ 1507 w 1702" name="T24"/>
                <a:gd fmla="*/ 828 h 2116" name="T25"/>
                <a:gd fmla="*/ 1411 w 1702" name="T26"/>
                <a:gd fmla="*/ 605 h 2116" name="T27"/>
                <a:gd fmla="*/ 1354 w 1702" name="T28"/>
                <a:gd fmla="*/ 657 h 2116" name="T29"/>
                <a:gd fmla="*/ 1179 w 1702" name="T30"/>
                <a:gd fmla="*/ 806 h 2116" name="T31"/>
                <a:gd fmla="*/ 1249 w 1702" name="T32"/>
                <a:gd fmla="*/ 447 h 2116" name="T33"/>
                <a:gd fmla="*/ 1209 w 1702" name="T34"/>
                <a:gd fmla="*/ 233 h 2116" name="T35"/>
                <a:gd fmla="*/ 1100 w 1702" name="T36"/>
                <a:gd fmla="*/ 49 h 2116" name="T37"/>
                <a:gd fmla="*/ 995 w 1702" name="T38"/>
                <a:gd fmla="*/ 132 h 2116" name="T39"/>
                <a:gd fmla="*/ 1003 w 1702" name="T40"/>
                <a:gd fmla="*/ 1499 h 2116" name="T41"/>
                <a:gd fmla="*/ 1254 w 1702" name="T42"/>
                <a:gd fmla="*/ 1998 h 2116" name="T43"/>
                <a:gd fmla="*/ 1626 w 1702" name="T44"/>
                <a:gd fmla="*/ 1893 h 2116" name="T45"/>
                <a:gd fmla="*/ 1560 w 1702" name="T46"/>
                <a:gd fmla="*/ 1849 h 2116" name="T47"/>
                <a:gd fmla="*/ 1135 w 1702" name="T48"/>
                <a:gd fmla="*/ 1534 h 2116" name="T49"/>
                <a:gd fmla="*/ 1003 w 1702" name="T50"/>
                <a:gd fmla="*/ 1499 h 211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116" w="1702">
                  <a:moveTo>
                    <a:pt x="995" y="132"/>
                  </a:moveTo>
                  <a:cubicBezTo>
                    <a:pt x="1008" y="206"/>
                    <a:pt x="1043" y="351"/>
                    <a:pt x="986" y="522"/>
                  </a:cubicBezTo>
                  <a:cubicBezTo>
                    <a:pt x="929" y="693"/>
                    <a:pt x="890" y="815"/>
                    <a:pt x="833" y="907"/>
                  </a:cubicBezTo>
                  <a:cubicBezTo>
                    <a:pt x="776" y="999"/>
                    <a:pt x="701" y="999"/>
                    <a:pt x="565" y="1043"/>
                  </a:cubicBezTo>
                  <a:cubicBezTo>
                    <a:pt x="430" y="1087"/>
                    <a:pt x="219" y="1153"/>
                    <a:pt x="162" y="1078"/>
                  </a:cubicBezTo>
                  <a:cubicBezTo>
                    <a:pt x="105" y="1004"/>
                    <a:pt x="75" y="1039"/>
                    <a:pt x="118" y="1161"/>
                  </a:cubicBezTo>
                  <a:cubicBezTo>
                    <a:pt x="162" y="1284"/>
                    <a:pt x="237" y="1407"/>
                    <a:pt x="425" y="1297"/>
                  </a:cubicBezTo>
                  <a:cubicBezTo>
                    <a:pt x="614" y="1188"/>
                    <a:pt x="732" y="1218"/>
                    <a:pt x="701" y="1315"/>
                  </a:cubicBezTo>
                  <a:cubicBezTo>
                    <a:pt x="670" y="1411"/>
                    <a:pt x="511" y="1780"/>
                    <a:pt x="320" y="1884"/>
                  </a:cubicBezTo>
                  <a:cubicBezTo>
                    <a:pt x="175" y="1963"/>
                    <a:pt x="0" y="2116"/>
                    <a:pt x="237" y="2086"/>
                  </a:cubicBezTo>
                  <a:cubicBezTo>
                    <a:pt x="406" y="2064"/>
                    <a:pt x="692" y="1906"/>
                    <a:pt x="968" y="1227"/>
                  </a:cubicBezTo>
                  <a:cubicBezTo>
                    <a:pt x="1013" y="1116"/>
                    <a:pt x="1095" y="1074"/>
                    <a:pt x="1231" y="1004"/>
                  </a:cubicBezTo>
                  <a:cubicBezTo>
                    <a:pt x="1367" y="933"/>
                    <a:pt x="1435" y="927"/>
                    <a:pt x="1507" y="828"/>
                  </a:cubicBezTo>
                  <a:cubicBezTo>
                    <a:pt x="1555" y="763"/>
                    <a:pt x="1494" y="771"/>
                    <a:pt x="1411" y="605"/>
                  </a:cubicBezTo>
                  <a:cubicBezTo>
                    <a:pt x="1368" y="519"/>
                    <a:pt x="1363" y="605"/>
                    <a:pt x="1354" y="657"/>
                  </a:cubicBezTo>
                  <a:cubicBezTo>
                    <a:pt x="1345" y="710"/>
                    <a:pt x="1276" y="898"/>
                    <a:pt x="1179" y="806"/>
                  </a:cubicBezTo>
                  <a:cubicBezTo>
                    <a:pt x="1109" y="741"/>
                    <a:pt x="1174" y="749"/>
                    <a:pt x="1249" y="447"/>
                  </a:cubicBezTo>
                  <a:cubicBezTo>
                    <a:pt x="1283" y="307"/>
                    <a:pt x="1262" y="346"/>
                    <a:pt x="1209" y="233"/>
                  </a:cubicBezTo>
                  <a:cubicBezTo>
                    <a:pt x="1157" y="119"/>
                    <a:pt x="1144" y="97"/>
                    <a:pt x="1100" y="49"/>
                  </a:cubicBezTo>
                  <a:cubicBezTo>
                    <a:pt x="1056" y="0"/>
                    <a:pt x="982" y="57"/>
                    <a:pt x="995" y="132"/>
                  </a:cubicBezTo>
                  <a:close/>
                  <a:moveTo>
                    <a:pt x="1003" y="1499"/>
                  </a:moveTo>
                  <a:cubicBezTo>
                    <a:pt x="1056" y="1558"/>
                    <a:pt x="1092" y="1825"/>
                    <a:pt x="1254" y="1998"/>
                  </a:cubicBezTo>
                  <a:cubicBezTo>
                    <a:pt x="1352" y="2102"/>
                    <a:pt x="1545" y="1960"/>
                    <a:pt x="1626" y="1893"/>
                  </a:cubicBezTo>
                  <a:cubicBezTo>
                    <a:pt x="1702" y="1830"/>
                    <a:pt x="1612" y="1849"/>
                    <a:pt x="1560" y="1849"/>
                  </a:cubicBezTo>
                  <a:cubicBezTo>
                    <a:pt x="1507" y="1849"/>
                    <a:pt x="1271" y="1827"/>
                    <a:pt x="1135" y="1534"/>
                  </a:cubicBezTo>
                  <a:cubicBezTo>
                    <a:pt x="1094" y="1444"/>
                    <a:pt x="920" y="1405"/>
                    <a:pt x="1003" y="1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8831263" y="2709863"/>
              <a:ext cx="619125" cy="1020763"/>
            </a:xfrm>
            <a:custGeom>
              <a:gdLst>
                <a:gd fmla="*/ 297 w 1716" name="T0"/>
                <a:gd fmla="*/ 1921 h 2829" name="T1"/>
                <a:gd fmla="*/ 25 w 1716" name="T2"/>
                <a:gd fmla="*/ 1903 h 2829" name="T3"/>
                <a:gd fmla="*/ 367 w 1716" name="T4"/>
                <a:gd fmla="*/ 1653 h 2829" name="T5"/>
                <a:gd fmla="*/ 740 w 1716" name="T6"/>
                <a:gd fmla="*/ 378 h 2829" name="T7"/>
                <a:gd fmla="*/ 757 w 1716" name="T8"/>
                <a:gd fmla="*/ 637 h 2829" name="T9"/>
                <a:gd fmla="*/ 740 w 1716" name="T10"/>
                <a:gd fmla="*/ 378 h 2829" name="T11"/>
                <a:gd fmla="*/ 547 w 1716" name="T12"/>
                <a:gd fmla="*/ 1197 h 2829" name="T13"/>
                <a:gd fmla="*/ 595 w 1716" name="T14"/>
                <a:gd fmla="*/ 987 h 2829" name="T15"/>
                <a:gd fmla="*/ 678 w 1716" name="T16"/>
                <a:gd fmla="*/ 886 h 2829" name="T17"/>
                <a:gd fmla="*/ 788 w 1716" name="T18"/>
                <a:gd fmla="*/ 1101 h 2829" name="T19"/>
                <a:gd fmla="*/ 678 w 1716" name="T20"/>
                <a:gd fmla="*/ 886 h 2829" name="T21"/>
                <a:gd fmla="*/ 1151 w 1716" name="T22"/>
                <a:gd fmla="*/ 545 h 2829" name="T23"/>
                <a:gd fmla="*/ 1344 w 1716" name="T24"/>
                <a:gd fmla="*/ 724 h 2829" name="T25"/>
                <a:gd fmla="*/ 1506 w 1716" name="T26"/>
                <a:gd fmla="*/ 597 h 2829" name="T27"/>
                <a:gd fmla="*/ 1493 w 1716" name="T28"/>
                <a:gd fmla="*/ 939 h 2829" name="T29"/>
                <a:gd fmla="*/ 1563 w 1716" name="T30"/>
                <a:gd fmla="*/ 1399 h 2829" name="T31"/>
                <a:gd fmla="*/ 1143 w 1716" name="T32"/>
                <a:gd fmla="*/ 1776 h 2829" name="T33"/>
                <a:gd fmla="*/ 1497 w 1716" name="T34"/>
                <a:gd fmla="*/ 2043 h 2829" name="T35"/>
                <a:gd fmla="*/ 1068 w 1716" name="T36"/>
                <a:gd fmla="*/ 2196 h 2829" name="T37"/>
                <a:gd fmla="*/ 1011 w 1716" name="T38"/>
                <a:gd fmla="*/ 2696 h 2829" name="T39"/>
                <a:gd fmla="*/ 704 w 1716" name="T40"/>
                <a:gd fmla="*/ 2687 h 2829" name="T41"/>
                <a:gd fmla="*/ 932 w 1716" name="T42"/>
                <a:gd fmla="*/ 2533 h 2829" name="T43"/>
                <a:gd fmla="*/ 722 w 1716" name="T44"/>
                <a:gd fmla="*/ 2306 h 2829" name="T45"/>
                <a:gd fmla="*/ 520 w 1716" name="T46"/>
                <a:gd fmla="*/ 2192 h 2829" name="T47"/>
                <a:gd fmla="*/ 919 w 1716" name="T48"/>
                <a:gd fmla="*/ 1946 h 2829" name="T49"/>
                <a:gd fmla="*/ 783 w 1716" name="T50"/>
                <a:gd fmla="*/ 1806 h 2829" name="T51"/>
                <a:gd fmla="*/ 1348 w 1716" name="T52"/>
                <a:gd fmla="*/ 1241 h 2829" name="T53"/>
                <a:gd fmla="*/ 617 w 1716" name="T54"/>
                <a:gd fmla="*/ 1500 h 2829" name="T55"/>
                <a:gd fmla="*/ 954 w 1716" name="T56"/>
                <a:gd fmla="*/ 1250 h 2829" name="T57"/>
                <a:gd fmla="*/ 875 w 1716" name="T58"/>
                <a:gd fmla="*/ 1057 h 2829" name="T59"/>
                <a:gd fmla="*/ 1064 w 1716" name="T60"/>
                <a:gd fmla="*/ 908 h 2829" name="T61"/>
                <a:gd fmla="*/ 1081 w 1716" name="T62"/>
                <a:gd fmla="*/ 724 h 2829" name="T63"/>
                <a:gd fmla="*/ 928 w 1716" name="T64"/>
                <a:gd fmla="*/ 558 h 2829" name="T65"/>
                <a:gd fmla="*/ 1278 w 1716" name="T66"/>
                <a:gd fmla="*/ 293 h 2829" name="T67"/>
                <a:gd fmla="*/ 1261 w 1716" name="T68"/>
                <a:gd fmla="*/ 54 h 2829" name="T69"/>
                <a:gd fmla="*/ 1099 w 1716" name="T70"/>
                <a:gd fmla="*/ 1061 h 2829" name="T71"/>
                <a:gd fmla="*/ 1243 w 1716" name="T72"/>
                <a:gd fmla="*/ 913 h 282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29" w="1716">
                  <a:moveTo>
                    <a:pt x="428" y="1675"/>
                  </a:moveTo>
                  <a:cubicBezTo>
                    <a:pt x="411" y="1705"/>
                    <a:pt x="347" y="1842"/>
                    <a:pt x="297" y="1921"/>
                  </a:cubicBezTo>
                  <a:cubicBezTo>
                    <a:pt x="261" y="1977"/>
                    <a:pt x="234" y="1975"/>
                    <a:pt x="227" y="2021"/>
                  </a:cubicBezTo>
                  <a:cubicBezTo>
                    <a:pt x="209" y="2130"/>
                    <a:pt x="140" y="2284"/>
                    <a:pt x="25" y="1903"/>
                  </a:cubicBezTo>
                  <a:cubicBezTo>
                    <a:pt x="0" y="1817"/>
                    <a:pt x="113" y="1793"/>
                    <a:pt x="152" y="1824"/>
                  </a:cubicBezTo>
                  <a:cubicBezTo>
                    <a:pt x="192" y="1854"/>
                    <a:pt x="262" y="1833"/>
                    <a:pt x="367" y="1653"/>
                  </a:cubicBezTo>
                  <a:cubicBezTo>
                    <a:pt x="403" y="1591"/>
                    <a:pt x="459" y="1622"/>
                    <a:pt x="428" y="1675"/>
                  </a:cubicBezTo>
                  <a:close/>
                  <a:moveTo>
                    <a:pt x="740" y="378"/>
                  </a:moveTo>
                  <a:cubicBezTo>
                    <a:pt x="775" y="435"/>
                    <a:pt x="823" y="562"/>
                    <a:pt x="827" y="615"/>
                  </a:cubicBezTo>
                  <a:cubicBezTo>
                    <a:pt x="832" y="667"/>
                    <a:pt x="766" y="685"/>
                    <a:pt x="757" y="637"/>
                  </a:cubicBezTo>
                  <a:cubicBezTo>
                    <a:pt x="748" y="588"/>
                    <a:pt x="718" y="461"/>
                    <a:pt x="687" y="409"/>
                  </a:cubicBezTo>
                  <a:cubicBezTo>
                    <a:pt x="656" y="356"/>
                    <a:pt x="704" y="321"/>
                    <a:pt x="740" y="378"/>
                  </a:cubicBezTo>
                  <a:close/>
                  <a:moveTo>
                    <a:pt x="538" y="943"/>
                  </a:moveTo>
                  <a:cubicBezTo>
                    <a:pt x="538" y="1000"/>
                    <a:pt x="534" y="1136"/>
                    <a:pt x="547" y="1197"/>
                  </a:cubicBezTo>
                  <a:cubicBezTo>
                    <a:pt x="560" y="1259"/>
                    <a:pt x="661" y="1215"/>
                    <a:pt x="630" y="1158"/>
                  </a:cubicBezTo>
                  <a:cubicBezTo>
                    <a:pt x="599" y="1101"/>
                    <a:pt x="586" y="1079"/>
                    <a:pt x="595" y="987"/>
                  </a:cubicBezTo>
                  <a:cubicBezTo>
                    <a:pt x="604" y="895"/>
                    <a:pt x="538" y="886"/>
                    <a:pt x="538" y="943"/>
                  </a:cubicBezTo>
                  <a:close/>
                  <a:moveTo>
                    <a:pt x="678" y="886"/>
                  </a:moveTo>
                  <a:cubicBezTo>
                    <a:pt x="696" y="930"/>
                    <a:pt x="722" y="996"/>
                    <a:pt x="709" y="1061"/>
                  </a:cubicBezTo>
                  <a:cubicBezTo>
                    <a:pt x="696" y="1127"/>
                    <a:pt x="713" y="1176"/>
                    <a:pt x="788" y="1101"/>
                  </a:cubicBezTo>
                  <a:cubicBezTo>
                    <a:pt x="832" y="1057"/>
                    <a:pt x="725" y="967"/>
                    <a:pt x="744" y="886"/>
                  </a:cubicBezTo>
                  <a:cubicBezTo>
                    <a:pt x="761" y="812"/>
                    <a:pt x="661" y="842"/>
                    <a:pt x="678" y="886"/>
                  </a:cubicBezTo>
                  <a:close/>
                  <a:moveTo>
                    <a:pt x="1261" y="54"/>
                  </a:moveTo>
                  <a:cubicBezTo>
                    <a:pt x="1388" y="194"/>
                    <a:pt x="1502" y="198"/>
                    <a:pt x="1151" y="545"/>
                  </a:cubicBezTo>
                  <a:cubicBezTo>
                    <a:pt x="1070" y="625"/>
                    <a:pt x="1108" y="641"/>
                    <a:pt x="1178" y="641"/>
                  </a:cubicBezTo>
                  <a:cubicBezTo>
                    <a:pt x="1248" y="641"/>
                    <a:pt x="1335" y="663"/>
                    <a:pt x="1344" y="724"/>
                  </a:cubicBezTo>
                  <a:cubicBezTo>
                    <a:pt x="1353" y="785"/>
                    <a:pt x="1384" y="847"/>
                    <a:pt x="1445" y="750"/>
                  </a:cubicBezTo>
                  <a:cubicBezTo>
                    <a:pt x="1506" y="654"/>
                    <a:pt x="1539" y="631"/>
                    <a:pt x="1506" y="597"/>
                  </a:cubicBezTo>
                  <a:cubicBezTo>
                    <a:pt x="1469" y="559"/>
                    <a:pt x="1568" y="488"/>
                    <a:pt x="1638" y="549"/>
                  </a:cubicBezTo>
                  <a:cubicBezTo>
                    <a:pt x="1708" y="610"/>
                    <a:pt x="1651" y="707"/>
                    <a:pt x="1493" y="939"/>
                  </a:cubicBezTo>
                  <a:cubicBezTo>
                    <a:pt x="1433" y="1027"/>
                    <a:pt x="1454" y="1040"/>
                    <a:pt x="1576" y="1123"/>
                  </a:cubicBezTo>
                  <a:cubicBezTo>
                    <a:pt x="1699" y="1206"/>
                    <a:pt x="1716" y="1285"/>
                    <a:pt x="1563" y="1399"/>
                  </a:cubicBezTo>
                  <a:cubicBezTo>
                    <a:pt x="1410" y="1513"/>
                    <a:pt x="1287" y="1578"/>
                    <a:pt x="1191" y="1605"/>
                  </a:cubicBezTo>
                  <a:cubicBezTo>
                    <a:pt x="1094" y="1631"/>
                    <a:pt x="1086" y="1710"/>
                    <a:pt x="1143" y="1776"/>
                  </a:cubicBezTo>
                  <a:cubicBezTo>
                    <a:pt x="1200" y="1841"/>
                    <a:pt x="1130" y="1951"/>
                    <a:pt x="1208" y="1942"/>
                  </a:cubicBezTo>
                  <a:cubicBezTo>
                    <a:pt x="1327" y="1929"/>
                    <a:pt x="1497" y="1942"/>
                    <a:pt x="1497" y="2043"/>
                  </a:cubicBezTo>
                  <a:cubicBezTo>
                    <a:pt x="1497" y="2144"/>
                    <a:pt x="1419" y="2113"/>
                    <a:pt x="1375" y="2113"/>
                  </a:cubicBezTo>
                  <a:cubicBezTo>
                    <a:pt x="1331" y="2113"/>
                    <a:pt x="1186" y="2104"/>
                    <a:pt x="1068" y="2196"/>
                  </a:cubicBezTo>
                  <a:cubicBezTo>
                    <a:pt x="950" y="2288"/>
                    <a:pt x="950" y="2345"/>
                    <a:pt x="985" y="2406"/>
                  </a:cubicBezTo>
                  <a:cubicBezTo>
                    <a:pt x="1020" y="2468"/>
                    <a:pt x="1011" y="2573"/>
                    <a:pt x="1011" y="2696"/>
                  </a:cubicBezTo>
                  <a:cubicBezTo>
                    <a:pt x="1011" y="2759"/>
                    <a:pt x="1033" y="2822"/>
                    <a:pt x="935" y="2827"/>
                  </a:cubicBezTo>
                  <a:cubicBezTo>
                    <a:pt x="885" y="2829"/>
                    <a:pt x="806" y="2784"/>
                    <a:pt x="704" y="2687"/>
                  </a:cubicBezTo>
                  <a:cubicBezTo>
                    <a:pt x="644" y="2629"/>
                    <a:pt x="718" y="2661"/>
                    <a:pt x="770" y="2669"/>
                  </a:cubicBezTo>
                  <a:cubicBezTo>
                    <a:pt x="823" y="2678"/>
                    <a:pt x="937" y="2656"/>
                    <a:pt x="932" y="2533"/>
                  </a:cubicBezTo>
                  <a:cubicBezTo>
                    <a:pt x="928" y="2411"/>
                    <a:pt x="902" y="2371"/>
                    <a:pt x="888" y="2323"/>
                  </a:cubicBezTo>
                  <a:cubicBezTo>
                    <a:pt x="875" y="2275"/>
                    <a:pt x="858" y="2257"/>
                    <a:pt x="722" y="2306"/>
                  </a:cubicBezTo>
                  <a:cubicBezTo>
                    <a:pt x="586" y="2354"/>
                    <a:pt x="538" y="2450"/>
                    <a:pt x="218" y="2354"/>
                  </a:cubicBezTo>
                  <a:cubicBezTo>
                    <a:pt x="154" y="2335"/>
                    <a:pt x="288" y="2271"/>
                    <a:pt x="520" y="2192"/>
                  </a:cubicBezTo>
                  <a:cubicBezTo>
                    <a:pt x="753" y="2113"/>
                    <a:pt x="849" y="2082"/>
                    <a:pt x="937" y="2056"/>
                  </a:cubicBezTo>
                  <a:cubicBezTo>
                    <a:pt x="1024" y="2030"/>
                    <a:pt x="1007" y="1903"/>
                    <a:pt x="919" y="1946"/>
                  </a:cubicBezTo>
                  <a:cubicBezTo>
                    <a:pt x="832" y="1990"/>
                    <a:pt x="796" y="2052"/>
                    <a:pt x="704" y="1981"/>
                  </a:cubicBezTo>
                  <a:cubicBezTo>
                    <a:pt x="612" y="1911"/>
                    <a:pt x="652" y="1876"/>
                    <a:pt x="783" y="1806"/>
                  </a:cubicBezTo>
                  <a:cubicBezTo>
                    <a:pt x="915" y="1736"/>
                    <a:pt x="1287" y="1438"/>
                    <a:pt x="1427" y="1281"/>
                  </a:cubicBezTo>
                  <a:cubicBezTo>
                    <a:pt x="1487" y="1213"/>
                    <a:pt x="1467" y="1171"/>
                    <a:pt x="1348" y="1241"/>
                  </a:cubicBezTo>
                  <a:cubicBezTo>
                    <a:pt x="1230" y="1311"/>
                    <a:pt x="1051" y="1364"/>
                    <a:pt x="897" y="1456"/>
                  </a:cubicBezTo>
                  <a:cubicBezTo>
                    <a:pt x="778" y="1527"/>
                    <a:pt x="735" y="1596"/>
                    <a:pt x="617" y="1500"/>
                  </a:cubicBezTo>
                  <a:cubicBezTo>
                    <a:pt x="499" y="1403"/>
                    <a:pt x="591" y="1408"/>
                    <a:pt x="652" y="1408"/>
                  </a:cubicBezTo>
                  <a:cubicBezTo>
                    <a:pt x="713" y="1408"/>
                    <a:pt x="871" y="1329"/>
                    <a:pt x="954" y="1250"/>
                  </a:cubicBezTo>
                  <a:cubicBezTo>
                    <a:pt x="1037" y="1171"/>
                    <a:pt x="1011" y="1132"/>
                    <a:pt x="932" y="1140"/>
                  </a:cubicBezTo>
                  <a:cubicBezTo>
                    <a:pt x="853" y="1149"/>
                    <a:pt x="880" y="1101"/>
                    <a:pt x="875" y="1057"/>
                  </a:cubicBezTo>
                  <a:cubicBezTo>
                    <a:pt x="871" y="1013"/>
                    <a:pt x="902" y="1005"/>
                    <a:pt x="963" y="1005"/>
                  </a:cubicBezTo>
                  <a:cubicBezTo>
                    <a:pt x="1024" y="1005"/>
                    <a:pt x="1024" y="956"/>
                    <a:pt x="1064" y="908"/>
                  </a:cubicBezTo>
                  <a:cubicBezTo>
                    <a:pt x="1108" y="856"/>
                    <a:pt x="1116" y="834"/>
                    <a:pt x="1156" y="816"/>
                  </a:cubicBezTo>
                  <a:cubicBezTo>
                    <a:pt x="1195" y="799"/>
                    <a:pt x="1208" y="724"/>
                    <a:pt x="1081" y="724"/>
                  </a:cubicBezTo>
                  <a:cubicBezTo>
                    <a:pt x="954" y="724"/>
                    <a:pt x="959" y="737"/>
                    <a:pt x="945" y="658"/>
                  </a:cubicBezTo>
                  <a:cubicBezTo>
                    <a:pt x="932" y="580"/>
                    <a:pt x="856" y="567"/>
                    <a:pt x="928" y="558"/>
                  </a:cubicBezTo>
                  <a:cubicBezTo>
                    <a:pt x="963" y="553"/>
                    <a:pt x="980" y="680"/>
                    <a:pt x="1046" y="571"/>
                  </a:cubicBezTo>
                  <a:cubicBezTo>
                    <a:pt x="1086" y="505"/>
                    <a:pt x="1228" y="393"/>
                    <a:pt x="1278" y="293"/>
                  </a:cubicBezTo>
                  <a:cubicBezTo>
                    <a:pt x="1312" y="226"/>
                    <a:pt x="1290" y="186"/>
                    <a:pt x="1243" y="115"/>
                  </a:cubicBezTo>
                  <a:cubicBezTo>
                    <a:pt x="1197" y="45"/>
                    <a:pt x="1212" y="0"/>
                    <a:pt x="1261" y="54"/>
                  </a:cubicBezTo>
                  <a:close/>
                  <a:moveTo>
                    <a:pt x="1243" y="913"/>
                  </a:moveTo>
                  <a:cubicBezTo>
                    <a:pt x="1221" y="969"/>
                    <a:pt x="1194" y="1083"/>
                    <a:pt x="1099" y="1061"/>
                  </a:cubicBezTo>
                  <a:cubicBezTo>
                    <a:pt x="1020" y="1044"/>
                    <a:pt x="1081" y="956"/>
                    <a:pt x="1143" y="895"/>
                  </a:cubicBezTo>
                  <a:cubicBezTo>
                    <a:pt x="1204" y="834"/>
                    <a:pt x="1265" y="856"/>
                    <a:pt x="1243" y="9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PA_文本框 1"/>
          <p:cNvSpPr txBox="1"/>
          <p:nvPr>
            <p:custDataLst>
              <p:tags r:id="rId10"/>
            </p:custDataLst>
          </p:nvPr>
        </p:nvSpPr>
        <p:spPr>
          <a:xfrm>
            <a:off x="3438863" y="3159195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/>
              <a:t>简约蓝色学术汇报模板</a:t>
            </a:r>
          </a:p>
        </p:txBody>
      </p:sp>
    </p:spTree>
    <p:extLst>
      <p:ext uri="{BB962C8B-B14F-4D97-AF65-F5344CB8AC3E}">
        <p14:creationId val="2032549380"/>
      </p:ext>
    </p:extLst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288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-23093" y="2276872"/>
            <a:ext cx="264989" cy="1620772"/>
          </a:xfrm>
          <a:prstGeom prst="rect">
            <a:avLst/>
          </a:pr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prstClr val="white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278" y="2276872"/>
            <a:ext cx="264989" cy="1620772"/>
          </a:xfrm>
          <a:prstGeom prst="rect">
            <a:avLst/>
          </a:pr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prstClr val="white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6125713" y="1573335"/>
            <a:ext cx="4652394" cy="8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just"/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点击此处更换文本添加文字；点击此处更换文本添加文字；点击此处更换文本添加文字；点击此处更换文本添加文字；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142236" y="1081734"/>
            <a:ext cx="1280146" cy="3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rgbClr val="24569D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研究内容一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F3676D3-37B4-4887-B373-531BCE26E763}"/>
              </a:ext>
            </a:extLst>
          </p:cNvPr>
          <p:cNvGrpSpPr/>
          <p:nvPr/>
        </p:nvGrpSpPr>
        <p:grpSpPr>
          <a:xfrm>
            <a:off x="6201359" y="1449292"/>
            <a:ext cx="1829850" cy="40500"/>
            <a:chOff x="6201359" y="1449292"/>
            <a:chExt cx="1829850" cy="40500"/>
          </a:xfrm>
        </p:grpSpPr>
        <p:sp>
          <p:nvSpPr>
            <p:cNvPr id="15" name="矩形 14"/>
            <p:cNvSpPr/>
            <p:nvPr/>
          </p:nvSpPr>
          <p:spPr>
            <a:xfrm>
              <a:off x="6201359" y="1449292"/>
              <a:ext cx="599800" cy="40500"/>
            </a:xfrm>
            <a:prstGeom prst="rect">
              <a:avLst/>
            </a:prstGeom>
            <a:solidFill>
              <a:srgbClr val="202A36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87" lIns="68576" rIns="68576" rtlCol="0" tIns="34287"/>
            <a:lstStyle/>
            <a:p>
              <a:pPr algn="ctr">
                <a:defRPr/>
              </a:pPr>
              <a:endParaRPr altLang="en-US" kern="0" lang="zh-CN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816209" y="1449292"/>
              <a:ext cx="1215000" cy="40500"/>
            </a:xfrm>
            <a:prstGeom prst="rect">
              <a:avLst/>
            </a:prstGeom>
            <a:solidFill>
              <a:srgbClr val="34495E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87" lIns="68576" rIns="68576" rtlCol="0" tIns="34287"/>
            <a:lstStyle/>
            <a:p>
              <a:pPr algn="ctr">
                <a:defRPr/>
              </a:pPr>
              <a:endParaRPr altLang="en-US" kern="0" lang="zh-CN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</a:endParaRPr>
            </a:p>
          </p:txBody>
        </p:sp>
      </p:grpSp>
      <p:sp>
        <p:nvSpPr>
          <p:cNvPr id="24" name="TextBox 37"/>
          <p:cNvSpPr txBox="1"/>
          <p:nvPr/>
        </p:nvSpPr>
        <p:spPr>
          <a:xfrm>
            <a:off x="1769035" y="4972024"/>
            <a:ext cx="8545239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一个人至少拥有一个梦想，有一个理由去坚强。心若没有栖息的地方，到哪里都是在流浪。我希望有个如你一般的人，如山间清爽的风。如古城温暖的光。从清晨到夜晚。由山野到书房。只要最后是你，就好。</a:t>
            </a:r>
          </a:p>
        </p:txBody>
      </p:sp>
      <p:sp>
        <p:nvSpPr>
          <p:cNvPr id="26" name="半闭框 25"/>
          <p:cNvSpPr/>
          <p:nvPr/>
        </p:nvSpPr>
        <p:spPr>
          <a:xfrm>
            <a:off x="1305202" y="4657823"/>
            <a:ext cx="831945" cy="524239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7" name="半闭框 26"/>
          <p:cNvSpPr/>
          <p:nvPr/>
        </p:nvSpPr>
        <p:spPr>
          <a:xfrm flipH="1" flipV="1">
            <a:off x="9946162" y="5641065"/>
            <a:ext cx="831945" cy="524239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142236" y="2802338"/>
            <a:ext cx="1280146" cy="3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rgbClr val="24569D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研究内容二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FB7B90-4DCB-409B-B5B4-B7177FBD14BD}"/>
              </a:ext>
            </a:extLst>
          </p:cNvPr>
          <p:cNvGrpSpPr/>
          <p:nvPr/>
        </p:nvGrpSpPr>
        <p:grpSpPr>
          <a:xfrm>
            <a:off x="6188759" y="3169896"/>
            <a:ext cx="1842450" cy="40500"/>
            <a:chOff x="6188759" y="3169896"/>
            <a:chExt cx="1842450" cy="40500"/>
          </a:xfrm>
        </p:grpSpPr>
        <p:sp>
          <p:nvSpPr>
            <p:cNvPr id="19" name="矩形 18"/>
            <p:cNvSpPr/>
            <p:nvPr/>
          </p:nvSpPr>
          <p:spPr>
            <a:xfrm>
              <a:off x="6188759" y="3169896"/>
              <a:ext cx="599800" cy="40500"/>
            </a:xfrm>
            <a:prstGeom prst="rect">
              <a:avLst/>
            </a:prstGeom>
            <a:solidFill>
              <a:srgbClr val="202A36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87" lIns="68576" rIns="68576" rtlCol="0" tIns="34287"/>
            <a:lstStyle/>
            <a:p>
              <a:pPr algn="ctr">
                <a:defRPr/>
              </a:pPr>
              <a:endParaRPr altLang="en-US" kern="0" lang="zh-CN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16209" y="3169896"/>
              <a:ext cx="1215000" cy="40500"/>
            </a:xfrm>
            <a:prstGeom prst="rect">
              <a:avLst/>
            </a:prstGeom>
            <a:solidFill>
              <a:srgbClr val="34495E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87" lIns="68576" rIns="68576" rtlCol="0" tIns="34287"/>
            <a:lstStyle/>
            <a:p>
              <a:pPr algn="ctr">
                <a:defRPr/>
              </a:pPr>
              <a:endParaRPr altLang="en-US" kern="0" lang="zh-CN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</a:endParaRPr>
            </a:p>
          </p:txBody>
        </p:sp>
      </p:grp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125713" y="3378222"/>
            <a:ext cx="4652394" cy="8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just"/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点击此处更换文本添加文字；点击此处更换文本添加文字；点击此处更换文本添加文字；点击此处更换文本添加文字；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05201" y="1052736"/>
            <a:ext cx="4515027" cy="3245473"/>
            <a:chOff x="1305201" y="1052736"/>
            <a:chExt cx="4515027" cy="324547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947" r="20760" t="2506"/>
            <a:stretch>
              <a:fillRect/>
            </a:stretch>
          </p:blipFill>
          <p:spPr>
            <a:xfrm>
              <a:off x="1305201" y="1052736"/>
              <a:ext cx="4515027" cy="3245473"/>
            </a:xfrm>
            <a:custGeom>
              <a:gdLst>
                <a:gd fmla="*/ 0 w 4515027" name="connsiteX0"/>
                <a:gd fmla="*/ 0 h 3245473" name="connsiteY0"/>
                <a:gd fmla="*/ 4515027 w 4515027" name="connsiteX1"/>
                <a:gd fmla="*/ 0 h 3245473" name="connsiteY1"/>
                <a:gd fmla="*/ 4515027 w 4515027" name="connsiteX2"/>
                <a:gd fmla="*/ 3245473 h 3245473" name="connsiteY2"/>
                <a:gd fmla="*/ 0 w 4515027" name="connsiteX3"/>
                <a:gd fmla="*/ 3245473 h 324547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245473" w="4515027">
                  <a:moveTo>
                    <a:pt x="0" y="0"/>
                  </a:moveTo>
                  <a:lnTo>
                    <a:pt x="4515027" y="0"/>
                  </a:lnTo>
                  <a:lnTo>
                    <a:pt x="4515027" y="3245473"/>
                  </a:lnTo>
                  <a:lnTo>
                    <a:pt x="0" y="3245473"/>
                  </a:lnTo>
                  <a:close/>
                </a:path>
              </a:pathLst>
            </a:custGeom>
          </p:spPr>
        </p:pic>
        <p:sp>
          <p:nvSpPr>
            <p:cNvPr id="3" name="矩形 2"/>
            <p:cNvSpPr/>
            <p:nvPr/>
          </p:nvSpPr>
          <p:spPr>
            <a:xfrm>
              <a:off x="1305201" y="1052736"/>
              <a:ext cx="4515027" cy="3245473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684462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1" id="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dur="500" fill="hold" id="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500" fill="hold" id="12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22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3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1" id="42" nodeType="withEffect" presetClass="path" presetID="63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06 -2.59259E-06 L 0.30378 -2.59259E-06" pathEditMode="relative" ptsTypes="AA" rAng="0">
                                      <p:cBhvr>
                                        <p:cTn dur="750" fill="hold" id="43" spd="-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1" id="46" nodeType="withEffect" presetClass="path" presetID="35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06 2.22222E-06 L -0.37331 2.22222E-06" pathEditMode="relative" ptsTypes="AA" rAng="0">
                                      <p:cBhvr>
                                        <p:cTn dur="750" fill="hold" id="47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13"/>
      <p:bldP grpId="0" spid="14"/>
      <p:bldP grpId="0" spid="24"/>
      <p:bldP grpId="0" spid="26"/>
      <p:bldP grpId="1" spid="26"/>
      <p:bldP grpId="0" spid="27"/>
      <p:bldP grpId="1" spid="27"/>
      <p:bldP grpId="0" spid="18"/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PA_组合 21"/>
          <p:cNvGrpSpPr/>
          <p:nvPr>
            <p:custDataLst>
              <p:tags r:id="rId2"/>
            </p:custDataLst>
          </p:nvPr>
        </p:nvGrpSpPr>
        <p:grpSpPr>
          <a:xfrm>
            <a:off x="5750076" y="1865085"/>
            <a:ext cx="3127829" cy="3127829"/>
            <a:chOff x="5750076" y="1865085"/>
            <a:chExt cx="3127829" cy="3127829"/>
          </a:xfrm>
        </p:grpSpPr>
        <p:grpSp>
          <p:nvGrpSpPr>
            <p:cNvPr id="8" name="组合 7"/>
            <p:cNvGrpSpPr/>
            <p:nvPr/>
          </p:nvGrpSpPr>
          <p:grpSpPr>
            <a:xfrm>
              <a:off x="5750076" y="1865085"/>
              <a:ext cx="3127829" cy="3127829"/>
              <a:chOff x="3048000" y="2017486"/>
              <a:chExt cx="2525486" cy="252548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4" name="black-envelope_73290"/>
            <p:cNvSpPr>
              <a:spLocks noChangeAspect="1"/>
            </p:cNvSpPr>
            <p:nvPr/>
          </p:nvSpPr>
          <p:spPr bwMode="auto">
            <a:xfrm>
              <a:off x="7050229" y="3265392"/>
              <a:ext cx="609685" cy="396412"/>
            </a:xfrm>
            <a:custGeom>
              <a:gdLst>
                <a:gd fmla="*/ 43882 w 269348" name="T0"/>
                <a:gd fmla="*/ 43882 w 269348" name="T1"/>
                <a:gd fmla="*/ 43882 w 269348" name="T2"/>
                <a:gd fmla="*/ 43882 w 269348" name="T3"/>
                <a:gd fmla="*/ 43882 w 269348" name="T4"/>
                <a:gd fmla="*/ 43882 w 269348" name="T5"/>
                <a:gd fmla="*/ 43882 w 269348" name="T6"/>
                <a:gd fmla="*/ 43882 w 269348" name="T7"/>
                <a:gd fmla="*/ 43882 w 269348" name="T8"/>
                <a:gd fmla="*/ 43882 w 269348" name="T9"/>
                <a:gd fmla="*/ 43882 w 269348" name="T10"/>
                <a:gd fmla="*/ 43882 w 269348" name="T11"/>
                <a:gd fmla="*/ 43882 w 269348" name="T12"/>
                <a:gd fmla="*/ 43882 w 269348" name="T13"/>
                <a:gd fmla="*/ 43882 w 269348" name="T14"/>
                <a:gd fmla="*/ 43882 w 269348" name="T15"/>
                <a:gd fmla="*/ 43882 w 269348" name="T16"/>
                <a:gd fmla="*/ 43882 w 269348" name="T17"/>
                <a:gd fmla="*/ 43882 w 269348" name="T18"/>
                <a:gd fmla="*/ 43882 w 269348" name="T19"/>
                <a:gd fmla="*/ 43882 w 269348" name="T20"/>
                <a:gd fmla="*/ 43882 w 269348" name="T21"/>
                <a:gd fmla="*/ 43882 w 269348" name="T22"/>
                <a:gd fmla="*/ 43882 w 269348" name="T23"/>
                <a:gd fmla="*/ 43882 w 269348" name="T24"/>
                <a:gd fmla="*/ 43882 w 269348" name="T25"/>
                <a:gd fmla="*/ 43882 w 269348" name="T26"/>
                <a:gd fmla="*/ 43882 w 269348" name="T27"/>
                <a:gd fmla="*/ 43882 w 269348" name="T28"/>
                <a:gd fmla="*/ 43882 w 269348" name="T29"/>
                <a:gd fmla="*/ 43882 w 269348" name="T30"/>
                <a:gd fmla="*/ 43882 w 269348" name="T31"/>
                <a:gd fmla="*/ 43882 w 269348" name="T32"/>
                <a:gd fmla="*/ 43882 w 269348" name="T33"/>
                <a:gd fmla="*/ 43882 w 269348" name="T34"/>
                <a:gd fmla="*/ 43882 w 269348" name="T35"/>
                <a:gd fmla="*/ 43882 w 269348" name="T36"/>
                <a:gd fmla="*/ 43882 w 269348" name="T37"/>
                <a:gd fmla="*/ 43882 w 269348" name="T38"/>
                <a:gd fmla="*/ 43882 w 269348" name="T39"/>
                <a:gd fmla="*/ 43882 w 269348" name="T40"/>
                <a:gd fmla="*/ 43882 w 269348" name="T41"/>
                <a:gd fmla="*/ 43882 w 269348" name="T42"/>
                <a:gd fmla="*/ 43882 w 269348" name="T43"/>
                <a:gd fmla="*/ 43882 w 269348" name="T44"/>
                <a:gd fmla="*/ 43882 w 269348" name="T45"/>
                <a:gd fmla="*/ 43882 w 269348" name="T46"/>
                <a:gd fmla="*/ 43882 w 269348" name="T47"/>
                <a:gd fmla="*/ 43882 w 269348" name="T48"/>
                <a:gd fmla="*/ 43882 w 269348" name="T49"/>
                <a:gd fmla="*/ 43882 w 269348" name="T50"/>
                <a:gd fmla="*/ 43882 w 2693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534" w="2356">
                  <a:moveTo>
                    <a:pt x="857" y="765"/>
                  </a:moveTo>
                  <a:lnTo>
                    <a:pt x="0" y="1394"/>
                  </a:lnTo>
                  <a:lnTo>
                    <a:pt x="0" y="143"/>
                  </a:lnTo>
                  <a:lnTo>
                    <a:pt x="857" y="765"/>
                  </a:lnTo>
                  <a:close/>
                  <a:moveTo>
                    <a:pt x="1385" y="848"/>
                  </a:moveTo>
                  <a:lnTo>
                    <a:pt x="1217" y="970"/>
                  </a:lnTo>
                  <a:cubicBezTo>
                    <a:pt x="1206" y="979"/>
                    <a:pt x="1192" y="983"/>
                    <a:pt x="1178" y="983"/>
                  </a:cubicBezTo>
                  <a:cubicBezTo>
                    <a:pt x="1164" y="983"/>
                    <a:pt x="1150" y="979"/>
                    <a:pt x="1139" y="970"/>
                  </a:cubicBezTo>
                  <a:lnTo>
                    <a:pt x="970" y="848"/>
                  </a:lnTo>
                  <a:lnTo>
                    <a:pt x="49" y="1523"/>
                  </a:lnTo>
                  <a:cubicBezTo>
                    <a:pt x="62" y="1530"/>
                    <a:pt x="77" y="1534"/>
                    <a:pt x="93" y="1534"/>
                  </a:cubicBezTo>
                  <a:lnTo>
                    <a:pt x="2264" y="1534"/>
                  </a:lnTo>
                  <a:cubicBezTo>
                    <a:pt x="2279" y="1534"/>
                    <a:pt x="2294" y="1531"/>
                    <a:pt x="2306" y="1524"/>
                  </a:cubicBezTo>
                  <a:lnTo>
                    <a:pt x="1385" y="848"/>
                  </a:lnTo>
                  <a:close/>
                  <a:moveTo>
                    <a:pt x="1498" y="765"/>
                  </a:moveTo>
                  <a:lnTo>
                    <a:pt x="2356" y="1395"/>
                  </a:lnTo>
                  <a:lnTo>
                    <a:pt x="2356" y="139"/>
                  </a:lnTo>
                  <a:lnTo>
                    <a:pt x="1498" y="765"/>
                  </a:lnTo>
                  <a:close/>
                  <a:moveTo>
                    <a:pt x="2304" y="12"/>
                  </a:moveTo>
                  <a:cubicBezTo>
                    <a:pt x="2292" y="5"/>
                    <a:pt x="2279" y="0"/>
                    <a:pt x="2264" y="0"/>
                  </a:cubicBezTo>
                  <a:lnTo>
                    <a:pt x="93" y="0"/>
                  </a:lnTo>
                  <a:cubicBezTo>
                    <a:pt x="88" y="0"/>
                    <a:pt x="84" y="0"/>
                    <a:pt x="80" y="1"/>
                  </a:cubicBezTo>
                  <a:cubicBezTo>
                    <a:pt x="80" y="1"/>
                    <a:pt x="79" y="1"/>
                    <a:pt x="78" y="1"/>
                  </a:cubicBezTo>
                  <a:cubicBezTo>
                    <a:pt x="66" y="3"/>
                    <a:pt x="56" y="7"/>
                    <a:pt x="48" y="13"/>
                  </a:cubicBezTo>
                  <a:lnTo>
                    <a:pt x="1178" y="834"/>
                  </a:lnTo>
                  <a:lnTo>
                    <a:pt x="2304" y="12"/>
                  </a:ln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1" name="PA_组合 20"/>
          <p:cNvGrpSpPr/>
          <p:nvPr>
            <p:custDataLst>
              <p:tags r:id="rId3"/>
            </p:custDataLst>
          </p:nvPr>
        </p:nvGrpSpPr>
        <p:grpSpPr>
          <a:xfrm>
            <a:off x="3314095" y="1865085"/>
            <a:ext cx="3127829" cy="3127829"/>
            <a:chOff x="3314095" y="1865085"/>
            <a:chExt cx="3127829" cy="3127829"/>
          </a:xfrm>
        </p:grpSpPr>
        <p:grpSp>
          <p:nvGrpSpPr>
            <p:cNvPr id="5" name="组合 4"/>
            <p:cNvGrpSpPr/>
            <p:nvPr/>
          </p:nvGrpSpPr>
          <p:grpSpPr>
            <a:xfrm>
              <a:off x="3314095" y="1865085"/>
              <a:ext cx="3127829" cy="3127829"/>
              <a:chOff x="3048000" y="2017486"/>
              <a:chExt cx="2525486" cy="25254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5" name="tools-and-utensils_359004"/>
            <p:cNvSpPr>
              <a:spLocks noChangeAspect="1"/>
            </p:cNvSpPr>
            <p:nvPr/>
          </p:nvSpPr>
          <p:spPr bwMode="auto">
            <a:xfrm>
              <a:off x="4573164" y="3196353"/>
              <a:ext cx="609685" cy="534491"/>
            </a:xfrm>
            <a:custGeom>
              <a:gdLst>
                <a:gd fmla="*/ 6827 w 6827" name="T0"/>
                <a:gd fmla="*/ 4995 h 5994" name="T1"/>
                <a:gd fmla="*/ 6827 w 6827" name="T2"/>
                <a:gd fmla="*/ 0 h 5994" name="T3"/>
                <a:gd fmla="*/ 0 w 6827" name="T4"/>
                <a:gd fmla="*/ 0 h 5994" name="T5"/>
                <a:gd fmla="*/ 0 w 6827" name="T6"/>
                <a:gd fmla="*/ 4995 h 5994" name="T7"/>
                <a:gd fmla="*/ 2498 w 6827" name="T8"/>
                <a:gd fmla="*/ 4995 h 5994" name="T9"/>
                <a:gd fmla="*/ 2498 w 6827" name="T10"/>
                <a:gd fmla="*/ 5495 h 5994" name="T11"/>
                <a:gd fmla="*/ 1915 w 6827" name="T12"/>
                <a:gd fmla="*/ 5495 h 5994" name="T13"/>
                <a:gd fmla="*/ 1915 w 6827" name="T14"/>
                <a:gd fmla="*/ 5994 h 5994" name="T15"/>
                <a:gd fmla="*/ 4912 w 6827" name="T16"/>
                <a:gd fmla="*/ 5994 h 5994" name="T17"/>
                <a:gd fmla="*/ 4912 w 6827" name="T18"/>
                <a:gd fmla="*/ 5495 h 5994" name="T19"/>
                <a:gd fmla="*/ 4329 w 6827" name="T20"/>
                <a:gd fmla="*/ 5495 h 5994" name="T21"/>
                <a:gd fmla="*/ 4329 w 6827" name="T22"/>
                <a:gd fmla="*/ 4995 h 5994" name="T23"/>
                <a:gd fmla="*/ 6827 w 6827" name="T24"/>
                <a:gd fmla="*/ 4995 h 5994" name="T25"/>
                <a:gd fmla="*/ 2674 w 6827" name="T26"/>
                <a:gd fmla="*/ 3070 h 5994" name="T27"/>
                <a:gd fmla="*/ 2321 w 6827" name="T28"/>
                <a:gd fmla="*/ 3424 h 5994" name="T29"/>
                <a:gd fmla="*/ 1395 w 6827" name="T30"/>
                <a:gd fmla="*/ 2498 h 5994" name="T31"/>
                <a:gd fmla="*/ 2321 w 6827" name="T32"/>
                <a:gd fmla="*/ 1572 h 5994" name="T33"/>
                <a:gd fmla="*/ 2674 w 6827" name="T34"/>
                <a:gd fmla="*/ 1925 h 5994" name="T35"/>
                <a:gd fmla="*/ 2102 w 6827" name="T36"/>
                <a:gd fmla="*/ 2498 h 5994" name="T37"/>
                <a:gd fmla="*/ 2674 w 6827" name="T38"/>
                <a:gd fmla="*/ 3070 h 5994" name="T39"/>
                <a:gd fmla="*/ 3371 w 6827" name="T40"/>
                <a:gd fmla="*/ 3913 h 5994" name="T41"/>
                <a:gd fmla="*/ 2860 w 6827" name="T42"/>
                <a:gd fmla="*/ 3913 h 5994" name="T43"/>
                <a:gd fmla="*/ 3456 w 6827" name="T44"/>
                <a:gd fmla="*/ 1083 h 5994" name="T45"/>
                <a:gd fmla="*/ 3967 w 6827" name="T46"/>
                <a:gd fmla="*/ 1083 h 5994" name="T47"/>
                <a:gd fmla="*/ 3371 w 6827" name="T48"/>
                <a:gd fmla="*/ 3913 h 5994" name="T49"/>
                <a:gd fmla="*/ 4153 w 6827" name="T50"/>
                <a:gd fmla="*/ 3070 h 5994" name="T51"/>
                <a:gd fmla="*/ 4725 w 6827" name="T52"/>
                <a:gd fmla="*/ 2498 h 5994" name="T53"/>
                <a:gd fmla="*/ 4153 w 6827" name="T54"/>
                <a:gd fmla="*/ 1925 h 5994" name="T55"/>
                <a:gd fmla="*/ 4506 w 6827" name="T56"/>
                <a:gd fmla="*/ 1572 h 5994" name="T57"/>
                <a:gd fmla="*/ 5432 w 6827" name="T58"/>
                <a:gd fmla="*/ 2498 h 5994" name="T59"/>
                <a:gd fmla="*/ 4506 w 6827" name="T60"/>
                <a:gd fmla="*/ 3424 h 5994" name="T61"/>
                <a:gd fmla="*/ 4153 w 6827" name="T62"/>
                <a:gd fmla="*/ 3070 h 599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994" w="6826">
                  <a:moveTo>
                    <a:pt x="6827" y="4995"/>
                  </a:moveTo>
                  <a:lnTo>
                    <a:pt x="6827" y="0"/>
                  </a:lnTo>
                  <a:lnTo>
                    <a:pt x="0" y="0"/>
                  </a:lnTo>
                  <a:lnTo>
                    <a:pt x="0" y="4995"/>
                  </a:lnTo>
                  <a:lnTo>
                    <a:pt x="2498" y="4995"/>
                  </a:lnTo>
                  <a:lnTo>
                    <a:pt x="2498" y="5495"/>
                  </a:lnTo>
                  <a:lnTo>
                    <a:pt x="1915" y="5495"/>
                  </a:lnTo>
                  <a:lnTo>
                    <a:pt x="1915" y="5994"/>
                  </a:lnTo>
                  <a:lnTo>
                    <a:pt x="4912" y="5994"/>
                  </a:lnTo>
                  <a:lnTo>
                    <a:pt x="4912" y="5495"/>
                  </a:lnTo>
                  <a:lnTo>
                    <a:pt x="4329" y="5495"/>
                  </a:lnTo>
                  <a:lnTo>
                    <a:pt x="4329" y="4995"/>
                  </a:lnTo>
                  <a:lnTo>
                    <a:pt x="6827" y="4995"/>
                  </a:lnTo>
                  <a:close/>
                  <a:moveTo>
                    <a:pt x="2674" y="3070"/>
                  </a:moveTo>
                  <a:lnTo>
                    <a:pt x="2321" y="3424"/>
                  </a:lnTo>
                  <a:lnTo>
                    <a:pt x="1395" y="2498"/>
                  </a:lnTo>
                  <a:lnTo>
                    <a:pt x="2321" y="1572"/>
                  </a:lnTo>
                  <a:lnTo>
                    <a:pt x="2674" y="1925"/>
                  </a:lnTo>
                  <a:lnTo>
                    <a:pt x="2102" y="2498"/>
                  </a:lnTo>
                  <a:lnTo>
                    <a:pt x="2674" y="3070"/>
                  </a:lnTo>
                  <a:close/>
                  <a:moveTo>
                    <a:pt x="3371" y="3913"/>
                  </a:moveTo>
                  <a:lnTo>
                    <a:pt x="2860" y="3913"/>
                  </a:lnTo>
                  <a:lnTo>
                    <a:pt x="3456" y="1083"/>
                  </a:lnTo>
                  <a:lnTo>
                    <a:pt x="3967" y="1083"/>
                  </a:lnTo>
                  <a:lnTo>
                    <a:pt x="3371" y="3913"/>
                  </a:lnTo>
                  <a:close/>
                  <a:moveTo>
                    <a:pt x="4153" y="3070"/>
                  </a:moveTo>
                  <a:lnTo>
                    <a:pt x="4725" y="2498"/>
                  </a:lnTo>
                  <a:lnTo>
                    <a:pt x="4153" y="1925"/>
                  </a:lnTo>
                  <a:lnTo>
                    <a:pt x="4506" y="1572"/>
                  </a:lnTo>
                  <a:lnTo>
                    <a:pt x="5432" y="2498"/>
                  </a:lnTo>
                  <a:lnTo>
                    <a:pt x="4506" y="3424"/>
                  </a:lnTo>
                  <a:lnTo>
                    <a:pt x="4153" y="3070"/>
                  </a:ln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0" name="PA_组合 19"/>
          <p:cNvGrpSpPr/>
          <p:nvPr>
            <p:custDataLst>
              <p:tags r:id="rId4"/>
            </p:custDataLst>
          </p:nvPr>
        </p:nvGrpSpPr>
        <p:grpSpPr>
          <a:xfrm>
            <a:off x="878114" y="1865085"/>
            <a:ext cx="3127829" cy="3127829"/>
            <a:chOff x="878114" y="1865085"/>
            <a:chExt cx="3127829" cy="3127829"/>
          </a:xfrm>
        </p:grpSpPr>
        <p:grpSp>
          <p:nvGrpSpPr>
            <p:cNvPr id="2" name="组合 1"/>
            <p:cNvGrpSpPr/>
            <p:nvPr/>
          </p:nvGrpSpPr>
          <p:grpSpPr>
            <a:xfrm>
              <a:off x="878114" y="1865085"/>
              <a:ext cx="3127829" cy="3127829"/>
              <a:chOff x="3048000" y="2017486"/>
              <a:chExt cx="2525486" cy="252548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6" name="pen-tip_3621"/>
            <p:cNvSpPr>
              <a:spLocks noChangeAspect="1"/>
            </p:cNvSpPr>
            <p:nvPr/>
          </p:nvSpPr>
          <p:spPr bwMode="auto">
            <a:xfrm>
              <a:off x="2144551" y="3124156"/>
              <a:ext cx="594950" cy="609685"/>
            </a:xfrm>
            <a:custGeom>
              <a:gdLst>
                <a:gd fmla="*/ 269911 w 538417" name="connsiteX0"/>
                <a:gd fmla="*/ 108971 h 551751" name="connsiteY0"/>
                <a:gd fmla="*/ 427837 w 538417" name="connsiteX1"/>
                <a:gd fmla="*/ 256564 h 551751" name="connsiteY1"/>
                <a:gd fmla="*/ 307239 w 538417" name="connsiteX2"/>
                <a:gd fmla="*/ 437115 h 551751" name="connsiteY2"/>
                <a:gd fmla="*/ 7178 w 538417" name="connsiteX3"/>
                <a:gd fmla="*/ 551751 h 551751" name="connsiteY3"/>
                <a:gd fmla="*/ 149312 w 538417" name="connsiteX4"/>
                <a:gd fmla="*/ 418487 h 551751" name="connsiteY4"/>
                <a:gd fmla="*/ 225404 w 538417" name="connsiteX5"/>
                <a:gd fmla="*/ 399859 h 551751" name="connsiteY5"/>
                <a:gd fmla="*/ 222533 w 538417" name="connsiteX6"/>
                <a:gd fmla="*/ 308150 h 551751" name="connsiteY6"/>
                <a:gd fmla="*/ 127777 w 538417" name="connsiteX7"/>
                <a:gd fmla="*/ 311016 h 551751" name="connsiteY7"/>
                <a:gd fmla="*/ 113420 w 538417" name="connsiteX8"/>
                <a:gd fmla="*/ 388395 h 551751" name="connsiteY8"/>
                <a:gd fmla="*/ 0 w 538417" name="connsiteX9"/>
                <a:gd fmla="*/ 543153 h 551751" name="connsiteY9"/>
                <a:gd fmla="*/ 80399 w 538417" name="connsiteX10"/>
                <a:gd fmla="*/ 220741 h 551751" name="connsiteY10"/>
                <a:gd fmla="*/ 389021 w 538417" name="connsiteX11"/>
                <a:gd fmla="*/ 0 h 551751" name="connsiteY11"/>
                <a:gd fmla="*/ 538417 w 538417" name="connsiteX12"/>
                <a:gd fmla="*/ 144831 h 551751" name="connsiteY12"/>
                <a:gd fmla="*/ 456536 w 538417" name="connsiteX13"/>
                <a:gd fmla="*/ 229436 h 551751" name="connsiteY13"/>
                <a:gd fmla="*/ 301394 w 538417" name="connsiteX14"/>
                <a:gd fmla="*/ 80303 h 551751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51751" w="538417">
                  <a:moveTo>
                    <a:pt x="269911" y="108971"/>
                  </a:moveTo>
                  <a:lnTo>
                    <a:pt x="427837" y="256564"/>
                  </a:lnTo>
                  <a:lnTo>
                    <a:pt x="307239" y="437115"/>
                  </a:lnTo>
                  <a:lnTo>
                    <a:pt x="7178" y="551751"/>
                  </a:lnTo>
                  <a:lnTo>
                    <a:pt x="149312" y="418487"/>
                  </a:lnTo>
                  <a:cubicBezTo>
                    <a:pt x="173719" y="428518"/>
                    <a:pt x="208176" y="419920"/>
                    <a:pt x="225404" y="399859"/>
                  </a:cubicBezTo>
                  <a:cubicBezTo>
                    <a:pt x="249811" y="374066"/>
                    <a:pt x="248375" y="332510"/>
                    <a:pt x="222533" y="308150"/>
                  </a:cubicBezTo>
                  <a:cubicBezTo>
                    <a:pt x="195254" y="283790"/>
                    <a:pt x="152184" y="283790"/>
                    <a:pt x="127777" y="311016"/>
                  </a:cubicBezTo>
                  <a:cubicBezTo>
                    <a:pt x="110548" y="329645"/>
                    <a:pt x="103370" y="365468"/>
                    <a:pt x="113420" y="388395"/>
                  </a:cubicBezTo>
                  <a:lnTo>
                    <a:pt x="0" y="543153"/>
                  </a:lnTo>
                  <a:cubicBezTo>
                    <a:pt x="21535" y="452878"/>
                    <a:pt x="80399" y="220741"/>
                    <a:pt x="80399" y="220741"/>
                  </a:cubicBezTo>
                  <a:close/>
                  <a:moveTo>
                    <a:pt x="389021" y="0"/>
                  </a:moveTo>
                  <a:lnTo>
                    <a:pt x="538417" y="144831"/>
                  </a:lnTo>
                  <a:lnTo>
                    <a:pt x="456536" y="229436"/>
                  </a:lnTo>
                  <a:lnTo>
                    <a:pt x="301394" y="80303"/>
                  </a:ln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3" name="PA_组合 22"/>
          <p:cNvGrpSpPr/>
          <p:nvPr>
            <p:custDataLst>
              <p:tags r:id="rId5"/>
            </p:custDataLst>
          </p:nvPr>
        </p:nvGrpSpPr>
        <p:grpSpPr>
          <a:xfrm>
            <a:off x="8186057" y="1865085"/>
            <a:ext cx="3127829" cy="3127829"/>
            <a:chOff x="8186057" y="1865085"/>
            <a:chExt cx="3127829" cy="3127829"/>
          </a:xfrm>
        </p:grpSpPr>
        <p:grpSp>
          <p:nvGrpSpPr>
            <p:cNvPr id="11" name="组合 10"/>
            <p:cNvGrpSpPr/>
            <p:nvPr/>
          </p:nvGrpSpPr>
          <p:grpSpPr>
            <a:xfrm>
              <a:off x="8186057" y="1865085"/>
              <a:ext cx="3127829" cy="3127829"/>
              <a:chOff x="3048000" y="2017486"/>
              <a:chExt cx="2525486" cy="252548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algn="ctr" cap="flat" cmpd="sng" w="0">
                <a:solidFill>
                  <a:sysClr lastClr="000000" val="windowText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7" name="umbrellas_322665"/>
            <p:cNvSpPr>
              <a:spLocks noChangeAspect="1"/>
            </p:cNvSpPr>
            <p:nvPr/>
          </p:nvSpPr>
          <p:spPr bwMode="auto">
            <a:xfrm>
              <a:off x="9418388" y="3097917"/>
              <a:ext cx="663167" cy="662164"/>
            </a:xfrm>
            <a:custGeom>
              <a:gdLst>
                <a:gd fmla="*/ 408356 w 607638" name="connsiteX0"/>
                <a:gd fmla="*/ 107445 h 606721" name="connsiteY0"/>
                <a:gd fmla="*/ 465942 w 607638" name="connsiteX1"/>
                <a:gd fmla="*/ 285275 h 606721" name="connsiteY1"/>
                <a:gd fmla="*/ 512670 w 607638" name="connsiteX2"/>
                <a:gd fmla="*/ 274700 h 606721" name="connsiteY2"/>
                <a:gd fmla="*/ 551209 w 607638" name="connsiteX3"/>
                <a:gd fmla="*/ 281809 h 606721" name="connsiteY3"/>
                <a:gd fmla="*/ 408356 w 607638" name="connsiteX4"/>
                <a:gd fmla="*/ 107445 h 606721" name="connsiteY4"/>
                <a:gd fmla="*/ 278497 w 607638" name="connsiteX5"/>
                <a:gd fmla="*/ 96425 h 606721" name="connsiteY5"/>
                <a:gd fmla="*/ 192696 w 607638" name="connsiteX6"/>
                <a:gd fmla="*/ 283054 h 606721" name="connsiteY6"/>
                <a:gd fmla="*/ 234172 w 607638" name="connsiteX7"/>
                <a:gd fmla="*/ 274700 h 606721" name="connsiteY7"/>
                <a:gd fmla="*/ 278497 w 607638" name="connsiteX8"/>
                <a:gd fmla="*/ 284209 h 606721" name="connsiteY8"/>
                <a:gd fmla="*/ 582262 w 607638" name="connsiteX9"/>
                <a:gd fmla="*/ 50522 h 606721" name="connsiteY9"/>
                <a:gd fmla="*/ 600144 w 607638" name="connsiteX10"/>
                <a:gd fmla="*/ 57924 h 606721" name="connsiteY10"/>
                <a:gd fmla="*/ 600144 w 607638" name="connsiteX11"/>
                <a:gd fmla="*/ 93754 h 606721" name="connsiteY11"/>
                <a:gd fmla="*/ 574878 w 607638" name="connsiteX12"/>
                <a:gd fmla="*/ 119004 h 606721" name="connsiteY12"/>
                <a:gd fmla="*/ 556997 w 607638" name="connsiteX13"/>
                <a:gd fmla="*/ 126383 h 606721" name="connsiteY13"/>
                <a:gd fmla="*/ 539115 w 607638" name="connsiteX14"/>
                <a:gd fmla="*/ 119004 h 606721" name="connsiteY14"/>
                <a:gd fmla="*/ 539115 w 607638" name="connsiteX15"/>
                <a:gd fmla="*/ 83263 h 606721" name="connsiteY15"/>
                <a:gd fmla="*/ 564381 w 607638" name="connsiteX16"/>
                <a:gd fmla="*/ 57924 h 606721" name="connsiteY16"/>
                <a:gd fmla="*/ 582262 w 607638" name="connsiteX17"/>
                <a:gd fmla="*/ 50522 h 606721" name="connsiteY17"/>
                <a:gd fmla="*/ 531641 w 607638" name="connsiteX18"/>
                <a:gd fmla="*/ 17 h 606721" name="connsiteY18"/>
                <a:gd fmla="*/ 549567 w 607638" name="connsiteX19"/>
                <a:gd fmla="*/ 7479 h 606721" name="connsiteY19"/>
                <a:gd fmla="*/ 549567 w 607638" name="connsiteX20"/>
                <a:gd fmla="*/ 43187 h 606721" name="connsiteY20"/>
                <a:gd fmla="*/ 524212 w 607638" name="connsiteX21"/>
                <a:gd fmla="*/ 68414 h 606721" name="connsiteY21"/>
                <a:gd fmla="*/ 506331 w 607638" name="connsiteX22"/>
                <a:gd fmla="*/ 75787 h 606721" name="connsiteY22"/>
                <a:gd fmla="*/ 488449 w 607638" name="connsiteX23"/>
                <a:gd fmla="*/ 68414 h 606721" name="connsiteY23"/>
                <a:gd fmla="*/ 488449 w 607638" name="connsiteX24"/>
                <a:gd fmla="*/ 32706 h 606721" name="connsiteY24"/>
                <a:gd fmla="*/ 513715 w 607638" name="connsiteX25"/>
                <a:gd fmla="*/ 7479 h 606721" name="connsiteY25"/>
                <a:gd fmla="*/ 531641 w 607638" name="connsiteX26"/>
                <a:gd fmla="*/ 17 h 606721" name="connsiteY26"/>
                <a:gd fmla="*/ 303774 w 607638" name="connsiteX27"/>
                <a:gd fmla="*/ 0 h 606721" name="connsiteY27"/>
                <a:gd fmla="*/ 329141 w 607638" name="connsiteX28"/>
                <a:gd fmla="*/ 25328 h 606721" name="connsiteY28"/>
                <a:gd fmla="*/ 329141 w 607638" name="connsiteX29"/>
                <a:gd fmla="*/ 35637 h 606721" name="connsiteY29"/>
                <a:gd fmla="*/ 607638 w 607638" name="connsiteX30"/>
                <a:gd fmla="*/ 334332 h 606721" name="connsiteY30"/>
                <a:gd fmla="*/ 607638 w 607638" name="connsiteX31"/>
                <a:gd fmla="*/ 357261 h 606721" name="connsiteY31"/>
                <a:gd fmla="*/ 582272 w 607638" name="connsiteX32"/>
                <a:gd fmla="*/ 382500 h 606721" name="connsiteY32"/>
                <a:gd fmla="*/ 556994 w 607638" name="connsiteX33"/>
                <a:gd fmla="*/ 357261 h 606721" name="connsiteY33"/>
                <a:gd fmla="*/ 556994 w 607638" name="connsiteX34"/>
                <a:gd fmla="*/ 344908 h 606721" name="connsiteY34"/>
                <a:gd fmla="*/ 468345 w 607638" name="connsiteX35"/>
                <a:gd fmla="*/ 344908 h 606721" name="connsiteY35"/>
                <a:gd fmla="*/ 468345 w 607638" name="connsiteX36"/>
                <a:gd fmla="*/ 357261 h 606721" name="connsiteY36"/>
                <a:gd fmla="*/ 443068 w 607638" name="connsiteX37"/>
                <a:gd fmla="*/ 382500 h 606721" name="connsiteY37"/>
                <a:gd fmla="*/ 417701 w 607638" name="connsiteX38"/>
                <a:gd fmla="*/ 357261 h 606721" name="connsiteY38"/>
                <a:gd fmla="*/ 417701 w 607638" name="connsiteX39"/>
                <a:gd fmla="*/ 344908 h 606721" name="connsiteY39"/>
                <a:gd fmla="*/ 329141 w 607638" name="connsiteX40"/>
                <a:gd fmla="*/ 344908 h 606721" name="connsiteY40"/>
                <a:gd fmla="*/ 329141 w 607638" name="connsiteX41"/>
                <a:gd fmla="*/ 505586 h 606721" name="connsiteY41"/>
                <a:gd fmla="*/ 227853 w 607638" name="connsiteX42"/>
                <a:gd fmla="*/ 606721 h 606721" name="connsiteY42"/>
                <a:gd fmla="*/ 202576 w 607638" name="connsiteX43"/>
                <a:gd fmla="*/ 581393 h 606721" name="connsiteY43"/>
                <a:gd fmla="*/ 227853 w 607638" name="connsiteX44"/>
                <a:gd fmla="*/ 556153 h 606721" name="connsiteY44"/>
                <a:gd fmla="*/ 278497 w 607638" name="connsiteX45"/>
                <a:gd fmla="*/ 505586 h 606721" name="connsiteY45"/>
                <a:gd fmla="*/ 253131 w 607638" name="connsiteX46"/>
                <a:gd fmla="*/ 480347 h 606721" name="connsiteY46"/>
                <a:gd fmla="*/ 278497 w 607638" name="connsiteX47"/>
                <a:gd fmla="*/ 455019 h 606721" name="connsiteY47"/>
                <a:gd fmla="*/ 278497 w 607638" name="connsiteX48"/>
                <a:gd fmla="*/ 344908 h 606721" name="connsiteY48"/>
                <a:gd fmla="*/ 189848 w 607638" name="connsiteX49"/>
                <a:gd fmla="*/ 344908 h 606721" name="connsiteY49"/>
                <a:gd fmla="*/ 189848 w 607638" name="connsiteX50"/>
                <a:gd fmla="*/ 357261 h 606721" name="connsiteY50"/>
                <a:gd fmla="*/ 164570 w 607638" name="connsiteX51"/>
                <a:gd fmla="*/ 382500 h 606721" name="connsiteY51"/>
                <a:gd fmla="*/ 139204 w 607638" name="connsiteX52"/>
                <a:gd fmla="*/ 357261 h 606721" name="connsiteY52"/>
                <a:gd fmla="*/ 139204 w 607638" name="connsiteX53"/>
                <a:gd fmla="*/ 344908 h 606721" name="connsiteY53"/>
                <a:gd fmla="*/ 50644 w 607638" name="connsiteX54"/>
                <a:gd fmla="*/ 344908 h 606721" name="connsiteY54"/>
                <a:gd fmla="*/ 50644 w 607638" name="connsiteX55"/>
                <a:gd fmla="*/ 357261 h 606721" name="connsiteY55"/>
                <a:gd fmla="*/ 25277 w 607638" name="connsiteX56"/>
                <a:gd fmla="*/ 382500 h 606721" name="connsiteY56"/>
                <a:gd fmla="*/ 0 w 607638" name="connsiteX57"/>
                <a:gd fmla="*/ 357261 h 606721" name="connsiteY57"/>
                <a:gd fmla="*/ 0 w 607638" name="connsiteX58"/>
                <a:gd fmla="*/ 334332 h 606721" name="connsiteY58"/>
                <a:gd fmla="*/ 278497 w 607638" name="connsiteX59"/>
                <a:gd fmla="*/ 35637 h 606721" name="connsiteY59"/>
                <a:gd fmla="*/ 278497 w 607638" name="connsiteX60"/>
                <a:gd fmla="*/ 25328 h 606721" name="connsiteY60"/>
                <a:gd fmla="*/ 303774 w 607638" name="connsiteX61"/>
                <a:gd fmla="*/ 0 h 606721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6721" w="607638">
                  <a:moveTo>
                    <a:pt x="408356" y="107445"/>
                  </a:moveTo>
                  <a:cubicBezTo>
                    <a:pt x="438528" y="152058"/>
                    <a:pt x="459266" y="214001"/>
                    <a:pt x="465942" y="285275"/>
                  </a:cubicBezTo>
                  <a:cubicBezTo>
                    <a:pt x="480539" y="278432"/>
                    <a:pt x="496382" y="274700"/>
                    <a:pt x="512670" y="274700"/>
                  </a:cubicBezTo>
                  <a:cubicBezTo>
                    <a:pt x="526020" y="274700"/>
                    <a:pt x="538926" y="277188"/>
                    <a:pt x="551209" y="281809"/>
                  </a:cubicBezTo>
                  <a:cubicBezTo>
                    <a:pt x="534209" y="203959"/>
                    <a:pt x="480272" y="139705"/>
                    <a:pt x="408356" y="107445"/>
                  </a:cubicBezTo>
                  <a:close/>
                  <a:moveTo>
                    <a:pt x="278497" y="96425"/>
                  </a:moveTo>
                  <a:cubicBezTo>
                    <a:pt x="235864" y="123442"/>
                    <a:pt x="202398" y="195516"/>
                    <a:pt x="192696" y="283054"/>
                  </a:cubicBezTo>
                  <a:cubicBezTo>
                    <a:pt x="205869" y="277721"/>
                    <a:pt x="219843" y="274700"/>
                    <a:pt x="234172" y="274700"/>
                  </a:cubicBezTo>
                  <a:cubicBezTo>
                    <a:pt x="249659" y="274700"/>
                    <a:pt x="264523" y="278077"/>
                    <a:pt x="278497" y="284209"/>
                  </a:cubicBezTo>
                  <a:close/>
                  <a:moveTo>
                    <a:pt x="582262" y="50522"/>
                  </a:moveTo>
                  <a:cubicBezTo>
                    <a:pt x="588734" y="50522"/>
                    <a:pt x="595206" y="52990"/>
                    <a:pt x="600144" y="57924"/>
                  </a:cubicBezTo>
                  <a:cubicBezTo>
                    <a:pt x="610108" y="67881"/>
                    <a:pt x="610108" y="83796"/>
                    <a:pt x="600144" y="93754"/>
                  </a:cubicBezTo>
                  <a:lnTo>
                    <a:pt x="574878" y="119004"/>
                  </a:lnTo>
                  <a:cubicBezTo>
                    <a:pt x="569985" y="123982"/>
                    <a:pt x="563491" y="126383"/>
                    <a:pt x="556997" y="126383"/>
                  </a:cubicBezTo>
                  <a:cubicBezTo>
                    <a:pt x="550502" y="126383"/>
                    <a:pt x="544008" y="123982"/>
                    <a:pt x="539115" y="119004"/>
                  </a:cubicBezTo>
                  <a:cubicBezTo>
                    <a:pt x="529240" y="109135"/>
                    <a:pt x="529240" y="93131"/>
                    <a:pt x="539115" y="83263"/>
                  </a:cubicBezTo>
                  <a:lnTo>
                    <a:pt x="564381" y="57924"/>
                  </a:lnTo>
                  <a:cubicBezTo>
                    <a:pt x="569319" y="52990"/>
                    <a:pt x="575790" y="50522"/>
                    <a:pt x="582262" y="50522"/>
                  </a:cubicBezTo>
                  <a:close/>
                  <a:moveTo>
                    <a:pt x="531641" y="17"/>
                  </a:moveTo>
                  <a:cubicBezTo>
                    <a:pt x="538113" y="17"/>
                    <a:pt x="544585" y="2505"/>
                    <a:pt x="549567" y="7479"/>
                  </a:cubicBezTo>
                  <a:cubicBezTo>
                    <a:pt x="559442" y="17339"/>
                    <a:pt x="559442" y="33239"/>
                    <a:pt x="549567" y="43187"/>
                  </a:cubicBezTo>
                  <a:lnTo>
                    <a:pt x="524212" y="68414"/>
                  </a:lnTo>
                  <a:cubicBezTo>
                    <a:pt x="519319" y="73389"/>
                    <a:pt x="512825" y="75787"/>
                    <a:pt x="506331" y="75787"/>
                  </a:cubicBezTo>
                  <a:cubicBezTo>
                    <a:pt x="499836" y="75787"/>
                    <a:pt x="493342" y="73389"/>
                    <a:pt x="488449" y="68414"/>
                  </a:cubicBezTo>
                  <a:cubicBezTo>
                    <a:pt x="478574" y="58554"/>
                    <a:pt x="478574" y="42566"/>
                    <a:pt x="488449" y="32706"/>
                  </a:cubicBezTo>
                  <a:lnTo>
                    <a:pt x="513715" y="7479"/>
                  </a:lnTo>
                  <a:cubicBezTo>
                    <a:pt x="518697" y="2505"/>
                    <a:pt x="525169" y="17"/>
                    <a:pt x="531641" y="17"/>
                  </a:cubicBezTo>
                  <a:close/>
                  <a:moveTo>
                    <a:pt x="303774" y="0"/>
                  </a:moveTo>
                  <a:cubicBezTo>
                    <a:pt x="317837" y="0"/>
                    <a:pt x="329141" y="11375"/>
                    <a:pt x="329141" y="25328"/>
                  </a:cubicBezTo>
                  <a:lnTo>
                    <a:pt x="329141" y="35637"/>
                  </a:lnTo>
                  <a:cubicBezTo>
                    <a:pt x="484811" y="48435"/>
                    <a:pt x="607638" y="177386"/>
                    <a:pt x="607638" y="334332"/>
                  </a:cubicBezTo>
                  <a:lnTo>
                    <a:pt x="607638" y="357261"/>
                  </a:lnTo>
                  <a:cubicBezTo>
                    <a:pt x="607638" y="371213"/>
                    <a:pt x="596245" y="382500"/>
                    <a:pt x="582272" y="382500"/>
                  </a:cubicBezTo>
                  <a:cubicBezTo>
                    <a:pt x="568298" y="382500"/>
                    <a:pt x="556994" y="371213"/>
                    <a:pt x="556994" y="357261"/>
                  </a:cubicBezTo>
                  <a:lnTo>
                    <a:pt x="556994" y="344908"/>
                  </a:lnTo>
                  <a:cubicBezTo>
                    <a:pt x="531272" y="320379"/>
                    <a:pt x="494067" y="320379"/>
                    <a:pt x="468345" y="344908"/>
                  </a:cubicBezTo>
                  <a:lnTo>
                    <a:pt x="468345" y="357261"/>
                  </a:lnTo>
                  <a:cubicBezTo>
                    <a:pt x="468345" y="371213"/>
                    <a:pt x="457041" y="382500"/>
                    <a:pt x="443068" y="382500"/>
                  </a:cubicBezTo>
                  <a:cubicBezTo>
                    <a:pt x="429094" y="382500"/>
                    <a:pt x="417701" y="371213"/>
                    <a:pt x="417701" y="357261"/>
                  </a:cubicBezTo>
                  <a:lnTo>
                    <a:pt x="417701" y="344908"/>
                  </a:lnTo>
                  <a:cubicBezTo>
                    <a:pt x="391979" y="320379"/>
                    <a:pt x="354863" y="320379"/>
                    <a:pt x="329141" y="344908"/>
                  </a:cubicBezTo>
                  <a:lnTo>
                    <a:pt x="329141" y="505586"/>
                  </a:lnTo>
                  <a:cubicBezTo>
                    <a:pt x="329141" y="561308"/>
                    <a:pt x="283659" y="606721"/>
                    <a:pt x="227853" y="606721"/>
                  </a:cubicBezTo>
                  <a:cubicBezTo>
                    <a:pt x="213879" y="606721"/>
                    <a:pt x="202576" y="595346"/>
                    <a:pt x="202576" y="581393"/>
                  </a:cubicBezTo>
                  <a:cubicBezTo>
                    <a:pt x="202576" y="567440"/>
                    <a:pt x="213879" y="556153"/>
                    <a:pt x="227853" y="556153"/>
                  </a:cubicBezTo>
                  <a:cubicBezTo>
                    <a:pt x="255801" y="556153"/>
                    <a:pt x="278497" y="533491"/>
                    <a:pt x="278497" y="505586"/>
                  </a:cubicBezTo>
                  <a:cubicBezTo>
                    <a:pt x="264523" y="505586"/>
                    <a:pt x="253131" y="494299"/>
                    <a:pt x="253131" y="480347"/>
                  </a:cubicBezTo>
                  <a:cubicBezTo>
                    <a:pt x="253131" y="466394"/>
                    <a:pt x="264523" y="455019"/>
                    <a:pt x="278497" y="455019"/>
                  </a:cubicBezTo>
                  <a:lnTo>
                    <a:pt x="278497" y="344908"/>
                  </a:lnTo>
                  <a:cubicBezTo>
                    <a:pt x="252775" y="320379"/>
                    <a:pt x="215659" y="320379"/>
                    <a:pt x="189848" y="344908"/>
                  </a:cubicBezTo>
                  <a:lnTo>
                    <a:pt x="189848" y="357261"/>
                  </a:lnTo>
                  <a:cubicBezTo>
                    <a:pt x="189848" y="371213"/>
                    <a:pt x="178544" y="382500"/>
                    <a:pt x="164570" y="382500"/>
                  </a:cubicBezTo>
                  <a:cubicBezTo>
                    <a:pt x="150597" y="382500"/>
                    <a:pt x="139204" y="371213"/>
                    <a:pt x="139204" y="357261"/>
                  </a:cubicBezTo>
                  <a:lnTo>
                    <a:pt x="139204" y="344908"/>
                  </a:lnTo>
                  <a:cubicBezTo>
                    <a:pt x="113482" y="320379"/>
                    <a:pt x="76366" y="320379"/>
                    <a:pt x="50644" y="344908"/>
                  </a:cubicBezTo>
                  <a:lnTo>
                    <a:pt x="50644" y="357261"/>
                  </a:lnTo>
                  <a:cubicBezTo>
                    <a:pt x="50644" y="371213"/>
                    <a:pt x="39340" y="382500"/>
                    <a:pt x="25277" y="382500"/>
                  </a:cubicBezTo>
                  <a:cubicBezTo>
                    <a:pt x="11304" y="382500"/>
                    <a:pt x="0" y="371213"/>
                    <a:pt x="0" y="357261"/>
                  </a:cubicBezTo>
                  <a:lnTo>
                    <a:pt x="0" y="334332"/>
                  </a:lnTo>
                  <a:cubicBezTo>
                    <a:pt x="0" y="177386"/>
                    <a:pt x="122827" y="48435"/>
                    <a:pt x="278497" y="35637"/>
                  </a:cubicBezTo>
                  <a:lnTo>
                    <a:pt x="278497" y="25328"/>
                  </a:lnTo>
                  <a:cubicBezTo>
                    <a:pt x="278497" y="11375"/>
                    <a:pt x="289801" y="0"/>
                    <a:pt x="303774" y="0"/>
                  </a:cubicBez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25" name="文本框 24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sp>
        <p:nvSpPr>
          <p:cNvPr id="26" name="PA_矩形 25"/>
          <p:cNvSpPr/>
          <p:nvPr>
            <p:custDataLst>
              <p:tags r:id="rId6"/>
            </p:custDataLst>
          </p:nvPr>
        </p:nvSpPr>
        <p:spPr>
          <a:xfrm>
            <a:off x="1122621" y="5322194"/>
            <a:ext cx="2638809" cy="1028700"/>
          </a:xfrm>
          <a:prstGeom prst="rect">
            <a:avLst/>
          </a:prstGeom>
        </p:spPr>
        <p:txBody>
          <a:bodyPr bIns="0" lIns="144000" rIns="144000" tIns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27" name="PA_矩形 26"/>
          <p:cNvSpPr/>
          <p:nvPr>
            <p:custDataLst>
              <p:tags r:id="rId7"/>
            </p:custDataLst>
          </p:nvPr>
        </p:nvSpPr>
        <p:spPr>
          <a:xfrm>
            <a:off x="3558603" y="5322194"/>
            <a:ext cx="2638809" cy="1028700"/>
          </a:xfrm>
          <a:prstGeom prst="rect">
            <a:avLst/>
          </a:prstGeom>
        </p:spPr>
        <p:txBody>
          <a:bodyPr bIns="0" lIns="144000" rIns="144000" tIns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28" name="PA_矩形 27"/>
          <p:cNvSpPr/>
          <p:nvPr>
            <p:custDataLst>
              <p:tags r:id="rId8"/>
            </p:custDataLst>
          </p:nvPr>
        </p:nvSpPr>
        <p:spPr>
          <a:xfrm>
            <a:off x="5994585" y="5322194"/>
            <a:ext cx="2638809" cy="1028700"/>
          </a:xfrm>
          <a:prstGeom prst="rect">
            <a:avLst/>
          </a:prstGeom>
        </p:spPr>
        <p:txBody>
          <a:bodyPr bIns="0" lIns="144000" rIns="144000" tIns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29" name="PA_矩形 28"/>
          <p:cNvSpPr/>
          <p:nvPr>
            <p:custDataLst>
              <p:tags r:id="rId9"/>
            </p:custDataLst>
          </p:nvPr>
        </p:nvSpPr>
        <p:spPr>
          <a:xfrm>
            <a:off x="8430567" y="5322194"/>
            <a:ext cx="2638809" cy="1028700"/>
          </a:xfrm>
          <a:prstGeom prst="rect">
            <a:avLst/>
          </a:prstGeom>
        </p:spPr>
        <p:txBody>
          <a:bodyPr bIns="0" lIns="144000" rIns="144000" tIns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</p:spTree>
    <p:extLst>
      <p:ext uri="{BB962C8B-B14F-4D97-AF65-F5344CB8AC3E}">
        <p14:creationId val="3038789128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2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6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4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val 55"/>
          <p:cNvSpPr/>
          <p:nvPr/>
        </p:nvSpPr>
        <p:spPr>
          <a:xfrm>
            <a:off x="3565177" y="1276351"/>
            <a:ext cx="4740274" cy="4740274"/>
          </a:xfrm>
          <a:prstGeom prst="ellipse">
            <a:avLst/>
          </a:prstGeom>
          <a:noFill/>
          <a:ln algn="ctr" cap="flat" cmpd="sng" w="38100">
            <a:solidFill>
              <a:sysClr lastClr="FFFFFF" val="window">
                <a:lumMod val="65000"/>
              </a:sysClr>
            </a:solidFill>
            <a:prstDash val="sysDot"/>
            <a:miter lim="800000"/>
          </a:ln>
          <a:effectLst/>
        </p:spPr>
        <p:txBody>
          <a:bodyPr anchor="ctr" rtlCol="0"/>
          <a:lstStyle/>
          <a:p>
            <a:pPr algn="ctr" defTabSz="457200">
              <a:defRPr/>
            </a:pPr>
            <a:endParaRPr kern="0" lang="en-US" sz="3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02468" y="1916036"/>
            <a:ext cx="2870971" cy="1360714"/>
            <a:chOff x="1002468" y="2123479"/>
            <a:chExt cx="2870971" cy="1360714"/>
          </a:xfrm>
        </p:grpSpPr>
        <p:sp>
          <p:nvSpPr>
            <p:cNvPr id="23" name="TextBox 45"/>
            <p:cNvSpPr txBox="1"/>
            <p:nvPr/>
          </p:nvSpPr>
          <p:spPr>
            <a:xfrm>
              <a:off x="1002468" y="2123479"/>
              <a:ext cx="2870971" cy="325136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algn="r" defTabSz="457200"/>
              <a:r>
                <a:rPr altLang="en-US" b="1" lang="zh-CN">
                  <a:solidFill>
                    <a:srgbClr val="025483">
                      <a:lumMod val="100000"/>
                    </a:srgbClr>
                  </a:solidFill>
                  <a:latin typeface="Arial"/>
                </a:rPr>
                <a:t>输入你的内容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61163" y="2560863"/>
              <a:ext cx="250401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2468" y="3934273"/>
            <a:ext cx="2870971" cy="1360714"/>
            <a:chOff x="1002468" y="2123479"/>
            <a:chExt cx="2870971" cy="1360714"/>
          </a:xfrm>
        </p:grpSpPr>
        <p:sp>
          <p:nvSpPr>
            <p:cNvPr id="38" name="TextBox 45"/>
            <p:cNvSpPr txBox="1"/>
            <p:nvPr/>
          </p:nvSpPr>
          <p:spPr>
            <a:xfrm>
              <a:off x="1002468" y="2123479"/>
              <a:ext cx="2870971" cy="325136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algn="r" defTabSz="457200"/>
              <a:r>
                <a:rPr altLang="en-US" b="1" lang="zh-CN">
                  <a:solidFill>
                    <a:srgbClr val="025483">
                      <a:lumMod val="100000"/>
                    </a:srgbClr>
                  </a:solidFill>
                  <a:latin typeface="Arial"/>
                </a:rPr>
                <a:t>输入你的内容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61163" y="2560863"/>
              <a:ext cx="250401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64146" y="1916036"/>
            <a:ext cx="2953488" cy="1360714"/>
            <a:chOff x="1061163" y="2123479"/>
            <a:chExt cx="2953488" cy="1360714"/>
          </a:xfrm>
        </p:grpSpPr>
        <p:sp>
          <p:nvSpPr>
            <p:cNvPr id="41" name="TextBox 45"/>
            <p:cNvSpPr txBox="1"/>
            <p:nvPr/>
          </p:nvSpPr>
          <p:spPr>
            <a:xfrm>
              <a:off x="1143680" y="2123479"/>
              <a:ext cx="2870971" cy="325136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defTabSz="457200"/>
              <a:r>
                <a:rPr altLang="en-US" b="1" lang="zh-CN">
                  <a:solidFill>
                    <a:srgbClr val="025483">
                      <a:lumMod val="100000"/>
                    </a:srgbClr>
                  </a:solidFill>
                  <a:latin typeface="Arial"/>
                </a:rPr>
                <a:t>输入你的内容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61164" y="2560863"/>
              <a:ext cx="250401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64146" y="3934273"/>
            <a:ext cx="2953488" cy="1360714"/>
            <a:chOff x="1061163" y="2123479"/>
            <a:chExt cx="2953488" cy="1360714"/>
          </a:xfrm>
        </p:grpSpPr>
        <p:sp>
          <p:nvSpPr>
            <p:cNvPr id="44" name="TextBox 45"/>
            <p:cNvSpPr txBox="1"/>
            <p:nvPr/>
          </p:nvSpPr>
          <p:spPr>
            <a:xfrm>
              <a:off x="1143680" y="2123479"/>
              <a:ext cx="2870971" cy="325136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defTabSz="457200"/>
              <a:r>
                <a:rPr altLang="en-US" b="1" lang="zh-CN">
                  <a:solidFill>
                    <a:srgbClr val="025483">
                      <a:lumMod val="100000"/>
                    </a:srgbClr>
                  </a:solidFill>
                  <a:latin typeface="Arial"/>
                </a:rPr>
                <a:t>输入你的内容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61164" y="2560863"/>
              <a:ext cx="250401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52" name="PA_组合 51"/>
          <p:cNvGrpSpPr/>
          <p:nvPr>
            <p:custDataLst>
              <p:tags r:id="rId2"/>
            </p:custDataLst>
          </p:nvPr>
        </p:nvGrpSpPr>
        <p:grpSpPr>
          <a:xfrm>
            <a:off x="6061037" y="3726832"/>
            <a:ext cx="1775599" cy="1775598"/>
            <a:chOff x="6061037" y="3726832"/>
            <a:chExt cx="1775599" cy="1775598"/>
          </a:xfrm>
        </p:grpSpPr>
        <p:sp>
          <p:nvSpPr>
            <p:cNvPr id="20" name="Freeform 1"/>
            <p:cNvSpPr>
              <a:spLocks noChangeArrowheads="1"/>
            </p:cNvSpPr>
            <p:nvPr/>
          </p:nvSpPr>
          <p:spPr bwMode="auto">
            <a:xfrm rot="16200000">
              <a:off x="6061038" y="3726831"/>
              <a:ext cx="1775598" cy="1775599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anchor="ctr" wrap="none"/>
            <a:lstStyle/>
            <a:p>
              <a:pPr defTabSz="457200">
                <a:defRPr/>
              </a:pPr>
              <a:endParaRPr kern="0" lang="en-US" sz="3200">
                <a:solidFill>
                  <a:srgbClr val="E7E6E6">
                    <a:lumMod val="6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9" name="Oval 59"/>
            <p:cNvSpPr/>
            <p:nvPr/>
          </p:nvSpPr>
          <p:spPr>
            <a:xfrm>
              <a:off x="7294458" y="5023275"/>
              <a:ext cx="335176" cy="335177"/>
            </a:xfrm>
            <a:prstGeom prst="ellipse">
              <a:avLst/>
            </a:prstGeom>
            <a:solidFill>
              <a:srgbClr val="E7E6E6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32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46" name="businessman-with-tie_71902"/>
            <p:cNvSpPr>
              <a:spLocks noChangeAspect="1"/>
            </p:cNvSpPr>
            <p:nvPr/>
          </p:nvSpPr>
          <p:spPr bwMode="auto">
            <a:xfrm>
              <a:off x="6690800" y="4114237"/>
              <a:ext cx="516074" cy="1000787"/>
            </a:xfrm>
            <a:custGeom>
              <a:gdLst>
                <a:gd fmla="*/ 159127 w 313668" name="connsiteX0"/>
                <a:gd fmla="*/ 411396 h 608274" name="connsiteY0"/>
                <a:gd fmla="*/ 159127 w 313668" name="connsiteX1"/>
                <a:gd fmla="*/ 577440 h 608274" name="connsiteY1"/>
                <a:gd fmla="*/ 128336 w 313668" name="connsiteX2"/>
                <a:gd fmla="*/ 608274 h 608274" name="connsiteY2"/>
                <a:gd fmla="*/ 97453 w 313668" name="connsiteX3"/>
                <a:gd fmla="*/ 577440 h 608274" name="connsiteY3"/>
                <a:gd fmla="*/ 97453 w 313668" name="connsiteX4"/>
                <a:gd fmla="*/ 458706 h 608274" name="connsiteY4"/>
                <a:gd fmla="*/ 128221 w 313668" name="connsiteX5"/>
                <a:gd fmla="*/ 306395 h 608274" name="connsiteY5"/>
                <a:gd fmla="*/ 168122 w 313668" name="connsiteX6"/>
                <a:gd fmla="*/ 358410 h 608274" name="connsiteY6"/>
                <a:gd fmla="*/ 171347 w 313668" name="connsiteX7"/>
                <a:gd fmla="*/ 370377 h 608274" name="connsiteY7"/>
                <a:gd fmla="*/ 165173 w 313668" name="connsiteX8"/>
                <a:gd fmla="*/ 381149 h 608274" name="connsiteY8"/>
                <a:gd fmla="*/ 71917 w 313668" name="connsiteX9"/>
                <a:gd fmla="*/ 452588 h 608274" name="connsiteY9"/>
                <a:gd fmla="*/ 62057 w 313668" name="connsiteX10"/>
                <a:gd fmla="*/ 455994 h 608274" name="connsiteY10"/>
                <a:gd fmla="*/ 49156 w 313668" name="connsiteX11"/>
                <a:gd fmla="*/ 449642 h 608274" name="connsiteY11"/>
                <a:gd fmla="*/ 3357 w 313668" name="connsiteX12"/>
                <a:gd fmla="*/ 390079 h 608274" name="connsiteY12"/>
                <a:gd fmla="*/ 132 w 313668" name="connsiteX13"/>
                <a:gd fmla="*/ 378019 h 608274" name="connsiteY13"/>
                <a:gd fmla="*/ 6398 w 313668" name="connsiteX14"/>
                <a:gd fmla="*/ 367339 h 608274" name="connsiteY14"/>
                <a:gd fmla="*/ 9162 w 313668" name="connsiteX15"/>
                <a:gd fmla="*/ 365130 h 608274" name="connsiteY15"/>
                <a:gd fmla="*/ 43904 w 313668" name="connsiteX16"/>
                <a:gd fmla="*/ 407754 h 608274" name="connsiteY16"/>
                <a:gd fmla="*/ 59661 w 313668" name="connsiteX17"/>
                <a:gd fmla="*/ 410240 h 608274" name="connsiteY17"/>
                <a:gd fmla="*/ 107948 w 313668" name="connsiteX18"/>
                <a:gd fmla="*/ 375165 h 608274" name="connsiteY18"/>
                <a:gd fmla="*/ 126009 w 313668" name="connsiteX19"/>
                <a:gd fmla="*/ 319836 h 608274" name="connsiteY19"/>
                <a:gd fmla="*/ 128221 w 313668" name="connsiteX20"/>
                <a:gd fmla="*/ 306395 h 608274" name="connsiteY20"/>
                <a:gd fmla="*/ 163534 w 313668" name="connsiteX21"/>
                <a:gd fmla="*/ 163741 h 608274" name="connsiteY21"/>
                <a:gd fmla="*/ 160861 w 313668" name="connsiteX22"/>
                <a:gd fmla="*/ 166411 h 608274" name="connsiteY22"/>
                <a:gd fmla="*/ 160861 w 313668" name="connsiteX23"/>
                <a:gd fmla="*/ 185098 h 608274" name="connsiteY23"/>
                <a:gd fmla="*/ 163534 w 313668" name="connsiteX24"/>
                <a:gd fmla="*/ 187767 h 608274" name="connsiteY24"/>
                <a:gd fmla="*/ 179484 w 313668" name="connsiteX25"/>
                <a:gd fmla="*/ 187767 h 608274" name="connsiteY25"/>
                <a:gd fmla="*/ 182157 w 313668" name="connsiteX26"/>
                <a:gd fmla="*/ 185098 h 608274" name="connsiteY26"/>
                <a:gd fmla="*/ 182157 w 313668" name="connsiteX27"/>
                <a:gd fmla="*/ 166411 h 608274" name="connsiteY27"/>
                <a:gd fmla="*/ 179484 w 313668" name="connsiteX28"/>
                <a:gd fmla="*/ 163741 h 608274" name="connsiteY28"/>
                <a:gd fmla="*/ 131358 w 313668" name="connsiteX29"/>
                <a:gd fmla="*/ 155456 h 608274" name="connsiteY29"/>
                <a:gd fmla="*/ 211383 w 313668" name="connsiteX30"/>
                <a:gd fmla="*/ 155456 h 608274" name="connsiteY30"/>
                <a:gd fmla="*/ 260338 w 313668" name="connsiteX31"/>
                <a:gd fmla="*/ 190989 h 608274" name="connsiteY31"/>
                <a:gd fmla="*/ 312151 w 313668" name="connsiteX32"/>
                <a:gd fmla="*/ 350060 h 608274" name="connsiteY32"/>
                <a:gd fmla="*/ 292606 w 313668" name="connsiteX33"/>
                <a:gd fmla="*/ 388447 h 608274" name="connsiteY33"/>
                <a:gd fmla="*/ 283110 w 313668" name="connsiteX34"/>
                <a:gd fmla="*/ 389920 h 608274" name="connsiteY34"/>
                <a:gd fmla="*/ 254069 w 313668" name="connsiteX35"/>
                <a:gd fmla="*/ 368931 h 608274" name="connsiteY35"/>
                <a:gd fmla="*/ 245310 w 313668" name="connsiteX36"/>
                <a:gd fmla="*/ 341867 h 608274" name="connsiteY36"/>
                <a:gd fmla="*/ 245310 w 313668" name="connsiteX37"/>
                <a:gd fmla="*/ 383108 h 608274" name="connsiteY37"/>
                <a:gd fmla="*/ 245310 w 313668" name="connsiteX38"/>
                <a:gd fmla="*/ 577436 h 608274" name="connsiteY38"/>
                <a:gd fmla="*/ 214425 w 313668" name="connsiteX39"/>
                <a:gd fmla="*/ 608274 h 608274" name="connsiteY39"/>
                <a:gd fmla="*/ 183540 w 313668" name="connsiteX40"/>
                <a:gd fmla="*/ 577436 h 608274" name="connsiteY40"/>
                <a:gd fmla="*/ 183540 w 313668" name="connsiteX41"/>
                <a:gd fmla="*/ 391301 h 608274" name="connsiteY41"/>
                <a:gd fmla="*/ 191561 w 313668" name="connsiteX42"/>
                <a:gd fmla="*/ 373074 h 608274" name="connsiteY42"/>
                <a:gd fmla="*/ 184278 w 313668" name="connsiteX43"/>
                <a:gd fmla="*/ 346102 h 608274" name="connsiteY43"/>
                <a:gd fmla="*/ 181789 w 313668" name="connsiteX44"/>
                <a:gd fmla="*/ 342788 h 608274" name="connsiteY44"/>
                <a:gd fmla="*/ 197646 w 313668" name="connsiteX45"/>
                <a:gd fmla="*/ 323825 h 608274" name="connsiteY45"/>
                <a:gd fmla="*/ 201242 w 313668" name="connsiteX46"/>
                <a:gd fmla="*/ 310661 h 608274" name="connsiteY46"/>
                <a:gd fmla="*/ 185015 w 313668" name="connsiteX47"/>
                <a:gd fmla="*/ 216396 h 608274" name="connsiteY47"/>
                <a:gd fmla="*/ 182526 w 313668" name="connsiteX48"/>
                <a:gd fmla="*/ 201760 h 608274" name="connsiteY48"/>
                <a:gd fmla="*/ 179853 w 313668" name="connsiteX49"/>
                <a:gd fmla="*/ 199550 h 608274" name="connsiteY49"/>
                <a:gd fmla="*/ 162797 w 313668" name="connsiteX50"/>
                <a:gd fmla="*/ 199550 h 608274" name="connsiteY50"/>
                <a:gd fmla="*/ 160123 w 313668" name="connsiteX51"/>
                <a:gd fmla="*/ 201760 h 608274" name="connsiteY51"/>
                <a:gd fmla="*/ 157634 w 313668" name="connsiteX52"/>
                <a:gd fmla="*/ 216396 h 608274" name="connsiteY52"/>
                <a:gd fmla="*/ 144266 w 313668" name="connsiteX53"/>
                <a:gd fmla="*/ 293999 h 608274" name="connsiteY53"/>
                <a:gd fmla="*/ 138550 w 313668" name="connsiteX54"/>
                <a:gd fmla="*/ 286450 h 608274" name="connsiteY54"/>
                <a:gd fmla="*/ 119650 w 313668" name="connsiteX55"/>
                <a:gd fmla="*/ 273747 h 608274" name="connsiteY55"/>
                <a:gd fmla="*/ 119189 w 313668" name="connsiteX56"/>
                <a:gd fmla="*/ 275127 h 608274" name="connsiteY56"/>
                <a:gd fmla="*/ 88580 w 313668" name="connsiteX57"/>
                <a:gd fmla="*/ 368931 h 608274" name="connsiteY57"/>
                <a:gd fmla="*/ 50135 w 313668" name="connsiteX58"/>
                <a:gd fmla="*/ 388447 h 608274" name="connsiteY58"/>
                <a:gd fmla="*/ 30590 w 313668" name="connsiteX59"/>
                <a:gd fmla="*/ 350060 h 608274" name="connsiteY59"/>
                <a:gd fmla="*/ 61107 w 313668" name="connsiteX60"/>
                <a:gd fmla="*/ 256256 h 608274" name="connsiteY60"/>
                <a:gd fmla="*/ 82403 w 313668" name="connsiteX61"/>
                <a:gd fmla="*/ 190989 h 608274" name="connsiteY61"/>
                <a:gd fmla="*/ 131358 w 313668" name="connsiteX62"/>
                <a:gd fmla="*/ 155456 h 608274" name="connsiteY62"/>
                <a:gd fmla="*/ 171336 w 313668" name="connsiteX63"/>
                <a:gd fmla="*/ 0 h 608274" name="connsiteY63"/>
                <a:gd fmla="*/ 238585 w 313668" name="connsiteX64"/>
                <a:gd fmla="*/ 67108 h 608274" name="connsiteY64"/>
                <a:gd fmla="*/ 171336 w 313668" name="connsiteX65"/>
                <a:gd fmla="*/ 134216 h 608274" name="connsiteY65"/>
                <a:gd fmla="*/ 104087 w 313668" name="connsiteX66"/>
                <a:gd fmla="*/ 67108 h 608274" name="connsiteY66"/>
                <a:gd fmla="*/ 171336 w 313668" name="connsiteX67"/>
                <a:gd fmla="*/ 0 h 608274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608274" w="313668">
                  <a:moveTo>
                    <a:pt x="159127" y="411396"/>
                  </a:moveTo>
                  <a:lnTo>
                    <a:pt x="159127" y="577440"/>
                  </a:lnTo>
                  <a:cubicBezTo>
                    <a:pt x="159127" y="594468"/>
                    <a:pt x="145391" y="608274"/>
                    <a:pt x="128336" y="608274"/>
                  </a:cubicBezTo>
                  <a:cubicBezTo>
                    <a:pt x="111282" y="608274"/>
                    <a:pt x="97453" y="594468"/>
                    <a:pt x="97453" y="577440"/>
                  </a:cubicBezTo>
                  <a:lnTo>
                    <a:pt x="97453" y="458706"/>
                  </a:lnTo>
                  <a:close/>
                  <a:moveTo>
                    <a:pt x="128221" y="306395"/>
                  </a:moveTo>
                  <a:lnTo>
                    <a:pt x="168122" y="358410"/>
                  </a:lnTo>
                  <a:cubicBezTo>
                    <a:pt x="170794" y="361816"/>
                    <a:pt x="171900" y="366143"/>
                    <a:pt x="171347" y="370377"/>
                  </a:cubicBezTo>
                  <a:cubicBezTo>
                    <a:pt x="170794" y="374612"/>
                    <a:pt x="168583" y="378479"/>
                    <a:pt x="165173" y="381149"/>
                  </a:cubicBezTo>
                  <a:lnTo>
                    <a:pt x="71917" y="452588"/>
                  </a:lnTo>
                  <a:cubicBezTo>
                    <a:pt x="68968" y="454889"/>
                    <a:pt x="65467" y="455994"/>
                    <a:pt x="62057" y="455994"/>
                  </a:cubicBezTo>
                  <a:cubicBezTo>
                    <a:pt x="57173" y="455994"/>
                    <a:pt x="52289" y="453785"/>
                    <a:pt x="49156" y="449642"/>
                  </a:cubicBezTo>
                  <a:lnTo>
                    <a:pt x="3357" y="390079"/>
                  </a:lnTo>
                  <a:cubicBezTo>
                    <a:pt x="777" y="386672"/>
                    <a:pt x="-421" y="382345"/>
                    <a:pt x="132" y="378019"/>
                  </a:cubicBezTo>
                  <a:cubicBezTo>
                    <a:pt x="685" y="373784"/>
                    <a:pt x="2988" y="369917"/>
                    <a:pt x="6398" y="367339"/>
                  </a:cubicBezTo>
                  <a:lnTo>
                    <a:pt x="9162" y="365130"/>
                  </a:lnTo>
                  <a:cubicBezTo>
                    <a:pt x="11374" y="384279"/>
                    <a:pt x="24367" y="401402"/>
                    <a:pt x="43904" y="407754"/>
                  </a:cubicBezTo>
                  <a:cubicBezTo>
                    <a:pt x="49064" y="409411"/>
                    <a:pt x="54409" y="410240"/>
                    <a:pt x="59661" y="410240"/>
                  </a:cubicBezTo>
                  <a:cubicBezTo>
                    <a:pt x="81040" y="410240"/>
                    <a:pt x="100945" y="396615"/>
                    <a:pt x="107948" y="375165"/>
                  </a:cubicBezTo>
                  <a:lnTo>
                    <a:pt x="126009" y="319836"/>
                  </a:lnTo>
                  <a:cubicBezTo>
                    <a:pt x="127484" y="315325"/>
                    <a:pt x="128037" y="310906"/>
                    <a:pt x="128221" y="306395"/>
                  </a:cubicBezTo>
                  <a:close/>
                  <a:moveTo>
                    <a:pt x="163534" y="163741"/>
                  </a:moveTo>
                  <a:cubicBezTo>
                    <a:pt x="162059" y="163741"/>
                    <a:pt x="160861" y="164938"/>
                    <a:pt x="160861" y="166411"/>
                  </a:cubicBezTo>
                  <a:lnTo>
                    <a:pt x="160861" y="185098"/>
                  </a:lnTo>
                  <a:cubicBezTo>
                    <a:pt x="160861" y="186571"/>
                    <a:pt x="162059" y="187767"/>
                    <a:pt x="163534" y="187767"/>
                  </a:cubicBezTo>
                  <a:lnTo>
                    <a:pt x="179484" y="187767"/>
                  </a:lnTo>
                  <a:cubicBezTo>
                    <a:pt x="180959" y="187767"/>
                    <a:pt x="182157" y="186571"/>
                    <a:pt x="182157" y="185098"/>
                  </a:cubicBezTo>
                  <a:lnTo>
                    <a:pt x="182157" y="166411"/>
                  </a:lnTo>
                  <a:cubicBezTo>
                    <a:pt x="182157" y="164938"/>
                    <a:pt x="180959" y="163741"/>
                    <a:pt x="179484" y="163741"/>
                  </a:cubicBezTo>
                  <a:close/>
                  <a:moveTo>
                    <a:pt x="131358" y="155456"/>
                  </a:moveTo>
                  <a:lnTo>
                    <a:pt x="211383" y="155456"/>
                  </a:lnTo>
                  <a:cubicBezTo>
                    <a:pt x="233694" y="155456"/>
                    <a:pt x="253424" y="169725"/>
                    <a:pt x="260338" y="190989"/>
                  </a:cubicBezTo>
                  <a:lnTo>
                    <a:pt x="312151" y="350060"/>
                  </a:lnTo>
                  <a:cubicBezTo>
                    <a:pt x="317406" y="366078"/>
                    <a:pt x="308556" y="383292"/>
                    <a:pt x="292606" y="388447"/>
                  </a:cubicBezTo>
                  <a:cubicBezTo>
                    <a:pt x="289471" y="389460"/>
                    <a:pt x="286245" y="389920"/>
                    <a:pt x="283110" y="389920"/>
                  </a:cubicBezTo>
                  <a:cubicBezTo>
                    <a:pt x="270295" y="389920"/>
                    <a:pt x="258310" y="381819"/>
                    <a:pt x="254069" y="368931"/>
                  </a:cubicBezTo>
                  <a:lnTo>
                    <a:pt x="245310" y="341867"/>
                  </a:lnTo>
                  <a:lnTo>
                    <a:pt x="245310" y="383108"/>
                  </a:lnTo>
                  <a:lnTo>
                    <a:pt x="245310" y="577436"/>
                  </a:lnTo>
                  <a:cubicBezTo>
                    <a:pt x="245310" y="594466"/>
                    <a:pt x="231481" y="608274"/>
                    <a:pt x="214425" y="608274"/>
                  </a:cubicBezTo>
                  <a:cubicBezTo>
                    <a:pt x="197369" y="608274"/>
                    <a:pt x="183540" y="594466"/>
                    <a:pt x="183540" y="577436"/>
                  </a:cubicBezTo>
                  <a:lnTo>
                    <a:pt x="183540" y="391301"/>
                  </a:lnTo>
                  <a:cubicBezTo>
                    <a:pt x="187873" y="386146"/>
                    <a:pt x="190639" y="379886"/>
                    <a:pt x="191561" y="373074"/>
                  </a:cubicBezTo>
                  <a:cubicBezTo>
                    <a:pt x="192852" y="363316"/>
                    <a:pt x="190271" y="353742"/>
                    <a:pt x="184278" y="346102"/>
                  </a:cubicBezTo>
                  <a:lnTo>
                    <a:pt x="181789" y="342788"/>
                  </a:lnTo>
                  <a:lnTo>
                    <a:pt x="197646" y="323825"/>
                  </a:lnTo>
                  <a:cubicBezTo>
                    <a:pt x="200688" y="320142"/>
                    <a:pt x="201979" y="315355"/>
                    <a:pt x="201242" y="310661"/>
                  </a:cubicBezTo>
                  <a:lnTo>
                    <a:pt x="185015" y="216396"/>
                  </a:lnTo>
                  <a:lnTo>
                    <a:pt x="182526" y="201760"/>
                  </a:lnTo>
                  <a:cubicBezTo>
                    <a:pt x="182250" y="200471"/>
                    <a:pt x="181143" y="199550"/>
                    <a:pt x="179853" y="199550"/>
                  </a:cubicBezTo>
                  <a:lnTo>
                    <a:pt x="162797" y="199550"/>
                  </a:lnTo>
                  <a:cubicBezTo>
                    <a:pt x="161506" y="199550"/>
                    <a:pt x="160400" y="200471"/>
                    <a:pt x="160123" y="201760"/>
                  </a:cubicBezTo>
                  <a:lnTo>
                    <a:pt x="157634" y="216396"/>
                  </a:lnTo>
                  <a:lnTo>
                    <a:pt x="144266" y="293999"/>
                  </a:lnTo>
                  <a:lnTo>
                    <a:pt x="138550" y="286450"/>
                  </a:lnTo>
                  <a:cubicBezTo>
                    <a:pt x="133663" y="280191"/>
                    <a:pt x="127025" y="275864"/>
                    <a:pt x="119650" y="273747"/>
                  </a:cubicBezTo>
                  <a:lnTo>
                    <a:pt x="119189" y="275127"/>
                  </a:lnTo>
                  <a:lnTo>
                    <a:pt x="88580" y="368931"/>
                  </a:lnTo>
                  <a:cubicBezTo>
                    <a:pt x="83418" y="384949"/>
                    <a:pt x="66177" y="393694"/>
                    <a:pt x="50135" y="388447"/>
                  </a:cubicBezTo>
                  <a:cubicBezTo>
                    <a:pt x="34094" y="383200"/>
                    <a:pt x="25335" y="366078"/>
                    <a:pt x="30590" y="350060"/>
                  </a:cubicBezTo>
                  <a:lnTo>
                    <a:pt x="61107" y="256256"/>
                  </a:lnTo>
                  <a:lnTo>
                    <a:pt x="82403" y="190989"/>
                  </a:lnTo>
                  <a:cubicBezTo>
                    <a:pt x="89318" y="169725"/>
                    <a:pt x="108955" y="155456"/>
                    <a:pt x="131358" y="155456"/>
                  </a:cubicBezTo>
                  <a:close/>
                  <a:moveTo>
                    <a:pt x="171336" y="0"/>
                  </a:moveTo>
                  <a:cubicBezTo>
                    <a:pt x="208477" y="0"/>
                    <a:pt x="238585" y="30045"/>
                    <a:pt x="238585" y="67108"/>
                  </a:cubicBezTo>
                  <a:cubicBezTo>
                    <a:pt x="238585" y="104171"/>
                    <a:pt x="208477" y="134216"/>
                    <a:pt x="171336" y="134216"/>
                  </a:cubicBezTo>
                  <a:cubicBezTo>
                    <a:pt x="134195" y="134216"/>
                    <a:pt x="104087" y="104171"/>
                    <a:pt x="104087" y="67108"/>
                  </a:cubicBezTo>
                  <a:cubicBezTo>
                    <a:pt x="104087" y="30045"/>
                    <a:pt x="134195" y="0"/>
                    <a:pt x="17133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53" name="PA_组合 52"/>
          <p:cNvGrpSpPr/>
          <p:nvPr>
            <p:custDataLst>
              <p:tags r:id="rId3"/>
            </p:custDataLst>
          </p:nvPr>
        </p:nvGrpSpPr>
        <p:grpSpPr>
          <a:xfrm>
            <a:off x="4025838" y="3726831"/>
            <a:ext cx="1775599" cy="1775599"/>
            <a:chOff x="4025838" y="3726831"/>
            <a:chExt cx="1775599" cy="1775599"/>
          </a:xfrm>
        </p:grpSpPr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>
              <a:off x="4025838" y="3726831"/>
              <a:ext cx="1775599" cy="1775599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anchor="ctr" wrap="none"/>
            <a:lstStyle/>
            <a:p>
              <a:pPr defTabSz="457200">
                <a:defRPr/>
              </a:pPr>
              <a:endParaRPr kern="0" lang="en-US" sz="3200">
                <a:solidFill>
                  <a:srgbClr val="E7E6E6">
                    <a:lumMod val="6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4" name="Oval 58"/>
            <p:cNvSpPr/>
            <p:nvPr/>
          </p:nvSpPr>
          <p:spPr>
            <a:xfrm>
              <a:off x="4240992" y="5026307"/>
              <a:ext cx="335176" cy="335176"/>
            </a:xfrm>
            <a:prstGeom prst="ellipse">
              <a:avLst/>
            </a:prstGeom>
            <a:solidFill>
              <a:srgbClr val="E7E6E6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32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47" name="analytics_237483"/>
            <p:cNvSpPr>
              <a:spLocks noChangeAspect="1"/>
            </p:cNvSpPr>
            <p:nvPr/>
          </p:nvSpPr>
          <p:spPr bwMode="auto">
            <a:xfrm>
              <a:off x="4478963" y="4209588"/>
              <a:ext cx="869348" cy="810084"/>
            </a:xfrm>
            <a:custGeom>
              <a:gdLst>
                <a:gd fmla="*/ 261052 w 607639" name="connsiteX0"/>
                <a:gd fmla="*/ 444915 h 566217" name="connsiteY0"/>
                <a:gd fmla="*/ 245922 w 607639" name="connsiteX1"/>
                <a:gd fmla="*/ 505522 h 566217" name="connsiteY1"/>
                <a:gd fmla="*/ 361717 w 607639" name="connsiteX2"/>
                <a:gd fmla="*/ 505522 h 566217" name="connsiteY2"/>
                <a:gd fmla="*/ 346498 w 607639" name="connsiteX3"/>
                <a:gd fmla="*/ 444915 h 566217" name="connsiteY3"/>
                <a:gd fmla="*/ 0 w 607639" name="connsiteX4"/>
                <a:gd fmla="*/ 364047 h 566217" name="connsiteY4"/>
                <a:gd fmla="*/ 607639 w 607639" name="connsiteX5"/>
                <a:gd fmla="*/ 364047 h 566217" name="connsiteY5"/>
                <a:gd fmla="*/ 607639 w 607639" name="connsiteX6"/>
                <a:gd fmla="*/ 399416 h 566217" name="connsiteY6"/>
                <a:gd fmla="*/ 562068 w 607639" name="connsiteX7"/>
                <a:gd fmla="*/ 444915 h 566217" name="connsiteY7"/>
                <a:gd fmla="*/ 367414 w 607639" name="connsiteX8"/>
                <a:gd fmla="*/ 444915 h 566217" name="connsiteY8"/>
                <a:gd fmla="*/ 382634 w 607639" name="connsiteX9"/>
                <a:gd fmla="*/ 505522 h 566217" name="connsiteY9"/>
                <a:gd fmla="*/ 384859 w 607639" name="connsiteX10"/>
                <a:gd fmla="*/ 505522 h 566217" name="connsiteY10"/>
                <a:gd fmla="*/ 435414 w 607639" name="connsiteX11"/>
                <a:gd fmla="*/ 556086 h 566217" name="connsiteY11"/>
                <a:gd fmla="*/ 425356 w 607639" name="connsiteX12"/>
                <a:gd fmla="*/ 566217 h 566217" name="connsiteY12"/>
                <a:gd fmla="*/ 182283 w 607639" name="connsiteX13"/>
                <a:gd fmla="*/ 566217 h 566217" name="connsiteY13"/>
                <a:gd fmla="*/ 172136 w 607639" name="connsiteX14"/>
                <a:gd fmla="*/ 556086 h 566217" name="connsiteY14"/>
                <a:gd fmla="*/ 222780 w 607639" name="connsiteX15"/>
                <a:gd fmla="*/ 505522 h 566217" name="connsiteY15"/>
                <a:gd fmla="*/ 225005 w 607639" name="connsiteX16"/>
                <a:gd fmla="*/ 505522 h 566217" name="connsiteY16"/>
                <a:gd fmla="*/ 240225 w 607639" name="connsiteX17"/>
                <a:gd fmla="*/ 444915 h 566217" name="connsiteY17"/>
                <a:gd fmla="*/ 45571 w 607639" name="connsiteX18"/>
                <a:gd fmla="*/ 444915 h 566217" name="connsiteY18"/>
                <a:gd fmla="*/ 0 w 607639" name="connsiteX19"/>
                <a:gd fmla="*/ 399416 h 566217" name="connsiteY19"/>
                <a:gd fmla="*/ 101288 w 607639" name="connsiteX20"/>
                <a:gd fmla="*/ 283089 h 566217" name="connsiteY20"/>
                <a:gd fmla="*/ 91141 w 607639" name="connsiteX21"/>
                <a:gd fmla="*/ 293221 h 566217" name="connsiteY21"/>
                <a:gd fmla="*/ 101288 w 607639" name="connsiteX22"/>
                <a:gd fmla="*/ 303354 h 566217" name="connsiteY22"/>
                <a:gd fmla="*/ 141785 w 607639" name="connsiteX23"/>
                <a:gd fmla="*/ 303354 h 566217" name="connsiteY23"/>
                <a:gd fmla="*/ 151932 w 607639" name="connsiteX24"/>
                <a:gd fmla="*/ 293221 h 566217" name="connsiteY24"/>
                <a:gd fmla="*/ 141785 w 607639" name="connsiteX25"/>
                <a:gd fmla="*/ 283089 h 566217" name="connsiteY25"/>
                <a:gd fmla="*/ 101288 w 607639" name="connsiteX26"/>
                <a:gd fmla="*/ 242647 h 566217" name="connsiteY26"/>
                <a:gd fmla="*/ 91141 w 607639" name="connsiteX27"/>
                <a:gd fmla="*/ 252780 h 566217" name="connsiteY27"/>
                <a:gd fmla="*/ 101288 w 607639" name="connsiteX28"/>
                <a:gd fmla="*/ 262912 h 566217" name="connsiteY28"/>
                <a:gd fmla="*/ 121492 w 607639" name="connsiteX29"/>
                <a:gd fmla="*/ 262912 h 566217" name="connsiteY29"/>
                <a:gd fmla="*/ 131639 w 607639" name="connsiteX30"/>
                <a:gd fmla="*/ 252780 h 566217" name="connsiteY30"/>
                <a:gd fmla="*/ 121492 w 607639" name="connsiteX31"/>
                <a:gd fmla="*/ 242647 h 566217" name="connsiteY31"/>
                <a:gd fmla="*/ 101288 w 607639" name="connsiteX32"/>
                <a:gd fmla="*/ 202206 h 566217" name="connsiteY32"/>
                <a:gd fmla="*/ 91141 w 607639" name="connsiteX33"/>
                <a:gd fmla="*/ 212339 h 566217" name="connsiteY33"/>
                <a:gd fmla="*/ 101288 w 607639" name="connsiteX34"/>
                <a:gd fmla="*/ 222471 h 566217" name="connsiteY34"/>
                <a:gd fmla="*/ 141785 w 607639" name="connsiteX35"/>
                <a:gd fmla="*/ 222471 h 566217" name="connsiteY35"/>
                <a:gd fmla="*/ 151932 w 607639" name="connsiteX36"/>
                <a:gd fmla="*/ 212339 h 566217" name="connsiteY36"/>
                <a:gd fmla="*/ 141785 w 607639" name="connsiteX37"/>
                <a:gd fmla="*/ 202206 h 566217" name="connsiteY37"/>
                <a:gd fmla="*/ 101288 w 607639" name="connsiteX38"/>
                <a:gd fmla="*/ 161765 h 566217" name="connsiteY38"/>
                <a:gd fmla="*/ 91141 w 607639" name="connsiteX39"/>
                <a:gd fmla="*/ 171897 h 566217" name="connsiteY39"/>
                <a:gd fmla="*/ 101288 w 607639" name="connsiteX40"/>
                <a:gd fmla="*/ 182030 h 566217" name="connsiteY40"/>
                <a:gd fmla="*/ 121492 w 607639" name="connsiteX41"/>
                <a:gd fmla="*/ 182030 h 566217" name="connsiteY41"/>
                <a:gd fmla="*/ 131639 w 607639" name="connsiteX42"/>
                <a:gd fmla="*/ 171897 h 566217" name="connsiteY42"/>
                <a:gd fmla="*/ 121492 w 607639" name="connsiteX43"/>
                <a:gd fmla="*/ 161765 h 566217" name="connsiteY43"/>
                <a:gd fmla="*/ 101288 w 607639" name="connsiteX44"/>
                <a:gd fmla="*/ 121324 h 566217" name="connsiteY44"/>
                <a:gd fmla="*/ 91141 w 607639" name="connsiteX45"/>
                <a:gd fmla="*/ 131456 h 566217" name="connsiteY45"/>
                <a:gd fmla="*/ 101288 w 607639" name="connsiteX46"/>
                <a:gd fmla="*/ 141500 h 566217" name="connsiteY46"/>
                <a:gd fmla="*/ 141785 w 607639" name="connsiteX47"/>
                <a:gd fmla="*/ 141500 h 566217" name="connsiteY47"/>
                <a:gd fmla="*/ 151932 w 607639" name="connsiteX48"/>
                <a:gd fmla="*/ 131456 h 566217" name="connsiteY48"/>
                <a:gd fmla="*/ 141785 w 607639" name="connsiteX49"/>
                <a:gd fmla="*/ 121324 h 566217" name="connsiteY49"/>
                <a:gd fmla="*/ 476000 w 607639" name="connsiteX50"/>
                <a:gd fmla="*/ 101059 h 566217" name="connsiteY50"/>
                <a:gd fmla="*/ 465854 w 607639" name="connsiteX51"/>
                <a:gd fmla="*/ 111191 h 566217" name="connsiteY51"/>
                <a:gd fmla="*/ 476000 w 607639" name="connsiteX52"/>
                <a:gd fmla="*/ 121324 h 566217" name="connsiteY52"/>
                <a:gd fmla="*/ 522372 w 607639" name="connsiteX53"/>
                <a:gd fmla="*/ 121324 h 566217" name="connsiteY53"/>
                <a:gd fmla="*/ 401058 w 607639" name="connsiteX54"/>
                <a:gd fmla="*/ 242559 h 566217" name="connsiteY54"/>
                <a:gd fmla="*/ 317037 w 607639" name="connsiteX55"/>
                <a:gd fmla="*/ 158654 h 566217" name="connsiteY55"/>
                <a:gd fmla="*/ 316859 w 607639" name="connsiteX56"/>
                <a:gd fmla="*/ 158565 h 566217" name="connsiteY56"/>
                <a:gd fmla="*/ 316770 w 607639" name="connsiteX57"/>
                <a:gd fmla="*/ 158387 h 566217" name="connsiteY57"/>
                <a:gd fmla="*/ 315168 w 607639" name="connsiteX58"/>
                <a:gd fmla="*/ 157410 h 566217" name="connsiteY58"/>
                <a:gd fmla="*/ 313477 w 607639" name="connsiteX59"/>
                <a:gd fmla="*/ 156432 h 566217" name="connsiteY59"/>
                <a:gd fmla="*/ 311607 w 607639" name="connsiteX60"/>
                <a:gd fmla="*/ 155988 h 566217" name="connsiteY60"/>
                <a:gd fmla="*/ 309649 w 607639" name="connsiteX61"/>
                <a:gd fmla="*/ 155721 h 566217" name="connsiteY61"/>
                <a:gd fmla="*/ 307869 w 607639" name="connsiteX62"/>
                <a:gd fmla="*/ 156076 h 566217" name="connsiteY62"/>
                <a:gd fmla="*/ 305911 w 607639" name="connsiteX63"/>
                <a:gd fmla="*/ 156521 h 566217" name="connsiteY63"/>
                <a:gd fmla="*/ 304220 w 607639" name="connsiteX64"/>
                <a:gd fmla="*/ 157676 h 566217" name="connsiteY64"/>
                <a:gd fmla="*/ 302707 w 607639" name="connsiteX65"/>
                <a:gd fmla="*/ 158654 h 566217" name="connsiteY65"/>
                <a:gd fmla="*/ 302618 w 607639" name="connsiteX66"/>
                <a:gd fmla="*/ 158832 h 566217" name="connsiteY66"/>
                <a:gd fmla="*/ 302440 w 607639" name="connsiteX67"/>
                <a:gd fmla="*/ 158921 h 566217" name="connsiteY67"/>
                <a:gd fmla="*/ 184953 w 607639" name="connsiteX68"/>
                <a:gd fmla="*/ 286377 h 566217" name="connsiteY68"/>
                <a:gd fmla="*/ 185576 w 607639" name="connsiteX69"/>
                <a:gd fmla="*/ 300687 h 566217" name="connsiteY69"/>
                <a:gd fmla="*/ 192429 w 607639" name="connsiteX70"/>
                <a:gd fmla="*/ 303354 h 566217" name="connsiteY70"/>
                <a:gd fmla="*/ 199906 w 607639" name="connsiteX71"/>
                <a:gd fmla="*/ 300065 h 566217" name="connsiteY71"/>
                <a:gd fmla="*/ 310183 w 607639" name="connsiteX72"/>
                <a:gd fmla="*/ 180430 h 566217" name="connsiteY72"/>
                <a:gd fmla="*/ 393848 w 607639" name="connsiteX73"/>
                <a:gd fmla="*/ 263979 h 566217" name="connsiteY73"/>
                <a:gd fmla="*/ 401058 w 607639" name="connsiteX74"/>
                <a:gd fmla="*/ 266912 h 566217" name="connsiteY74"/>
                <a:gd fmla="*/ 408178 w 607639" name="connsiteX75"/>
                <a:gd fmla="*/ 263979 h 566217" name="connsiteY75"/>
                <a:gd fmla="*/ 536702 w 607639" name="connsiteX76"/>
                <a:gd fmla="*/ 135634 h 566217" name="connsiteY76"/>
                <a:gd fmla="*/ 536702 w 607639" name="connsiteX77"/>
                <a:gd fmla="*/ 182030 h 566217" name="connsiteY77"/>
                <a:gd fmla="*/ 546848 w 607639" name="connsiteX78"/>
                <a:gd fmla="*/ 192074 h 566217" name="connsiteY78"/>
                <a:gd fmla="*/ 556995 w 607639" name="connsiteX79"/>
                <a:gd fmla="*/ 182030 h 566217" name="connsiteY79"/>
                <a:gd fmla="*/ 556995 w 607639" name="connsiteX80"/>
                <a:gd fmla="*/ 111191 h 566217" name="connsiteY80"/>
                <a:gd fmla="*/ 556194 w 607639" name="connsiteX81"/>
                <a:gd fmla="*/ 107369 h 566217" name="connsiteY81"/>
                <a:gd fmla="*/ 550676 w 607639" name="connsiteX82"/>
                <a:gd fmla="*/ 101859 h 566217" name="connsiteY82"/>
                <a:gd fmla="*/ 546848 w 607639" name="connsiteX83"/>
                <a:gd fmla="*/ 101059 h 566217" name="connsiteY83"/>
                <a:gd fmla="*/ 101288 w 607639" name="connsiteX84"/>
                <a:gd fmla="*/ 80882 h 566217" name="connsiteY84"/>
                <a:gd fmla="*/ 91141 w 607639" name="connsiteX85"/>
                <a:gd fmla="*/ 91015 h 566217" name="connsiteY85"/>
                <a:gd fmla="*/ 101288 w 607639" name="connsiteX86"/>
                <a:gd fmla="*/ 101059 h 566217" name="connsiteY86"/>
                <a:gd fmla="*/ 121492 w 607639" name="connsiteX87"/>
                <a:gd fmla="*/ 101059 h 566217" name="connsiteY87"/>
                <a:gd fmla="*/ 131639 w 607639" name="connsiteX88"/>
                <a:gd fmla="*/ 91015 h 566217" name="connsiteY88"/>
                <a:gd fmla="*/ 121492 w 607639" name="connsiteX89"/>
                <a:gd fmla="*/ 80882 h 566217" name="connsiteY89"/>
                <a:gd fmla="*/ 60791 w 607639" name="connsiteX90"/>
                <a:gd fmla="*/ 70750 h 566217" name="connsiteY90"/>
                <a:gd fmla="*/ 50644 w 607639" name="connsiteX91"/>
                <a:gd fmla="*/ 80882 h 566217" name="connsiteY91"/>
                <a:gd fmla="*/ 50644 w 607639" name="connsiteX92"/>
                <a:gd fmla="*/ 303354 h 566217" name="connsiteY92"/>
                <a:gd fmla="*/ 60791 w 607639" name="connsiteX93"/>
                <a:gd fmla="*/ 313486 h 566217" name="connsiteY93"/>
                <a:gd fmla="*/ 70848 w 607639" name="connsiteX94"/>
                <a:gd fmla="*/ 303354 h 566217" name="connsiteY94"/>
                <a:gd fmla="*/ 70848 w 607639" name="connsiteX95"/>
                <a:gd fmla="*/ 80882 h 566217" name="connsiteY95"/>
                <a:gd fmla="*/ 60791 w 607639" name="connsiteX96"/>
                <a:gd fmla="*/ 70750 h 566217" name="connsiteY96"/>
                <a:gd fmla="*/ 45571 w 607639" name="connsiteX97"/>
                <a:gd fmla="*/ 0 h 566217" name="connsiteY97"/>
                <a:gd fmla="*/ 562068 w 607639" name="connsiteX98"/>
                <a:gd fmla="*/ 0 h 566217" name="connsiteY98"/>
                <a:gd fmla="*/ 607639 w 607639" name="connsiteX99"/>
                <a:gd fmla="*/ 45507 h 566217" name="connsiteY99"/>
                <a:gd fmla="*/ 607639 w 607639" name="connsiteX100"/>
                <a:gd fmla="*/ 343795 h 566217" name="connsiteY100"/>
                <a:gd fmla="*/ 0 w 607639" name="connsiteX101"/>
                <a:gd fmla="*/ 343795 h 566217" name="connsiteY101"/>
                <a:gd fmla="*/ 0 w 607639" name="connsiteX102"/>
                <a:gd fmla="*/ 45507 h 566217" name="connsiteY102"/>
                <a:gd fmla="*/ 45571 w 607639" name="connsiteX103"/>
                <a:gd fmla="*/ 0 h 566217" name="connsiteY1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b="b" l="l" r="r" t="t"/>
              <a:pathLst>
                <a:path h="566217" w="607639">
                  <a:moveTo>
                    <a:pt x="261052" y="444915"/>
                  </a:moveTo>
                  <a:lnTo>
                    <a:pt x="245922" y="505522"/>
                  </a:lnTo>
                  <a:lnTo>
                    <a:pt x="361717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8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7" y="505522"/>
                    <a:pt x="435414" y="528271"/>
                    <a:pt x="435414" y="556086"/>
                  </a:cubicBezTo>
                  <a:cubicBezTo>
                    <a:pt x="435414" y="561685"/>
                    <a:pt x="430875" y="566217"/>
                    <a:pt x="425356" y="566217"/>
                  </a:cubicBezTo>
                  <a:lnTo>
                    <a:pt x="182283" y="566217"/>
                  </a:lnTo>
                  <a:cubicBezTo>
                    <a:pt x="176675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5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101288" y="283089"/>
                  </a:moveTo>
                  <a:cubicBezTo>
                    <a:pt x="95681" y="283089"/>
                    <a:pt x="91141" y="287622"/>
                    <a:pt x="91141" y="293221"/>
                  </a:cubicBezTo>
                  <a:cubicBezTo>
                    <a:pt x="91141" y="298821"/>
                    <a:pt x="95681" y="303354"/>
                    <a:pt x="101288" y="303354"/>
                  </a:cubicBezTo>
                  <a:lnTo>
                    <a:pt x="141785" y="303354"/>
                  </a:lnTo>
                  <a:cubicBezTo>
                    <a:pt x="147393" y="303354"/>
                    <a:pt x="151932" y="298821"/>
                    <a:pt x="151932" y="293221"/>
                  </a:cubicBezTo>
                  <a:cubicBezTo>
                    <a:pt x="151932" y="287622"/>
                    <a:pt x="147393" y="283089"/>
                    <a:pt x="141785" y="283089"/>
                  </a:cubicBezTo>
                  <a:close/>
                  <a:moveTo>
                    <a:pt x="101288" y="242647"/>
                  </a:moveTo>
                  <a:cubicBezTo>
                    <a:pt x="95681" y="242647"/>
                    <a:pt x="91141" y="247180"/>
                    <a:pt x="91141" y="252780"/>
                  </a:cubicBezTo>
                  <a:cubicBezTo>
                    <a:pt x="91141" y="258379"/>
                    <a:pt x="95681" y="262912"/>
                    <a:pt x="101288" y="262912"/>
                  </a:cubicBezTo>
                  <a:lnTo>
                    <a:pt x="121492" y="262912"/>
                  </a:lnTo>
                  <a:cubicBezTo>
                    <a:pt x="127100" y="262912"/>
                    <a:pt x="131639" y="258379"/>
                    <a:pt x="131639" y="252780"/>
                  </a:cubicBezTo>
                  <a:cubicBezTo>
                    <a:pt x="131639" y="247180"/>
                    <a:pt x="127100" y="242647"/>
                    <a:pt x="121492" y="242647"/>
                  </a:cubicBezTo>
                  <a:close/>
                  <a:moveTo>
                    <a:pt x="101288" y="202206"/>
                  </a:moveTo>
                  <a:cubicBezTo>
                    <a:pt x="95681" y="202206"/>
                    <a:pt x="91141" y="206739"/>
                    <a:pt x="91141" y="212339"/>
                  </a:cubicBezTo>
                  <a:cubicBezTo>
                    <a:pt x="91141" y="217938"/>
                    <a:pt x="95681" y="222471"/>
                    <a:pt x="101288" y="222471"/>
                  </a:cubicBezTo>
                  <a:lnTo>
                    <a:pt x="141785" y="222471"/>
                  </a:lnTo>
                  <a:cubicBezTo>
                    <a:pt x="147393" y="222471"/>
                    <a:pt x="151932" y="217938"/>
                    <a:pt x="151932" y="212339"/>
                  </a:cubicBezTo>
                  <a:cubicBezTo>
                    <a:pt x="151932" y="206739"/>
                    <a:pt x="147393" y="202206"/>
                    <a:pt x="141785" y="202206"/>
                  </a:cubicBezTo>
                  <a:close/>
                  <a:moveTo>
                    <a:pt x="101288" y="161765"/>
                  </a:moveTo>
                  <a:cubicBezTo>
                    <a:pt x="95681" y="161765"/>
                    <a:pt x="91141" y="166298"/>
                    <a:pt x="91141" y="171897"/>
                  </a:cubicBezTo>
                  <a:cubicBezTo>
                    <a:pt x="91141" y="177497"/>
                    <a:pt x="95681" y="182030"/>
                    <a:pt x="101288" y="182030"/>
                  </a:cubicBezTo>
                  <a:lnTo>
                    <a:pt x="121492" y="182030"/>
                  </a:lnTo>
                  <a:cubicBezTo>
                    <a:pt x="127100" y="182030"/>
                    <a:pt x="131639" y="177497"/>
                    <a:pt x="131639" y="171897"/>
                  </a:cubicBezTo>
                  <a:cubicBezTo>
                    <a:pt x="131639" y="166298"/>
                    <a:pt x="127100" y="161765"/>
                    <a:pt x="121492" y="161765"/>
                  </a:cubicBezTo>
                  <a:close/>
                  <a:moveTo>
                    <a:pt x="101288" y="121324"/>
                  </a:moveTo>
                  <a:cubicBezTo>
                    <a:pt x="95681" y="121324"/>
                    <a:pt x="91141" y="125857"/>
                    <a:pt x="91141" y="131456"/>
                  </a:cubicBezTo>
                  <a:cubicBezTo>
                    <a:pt x="91141" y="136967"/>
                    <a:pt x="95681" y="141500"/>
                    <a:pt x="101288" y="141500"/>
                  </a:cubicBezTo>
                  <a:lnTo>
                    <a:pt x="141785" y="141500"/>
                  </a:lnTo>
                  <a:cubicBezTo>
                    <a:pt x="147393" y="141500"/>
                    <a:pt x="151932" y="136967"/>
                    <a:pt x="151932" y="131456"/>
                  </a:cubicBezTo>
                  <a:cubicBezTo>
                    <a:pt x="151932" y="125857"/>
                    <a:pt x="147393" y="121324"/>
                    <a:pt x="141785" y="121324"/>
                  </a:cubicBezTo>
                  <a:close/>
                  <a:moveTo>
                    <a:pt x="476000" y="101059"/>
                  </a:moveTo>
                  <a:cubicBezTo>
                    <a:pt x="470393" y="101059"/>
                    <a:pt x="465854" y="105592"/>
                    <a:pt x="465854" y="111191"/>
                  </a:cubicBezTo>
                  <a:cubicBezTo>
                    <a:pt x="465854" y="116791"/>
                    <a:pt x="470393" y="121324"/>
                    <a:pt x="476000" y="121324"/>
                  </a:cubicBezTo>
                  <a:lnTo>
                    <a:pt x="522372" y="121324"/>
                  </a:lnTo>
                  <a:lnTo>
                    <a:pt x="401058" y="242559"/>
                  </a:lnTo>
                  <a:lnTo>
                    <a:pt x="317037" y="158654"/>
                  </a:lnTo>
                  <a:cubicBezTo>
                    <a:pt x="316948" y="158565"/>
                    <a:pt x="316948" y="158565"/>
                    <a:pt x="316859" y="158565"/>
                  </a:cubicBezTo>
                  <a:cubicBezTo>
                    <a:pt x="316859" y="158476"/>
                    <a:pt x="316770" y="158387"/>
                    <a:pt x="316770" y="158387"/>
                  </a:cubicBezTo>
                  <a:cubicBezTo>
                    <a:pt x="316236" y="157943"/>
                    <a:pt x="315702" y="157765"/>
                    <a:pt x="315168" y="157410"/>
                  </a:cubicBezTo>
                  <a:cubicBezTo>
                    <a:pt x="314634" y="157054"/>
                    <a:pt x="314100" y="156610"/>
                    <a:pt x="313477" y="156432"/>
                  </a:cubicBezTo>
                  <a:cubicBezTo>
                    <a:pt x="312854" y="156165"/>
                    <a:pt x="312231" y="156165"/>
                    <a:pt x="311607" y="155988"/>
                  </a:cubicBezTo>
                  <a:cubicBezTo>
                    <a:pt x="310984" y="155899"/>
                    <a:pt x="310361" y="155721"/>
                    <a:pt x="309649" y="155721"/>
                  </a:cubicBezTo>
                  <a:cubicBezTo>
                    <a:pt x="309026" y="155721"/>
                    <a:pt x="308403" y="155988"/>
                    <a:pt x="307869" y="156076"/>
                  </a:cubicBezTo>
                  <a:cubicBezTo>
                    <a:pt x="307157" y="156254"/>
                    <a:pt x="306534" y="156254"/>
                    <a:pt x="305911" y="156521"/>
                  </a:cubicBezTo>
                  <a:cubicBezTo>
                    <a:pt x="305288" y="156788"/>
                    <a:pt x="304754" y="157321"/>
                    <a:pt x="304220" y="157676"/>
                  </a:cubicBezTo>
                  <a:cubicBezTo>
                    <a:pt x="303686" y="158032"/>
                    <a:pt x="303152" y="158210"/>
                    <a:pt x="302707" y="158654"/>
                  </a:cubicBezTo>
                  <a:cubicBezTo>
                    <a:pt x="302707" y="158743"/>
                    <a:pt x="302618" y="158743"/>
                    <a:pt x="302618" y="158832"/>
                  </a:cubicBezTo>
                  <a:cubicBezTo>
                    <a:pt x="302529" y="158921"/>
                    <a:pt x="302440" y="158921"/>
                    <a:pt x="302440" y="158921"/>
                  </a:cubicBezTo>
                  <a:lnTo>
                    <a:pt x="184953" y="286377"/>
                  </a:lnTo>
                  <a:cubicBezTo>
                    <a:pt x="181126" y="290466"/>
                    <a:pt x="181482" y="296865"/>
                    <a:pt x="185576" y="300687"/>
                  </a:cubicBezTo>
                  <a:cubicBezTo>
                    <a:pt x="187534" y="302465"/>
                    <a:pt x="189937" y="303354"/>
                    <a:pt x="192429" y="303354"/>
                  </a:cubicBezTo>
                  <a:cubicBezTo>
                    <a:pt x="195100" y="303354"/>
                    <a:pt x="197859" y="302287"/>
                    <a:pt x="199906" y="300065"/>
                  </a:cubicBezTo>
                  <a:lnTo>
                    <a:pt x="310183" y="180430"/>
                  </a:lnTo>
                  <a:lnTo>
                    <a:pt x="393848" y="263979"/>
                  </a:lnTo>
                  <a:cubicBezTo>
                    <a:pt x="395806" y="265934"/>
                    <a:pt x="398388" y="266912"/>
                    <a:pt x="401058" y="266912"/>
                  </a:cubicBezTo>
                  <a:cubicBezTo>
                    <a:pt x="403639" y="266912"/>
                    <a:pt x="406220" y="265934"/>
                    <a:pt x="408178" y="263979"/>
                  </a:cubicBezTo>
                  <a:lnTo>
                    <a:pt x="536702" y="135634"/>
                  </a:lnTo>
                  <a:lnTo>
                    <a:pt x="536702" y="182030"/>
                  </a:lnTo>
                  <a:cubicBezTo>
                    <a:pt x="536702" y="187541"/>
                    <a:pt x="541241" y="192074"/>
                    <a:pt x="546848" y="192074"/>
                  </a:cubicBezTo>
                  <a:cubicBezTo>
                    <a:pt x="552456" y="192074"/>
                    <a:pt x="556995" y="187541"/>
                    <a:pt x="556995" y="182030"/>
                  </a:cubicBezTo>
                  <a:lnTo>
                    <a:pt x="556995" y="111191"/>
                  </a:lnTo>
                  <a:cubicBezTo>
                    <a:pt x="556995" y="109858"/>
                    <a:pt x="556728" y="108614"/>
                    <a:pt x="556194" y="107369"/>
                  </a:cubicBezTo>
                  <a:cubicBezTo>
                    <a:pt x="555126" y="104881"/>
                    <a:pt x="553168" y="102925"/>
                    <a:pt x="550676" y="101859"/>
                  </a:cubicBezTo>
                  <a:cubicBezTo>
                    <a:pt x="549519" y="101325"/>
                    <a:pt x="548184" y="101059"/>
                    <a:pt x="546848" y="101059"/>
                  </a:cubicBezTo>
                  <a:close/>
                  <a:moveTo>
                    <a:pt x="101288" y="80882"/>
                  </a:moveTo>
                  <a:cubicBezTo>
                    <a:pt x="95681" y="80882"/>
                    <a:pt x="91141" y="85415"/>
                    <a:pt x="91141" y="91015"/>
                  </a:cubicBezTo>
                  <a:cubicBezTo>
                    <a:pt x="91141" y="96526"/>
                    <a:pt x="95681" y="101059"/>
                    <a:pt x="101288" y="101059"/>
                  </a:cubicBezTo>
                  <a:lnTo>
                    <a:pt x="121492" y="101059"/>
                  </a:lnTo>
                  <a:cubicBezTo>
                    <a:pt x="127100" y="101059"/>
                    <a:pt x="131639" y="96526"/>
                    <a:pt x="131639" y="91015"/>
                  </a:cubicBezTo>
                  <a:cubicBezTo>
                    <a:pt x="131639" y="85415"/>
                    <a:pt x="127100" y="80882"/>
                    <a:pt x="121492" y="80882"/>
                  </a:cubicBezTo>
                  <a:close/>
                  <a:moveTo>
                    <a:pt x="60791" y="70750"/>
                  </a:moveTo>
                  <a:cubicBezTo>
                    <a:pt x="55183" y="70750"/>
                    <a:pt x="50644" y="75283"/>
                    <a:pt x="50644" y="80882"/>
                  </a:cubicBezTo>
                  <a:lnTo>
                    <a:pt x="50644" y="303354"/>
                  </a:lnTo>
                  <a:cubicBezTo>
                    <a:pt x="50644" y="308953"/>
                    <a:pt x="55183" y="313486"/>
                    <a:pt x="60791" y="313486"/>
                  </a:cubicBezTo>
                  <a:cubicBezTo>
                    <a:pt x="66309" y="313486"/>
                    <a:pt x="70848" y="308953"/>
                    <a:pt x="70848" y="303354"/>
                  </a:cubicBezTo>
                  <a:lnTo>
                    <a:pt x="70848" y="80882"/>
                  </a:lnTo>
                  <a:cubicBezTo>
                    <a:pt x="70848" y="75283"/>
                    <a:pt x="66309" y="70750"/>
                    <a:pt x="60791" y="70750"/>
                  </a:cubicBezTo>
                  <a:close/>
                  <a:moveTo>
                    <a:pt x="45571" y="0"/>
                  </a:moveTo>
                  <a:lnTo>
                    <a:pt x="562068" y="0"/>
                  </a:lnTo>
                  <a:cubicBezTo>
                    <a:pt x="587168" y="0"/>
                    <a:pt x="607639" y="20354"/>
                    <a:pt x="607639" y="45507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7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50" name="PA_组合 49"/>
          <p:cNvGrpSpPr/>
          <p:nvPr>
            <p:custDataLst>
              <p:tags r:id="rId4"/>
            </p:custDataLst>
          </p:nvPr>
        </p:nvGrpSpPr>
        <p:grpSpPr>
          <a:xfrm>
            <a:off x="4025837" y="1708597"/>
            <a:ext cx="1775599" cy="1775598"/>
            <a:chOff x="4025837" y="1708597"/>
            <a:chExt cx="1775599" cy="1775598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 rot="5400000">
              <a:off x="4025838" y="1708596"/>
              <a:ext cx="1775598" cy="1775599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anchor="ctr" rIns="360000" wrap="none"/>
            <a:lstStyle/>
            <a:p>
              <a:pPr defTabSz="457200">
                <a:defRPr/>
              </a:pPr>
              <a:endParaRPr kern="0" lang="en-US" sz="3200">
                <a:solidFill>
                  <a:srgbClr val="E7E6E6">
                    <a:lumMod val="6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1" name="Oval 57"/>
            <p:cNvSpPr/>
            <p:nvPr/>
          </p:nvSpPr>
          <p:spPr>
            <a:xfrm>
              <a:off x="4240992" y="1845960"/>
              <a:ext cx="335176" cy="335176"/>
            </a:xfrm>
            <a:prstGeom prst="ellipse">
              <a:avLst/>
            </a:prstGeom>
            <a:solidFill>
              <a:srgbClr val="E7E6E6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32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48" name="pie-chart_405"/>
            <p:cNvSpPr>
              <a:spLocks noChangeAspect="1"/>
            </p:cNvSpPr>
            <p:nvPr/>
          </p:nvSpPr>
          <p:spPr bwMode="auto">
            <a:xfrm>
              <a:off x="4478963" y="2163444"/>
              <a:ext cx="869348" cy="865902"/>
            </a:xfrm>
            <a:custGeom>
              <a:gdLst>
                <a:gd fmla="*/ 256940 w 580028" name="connsiteX0"/>
                <a:gd fmla="*/ 60233 h 577729" name="connsiteY0"/>
                <a:gd fmla="*/ 258375 w 580028" name="connsiteX1"/>
                <a:gd fmla="*/ 60233 h 577729" name="connsiteY1"/>
                <a:gd fmla="*/ 258375 w 580028" name="connsiteX2"/>
                <a:gd fmla="*/ 319698 h 577729" name="connsiteY2"/>
                <a:gd fmla="*/ 518186 w 580028" name="connsiteX3"/>
                <a:gd fmla="*/ 319698 h 577729" name="connsiteY3"/>
                <a:gd fmla="*/ 258375 w 580028" name="connsiteX4"/>
                <a:gd fmla="*/ 577729 h 577729" name="connsiteY4"/>
                <a:gd fmla="*/ 0 w 580028" name="connsiteX5"/>
                <a:gd fmla="*/ 319698 h 577729" name="connsiteY5"/>
                <a:gd fmla="*/ 256940 w 580028" name="connsiteX6"/>
                <a:gd fmla="*/ 60233 h 577729" name="connsiteY6"/>
                <a:gd fmla="*/ 300014 w 580028" name="connsiteX7"/>
                <a:gd fmla="*/ 0 h 577729" name="connsiteY7"/>
                <a:gd fmla="*/ 580028 w 580028" name="connsiteX8"/>
                <a:gd fmla="*/ 279554 h 577729" name="connsiteY8"/>
                <a:gd fmla="*/ 300014 w 580028" name="connsiteX9"/>
                <a:gd fmla="*/ 279554 h 577729" name="connsiteY9"/>
                <a:gd fmla="*/ 300014 w 580028" name="connsiteX10"/>
                <a:gd fmla="*/ 0 h 57772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577729" w="580028">
                  <a:moveTo>
                    <a:pt x="256940" y="60233"/>
                  </a:moveTo>
                  <a:lnTo>
                    <a:pt x="258375" y="60233"/>
                  </a:lnTo>
                  <a:lnTo>
                    <a:pt x="258375" y="319698"/>
                  </a:lnTo>
                  <a:lnTo>
                    <a:pt x="518186" y="319698"/>
                  </a:lnTo>
                  <a:cubicBezTo>
                    <a:pt x="518186" y="461615"/>
                    <a:pt x="401917" y="577729"/>
                    <a:pt x="258375" y="577729"/>
                  </a:cubicBezTo>
                  <a:cubicBezTo>
                    <a:pt x="116269" y="577729"/>
                    <a:pt x="0" y="461615"/>
                    <a:pt x="0" y="319698"/>
                  </a:cubicBezTo>
                  <a:cubicBezTo>
                    <a:pt x="0" y="177781"/>
                    <a:pt x="114833" y="61667"/>
                    <a:pt x="256940" y="60233"/>
                  </a:cubicBezTo>
                  <a:close/>
                  <a:moveTo>
                    <a:pt x="300014" y="0"/>
                  </a:moveTo>
                  <a:cubicBezTo>
                    <a:pt x="455099" y="0"/>
                    <a:pt x="580028" y="124724"/>
                    <a:pt x="580028" y="279554"/>
                  </a:cubicBezTo>
                  <a:lnTo>
                    <a:pt x="300014" y="279554"/>
                  </a:lnTo>
                  <a:cubicBezTo>
                    <a:pt x="300014" y="279554"/>
                    <a:pt x="300014" y="0"/>
                    <a:pt x="30001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51" name="PA_组合 50"/>
          <p:cNvGrpSpPr/>
          <p:nvPr>
            <p:custDataLst>
              <p:tags r:id="rId5"/>
            </p:custDataLst>
          </p:nvPr>
        </p:nvGrpSpPr>
        <p:grpSpPr>
          <a:xfrm>
            <a:off x="6069192" y="1708594"/>
            <a:ext cx="1775599" cy="1775599"/>
            <a:chOff x="6069192" y="1708594"/>
            <a:chExt cx="1775599" cy="1775599"/>
          </a:xfrm>
        </p:grpSpPr>
        <p:sp>
          <p:nvSpPr>
            <p:cNvPr id="5" name="Freeform 1"/>
            <p:cNvSpPr>
              <a:spLocks noChangeArrowheads="1"/>
            </p:cNvSpPr>
            <p:nvPr/>
          </p:nvSpPr>
          <p:spPr bwMode="auto">
            <a:xfrm rot="10800000">
              <a:off x="6069192" y="1708594"/>
              <a:ext cx="1775599" cy="1775599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anchor="ctr" wrap="none"/>
            <a:lstStyle/>
            <a:p>
              <a:pPr defTabSz="457200">
                <a:defRPr/>
              </a:pPr>
              <a:endParaRPr kern="0" lang="en-US" sz="3200">
                <a:solidFill>
                  <a:srgbClr val="E7E6E6">
                    <a:lumMod val="6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0" name="Oval 56"/>
            <p:cNvSpPr/>
            <p:nvPr/>
          </p:nvSpPr>
          <p:spPr>
            <a:xfrm>
              <a:off x="7294458" y="1863661"/>
              <a:ext cx="335176" cy="335176"/>
            </a:xfrm>
            <a:prstGeom prst="ellipse">
              <a:avLst/>
            </a:prstGeom>
            <a:solidFill>
              <a:srgbClr val="E7E6E6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32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49" name="handshake_174507"/>
            <p:cNvSpPr>
              <a:spLocks noChangeAspect="1"/>
            </p:cNvSpPr>
            <p:nvPr/>
          </p:nvSpPr>
          <p:spPr bwMode="auto">
            <a:xfrm>
              <a:off x="6522317" y="2217918"/>
              <a:ext cx="869348" cy="756950"/>
            </a:xfrm>
            <a:custGeom>
              <a:gdLst>
                <a:gd fmla="*/ 1693 w 2782" name="T0"/>
                <a:gd fmla="*/ 54 h 2426" name="T1"/>
                <a:gd fmla="*/ 1561 w 2782" name="T2"/>
                <a:gd fmla="*/ 381 h 2426" name="T3"/>
                <a:gd fmla="*/ 1239 w 2782" name="T4"/>
                <a:gd fmla="*/ 376 h 2426" name="T5"/>
                <a:gd fmla="*/ 907 w 2782" name="T6"/>
                <a:gd fmla="*/ 54 h 2426" name="T7"/>
                <a:gd fmla="*/ 186 w 2782" name="T8"/>
                <a:gd fmla="*/ 1234 h 2426" name="T9"/>
                <a:gd fmla="*/ 516 w 2782" name="T10"/>
                <a:gd fmla="*/ 1427 h 2426" name="T11"/>
                <a:gd fmla="*/ 382 w 2782" name="T12"/>
                <a:gd fmla="*/ 1627 h 2426" name="T13"/>
                <a:gd fmla="*/ 612 w 2782" name="T14"/>
                <a:gd fmla="*/ 1856 h 2426" name="T15"/>
                <a:gd fmla="*/ 775 w 2782" name="T16"/>
                <a:gd fmla="*/ 2020 h 2426" name="T17"/>
                <a:gd fmla="*/ 972 w 2782" name="T18"/>
                <a:gd fmla="*/ 2216 h 2426" name="T19"/>
                <a:gd fmla="*/ 1234 w 2782" name="T20"/>
                <a:gd fmla="*/ 2413 h 2426" name="T21"/>
                <a:gd fmla="*/ 1562 w 2782" name="T22"/>
                <a:gd fmla="*/ 2394 h 2426" name="T23"/>
                <a:gd fmla="*/ 2217 w 2782" name="T24"/>
                <a:gd fmla="*/ 1758 h 2426" name="T25"/>
                <a:gd fmla="*/ 2386 w 2782" name="T26"/>
                <a:gd fmla="*/ 1534 h 2426" name="T27"/>
                <a:gd fmla="*/ 2414 w 2782" name="T28"/>
                <a:gd fmla="*/ 1234 h 2426" name="T29"/>
                <a:gd fmla="*/ 2741 w 2782" name="T30"/>
                <a:gd fmla="*/ 1102 h 2426" name="T31"/>
                <a:gd fmla="*/ 316 w 2782" name="T32"/>
                <a:gd fmla="*/ 1168 h 2426" name="T33"/>
                <a:gd fmla="*/ 120 w 2782" name="T34"/>
                <a:gd fmla="*/ 972 h 2426" name="T35"/>
                <a:gd fmla="*/ 1005 w 2782" name="T36"/>
                <a:gd fmla="*/ 106 h 2426" name="T37"/>
                <a:gd fmla="*/ 1169 w 2782" name="T38"/>
                <a:gd fmla="*/ 316 h 2426" name="T39"/>
                <a:gd fmla="*/ 573 w 2782" name="T40"/>
                <a:gd fmla="*/ 1501 h 2426" name="T41"/>
                <a:gd fmla="*/ 481 w 2782" name="T42"/>
                <a:gd fmla="*/ 1594 h 2426" name="T43"/>
                <a:gd fmla="*/ 749 w 2782" name="T44"/>
                <a:gd fmla="*/ 1719 h 2426" name="T45"/>
                <a:gd fmla="*/ 972 w 2782" name="T46"/>
                <a:gd fmla="*/ 2085 h 2426" name="T47"/>
                <a:gd fmla="*/ 1047 w 2782" name="T48"/>
                <a:gd fmla="*/ 2011 h 2426" name="T49"/>
                <a:gd fmla="*/ 1037 w 2782" name="T50"/>
                <a:gd fmla="*/ 2151 h 2426" name="T51"/>
                <a:gd fmla="*/ 1201 w 2782" name="T52"/>
                <a:gd fmla="*/ 2315 h 2426" name="T53"/>
                <a:gd fmla="*/ 1758 w 2782" name="T54"/>
                <a:gd fmla="*/ 1233 h 2426" name="T55"/>
                <a:gd fmla="*/ 2119 w 2782" name="T56"/>
                <a:gd fmla="*/ 1725 h 2426" name="T57"/>
                <a:gd fmla="*/ 1496 w 2782" name="T58"/>
                <a:gd fmla="*/ 1430 h 2426" name="T59"/>
                <a:gd fmla="*/ 1791 w 2782" name="T60"/>
                <a:gd fmla="*/ 2052 h 2426" name="T61"/>
                <a:gd fmla="*/ 1300 w 2782" name="T62"/>
                <a:gd fmla="*/ 1692 h 2426" name="T63"/>
                <a:gd fmla="*/ 939 w 2782" name="T64"/>
                <a:gd fmla="*/ 1790 h 2426" name="T65"/>
                <a:gd fmla="*/ 609 w 2782" name="T66"/>
                <a:gd fmla="*/ 1396 h 2426" name="T67"/>
                <a:gd fmla="*/ 1329 w 2782" name="T68"/>
                <a:gd fmla="*/ 559 h 2426" name="T69"/>
                <a:gd fmla="*/ 862 w 2782" name="T70"/>
                <a:gd fmla="*/ 1120 h 2426" name="T71"/>
                <a:gd fmla="*/ 1096 w 2782" name="T72"/>
                <a:gd fmla="*/ 1162 h 2426" name="T73"/>
                <a:gd fmla="*/ 1791 w 2782" name="T74"/>
                <a:gd fmla="*/ 939 h 2426" name="T75"/>
                <a:gd fmla="*/ 1856 w 2782" name="T76"/>
                <a:gd fmla="*/ 873 h 2426" name="T77"/>
                <a:gd fmla="*/ 1771 w 2782" name="T78"/>
                <a:gd fmla="*/ 834 h 2426" name="T79"/>
                <a:gd fmla="*/ 1068 w 2782" name="T80"/>
                <a:gd fmla="*/ 1073 h 2426" name="T81"/>
                <a:gd fmla="*/ 1672 w 2782" name="T82"/>
                <a:gd fmla="*/ 492 h 2426" name="T83"/>
                <a:gd fmla="*/ 2675 w 2782" name="T84"/>
                <a:gd fmla="*/ 1037 h 2426" name="T85"/>
                <a:gd fmla="*/ 1721 w 2782" name="T86"/>
                <a:gd fmla="*/ 410 h 2426" name="T87"/>
                <a:gd fmla="*/ 1613 w 2782" name="T88"/>
                <a:gd fmla="*/ 284 h 2426" name="T89"/>
                <a:gd fmla="*/ 1791 w 2782" name="T90"/>
                <a:gd fmla="*/ 106 h 2426" name="T91"/>
                <a:gd fmla="*/ 2689 w 2782" name="T92"/>
                <a:gd fmla="*/ 1004 h 242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426" w="2782">
                  <a:moveTo>
                    <a:pt x="2741" y="906"/>
                  </a:moveTo>
                  <a:lnTo>
                    <a:pt x="1889" y="54"/>
                  </a:lnTo>
                  <a:cubicBezTo>
                    <a:pt x="1835" y="0"/>
                    <a:pt x="1747" y="0"/>
                    <a:pt x="1693" y="54"/>
                  </a:cubicBezTo>
                  <a:lnTo>
                    <a:pt x="1562" y="185"/>
                  </a:lnTo>
                  <a:cubicBezTo>
                    <a:pt x="1535" y="212"/>
                    <a:pt x="1521" y="246"/>
                    <a:pt x="1521" y="284"/>
                  </a:cubicBezTo>
                  <a:cubicBezTo>
                    <a:pt x="1521" y="321"/>
                    <a:pt x="1535" y="355"/>
                    <a:pt x="1561" y="381"/>
                  </a:cubicBezTo>
                  <a:lnTo>
                    <a:pt x="1600" y="420"/>
                  </a:lnTo>
                  <a:cubicBezTo>
                    <a:pt x="1553" y="438"/>
                    <a:pt x="1488" y="467"/>
                    <a:pt x="1415" y="508"/>
                  </a:cubicBezTo>
                  <a:cubicBezTo>
                    <a:pt x="1339" y="450"/>
                    <a:pt x="1277" y="404"/>
                    <a:pt x="1239" y="376"/>
                  </a:cubicBezTo>
                  <a:cubicBezTo>
                    <a:pt x="1288" y="321"/>
                    <a:pt x="1286" y="238"/>
                    <a:pt x="1234" y="185"/>
                  </a:cubicBezTo>
                  <a:lnTo>
                    <a:pt x="1103" y="54"/>
                  </a:lnTo>
                  <a:cubicBezTo>
                    <a:pt x="1049" y="0"/>
                    <a:pt x="961" y="0"/>
                    <a:pt x="907" y="54"/>
                  </a:cubicBezTo>
                  <a:lnTo>
                    <a:pt x="54" y="906"/>
                  </a:lnTo>
                  <a:cubicBezTo>
                    <a:pt x="0" y="960"/>
                    <a:pt x="1" y="1048"/>
                    <a:pt x="55" y="1102"/>
                  </a:cubicBezTo>
                  <a:lnTo>
                    <a:pt x="186" y="1234"/>
                  </a:lnTo>
                  <a:cubicBezTo>
                    <a:pt x="213" y="1261"/>
                    <a:pt x="249" y="1274"/>
                    <a:pt x="284" y="1274"/>
                  </a:cubicBezTo>
                  <a:cubicBezTo>
                    <a:pt x="317" y="1274"/>
                    <a:pt x="350" y="1262"/>
                    <a:pt x="376" y="1239"/>
                  </a:cubicBezTo>
                  <a:cubicBezTo>
                    <a:pt x="407" y="1281"/>
                    <a:pt x="457" y="1349"/>
                    <a:pt x="516" y="1427"/>
                  </a:cubicBezTo>
                  <a:lnTo>
                    <a:pt x="382" y="1561"/>
                  </a:lnTo>
                  <a:cubicBezTo>
                    <a:pt x="374" y="1570"/>
                    <a:pt x="369" y="1582"/>
                    <a:pt x="369" y="1594"/>
                  </a:cubicBezTo>
                  <a:cubicBezTo>
                    <a:pt x="369" y="1606"/>
                    <a:pt x="374" y="1618"/>
                    <a:pt x="382" y="1627"/>
                  </a:cubicBezTo>
                  <a:lnTo>
                    <a:pt x="546" y="1790"/>
                  </a:lnTo>
                  <a:lnTo>
                    <a:pt x="546" y="1790"/>
                  </a:lnTo>
                  <a:lnTo>
                    <a:pt x="612" y="1856"/>
                  </a:lnTo>
                  <a:lnTo>
                    <a:pt x="612" y="1856"/>
                  </a:lnTo>
                  <a:lnTo>
                    <a:pt x="710" y="1954"/>
                  </a:lnTo>
                  <a:lnTo>
                    <a:pt x="775" y="2020"/>
                  </a:lnTo>
                  <a:lnTo>
                    <a:pt x="906" y="2151"/>
                  </a:lnTo>
                  <a:lnTo>
                    <a:pt x="906" y="2151"/>
                  </a:lnTo>
                  <a:lnTo>
                    <a:pt x="972" y="2216"/>
                  </a:lnTo>
                  <a:lnTo>
                    <a:pt x="1169" y="2413"/>
                  </a:lnTo>
                  <a:cubicBezTo>
                    <a:pt x="1178" y="2422"/>
                    <a:pt x="1189" y="2426"/>
                    <a:pt x="1201" y="2426"/>
                  </a:cubicBezTo>
                  <a:cubicBezTo>
                    <a:pt x="1213" y="2426"/>
                    <a:pt x="1225" y="2422"/>
                    <a:pt x="1234" y="2413"/>
                  </a:cubicBezTo>
                  <a:lnTo>
                    <a:pt x="1377" y="2270"/>
                  </a:lnTo>
                  <a:cubicBezTo>
                    <a:pt x="1464" y="2335"/>
                    <a:pt x="1528" y="2380"/>
                    <a:pt x="1535" y="2385"/>
                  </a:cubicBezTo>
                  <a:cubicBezTo>
                    <a:pt x="1543" y="2391"/>
                    <a:pt x="1552" y="2394"/>
                    <a:pt x="1562" y="2394"/>
                  </a:cubicBezTo>
                  <a:cubicBezTo>
                    <a:pt x="1574" y="2394"/>
                    <a:pt x="1585" y="2389"/>
                    <a:pt x="1594" y="2380"/>
                  </a:cubicBezTo>
                  <a:lnTo>
                    <a:pt x="2217" y="1758"/>
                  </a:lnTo>
                  <a:cubicBezTo>
                    <a:pt x="2217" y="1758"/>
                    <a:pt x="2217" y="1758"/>
                    <a:pt x="2217" y="1758"/>
                  </a:cubicBezTo>
                  <a:cubicBezTo>
                    <a:pt x="2217" y="1758"/>
                    <a:pt x="2217" y="1758"/>
                    <a:pt x="2217" y="1758"/>
                  </a:cubicBezTo>
                  <a:lnTo>
                    <a:pt x="2381" y="1594"/>
                  </a:lnTo>
                  <a:cubicBezTo>
                    <a:pt x="2397" y="1578"/>
                    <a:pt x="2399" y="1553"/>
                    <a:pt x="2386" y="1534"/>
                  </a:cubicBezTo>
                  <a:cubicBezTo>
                    <a:pt x="2380" y="1527"/>
                    <a:pt x="2329" y="1455"/>
                    <a:pt x="2257" y="1360"/>
                  </a:cubicBezTo>
                  <a:lnTo>
                    <a:pt x="2351" y="1171"/>
                  </a:lnTo>
                  <a:lnTo>
                    <a:pt x="2414" y="1234"/>
                  </a:lnTo>
                  <a:cubicBezTo>
                    <a:pt x="2441" y="1261"/>
                    <a:pt x="2476" y="1274"/>
                    <a:pt x="2512" y="1274"/>
                  </a:cubicBezTo>
                  <a:cubicBezTo>
                    <a:pt x="2547" y="1274"/>
                    <a:pt x="2583" y="1261"/>
                    <a:pt x="2610" y="1234"/>
                  </a:cubicBezTo>
                  <a:lnTo>
                    <a:pt x="2741" y="1102"/>
                  </a:lnTo>
                  <a:cubicBezTo>
                    <a:pt x="2767" y="1076"/>
                    <a:pt x="2782" y="1041"/>
                    <a:pt x="2782" y="1004"/>
                  </a:cubicBezTo>
                  <a:cubicBezTo>
                    <a:pt x="2782" y="967"/>
                    <a:pt x="2767" y="932"/>
                    <a:pt x="2741" y="906"/>
                  </a:cubicBezTo>
                  <a:close/>
                  <a:moveTo>
                    <a:pt x="316" y="1168"/>
                  </a:moveTo>
                  <a:cubicBezTo>
                    <a:pt x="298" y="1187"/>
                    <a:pt x="270" y="1186"/>
                    <a:pt x="251" y="1168"/>
                  </a:cubicBezTo>
                  <a:lnTo>
                    <a:pt x="120" y="1037"/>
                  </a:lnTo>
                  <a:cubicBezTo>
                    <a:pt x="102" y="1019"/>
                    <a:pt x="102" y="990"/>
                    <a:pt x="120" y="972"/>
                  </a:cubicBezTo>
                  <a:lnTo>
                    <a:pt x="972" y="119"/>
                  </a:lnTo>
                  <a:lnTo>
                    <a:pt x="972" y="119"/>
                  </a:lnTo>
                  <a:cubicBezTo>
                    <a:pt x="981" y="110"/>
                    <a:pt x="993" y="106"/>
                    <a:pt x="1005" y="106"/>
                  </a:cubicBezTo>
                  <a:cubicBezTo>
                    <a:pt x="1016" y="106"/>
                    <a:pt x="1028" y="110"/>
                    <a:pt x="1037" y="120"/>
                  </a:cubicBezTo>
                  <a:lnTo>
                    <a:pt x="1169" y="251"/>
                  </a:lnTo>
                  <a:cubicBezTo>
                    <a:pt x="1187" y="269"/>
                    <a:pt x="1187" y="298"/>
                    <a:pt x="1169" y="316"/>
                  </a:cubicBezTo>
                  <a:lnTo>
                    <a:pt x="316" y="1168"/>
                  </a:lnTo>
                  <a:close/>
                  <a:moveTo>
                    <a:pt x="481" y="1594"/>
                  </a:moveTo>
                  <a:lnTo>
                    <a:pt x="573" y="1501"/>
                  </a:lnTo>
                  <a:cubicBezTo>
                    <a:pt x="611" y="1549"/>
                    <a:pt x="650" y="1599"/>
                    <a:pt x="689" y="1647"/>
                  </a:cubicBezTo>
                  <a:lnTo>
                    <a:pt x="612" y="1725"/>
                  </a:lnTo>
                  <a:lnTo>
                    <a:pt x="481" y="1594"/>
                  </a:lnTo>
                  <a:close/>
                  <a:moveTo>
                    <a:pt x="775" y="1889"/>
                  </a:moveTo>
                  <a:lnTo>
                    <a:pt x="677" y="1790"/>
                  </a:lnTo>
                  <a:lnTo>
                    <a:pt x="749" y="1719"/>
                  </a:lnTo>
                  <a:cubicBezTo>
                    <a:pt x="781" y="1756"/>
                    <a:pt x="812" y="1791"/>
                    <a:pt x="842" y="1823"/>
                  </a:cubicBezTo>
                  <a:lnTo>
                    <a:pt x="775" y="1889"/>
                  </a:lnTo>
                  <a:close/>
                  <a:moveTo>
                    <a:pt x="972" y="2085"/>
                  </a:moveTo>
                  <a:lnTo>
                    <a:pt x="841" y="1954"/>
                  </a:lnTo>
                  <a:lnTo>
                    <a:pt x="907" y="1888"/>
                  </a:lnTo>
                  <a:cubicBezTo>
                    <a:pt x="948" y="1926"/>
                    <a:pt x="996" y="1968"/>
                    <a:pt x="1047" y="2011"/>
                  </a:cubicBezTo>
                  <a:lnTo>
                    <a:pt x="972" y="2085"/>
                  </a:lnTo>
                  <a:close/>
                  <a:moveTo>
                    <a:pt x="1201" y="2315"/>
                  </a:moveTo>
                  <a:lnTo>
                    <a:pt x="1037" y="2151"/>
                  </a:lnTo>
                  <a:lnTo>
                    <a:pt x="1119" y="2070"/>
                  </a:lnTo>
                  <a:cubicBezTo>
                    <a:pt x="1181" y="2120"/>
                    <a:pt x="1244" y="2169"/>
                    <a:pt x="1303" y="2213"/>
                  </a:cubicBezTo>
                  <a:lnTo>
                    <a:pt x="1201" y="2315"/>
                  </a:lnTo>
                  <a:close/>
                  <a:moveTo>
                    <a:pt x="2287" y="1556"/>
                  </a:moveTo>
                  <a:lnTo>
                    <a:pt x="2184" y="1659"/>
                  </a:lnTo>
                  <a:lnTo>
                    <a:pt x="1758" y="1233"/>
                  </a:lnTo>
                  <a:cubicBezTo>
                    <a:pt x="1740" y="1215"/>
                    <a:pt x="1711" y="1215"/>
                    <a:pt x="1693" y="1233"/>
                  </a:cubicBezTo>
                  <a:cubicBezTo>
                    <a:pt x="1675" y="1252"/>
                    <a:pt x="1675" y="1281"/>
                    <a:pt x="1693" y="1299"/>
                  </a:cubicBezTo>
                  <a:lnTo>
                    <a:pt x="2119" y="1725"/>
                  </a:lnTo>
                  <a:lnTo>
                    <a:pt x="1987" y="1856"/>
                  </a:lnTo>
                  <a:lnTo>
                    <a:pt x="1562" y="1430"/>
                  </a:lnTo>
                  <a:cubicBezTo>
                    <a:pt x="1544" y="1412"/>
                    <a:pt x="1514" y="1412"/>
                    <a:pt x="1496" y="1430"/>
                  </a:cubicBezTo>
                  <a:cubicBezTo>
                    <a:pt x="1478" y="1448"/>
                    <a:pt x="1478" y="1477"/>
                    <a:pt x="1496" y="1496"/>
                  </a:cubicBezTo>
                  <a:lnTo>
                    <a:pt x="1922" y="1921"/>
                  </a:lnTo>
                  <a:lnTo>
                    <a:pt x="1791" y="2052"/>
                  </a:lnTo>
                  <a:lnTo>
                    <a:pt x="1365" y="1627"/>
                  </a:lnTo>
                  <a:cubicBezTo>
                    <a:pt x="1347" y="1608"/>
                    <a:pt x="1318" y="1608"/>
                    <a:pt x="1300" y="1627"/>
                  </a:cubicBezTo>
                  <a:cubicBezTo>
                    <a:pt x="1281" y="1645"/>
                    <a:pt x="1281" y="1674"/>
                    <a:pt x="1300" y="1692"/>
                  </a:cubicBezTo>
                  <a:lnTo>
                    <a:pt x="1725" y="2118"/>
                  </a:lnTo>
                  <a:lnTo>
                    <a:pt x="1557" y="2287"/>
                  </a:lnTo>
                  <a:cubicBezTo>
                    <a:pt x="1450" y="2209"/>
                    <a:pt x="1101" y="1952"/>
                    <a:pt x="939" y="1790"/>
                  </a:cubicBezTo>
                  <a:cubicBezTo>
                    <a:pt x="847" y="1698"/>
                    <a:pt x="723" y="1544"/>
                    <a:pt x="620" y="1410"/>
                  </a:cubicBezTo>
                  <a:cubicBezTo>
                    <a:pt x="618" y="1405"/>
                    <a:pt x="615" y="1401"/>
                    <a:pt x="612" y="1397"/>
                  </a:cubicBezTo>
                  <a:cubicBezTo>
                    <a:pt x="611" y="1397"/>
                    <a:pt x="610" y="1396"/>
                    <a:pt x="609" y="1396"/>
                  </a:cubicBezTo>
                  <a:cubicBezTo>
                    <a:pt x="536" y="1301"/>
                    <a:pt x="475" y="1216"/>
                    <a:pt x="443" y="1173"/>
                  </a:cubicBezTo>
                  <a:lnTo>
                    <a:pt x="1173" y="443"/>
                  </a:lnTo>
                  <a:cubicBezTo>
                    <a:pt x="1205" y="466"/>
                    <a:pt x="1260" y="507"/>
                    <a:pt x="1329" y="559"/>
                  </a:cubicBezTo>
                  <a:cubicBezTo>
                    <a:pt x="1256" y="606"/>
                    <a:pt x="1179" y="665"/>
                    <a:pt x="1107" y="737"/>
                  </a:cubicBezTo>
                  <a:cubicBezTo>
                    <a:pt x="996" y="848"/>
                    <a:pt x="923" y="929"/>
                    <a:pt x="883" y="985"/>
                  </a:cubicBezTo>
                  <a:cubicBezTo>
                    <a:pt x="864" y="1012"/>
                    <a:pt x="818" y="1076"/>
                    <a:pt x="862" y="1120"/>
                  </a:cubicBezTo>
                  <a:cubicBezTo>
                    <a:pt x="872" y="1130"/>
                    <a:pt x="891" y="1149"/>
                    <a:pt x="1071" y="1166"/>
                  </a:cubicBezTo>
                  <a:cubicBezTo>
                    <a:pt x="1073" y="1166"/>
                    <a:pt x="1074" y="1166"/>
                    <a:pt x="1076" y="1166"/>
                  </a:cubicBezTo>
                  <a:cubicBezTo>
                    <a:pt x="1083" y="1166"/>
                    <a:pt x="1089" y="1165"/>
                    <a:pt x="1096" y="1162"/>
                  </a:cubicBezTo>
                  <a:cubicBezTo>
                    <a:pt x="1192" y="1117"/>
                    <a:pt x="1370" y="1048"/>
                    <a:pt x="1437" y="1055"/>
                  </a:cubicBezTo>
                  <a:cubicBezTo>
                    <a:pt x="1543" y="1067"/>
                    <a:pt x="1701" y="979"/>
                    <a:pt x="1786" y="931"/>
                  </a:cubicBezTo>
                  <a:cubicBezTo>
                    <a:pt x="1788" y="934"/>
                    <a:pt x="1789" y="936"/>
                    <a:pt x="1791" y="939"/>
                  </a:cubicBezTo>
                  <a:cubicBezTo>
                    <a:pt x="1953" y="1101"/>
                    <a:pt x="2210" y="1449"/>
                    <a:pt x="2287" y="1556"/>
                  </a:cubicBezTo>
                  <a:close/>
                  <a:moveTo>
                    <a:pt x="2195" y="1277"/>
                  </a:moveTo>
                  <a:cubicBezTo>
                    <a:pt x="2088" y="1137"/>
                    <a:pt x="1957" y="973"/>
                    <a:pt x="1856" y="873"/>
                  </a:cubicBezTo>
                  <a:cubicBezTo>
                    <a:pt x="1851" y="867"/>
                    <a:pt x="1844" y="864"/>
                    <a:pt x="1836" y="862"/>
                  </a:cubicBezTo>
                  <a:cubicBezTo>
                    <a:pt x="1835" y="859"/>
                    <a:pt x="1835" y="856"/>
                    <a:pt x="1833" y="853"/>
                  </a:cubicBezTo>
                  <a:cubicBezTo>
                    <a:pt x="1821" y="830"/>
                    <a:pt x="1793" y="822"/>
                    <a:pt x="1771" y="834"/>
                  </a:cubicBezTo>
                  <a:cubicBezTo>
                    <a:pt x="1763" y="838"/>
                    <a:pt x="1753" y="843"/>
                    <a:pt x="1742" y="850"/>
                  </a:cubicBezTo>
                  <a:cubicBezTo>
                    <a:pt x="1677" y="887"/>
                    <a:pt x="1525" y="972"/>
                    <a:pt x="1448" y="963"/>
                  </a:cubicBezTo>
                  <a:cubicBezTo>
                    <a:pt x="1342" y="951"/>
                    <a:pt x="1125" y="1046"/>
                    <a:pt x="1068" y="1073"/>
                  </a:cubicBezTo>
                  <a:cubicBezTo>
                    <a:pt x="1024" y="1068"/>
                    <a:pt x="976" y="1062"/>
                    <a:pt x="946" y="1056"/>
                  </a:cubicBezTo>
                  <a:cubicBezTo>
                    <a:pt x="966" y="1024"/>
                    <a:pt x="1021" y="954"/>
                    <a:pt x="1172" y="802"/>
                  </a:cubicBezTo>
                  <a:cubicBezTo>
                    <a:pt x="1360" y="614"/>
                    <a:pt x="1595" y="520"/>
                    <a:pt x="1672" y="492"/>
                  </a:cubicBezTo>
                  <a:lnTo>
                    <a:pt x="2282" y="1102"/>
                  </a:lnTo>
                  <a:lnTo>
                    <a:pt x="2195" y="1277"/>
                  </a:lnTo>
                  <a:close/>
                  <a:moveTo>
                    <a:pt x="2675" y="1037"/>
                  </a:moveTo>
                  <a:lnTo>
                    <a:pt x="2544" y="1168"/>
                  </a:lnTo>
                  <a:cubicBezTo>
                    <a:pt x="2526" y="1186"/>
                    <a:pt x="2497" y="1186"/>
                    <a:pt x="2479" y="1168"/>
                  </a:cubicBezTo>
                  <a:lnTo>
                    <a:pt x="1721" y="410"/>
                  </a:lnTo>
                  <a:cubicBezTo>
                    <a:pt x="1720" y="409"/>
                    <a:pt x="1719" y="408"/>
                    <a:pt x="1718" y="407"/>
                  </a:cubicBezTo>
                  <a:lnTo>
                    <a:pt x="1627" y="316"/>
                  </a:lnTo>
                  <a:cubicBezTo>
                    <a:pt x="1618" y="307"/>
                    <a:pt x="1613" y="296"/>
                    <a:pt x="1613" y="284"/>
                  </a:cubicBezTo>
                  <a:cubicBezTo>
                    <a:pt x="1613" y="271"/>
                    <a:pt x="1618" y="260"/>
                    <a:pt x="1627" y="251"/>
                  </a:cubicBezTo>
                  <a:lnTo>
                    <a:pt x="1758" y="120"/>
                  </a:lnTo>
                  <a:cubicBezTo>
                    <a:pt x="1767" y="111"/>
                    <a:pt x="1779" y="106"/>
                    <a:pt x="1791" y="106"/>
                  </a:cubicBezTo>
                  <a:cubicBezTo>
                    <a:pt x="1803" y="106"/>
                    <a:pt x="1814" y="111"/>
                    <a:pt x="1823" y="119"/>
                  </a:cubicBezTo>
                  <a:lnTo>
                    <a:pt x="2676" y="972"/>
                  </a:lnTo>
                  <a:cubicBezTo>
                    <a:pt x="2684" y="980"/>
                    <a:pt x="2689" y="992"/>
                    <a:pt x="2689" y="1004"/>
                  </a:cubicBezTo>
                  <a:cubicBezTo>
                    <a:pt x="2689" y="1016"/>
                    <a:pt x="2684" y="1028"/>
                    <a:pt x="2675" y="10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</p:spTree>
    <p:extLst>
      <p:ext uri="{BB962C8B-B14F-4D97-AF65-F5344CB8AC3E}">
        <p14:creationId val="346005290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5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9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3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7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3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8383E909-38DA-4A17-A60D-46C1652A4D4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8940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/>
                <a:t>02</a:t>
              </a:r>
            </a:p>
          </p:txBody>
        </p:sp>
      </p:grp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6314491" y="793280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/>
              <a:t>课题研究方法</a:t>
            </a:r>
          </a:p>
        </p:txBody>
      </p:sp>
      <p:sp>
        <p:nvSpPr>
          <p:cNvPr id="16" name="PA_椭圆 15"/>
          <p:cNvSpPr/>
          <p:nvPr>
            <p:custDataLst>
              <p:tags r:id="rId5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PA_椭圆 16"/>
          <p:cNvSpPr/>
          <p:nvPr>
            <p:custDataLst>
              <p:tags r:id="rId6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PA_椭圆 17"/>
          <p:cNvSpPr/>
          <p:nvPr>
            <p:custDataLst>
              <p:tags r:id="rId7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PA_文本框 20"/>
          <p:cNvSpPr txBox="1"/>
          <p:nvPr>
            <p:custDataLst>
              <p:tags r:id="rId9"/>
            </p:custDataLst>
          </p:nvPr>
        </p:nvSpPr>
        <p:spPr>
          <a:xfrm>
            <a:off x="5850961" y="2103517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5" name="PA_文本框 24"/>
          <p:cNvSpPr txBox="1"/>
          <p:nvPr>
            <p:custDataLst>
              <p:tags r:id="rId10"/>
            </p:custDataLst>
          </p:nvPr>
        </p:nvSpPr>
        <p:spPr>
          <a:xfrm>
            <a:off x="5850961" y="3150606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6" name="PA_文本框 25"/>
          <p:cNvSpPr txBox="1"/>
          <p:nvPr>
            <p:custDataLst>
              <p:tags r:id="rId11"/>
            </p:custDataLst>
          </p:nvPr>
        </p:nvSpPr>
        <p:spPr>
          <a:xfrm>
            <a:off x="5850961" y="4197695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7" name="PA_文本框 26"/>
          <p:cNvSpPr txBox="1"/>
          <p:nvPr>
            <p:custDataLst>
              <p:tags r:id="rId12"/>
            </p:custDataLst>
          </p:nvPr>
        </p:nvSpPr>
        <p:spPr>
          <a:xfrm>
            <a:off x="5850961" y="5244783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</p:spTree>
    <p:extLst>
      <p:ext uri="{BB962C8B-B14F-4D97-AF65-F5344CB8AC3E}">
        <p14:creationId val="142311301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2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6"/>
      <p:bldP grpId="0" spid="17"/>
      <p:bldP grpId="0" spid="18"/>
      <p:bldP grpId="0" spid="19"/>
      <p:bldP grpId="0" spid="21"/>
      <p:bldP grpId="0" spid="25"/>
      <p:bldP grpId="0" spid="26"/>
      <p:bldP grpId="0" spid="2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PA_组合 22"/>
          <p:cNvGrpSpPr/>
          <p:nvPr>
            <p:custDataLst>
              <p:tags r:id="rId2"/>
            </p:custDataLst>
          </p:nvPr>
        </p:nvGrpSpPr>
        <p:grpSpPr>
          <a:xfrm>
            <a:off x="6538922" y="3916691"/>
            <a:ext cx="817468" cy="817468"/>
            <a:chOff x="6656905" y="4039660"/>
            <a:chExt cx="817468" cy="817468"/>
          </a:xfrm>
        </p:grpSpPr>
        <p:sp>
          <p:nvSpPr>
            <p:cNvPr id="4" name="Oval 24"/>
            <p:cNvSpPr/>
            <p:nvPr/>
          </p:nvSpPr>
          <p:spPr>
            <a:xfrm>
              <a:off x="6656905" y="4039660"/>
              <a:ext cx="817468" cy="81746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noFill/>
              <a:prstDash val="solid"/>
              <a:miter lim="800000"/>
            </a:ln>
            <a:effectLst/>
          </p:spPr>
          <p:txBody>
            <a:bodyPr anchor="ctr" bIns="91440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6855774" y="4244079"/>
              <a:ext cx="408629" cy="408629"/>
            </a:xfrm>
            <a:custGeom>
              <a:gdLst>
                <a:gd fmla="*/ 118 w 236" name="T0"/>
                <a:gd fmla="*/ 142 h 236" name="T1"/>
                <a:gd fmla="*/ 142 w 236" name="T2"/>
                <a:gd fmla="*/ 118 h 236" name="T3"/>
                <a:gd fmla="*/ 137 w 236" name="T4"/>
                <a:gd fmla="*/ 105 h 236" name="T5"/>
                <a:gd fmla="*/ 118 w 236" name="T6"/>
                <a:gd fmla="*/ 95 h 236" name="T7"/>
                <a:gd fmla="*/ 99 w 236" name="T8"/>
                <a:gd fmla="*/ 105 h 236" name="T9"/>
                <a:gd fmla="*/ 94 w 236" name="T10"/>
                <a:gd fmla="*/ 118 h 236" name="T11"/>
                <a:gd fmla="*/ 118 w 236" name="T12"/>
                <a:gd fmla="*/ 142 h 236" name="T13"/>
                <a:gd fmla="*/ 170 w 236" name="T14"/>
                <a:gd fmla="*/ 89 h 236" name="T15"/>
                <a:gd fmla="*/ 170 w 236" name="T16"/>
                <a:gd fmla="*/ 70 h 236" name="T17"/>
                <a:gd fmla="*/ 170 w 236" name="T18"/>
                <a:gd fmla="*/ 67 h 236" name="T19"/>
                <a:gd fmla="*/ 167 w 236" name="T20"/>
                <a:gd fmla="*/ 67 h 236" name="T21"/>
                <a:gd fmla="*/ 147 w 236" name="T22"/>
                <a:gd fmla="*/ 67 h 236" name="T23"/>
                <a:gd fmla="*/ 147 w 236" name="T24"/>
                <a:gd fmla="*/ 90 h 236" name="T25"/>
                <a:gd fmla="*/ 170 w 236" name="T26"/>
                <a:gd fmla="*/ 89 h 236" name="T27"/>
                <a:gd fmla="*/ 118 w 236" name="T28"/>
                <a:gd fmla="*/ 0 h 236" name="T29"/>
                <a:gd fmla="*/ 0 w 236" name="T30"/>
                <a:gd fmla="*/ 118 h 236" name="T31"/>
                <a:gd fmla="*/ 118 w 236" name="T32"/>
                <a:gd fmla="*/ 236 h 236" name="T33"/>
                <a:gd fmla="*/ 236 w 236" name="T34"/>
                <a:gd fmla="*/ 118 h 236" name="T35"/>
                <a:gd fmla="*/ 118 w 236" name="T36"/>
                <a:gd fmla="*/ 0 h 236" name="T37"/>
                <a:gd fmla="*/ 185 w 236" name="T38"/>
                <a:gd fmla="*/ 105 h 236" name="T39"/>
                <a:gd fmla="*/ 185 w 236" name="T40"/>
                <a:gd fmla="*/ 160 h 236" name="T41"/>
                <a:gd fmla="*/ 159 w 236" name="T42"/>
                <a:gd fmla="*/ 186 h 236" name="T43"/>
                <a:gd fmla="*/ 77 w 236" name="T44"/>
                <a:gd fmla="*/ 186 h 236" name="T45"/>
                <a:gd fmla="*/ 51 w 236" name="T46"/>
                <a:gd fmla="*/ 160 h 236" name="T47"/>
                <a:gd fmla="*/ 51 w 236" name="T48"/>
                <a:gd fmla="*/ 105 h 236" name="T49"/>
                <a:gd fmla="*/ 51 w 236" name="T50"/>
                <a:gd fmla="*/ 77 h 236" name="T51"/>
                <a:gd fmla="*/ 77 w 236" name="T52"/>
                <a:gd fmla="*/ 51 h 236" name="T53"/>
                <a:gd fmla="*/ 159 w 236" name="T54"/>
                <a:gd fmla="*/ 51 h 236" name="T55"/>
                <a:gd fmla="*/ 185 w 236" name="T56"/>
                <a:gd fmla="*/ 77 h 236" name="T57"/>
                <a:gd fmla="*/ 185 w 236" name="T58"/>
                <a:gd fmla="*/ 105 h 236" name="T59"/>
                <a:gd fmla="*/ 155 w 236" name="T60"/>
                <a:gd fmla="*/ 118 h 236" name="T61"/>
                <a:gd fmla="*/ 118 w 236" name="T62"/>
                <a:gd fmla="*/ 155 h 236" name="T63"/>
                <a:gd fmla="*/ 81 w 236" name="T64"/>
                <a:gd fmla="*/ 118 h 236" name="T65"/>
                <a:gd fmla="*/ 84 w 236" name="T66"/>
                <a:gd fmla="*/ 105 h 236" name="T67"/>
                <a:gd fmla="*/ 64 w 236" name="T68"/>
                <a:gd fmla="*/ 105 h 236" name="T69"/>
                <a:gd fmla="*/ 64 w 236" name="T70"/>
                <a:gd fmla="*/ 160 h 236" name="T71"/>
                <a:gd fmla="*/ 77 w 236" name="T72"/>
                <a:gd fmla="*/ 172 h 236" name="T73"/>
                <a:gd fmla="*/ 159 w 236" name="T74"/>
                <a:gd fmla="*/ 172 h 236" name="T75"/>
                <a:gd fmla="*/ 172 w 236" name="T76"/>
                <a:gd fmla="*/ 160 h 236" name="T77"/>
                <a:gd fmla="*/ 172 w 236" name="T78"/>
                <a:gd fmla="*/ 105 h 236" name="T79"/>
                <a:gd fmla="*/ 152 w 236" name="T80"/>
                <a:gd fmla="*/ 105 h 236" name="T81"/>
                <a:gd fmla="*/ 155 w 236" name="T82"/>
                <a:gd fmla="*/ 118 h 23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36" w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3599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</p:grpSp>
      <p:grpSp>
        <p:nvGrpSpPr>
          <p:cNvPr id="24" name="PA_组合 23"/>
          <p:cNvGrpSpPr/>
          <p:nvPr>
            <p:custDataLst>
              <p:tags r:id="rId3"/>
            </p:custDataLst>
          </p:nvPr>
        </p:nvGrpSpPr>
        <p:grpSpPr>
          <a:xfrm>
            <a:off x="6538922" y="2524896"/>
            <a:ext cx="817468" cy="817468"/>
            <a:chOff x="6656905" y="2780928"/>
            <a:chExt cx="817468" cy="817468"/>
          </a:xfrm>
        </p:grpSpPr>
        <p:sp>
          <p:nvSpPr>
            <p:cNvPr id="6" name="Oval 23"/>
            <p:cNvSpPr/>
            <p:nvPr/>
          </p:nvSpPr>
          <p:spPr>
            <a:xfrm>
              <a:off x="6656905" y="2780928"/>
              <a:ext cx="817468" cy="81746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7" name="Freeform 65"/>
            <p:cNvSpPr>
              <a:spLocks noEditPoints="1"/>
            </p:cNvSpPr>
            <p:nvPr/>
          </p:nvSpPr>
          <p:spPr bwMode="auto">
            <a:xfrm>
              <a:off x="6861324" y="2985347"/>
              <a:ext cx="408629" cy="408629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3599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</p:grpSp>
      <p:grpSp>
        <p:nvGrpSpPr>
          <p:cNvPr id="22" name="PA_组合 21"/>
          <p:cNvGrpSpPr/>
          <p:nvPr>
            <p:custDataLst>
              <p:tags r:id="rId4"/>
            </p:custDataLst>
          </p:nvPr>
        </p:nvGrpSpPr>
        <p:grpSpPr>
          <a:xfrm>
            <a:off x="6543411" y="5308486"/>
            <a:ext cx="817468" cy="817468"/>
            <a:chOff x="6661394" y="5219816"/>
            <a:chExt cx="817468" cy="817468"/>
          </a:xfrm>
        </p:grpSpPr>
        <p:sp>
          <p:nvSpPr>
            <p:cNvPr id="8" name="Oval 25"/>
            <p:cNvSpPr/>
            <p:nvPr/>
          </p:nvSpPr>
          <p:spPr>
            <a:xfrm>
              <a:off x="6661394" y="5219816"/>
              <a:ext cx="817468" cy="81746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" name="Freeform 87"/>
            <p:cNvSpPr>
              <a:spLocks noEditPoints="1"/>
            </p:cNvSpPr>
            <p:nvPr/>
          </p:nvSpPr>
          <p:spPr bwMode="auto">
            <a:xfrm>
              <a:off x="6865813" y="5429230"/>
              <a:ext cx="408629" cy="408629"/>
            </a:xfrm>
            <a:custGeom>
              <a:gdLst>
                <a:gd fmla="*/ 119 w 236" name="T0"/>
                <a:gd fmla="*/ 123 h 236" name="T1"/>
                <a:gd fmla="*/ 111 w 236" name="T2"/>
                <a:gd fmla="*/ 131 h 236" name="T3"/>
                <a:gd fmla="*/ 115 w 236" name="T4"/>
                <a:gd fmla="*/ 138 h 236" name="T5"/>
                <a:gd fmla="*/ 115 w 236" name="T6"/>
                <a:gd fmla="*/ 150 h 236" name="T7"/>
                <a:gd fmla="*/ 118 w 236" name="T8"/>
                <a:gd fmla="*/ 154 h 236" name="T9"/>
                <a:gd fmla="*/ 119 w 236" name="T10"/>
                <a:gd fmla="*/ 154 h 236" name="T11"/>
                <a:gd fmla="*/ 122 w 236" name="T12"/>
                <a:gd fmla="*/ 150 h 236" name="T13"/>
                <a:gd fmla="*/ 122 w 236" name="T14"/>
                <a:gd fmla="*/ 138 h 236" name="T15"/>
                <a:gd fmla="*/ 126 w 236" name="T16"/>
                <a:gd fmla="*/ 131 h 236" name="T17"/>
                <a:gd fmla="*/ 119 w 236" name="T18"/>
                <a:gd fmla="*/ 123 h 236" name="T19"/>
                <a:gd fmla="*/ 119 w 236" name="T20"/>
                <a:gd fmla="*/ 66 h 236" name="T21"/>
                <a:gd fmla="*/ 100 w 236" name="T22"/>
                <a:gd fmla="*/ 84 h 236" name="T23"/>
                <a:gd fmla="*/ 100 w 236" name="T24"/>
                <a:gd fmla="*/ 102 h 236" name="T25"/>
                <a:gd fmla="*/ 137 w 236" name="T26"/>
                <a:gd fmla="*/ 102 h 236" name="T27"/>
                <a:gd fmla="*/ 137 w 236" name="T28"/>
                <a:gd fmla="*/ 84 h 236" name="T29"/>
                <a:gd fmla="*/ 119 w 236" name="T30"/>
                <a:gd fmla="*/ 66 h 236" name="T31"/>
                <a:gd fmla="*/ 118 w 236" name="T32"/>
                <a:gd fmla="*/ 0 h 236" name="T33"/>
                <a:gd fmla="*/ 0 w 236" name="T34"/>
                <a:gd fmla="*/ 118 h 236" name="T35"/>
                <a:gd fmla="*/ 118 w 236" name="T36"/>
                <a:gd fmla="*/ 236 h 236" name="T37"/>
                <a:gd fmla="*/ 236 w 236" name="T38"/>
                <a:gd fmla="*/ 118 h 236" name="T39"/>
                <a:gd fmla="*/ 118 w 236" name="T40"/>
                <a:gd fmla="*/ 0 h 236" name="T41"/>
                <a:gd fmla="*/ 164 w 236" name="T42"/>
                <a:gd fmla="*/ 161 h 236" name="T43"/>
                <a:gd fmla="*/ 149 w 236" name="T44"/>
                <a:gd fmla="*/ 176 h 236" name="T45"/>
                <a:gd fmla="*/ 88 w 236" name="T46"/>
                <a:gd fmla="*/ 176 h 236" name="T47"/>
                <a:gd fmla="*/ 73 w 236" name="T48"/>
                <a:gd fmla="*/ 161 h 236" name="T49"/>
                <a:gd fmla="*/ 73 w 236" name="T50"/>
                <a:gd fmla="*/ 105 h 236" name="T51"/>
                <a:gd fmla="*/ 76 w 236" name="T52"/>
                <a:gd fmla="*/ 102 h 236" name="T53"/>
                <a:gd fmla="*/ 86 w 236" name="T54"/>
                <a:gd fmla="*/ 102 h 236" name="T55"/>
                <a:gd fmla="*/ 86 w 236" name="T56"/>
                <a:gd fmla="*/ 84 h 236" name="T57"/>
                <a:gd fmla="*/ 118 w 236" name="T58"/>
                <a:gd fmla="*/ 51 h 236" name="T59"/>
                <a:gd fmla="*/ 119 w 236" name="T60"/>
                <a:gd fmla="*/ 51 h 236" name="T61"/>
                <a:gd fmla="*/ 152 w 236" name="T62"/>
                <a:gd fmla="*/ 84 h 236" name="T63"/>
                <a:gd fmla="*/ 152 w 236" name="T64"/>
                <a:gd fmla="*/ 102 h 236" name="T65"/>
                <a:gd fmla="*/ 161 w 236" name="T66"/>
                <a:gd fmla="*/ 102 h 236" name="T67"/>
                <a:gd fmla="*/ 164 w 236" name="T68"/>
                <a:gd fmla="*/ 105 h 236" name="T69"/>
                <a:gd fmla="*/ 164 w 236" name="T70"/>
                <a:gd fmla="*/ 161 h 23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36" w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3599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</p:grpSp>
      <p:grpSp>
        <p:nvGrpSpPr>
          <p:cNvPr id="25" name="PA_组合 24"/>
          <p:cNvGrpSpPr/>
          <p:nvPr>
            <p:custDataLst>
              <p:tags r:id="rId5"/>
            </p:custDataLst>
          </p:nvPr>
        </p:nvGrpSpPr>
        <p:grpSpPr>
          <a:xfrm>
            <a:off x="7475837" y="2471964"/>
            <a:ext cx="4363838" cy="1107995"/>
            <a:chOff x="7475837" y="2727996"/>
            <a:chExt cx="4363838" cy="1107995"/>
          </a:xfrm>
        </p:grpSpPr>
        <p:sp>
          <p:nvSpPr>
            <p:cNvPr id="14" name="矩形 13"/>
            <p:cNvSpPr/>
            <p:nvPr/>
          </p:nvSpPr>
          <p:spPr>
            <a:xfrm>
              <a:off x="7475836" y="3143494"/>
              <a:ext cx="4363838" cy="68580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475836" y="2727996"/>
              <a:ext cx="436383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输入你的小标题</a:t>
              </a:r>
            </a:p>
          </p:txBody>
        </p:sp>
      </p:grpSp>
      <p:grpSp>
        <p:nvGrpSpPr>
          <p:cNvPr id="26" name="PA_组合 25"/>
          <p:cNvGrpSpPr/>
          <p:nvPr>
            <p:custDataLst>
              <p:tags r:id="rId6"/>
            </p:custDataLst>
          </p:nvPr>
        </p:nvGrpSpPr>
        <p:grpSpPr>
          <a:xfrm>
            <a:off x="7475837" y="3824326"/>
            <a:ext cx="4363838" cy="1107995"/>
            <a:chOff x="7475837" y="2727996"/>
            <a:chExt cx="4363838" cy="1107995"/>
          </a:xfrm>
        </p:grpSpPr>
        <p:sp>
          <p:nvSpPr>
            <p:cNvPr id="27" name="矩形 26"/>
            <p:cNvSpPr/>
            <p:nvPr/>
          </p:nvSpPr>
          <p:spPr>
            <a:xfrm>
              <a:off x="7475836" y="3143494"/>
              <a:ext cx="4363838" cy="68580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475836" y="2727996"/>
              <a:ext cx="436383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输入你的小标题</a:t>
              </a:r>
            </a:p>
          </p:txBody>
        </p:sp>
      </p:grpSp>
      <p:grpSp>
        <p:nvGrpSpPr>
          <p:cNvPr id="29" name="PA_组合 28"/>
          <p:cNvGrpSpPr/>
          <p:nvPr>
            <p:custDataLst>
              <p:tags r:id="rId7"/>
            </p:custDataLst>
          </p:nvPr>
        </p:nvGrpSpPr>
        <p:grpSpPr>
          <a:xfrm>
            <a:off x="7475837" y="5176687"/>
            <a:ext cx="4363838" cy="1107995"/>
            <a:chOff x="7475837" y="2727996"/>
            <a:chExt cx="4363838" cy="1107995"/>
          </a:xfrm>
        </p:grpSpPr>
        <p:sp>
          <p:nvSpPr>
            <p:cNvPr id="30" name="矩形 29"/>
            <p:cNvSpPr/>
            <p:nvPr/>
          </p:nvSpPr>
          <p:spPr>
            <a:xfrm>
              <a:off x="7475836" y="3143493"/>
              <a:ext cx="4363838" cy="68580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475836" y="2727997"/>
              <a:ext cx="436383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输入你的小标题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13408" y="897854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/>
              <a:t>在此输入你的标题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952144" y="1481328"/>
            <a:ext cx="4221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0" y="0"/>
            <a:ext cx="5892060" cy="6858000"/>
            <a:chExt cx="589206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22404"/>
            <a:stretch>
              <a:fillRect/>
            </a:stretch>
          </p:blipFill>
          <p:spPr>
            <a:xfrm>
              <a:off x="0" y="0"/>
              <a:ext cx="5892060" cy="6858000"/>
            </a:xfrm>
            <a:custGeom>
              <a:gdLst>
                <a:gd fmla="*/ 0 w 5892060" name="connsiteX0"/>
                <a:gd fmla="*/ 0 h 6858000" name="connsiteY0"/>
                <a:gd fmla="*/ 5892060 w 5892060" name="connsiteX1"/>
                <a:gd fmla="*/ 0 h 6858000" name="connsiteY1"/>
                <a:gd fmla="*/ 5892060 w 5892060" name="connsiteX2"/>
                <a:gd fmla="*/ 6858000 h 6858000" name="connsiteY2"/>
                <a:gd fmla="*/ 0 w 5892060" name="connsiteX3"/>
                <a:gd fmla="*/ 6858000 h 6858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858000" w="5892060">
                  <a:moveTo>
                    <a:pt x="0" y="0"/>
                  </a:moveTo>
                  <a:lnTo>
                    <a:pt x="5892060" y="0"/>
                  </a:lnTo>
                  <a:lnTo>
                    <a:pt x="589206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5892060" cy="6858000"/>
            </a:xfrm>
            <a:prstGeom prst="rect">
              <a:avLst/>
            </a:prstGeom>
            <a:solidFill>
              <a:schemeClr val="tx1">
                <a:alpha val="41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420569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5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sp>
        <p:nvSpPr>
          <p:cNvPr id="22" name="PA_文本框 21"/>
          <p:cNvSpPr txBox="1"/>
          <p:nvPr>
            <p:custDataLst>
              <p:tags r:id="rId2"/>
            </p:custDataLst>
          </p:nvPr>
        </p:nvSpPr>
        <p:spPr>
          <a:xfrm>
            <a:off x="627527" y="5189476"/>
            <a:ext cx="3284821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人非生而不同，一样的起点，迥异的终点，关键取决于途中奔跑的速度。</a:t>
            </a:r>
          </a:p>
        </p:txBody>
      </p:sp>
      <p:sp>
        <p:nvSpPr>
          <p:cNvPr id="23" name="PA_文本框 22"/>
          <p:cNvSpPr txBox="1"/>
          <p:nvPr>
            <p:custDataLst>
              <p:tags r:id="rId3"/>
            </p:custDataLst>
          </p:nvPr>
        </p:nvSpPr>
        <p:spPr>
          <a:xfrm>
            <a:off x="4453589" y="5189476"/>
            <a:ext cx="3284821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人非生而不同，一样的起点，迥异的终点，关键取决于途中奔跑的速度。</a:t>
            </a:r>
          </a:p>
        </p:txBody>
      </p:sp>
      <p:sp>
        <p:nvSpPr>
          <p:cNvPr id="24" name="PA_文本框 23"/>
          <p:cNvSpPr txBox="1"/>
          <p:nvPr>
            <p:custDataLst>
              <p:tags r:id="rId4"/>
            </p:custDataLst>
          </p:nvPr>
        </p:nvSpPr>
        <p:spPr>
          <a:xfrm>
            <a:off x="8279649" y="5189476"/>
            <a:ext cx="3284821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人非生而不同，一样的起点，迥异的终点，关键取决于途中奔跑的速度。</a:t>
            </a:r>
          </a:p>
        </p:txBody>
      </p:sp>
      <p:grpSp>
        <p:nvGrpSpPr>
          <p:cNvPr id="5" name="PA_组合 4">
            <a:extLst>
              <a:ext uri="{FF2B5EF4-FFF2-40B4-BE49-F238E27FC236}">
                <a16:creationId xmlns:a16="http://schemas.microsoft.com/office/drawing/2014/main" id="{971ABA32-313E-460C-92A9-E0722E67368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279651" y="2267700"/>
            <a:ext cx="3284822" cy="2728581"/>
            <a:chOff x="8279651" y="2267700"/>
            <a:chExt cx="3284822" cy="2728581"/>
          </a:xfrm>
        </p:grpSpPr>
        <p:sp>
          <p:nvSpPr>
            <p:cNvPr id="12" name="矩形 11"/>
            <p:cNvSpPr/>
            <p:nvPr/>
          </p:nvSpPr>
          <p:spPr>
            <a:xfrm>
              <a:off x="8279652" y="4523326"/>
              <a:ext cx="3284821" cy="472955"/>
            </a:xfrm>
            <a:prstGeom prst="rect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r>
                <a:rPr altLang="en-US" kern="0" lang="zh-CN">
                  <a:solidFill>
                    <a:prstClr val="white"/>
                  </a:solidFill>
                  <a:latin panose="020f0502020204030204" typeface="Calibri"/>
                </a:rPr>
                <a:t>这里输入小标题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279651" y="2267700"/>
              <a:ext cx="3284820" cy="2189881"/>
              <a:chOff x="8279651" y="2267700"/>
              <a:chExt cx="3284820" cy="218988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b="19743" r="20046"/>
              <a:stretch>
                <a:fillRect/>
              </a:stretch>
            </p:blipFill>
            <p:spPr>
              <a:xfrm>
                <a:off x="8279651" y="2267700"/>
                <a:ext cx="3284820" cy="2189881"/>
              </a:xfrm>
              <a:custGeom>
                <a:gdLst>
                  <a:gd fmla="*/ 0 w 3284820" name="connsiteX0"/>
                  <a:gd fmla="*/ 0 h 2189881" name="connsiteY0"/>
                  <a:gd fmla="*/ 3284820 w 3284820" name="connsiteX1"/>
                  <a:gd fmla="*/ 0 h 2189881" name="connsiteY1"/>
                  <a:gd fmla="*/ 3284820 w 3284820" name="connsiteX2"/>
                  <a:gd fmla="*/ 2189881 h 2189881" name="connsiteY2"/>
                  <a:gd fmla="*/ 0 w 3284820" name="connsiteX3"/>
                  <a:gd fmla="*/ 2189881 h 2189881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189881" w="3284820">
                    <a:moveTo>
                      <a:pt x="0" y="0"/>
                    </a:moveTo>
                    <a:lnTo>
                      <a:pt x="3284820" y="0"/>
                    </a:lnTo>
                    <a:lnTo>
                      <a:pt x="3284820" y="2189881"/>
                    </a:lnTo>
                    <a:lnTo>
                      <a:pt x="0" y="2189881"/>
                    </a:lnTo>
                    <a:close/>
                  </a:path>
                </a:pathLst>
              </a:cu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8279651" y="2267700"/>
                <a:ext cx="3284820" cy="2189881"/>
              </a:xfrm>
              <a:prstGeom prst="rect">
                <a:avLst/>
              </a:prstGeom>
              <a:solidFill>
                <a:schemeClr val="tx1">
                  <a:alpha val="38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" name="PA_组合 3">
            <a:extLst>
              <a:ext uri="{FF2B5EF4-FFF2-40B4-BE49-F238E27FC236}">
                <a16:creationId xmlns:a16="http://schemas.microsoft.com/office/drawing/2014/main" id="{AAD2B85C-B7D8-4679-80CD-DEF556F7A887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453590" y="2267700"/>
            <a:ext cx="3284821" cy="2728581"/>
            <a:chOff x="4453590" y="2267700"/>
            <a:chExt cx="3284821" cy="2728581"/>
          </a:xfrm>
        </p:grpSpPr>
        <p:sp>
          <p:nvSpPr>
            <p:cNvPr id="8" name="矩形 7"/>
            <p:cNvSpPr/>
            <p:nvPr/>
          </p:nvSpPr>
          <p:spPr>
            <a:xfrm>
              <a:off x="4453590" y="4523326"/>
              <a:ext cx="3284821" cy="472955"/>
            </a:xfrm>
            <a:prstGeom prst="rect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r>
                <a:rPr altLang="en-US" kern="0" lang="zh-CN">
                  <a:solidFill>
                    <a:prstClr val="white"/>
                  </a:solidFill>
                  <a:latin panose="020f0502020204030204" typeface="Calibri"/>
                </a:rPr>
                <a:t>这里输入小标题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453590" y="2267700"/>
              <a:ext cx="3284820" cy="2189881"/>
              <a:chOff x="4453590" y="2267700"/>
              <a:chExt cx="3284820" cy="218988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rcRect b="13537" r="13875"/>
              <a:stretch>
                <a:fillRect/>
              </a:stretch>
            </p:blipFill>
            <p:spPr>
              <a:xfrm>
                <a:off x="4453590" y="2267700"/>
                <a:ext cx="3284820" cy="2189881"/>
              </a:xfrm>
              <a:custGeom>
                <a:gdLst>
                  <a:gd fmla="*/ 0 w 3284820" name="connsiteX0"/>
                  <a:gd fmla="*/ 0 h 2189881" name="connsiteY0"/>
                  <a:gd fmla="*/ 3284820 w 3284820" name="connsiteX1"/>
                  <a:gd fmla="*/ 0 h 2189881" name="connsiteY1"/>
                  <a:gd fmla="*/ 3284820 w 3284820" name="connsiteX2"/>
                  <a:gd fmla="*/ 2189881 h 2189881" name="connsiteY2"/>
                  <a:gd fmla="*/ 0 w 3284820" name="connsiteX3"/>
                  <a:gd fmla="*/ 2189881 h 2189881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189881" w="3284820">
                    <a:moveTo>
                      <a:pt x="0" y="0"/>
                    </a:moveTo>
                    <a:lnTo>
                      <a:pt x="3284820" y="0"/>
                    </a:lnTo>
                    <a:lnTo>
                      <a:pt x="3284820" y="2189881"/>
                    </a:lnTo>
                    <a:lnTo>
                      <a:pt x="0" y="2189881"/>
                    </a:lnTo>
                    <a:close/>
                  </a:path>
                </a:pathLst>
              </a:cu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4453590" y="2267700"/>
                <a:ext cx="3284820" cy="2189881"/>
              </a:xfrm>
              <a:prstGeom prst="rect">
                <a:avLst/>
              </a:prstGeom>
              <a:solidFill>
                <a:schemeClr val="tx1">
                  <a:alpha val="38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940FD164-3FF3-42DB-A52F-450EBC11BE12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27528" y="2267700"/>
            <a:ext cx="3284821" cy="2728581"/>
            <a:chOff x="627528" y="2267700"/>
            <a:chExt cx="3284821" cy="2728581"/>
          </a:xfrm>
        </p:grpSpPr>
        <p:sp>
          <p:nvSpPr>
            <p:cNvPr id="3" name="矩形 2"/>
            <p:cNvSpPr/>
            <p:nvPr/>
          </p:nvSpPr>
          <p:spPr>
            <a:xfrm>
              <a:off x="627528" y="4523326"/>
              <a:ext cx="3284821" cy="472955"/>
            </a:xfrm>
            <a:prstGeom prst="rect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r>
                <a:rPr altLang="en-US" kern="0" lang="zh-CN">
                  <a:solidFill>
                    <a:prstClr val="white"/>
                  </a:solidFill>
                  <a:latin panose="020f0502020204030204" typeface="Calibri"/>
                </a:rPr>
                <a:t>这里输入小标题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27529" y="2267700"/>
              <a:ext cx="3284820" cy="2189881"/>
              <a:chOff x="627529" y="2267700"/>
              <a:chExt cx="3284820" cy="218988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rcRect b="13632" r="13632"/>
              <a:stretch>
                <a:fillRect/>
              </a:stretch>
            </p:blipFill>
            <p:spPr>
              <a:xfrm>
                <a:off x="627529" y="2267700"/>
                <a:ext cx="3284820" cy="2189881"/>
              </a:xfrm>
              <a:custGeom>
                <a:gdLst>
                  <a:gd fmla="*/ 0 w 3284820" name="connsiteX0"/>
                  <a:gd fmla="*/ 0 h 2189881" name="connsiteY0"/>
                  <a:gd fmla="*/ 3284820 w 3284820" name="connsiteX1"/>
                  <a:gd fmla="*/ 0 h 2189881" name="connsiteY1"/>
                  <a:gd fmla="*/ 3284820 w 3284820" name="connsiteX2"/>
                  <a:gd fmla="*/ 2189881 h 2189881" name="connsiteY2"/>
                  <a:gd fmla="*/ 0 w 3284820" name="connsiteX3"/>
                  <a:gd fmla="*/ 2189881 h 2189881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189881" w="3284820">
                    <a:moveTo>
                      <a:pt x="0" y="0"/>
                    </a:moveTo>
                    <a:lnTo>
                      <a:pt x="3284820" y="0"/>
                    </a:lnTo>
                    <a:lnTo>
                      <a:pt x="3284820" y="2189881"/>
                    </a:lnTo>
                    <a:lnTo>
                      <a:pt x="0" y="2189881"/>
                    </a:lnTo>
                    <a:close/>
                  </a:path>
                </a:pathLst>
              </a:custGeom>
            </p:spPr>
          </p:pic>
          <p:sp>
            <p:nvSpPr>
              <p:cNvPr id="33" name="矩形 32"/>
              <p:cNvSpPr/>
              <p:nvPr/>
            </p:nvSpPr>
            <p:spPr>
              <a:xfrm>
                <a:off x="627529" y="2267700"/>
                <a:ext cx="3284820" cy="2189881"/>
              </a:xfrm>
              <a:prstGeom prst="rect">
                <a:avLst/>
              </a:prstGeom>
              <a:solidFill>
                <a:schemeClr val="tx1">
                  <a:alpha val="38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93660201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30442" y="1952787"/>
            <a:ext cx="5324418" cy="4401518"/>
            <a:chOff x="3119437" y="968375"/>
            <a:chExt cx="5953125" cy="4921250"/>
          </a:xfrm>
          <a:solidFill>
            <a:schemeClr val="bg1">
              <a:lumMod val="50000"/>
            </a:schemeClr>
          </a:solidFill>
        </p:grpSpPr>
        <p:sp>
          <p:nvSpPr>
            <p:cNvPr id="6" name="PA_库_内蒙古"/>
            <p:cNvSpPr/>
            <p:nvPr>
              <p:custDataLst>
                <p:tags r:id="rId2"/>
              </p:custDataLst>
            </p:nvPr>
          </p:nvSpPr>
          <p:spPr bwMode="auto">
            <a:xfrm>
              <a:off x="5619749" y="1023938"/>
              <a:ext cx="2608263" cy="2225675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7" name="PA_库_甘肃"/>
            <p:cNvSpPr/>
            <p:nvPr>
              <p:custDataLst>
                <p:tags r:id="rId3"/>
              </p:custDataLst>
            </p:nvPr>
          </p:nvSpPr>
          <p:spPr bwMode="auto">
            <a:xfrm>
              <a:off x="5118099" y="2528888"/>
              <a:ext cx="1666875" cy="1411287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8" name="PA_库_宁夏"/>
            <p:cNvSpPr/>
            <p:nvPr>
              <p:custDataLst>
                <p:tags r:id="rId4"/>
              </p:custDataLst>
            </p:nvPr>
          </p:nvSpPr>
          <p:spPr bwMode="auto">
            <a:xfrm>
              <a:off x="6302374" y="3019425"/>
              <a:ext cx="336550" cy="555625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9" name="PA_库_新疆"/>
            <p:cNvSpPr/>
            <p:nvPr>
              <p:custDataLst>
                <p:tags r:id="rId5"/>
              </p:custDataLst>
            </p:nvPr>
          </p:nvSpPr>
          <p:spPr bwMode="auto">
            <a:xfrm>
              <a:off x="3119437" y="1557338"/>
              <a:ext cx="2382837" cy="1801812"/>
            </a:xfrm>
            <a:custGeom>
              <a:gdLst>
                <a:gd fmla="*/ 2147483646 w 1304" name="T0"/>
                <a:gd fmla="*/ 2147483646 h 986" name="T1"/>
                <a:gd fmla="*/ 2147483646 w 1304" name="T2"/>
                <a:gd fmla="*/ 2147483646 h 986" name="T3"/>
                <a:gd fmla="*/ 2147483646 w 1304" name="T4"/>
                <a:gd fmla="*/ 2147483646 h 986" name="T5"/>
                <a:gd fmla="*/ 2147483646 w 1304" name="T6"/>
                <a:gd fmla="*/ 2147483646 h 986" name="T7"/>
                <a:gd fmla="*/ 2147483646 w 1304" name="T8"/>
                <a:gd fmla="*/ 2147483646 h 986" name="T9"/>
                <a:gd fmla="*/ 2147483646 w 1304" name="T10"/>
                <a:gd fmla="*/ 2147483646 h 986" name="T11"/>
                <a:gd fmla="*/ 2147483646 w 1304" name="T12"/>
                <a:gd fmla="*/ 2147483646 h 986" name="T13"/>
                <a:gd fmla="*/ 2147483646 w 1304" name="T14"/>
                <a:gd fmla="*/ 2147483646 h 986" name="T15"/>
                <a:gd fmla="*/ 2147483646 w 1304" name="T16"/>
                <a:gd fmla="*/ 2147483646 h 986" name="T17"/>
                <a:gd fmla="*/ 2147483646 w 1304" name="T18"/>
                <a:gd fmla="*/ 2147483646 h 986" name="T19"/>
                <a:gd fmla="*/ 2147483646 w 1304" name="T20"/>
                <a:gd fmla="*/ 2147483646 h 986" name="T21"/>
                <a:gd fmla="*/ 2147483646 w 1304" name="T22"/>
                <a:gd fmla="*/ 2147483646 h 986" name="T23"/>
                <a:gd fmla="*/ 2147483646 w 1304" name="T24"/>
                <a:gd fmla="*/ 2147483646 h 986" name="T25"/>
                <a:gd fmla="*/ 2147483646 w 1304" name="T26"/>
                <a:gd fmla="*/ 2147483646 h 986" name="T27"/>
                <a:gd fmla="*/ 2147483646 w 1304" name="T28"/>
                <a:gd fmla="*/ 2147483646 h 986" name="T29"/>
                <a:gd fmla="*/ 2147483646 w 1304" name="T30"/>
                <a:gd fmla="*/ 2147483646 h 986" name="T31"/>
                <a:gd fmla="*/ 2147483646 w 1304" name="T32"/>
                <a:gd fmla="*/ 2147483646 h 986" name="T33"/>
                <a:gd fmla="*/ 2147483646 w 1304" name="T34"/>
                <a:gd fmla="*/ 2147483646 h 986" name="T35"/>
                <a:gd fmla="*/ 2147483646 w 1304" name="T36"/>
                <a:gd fmla="*/ 2147483646 h 986" name="T37"/>
                <a:gd fmla="*/ 2147483646 w 1304" name="T38"/>
                <a:gd fmla="*/ 2147483646 h 986" name="T39"/>
                <a:gd fmla="*/ 2147483646 w 1304" name="T40"/>
                <a:gd fmla="*/ 2147483646 h 986" name="T41"/>
                <a:gd fmla="*/ 2147483646 w 1304" name="T42"/>
                <a:gd fmla="*/ 2147483646 h 986" name="T43"/>
                <a:gd fmla="*/ 2147483646 w 1304" name="T44"/>
                <a:gd fmla="*/ 2147483646 h 986" name="T45"/>
                <a:gd fmla="*/ 2147483646 w 1304" name="T46"/>
                <a:gd fmla="*/ 2147483646 h 986" name="T47"/>
                <a:gd fmla="*/ 2147483646 w 1304" name="T48"/>
                <a:gd fmla="*/ 2147483646 h 986" name="T49"/>
                <a:gd fmla="*/ 2147483646 w 1304" name="T50"/>
                <a:gd fmla="*/ 2147483646 h 986" name="T51"/>
                <a:gd fmla="*/ 2147483646 w 1304" name="T52"/>
                <a:gd fmla="*/ 2147483646 h 986" name="T53"/>
                <a:gd fmla="*/ 2147483646 w 1304" name="T54"/>
                <a:gd fmla="*/ 2147483646 h 986" name="T55"/>
                <a:gd fmla="*/ 2147483646 w 1304" name="T56"/>
                <a:gd fmla="*/ 2147483646 h 986" name="T57"/>
                <a:gd fmla="*/ 2147483646 w 1304" name="T58"/>
                <a:gd fmla="*/ 2147483646 h 986" name="T59"/>
                <a:gd fmla="*/ 2147483646 w 1304" name="T60"/>
                <a:gd fmla="*/ 2147483646 h 986" name="T61"/>
                <a:gd fmla="*/ 2147483646 w 1304" name="T62"/>
                <a:gd fmla="*/ 2147483646 h 986" name="T63"/>
                <a:gd fmla="*/ 2147483646 w 1304" name="T64"/>
                <a:gd fmla="*/ 2147483646 h 986" name="T65"/>
                <a:gd fmla="*/ 2147483646 w 1304" name="T66"/>
                <a:gd fmla="*/ 2147483646 h 986" name="T67"/>
                <a:gd fmla="*/ 2147483646 w 1304" name="T68"/>
                <a:gd fmla="*/ 2147483646 h 986" name="T69"/>
                <a:gd fmla="*/ 2147483646 w 1304" name="T70"/>
                <a:gd fmla="*/ 2147483646 h 986" name="T71"/>
                <a:gd fmla="*/ 2147483646 w 1304" name="T72"/>
                <a:gd fmla="*/ 2147483646 h 986" name="T73"/>
                <a:gd fmla="*/ 2147483646 w 1304" name="T74"/>
                <a:gd fmla="*/ 2147483646 h 986" name="T75"/>
                <a:gd fmla="*/ 2147483646 w 1304" name="T76"/>
                <a:gd fmla="*/ 2147483646 h 986" name="T77"/>
                <a:gd fmla="*/ 2147483646 w 1304" name="T78"/>
                <a:gd fmla="*/ 2147483646 h 986" name="T79"/>
                <a:gd fmla="*/ 2147483646 w 1304" name="T80"/>
                <a:gd fmla="*/ 2147483646 h 986" name="T81"/>
                <a:gd fmla="*/ 2147483646 w 1304" name="T82"/>
                <a:gd fmla="*/ 2147483646 h 986" name="T83"/>
                <a:gd fmla="*/ 2147483646 w 1304" name="T84"/>
                <a:gd fmla="*/ 2147483646 h 986" name="T85"/>
                <a:gd fmla="*/ 2147483646 w 1304" name="T86"/>
                <a:gd fmla="*/ 2147483646 h 986" name="T87"/>
                <a:gd fmla="*/ 2147483646 w 1304" name="T88"/>
                <a:gd fmla="*/ 2147483646 h 986" name="T89"/>
                <a:gd fmla="*/ 2147483646 w 1304" name="T90"/>
                <a:gd fmla="*/ 2147483646 h 986" name="T91"/>
                <a:gd fmla="*/ 2147483646 w 1304" name="T92"/>
                <a:gd fmla="*/ 2147483646 h 986" name="T93"/>
                <a:gd fmla="*/ 2147483646 w 1304" name="T94"/>
                <a:gd fmla="*/ 2147483646 h 986" name="T95"/>
                <a:gd fmla="*/ 2147483646 w 1304" name="T96"/>
                <a:gd fmla="*/ 2147483646 h 986" name="T97"/>
                <a:gd fmla="*/ 2147483646 w 1304" name="T98"/>
                <a:gd fmla="*/ 2147483646 h 986" name="T99"/>
                <a:gd fmla="*/ 2147483646 w 1304" name="T100"/>
                <a:gd fmla="*/ 2147483646 h 986" name="T101"/>
                <a:gd fmla="*/ 2147483646 w 1304" name="T102"/>
                <a:gd fmla="*/ 2147483646 h 986" name="T103"/>
                <a:gd fmla="*/ 2147483646 w 1304" name="T104"/>
                <a:gd fmla="*/ 2147483646 h 986" name="T105"/>
                <a:gd fmla="*/ 2147483646 w 1304" name="T106"/>
                <a:gd fmla="*/ 2147483646 h 986" name="T107"/>
                <a:gd fmla="*/ 2147483646 w 1304" name="T108"/>
                <a:gd fmla="*/ 2147483646 h 986" name="T109"/>
                <a:gd fmla="*/ 2147483646 w 1304" name="T110"/>
                <a:gd fmla="*/ 2147483646 h 986" name="T111"/>
                <a:gd fmla="*/ 2147483646 w 1304" name="T112"/>
                <a:gd fmla="*/ 2147483646 h 986" name="T113"/>
                <a:gd fmla="*/ 2147483646 w 1304" name="T114"/>
                <a:gd fmla="*/ 2147483646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985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0" name="PA_库_青海"/>
            <p:cNvSpPr/>
            <p:nvPr>
              <p:custDataLst>
                <p:tags r:id="rId6"/>
              </p:custDataLst>
            </p:nvPr>
          </p:nvSpPr>
          <p:spPr bwMode="auto">
            <a:xfrm>
              <a:off x="4665662" y="2971800"/>
              <a:ext cx="1482725" cy="1063625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1" name="PA_库_四川"/>
            <p:cNvSpPr/>
            <p:nvPr>
              <p:custDataLst>
                <p:tags r:id="rId7"/>
              </p:custDataLst>
            </p:nvPr>
          </p:nvSpPr>
          <p:spPr bwMode="auto">
            <a:xfrm>
              <a:off x="5516562" y="3717925"/>
              <a:ext cx="1282700" cy="1125538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2" name="PA_库_西藏"/>
            <p:cNvSpPr/>
            <p:nvPr>
              <p:custDataLst>
                <p:tags r:id="rId8"/>
              </p:custDataLst>
            </p:nvPr>
          </p:nvSpPr>
          <p:spPr bwMode="auto">
            <a:xfrm>
              <a:off x="3386137" y="3260725"/>
              <a:ext cx="2295525" cy="1397000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3" name="PA_库_云南"/>
            <p:cNvSpPr/>
            <p:nvPr>
              <p:custDataLst>
                <p:tags r:id="rId9"/>
              </p:custDataLst>
            </p:nvPr>
          </p:nvSpPr>
          <p:spPr bwMode="auto">
            <a:xfrm>
              <a:off x="5476874" y="4422775"/>
              <a:ext cx="1038225" cy="1082675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4" name="PA_库_贵州"/>
            <p:cNvSpPr/>
            <p:nvPr>
              <p:custDataLst>
                <p:tags r:id="rId10"/>
              </p:custDataLst>
            </p:nvPr>
          </p:nvSpPr>
          <p:spPr bwMode="auto">
            <a:xfrm>
              <a:off x="6221412" y="4408488"/>
              <a:ext cx="701675" cy="608012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5" name="PA_库_广西"/>
            <p:cNvSpPr/>
            <p:nvPr>
              <p:custDataLst>
                <p:tags r:id="rId11"/>
              </p:custDataLst>
            </p:nvPr>
          </p:nvSpPr>
          <p:spPr bwMode="auto">
            <a:xfrm>
              <a:off x="6335712" y="4781550"/>
              <a:ext cx="917575" cy="698500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6" name="PA_库_重庆"/>
            <p:cNvSpPr/>
            <p:nvPr>
              <p:custDataLst>
                <p:tags r:id="rId12"/>
              </p:custDataLst>
            </p:nvPr>
          </p:nvSpPr>
          <p:spPr bwMode="auto">
            <a:xfrm>
              <a:off x="6462712" y="4013200"/>
              <a:ext cx="519112" cy="527050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7" name="PA_库_陕西"/>
            <p:cNvSpPr/>
            <p:nvPr>
              <p:custDataLst>
                <p:tags r:id="rId13"/>
              </p:custDataLst>
            </p:nvPr>
          </p:nvSpPr>
          <p:spPr bwMode="auto">
            <a:xfrm>
              <a:off x="6462712" y="2990850"/>
              <a:ext cx="592137" cy="1055688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8" name="PA_库_山西"/>
            <p:cNvSpPr/>
            <p:nvPr>
              <p:custDataLst>
                <p:tags r:id="rId14"/>
              </p:custDataLst>
            </p:nvPr>
          </p:nvSpPr>
          <p:spPr bwMode="auto">
            <a:xfrm>
              <a:off x="6975474" y="2792413"/>
              <a:ext cx="393700" cy="866775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3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9" name="PA_库_湖南"/>
            <p:cNvSpPr/>
            <p:nvPr>
              <p:custDataLst>
                <p:tags r:id="rId15"/>
              </p:custDataLst>
            </p:nvPr>
          </p:nvSpPr>
          <p:spPr bwMode="auto">
            <a:xfrm>
              <a:off x="6872287" y="4270375"/>
              <a:ext cx="628650" cy="730250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0" name="PA_库_湖北"/>
            <p:cNvSpPr/>
            <p:nvPr>
              <p:custDataLst>
                <p:tags r:id="rId16"/>
              </p:custDataLst>
            </p:nvPr>
          </p:nvSpPr>
          <p:spPr bwMode="auto">
            <a:xfrm>
              <a:off x="6799262" y="3849688"/>
              <a:ext cx="892175" cy="558800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1" name="PA_库_广东"/>
            <p:cNvSpPr/>
            <p:nvPr>
              <p:custDataLst>
                <p:tags r:id="rId17"/>
              </p:custDataLst>
            </p:nvPr>
          </p:nvSpPr>
          <p:spPr bwMode="auto">
            <a:xfrm>
              <a:off x="6996112" y="4876800"/>
              <a:ext cx="928687" cy="735013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2" name="PA_库_江西"/>
            <p:cNvSpPr/>
            <p:nvPr>
              <p:custDataLst>
                <p:tags r:id="rId18"/>
              </p:custDataLst>
            </p:nvPr>
          </p:nvSpPr>
          <p:spPr bwMode="auto">
            <a:xfrm>
              <a:off x="7435849" y="4240213"/>
              <a:ext cx="555625" cy="757237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3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3" name="PA_库_福建"/>
            <p:cNvSpPr/>
            <p:nvPr>
              <p:custDataLst>
                <p:tags r:id="rId19"/>
              </p:custDataLst>
            </p:nvPr>
          </p:nvSpPr>
          <p:spPr bwMode="auto">
            <a:xfrm>
              <a:off x="7724774" y="4441825"/>
              <a:ext cx="514350" cy="628650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4" name="PA_库_浙江"/>
            <p:cNvSpPr/>
            <p:nvPr>
              <p:custDataLst>
                <p:tags r:id="rId20"/>
              </p:custDataLst>
            </p:nvPr>
          </p:nvSpPr>
          <p:spPr bwMode="auto">
            <a:xfrm>
              <a:off x="7954962" y="4043363"/>
              <a:ext cx="441325" cy="511175"/>
            </a:xfrm>
            <a:custGeom>
              <a:gdLst>
                <a:gd fmla="*/ 2147483646 w 242" name="T0"/>
                <a:gd fmla="*/ 2147483646 h 280" name="T1"/>
                <a:gd fmla="*/ 2147483646 w 242" name="T2"/>
                <a:gd fmla="*/ 2147483646 h 280" name="T3"/>
                <a:gd fmla="*/ 2147483646 w 242" name="T4"/>
                <a:gd fmla="*/ 2147483646 h 280" name="T5"/>
                <a:gd fmla="*/ 2147483646 w 242" name="T6"/>
                <a:gd fmla="*/ 2147483646 h 280" name="T7"/>
                <a:gd fmla="*/ 2147483646 w 242" name="T8"/>
                <a:gd fmla="*/ 2147483646 h 280" name="T9"/>
                <a:gd fmla="*/ 2147483646 w 242" name="T10"/>
                <a:gd fmla="*/ 2147483646 h 280" name="T11"/>
                <a:gd fmla="*/ 2147483646 w 242" name="T12"/>
                <a:gd fmla="*/ 2147483646 h 280" name="T13"/>
                <a:gd fmla="*/ 2147483646 w 242" name="T14"/>
                <a:gd fmla="*/ 2147483646 h 280" name="T15"/>
                <a:gd fmla="*/ 2147483646 w 242" name="T16"/>
                <a:gd fmla="*/ 2147483646 h 280" name="T17"/>
                <a:gd fmla="*/ 0 w 242" name="T18"/>
                <a:gd fmla="*/ 2147483646 h 280" name="T19"/>
                <a:gd fmla="*/ 2147483646 w 242" name="T20"/>
                <a:gd fmla="*/ 2147483646 h 280" name="T21"/>
                <a:gd fmla="*/ 2147483646 w 242" name="T22"/>
                <a:gd fmla="*/ 2147483646 h 280" name="T23"/>
                <a:gd fmla="*/ 2147483646 w 242" name="T24"/>
                <a:gd fmla="*/ 2147483646 h 280" name="T25"/>
                <a:gd fmla="*/ 2147483646 w 242" name="T26"/>
                <a:gd fmla="*/ 2147483646 h 280" name="T27"/>
                <a:gd fmla="*/ 2147483646 w 242" name="T28"/>
                <a:gd fmla="*/ 2147483646 h 280" name="T29"/>
                <a:gd fmla="*/ 2147483646 w 242" name="T30"/>
                <a:gd fmla="*/ 2147483646 h 280" name="T31"/>
                <a:gd fmla="*/ 2147483646 w 242" name="T32"/>
                <a:gd fmla="*/ 2147483646 h 280" name="T33"/>
                <a:gd fmla="*/ 2147483646 w 242" name="T34"/>
                <a:gd fmla="*/ 2147483646 h 280" name="T35"/>
                <a:gd fmla="*/ 2147483646 w 242" name="T36"/>
                <a:gd fmla="*/ 2147483646 h 280" name="T37"/>
                <a:gd fmla="*/ 2147483646 w 242" name="T38"/>
                <a:gd fmla="*/ 2147483646 h 280" name="T39"/>
                <a:gd fmla="*/ 2147483646 w 242" name="T40"/>
                <a:gd fmla="*/ 2147483646 h 280" name="T41"/>
                <a:gd fmla="*/ 2147483646 w 242" name="T42"/>
                <a:gd fmla="*/ 2147483646 h 280" name="T43"/>
                <a:gd fmla="*/ 2147483646 w 242" name="T44"/>
                <a:gd fmla="*/ 2147483646 h 280" name="T45"/>
                <a:gd fmla="*/ 2147483646 w 242" name="T46"/>
                <a:gd fmla="*/ 2147483646 h 280" name="T47"/>
                <a:gd fmla="*/ 2147483646 w 242" name="T48"/>
                <a:gd fmla="*/ 2147483646 h 280" name="T49"/>
                <a:gd fmla="*/ 2147483646 w 242" name="T50"/>
                <a:gd fmla="*/ 2147483646 h 280" name="T51"/>
                <a:gd fmla="*/ 2147483646 w 242" name="T52"/>
                <a:gd fmla="*/ 2147483646 h 280" name="T53"/>
                <a:gd fmla="*/ 2147483646 w 242" name="T54"/>
                <a:gd fmla="*/ 2147483646 h 280" name="T55"/>
                <a:gd fmla="*/ 2147483646 w 242" name="T56"/>
                <a:gd fmla="*/ 2147483646 h 280" name="T57"/>
                <a:gd fmla="*/ 2147483646 w 242" name="T58"/>
                <a:gd fmla="*/ 2147483646 h 280" name="T59"/>
                <a:gd fmla="*/ 2147483646 w 242" name="T60"/>
                <a:gd fmla="*/ 2147483646 h 280" name="T61"/>
                <a:gd fmla="*/ 2147483646 w 242" name="T62"/>
                <a:gd fmla="*/ 2147483646 h 280" name="T63"/>
                <a:gd fmla="*/ 2147483646 w 242" name="T64"/>
                <a:gd fmla="*/ 2147483646 h 280" name="T65"/>
                <a:gd fmla="*/ 2147483646 w 242" name="T66"/>
                <a:gd fmla="*/ 2147483646 h 280" name="T67"/>
                <a:gd fmla="*/ 2147483646 w 242" name="T68"/>
                <a:gd fmla="*/ 2147483646 h 280" name="T69"/>
                <a:gd fmla="*/ 2147483646 w 242" name="T70"/>
                <a:gd fmla="*/ 2147483646 h 280" name="T71"/>
                <a:gd fmla="*/ 2147483646 w 242" name="T72"/>
                <a:gd fmla="*/ 2147483646 h 280" name="T73"/>
                <a:gd fmla="*/ 2147483646 w 242" name="T74"/>
                <a:gd fmla="*/ 2147483646 h 280" name="T75"/>
                <a:gd fmla="*/ 2147483646 w 242" name="T76"/>
                <a:gd fmla="*/ 2147483646 h 280" name="T77"/>
                <a:gd fmla="*/ 2147483646 w 242" name="T78"/>
                <a:gd fmla="*/ 2147483646 h 280" name="T79"/>
                <a:gd fmla="*/ 2147483646 w 242" name="T80"/>
                <a:gd fmla="*/ 2147483646 h 280" name="T81"/>
                <a:gd fmla="*/ 2147483646 w 242" name="T82"/>
                <a:gd fmla="*/ 2147483646 h 280" name="T83"/>
                <a:gd fmla="*/ 2147483646 w 242" name="T84"/>
                <a:gd fmla="*/ 2147483646 h 280" name="T85"/>
                <a:gd fmla="*/ 2147483646 w 242" name="T86"/>
                <a:gd fmla="*/ 2147483646 h 280" name="T87"/>
                <a:gd fmla="*/ 2147483646 w 242" name="T88"/>
                <a:gd fmla="*/ 2147483646 h 280" name="T89"/>
                <a:gd fmla="*/ 2147483646 w 242" name="T90"/>
                <a:gd fmla="*/ 2147483646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5" name="PA_库_安徽"/>
            <p:cNvSpPr/>
            <p:nvPr>
              <p:custDataLst>
                <p:tags r:id="rId21"/>
              </p:custDataLst>
            </p:nvPr>
          </p:nvSpPr>
          <p:spPr bwMode="auto">
            <a:xfrm>
              <a:off x="7523162" y="3600450"/>
              <a:ext cx="558800" cy="684213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6" name="PA_库_天津"/>
            <p:cNvSpPr/>
            <p:nvPr>
              <p:custDataLst>
                <p:tags r:id="rId22"/>
              </p:custDataLst>
            </p:nvPr>
          </p:nvSpPr>
          <p:spPr bwMode="auto">
            <a:xfrm>
              <a:off x="7632699" y="2811463"/>
              <a:ext cx="146050" cy="211137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7" name="PA_库_北京"/>
            <p:cNvSpPr/>
            <p:nvPr>
              <p:custDataLst>
                <p:tags r:id="rId23"/>
              </p:custDataLst>
            </p:nvPr>
          </p:nvSpPr>
          <p:spPr bwMode="auto">
            <a:xfrm>
              <a:off x="7486649" y="2716213"/>
              <a:ext cx="193675" cy="207962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8" name="PA_库_辽宁"/>
            <p:cNvSpPr/>
            <p:nvPr>
              <p:custDataLst>
                <p:tags r:id="rId24"/>
              </p:custDataLst>
            </p:nvPr>
          </p:nvSpPr>
          <p:spPr bwMode="auto">
            <a:xfrm>
              <a:off x="7815262" y="2303463"/>
              <a:ext cx="687387" cy="654050"/>
            </a:xfrm>
            <a:custGeom>
              <a:gdLst>
                <a:gd fmla="*/ 2147483646 w 376" name="T0"/>
                <a:gd fmla="*/ 2147483646 h 358" name="T1"/>
                <a:gd fmla="*/ 2147483646 w 376" name="T2"/>
                <a:gd fmla="*/ 2147483646 h 358" name="T3"/>
                <a:gd fmla="*/ 2147483646 w 376" name="T4"/>
                <a:gd fmla="*/ 2147483646 h 358" name="T5"/>
                <a:gd fmla="*/ 2147483646 w 376" name="T6"/>
                <a:gd fmla="*/ 2147483646 h 358" name="T7"/>
                <a:gd fmla="*/ 2147483646 w 376" name="T8"/>
                <a:gd fmla="*/ 2147483646 h 358" name="T9"/>
                <a:gd fmla="*/ 2147483646 w 376" name="T10"/>
                <a:gd fmla="*/ 2147483646 h 358" name="T11"/>
                <a:gd fmla="*/ 2147483646 w 376" name="T12"/>
                <a:gd fmla="*/ 2147483646 h 358" name="T13"/>
                <a:gd fmla="*/ 2147483646 w 376" name="T14"/>
                <a:gd fmla="*/ 2147483646 h 358" name="T15"/>
                <a:gd fmla="*/ 2147483646 w 376" name="T16"/>
                <a:gd fmla="*/ 2147483646 h 358" name="T17"/>
                <a:gd fmla="*/ 2147483646 w 376" name="T18"/>
                <a:gd fmla="*/ 2147483646 h 358" name="T19"/>
                <a:gd fmla="*/ 2147483646 w 376" name="T20"/>
                <a:gd fmla="*/ 2147483646 h 358" name="T21"/>
                <a:gd fmla="*/ 2147483646 w 376" name="T22"/>
                <a:gd fmla="*/ 2147483646 h 358" name="T23"/>
                <a:gd fmla="*/ 2147483646 w 376" name="T24"/>
                <a:gd fmla="*/ 2147483646 h 358" name="T25"/>
                <a:gd fmla="*/ 2147483646 w 376" name="T26"/>
                <a:gd fmla="*/ 2147483646 h 358" name="T27"/>
                <a:gd fmla="*/ 2147483646 w 376" name="T28"/>
                <a:gd fmla="*/ 2147483646 h 358" name="T29"/>
                <a:gd fmla="*/ 2147483646 w 376" name="T30"/>
                <a:gd fmla="*/ 2147483646 h 358" name="T31"/>
                <a:gd fmla="*/ 2147483646 w 376" name="T32"/>
                <a:gd fmla="*/ 2147483646 h 358" name="T33"/>
                <a:gd fmla="*/ 2147483646 w 376" name="T34"/>
                <a:gd fmla="*/ 2147483646 h 358" name="T35"/>
                <a:gd fmla="*/ 2147483646 w 376" name="T36"/>
                <a:gd fmla="*/ 2147483646 h 358" name="T37"/>
                <a:gd fmla="*/ 2147483646 w 376" name="T38"/>
                <a:gd fmla="*/ 2147483646 h 358" name="T39"/>
                <a:gd fmla="*/ 2147483646 w 376" name="T40"/>
                <a:gd fmla="*/ 2147483646 h 358" name="T41"/>
                <a:gd fmla="*/ 2147483646 w 376" name="T42"/>
                <a:gd fmla="*/ 2147483646 h 358" name="T43"/>
                <a:gd fmla="*/ 2147483646 w 376" name="T44"/>
                <a:gd fmla="*/ 2147483646 h 358" name="T45"/>
                <a:gd fmla="*/ 2147483646 w 376" name="T46"/>
                <a:gd fmla="*/ 2147483646 h 358" name="T47"/>
                <a:gd fmla="*/ 2147483646 w 376" name="T48"/>
                <a:gd fmla="*/ 2147483646 h 358" name="T49"/>
                <a:gd fmla="*/ 2147483646 w 376" name="T50"/>
                <a:gd fmla="*/ 2147483646 h 358" name="T51"/>
                <a:gd fmla="*/ 2147483646 w 376" name="T52"/>
                <a:gd fmla="*/ 2147483646 h 358" name="T53"/>
                <a:gd fmla="*/ 2147483646 w 376" name="T54"/>
                <a:gd fmla="*/ 2147483646 h 358" name="T55"/>
                <a:gd fmla="*/ 2147483646 w 376" name="T56"/>
                <a:gd fmla="*/ 2147483646 h 358" name="T57"/>
                <a:gd fmla="*/ 2147483646 w 376" name="T58"/>
                <a:gd fmla="*/ 2147483646 h 358" name="T59"/>
                <a:gd fmla="*/ 2147483646 w 376" name="T60"/>
                <a:gd fmla="*/ 2147483646 h 358" name="T61"/>
                <a:gd fmla="*/ 2147483646 w 376" name="T62"/>
                <a:gd fmla="*/ 2147483646 h 358" name="T63"/>
                <a:gd fmla="*/ 2147483646 w 376" name="T64"/>
                <a:gd fmla="*/ 2147483646 h 358" name="T65"/>
                <a:gd fmla="*/ 2147483646 w 376" name="T66"/>
                <a:gd fmla="*/ 2147483646 h 358" name="T67"/>
                <a:gd fmla="*/ 2147483646 w 376" name="T68"/>
                <a:gd fmla="*/ 2147483646 h 358" name="T69"/>
                <a:gd fmla="*/ 2147483646 w 376" name="T70"/>
                <a:gd fmla="*/ 2147483646 h 358" name="T71"/>
                <a:gd fmla="*/ 2147483646 w 376" name="T72"/>
                <a:gd fmla="*/ 2147483646 h 358" name="T73"/>
                <a:gd fmla="*/ 2147483646 w 376" name="T74"/>
                <a:gd fmla="*/ 2147483646 h 358" name="T75"/>
                <a:gd fmla="*/ 2147483646 w 376" name="T76"/>
                <a:gd fmla="*/ 2147483646 h 358" name="T77"/>
                <a:gd fmla="*/ 2147483646 w 376" name="T78"/>
                <a:gd fmla="*/ 2147483646 h 358" name="T79"/>
                <a:gd fmla="*/ 2147483646 w 376" name="T80"/>
                <a:gd fmla="*/ 2147483646 h 358" name="T81"/>
                <a:gd fmla="*/ 2147483646 w 376" name="T82"/>
                <a:gd fmla="*/ 2147483646 h 358" name="T83"/>
                <a:gd fmla="*/ 2147483646 w 376" name="T84"/>
                <a:gd fmla="*/ 2147483646 h 358" name="T85"/>
                <a:gd fmla="*/ 2147483646 w 376" name="T86"/>
                <a:gd fmla="*/ 2147483646 h 358" name="T87"/>
                <a:gd fmla="*/ 2147483646 w 376" name="T88"/>
                <a:gd fmla="*/ 2147483646 h 358" name="T89"/>
                <a:gd fmla="*/ 2147483646 w 376" name="T90"/>
                <a:gd fmla="*/ 2147483646 h 358" name="T91"/>
                <a:gd fmla="*/ 2147483646 w 376" name="T92"/>
                <a:gd fmla="*/ 2147483646 h 358" name="T93"/>
                <a:gd fmla="*/ 2147483646 w 376" name="T94"/>
                <a:gd fmla="*/ 2147483646 h 358" name="T95"/>
                <a:gd fmla="*/ 2147483646 w 376" name="T96"/>
                <a:gd fmla="*/ 2147483646 h 358" name="T97"/>
                <a:gd fmla="*/ 2147483646 w 376" name="T98"/>
                <a:gd fmla="*/ 2147483646 h 358" name="T99"/>
                <a:gd fmla="*/ 2147483646 w 376" name="T100"/>
                <a:gd fmla="*/ 2147483646 h 358" name="T101"/>
                <a:gd fmla="*/ 2147483646 w 376" name="T102"/>
                <a:gd fmla="*/ 2147483646 h 358" name="T103"/>
                <a:gd fmla="*/ 2147483646 w 376" name="T104"/>
                <a:gd fmla="*/ 0 h 358" name="T105"/>
                <a:gd fmla="*/ 2147483646 w 376" name="T106"/>
                <a:gd fmla="*/ 2147483646 h 358" name="T107"/>
                <a:gd fmla="*/ 2147483646 w 376" name="T108"/>
                <a:gd fmla="*/ 2147483646 h 358" name="T109"/>
                <a:gd fmla="*/ 2147483646 w 376" name="T110"/>
                <a:gd fmla="*/ 2147483646 h 358" name="T111"/>
                <a:gd fmla="*/ 2147483646 w 376" name="T112"/>
                <a:gd fmla="*/ 2147483646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9" name="PA_库_吉林"/>
            <p:cNvSpPr/>
            <p:nvPr>
              <p:custDataLst>
                <p:tags r:id="rId25"/>
              </p:custDataLst>
            </p:nvPr>
          </p:nvSpPr>
          <p:spPr bwMode="auto">
            <a:xfrm>
              <a:off x="7969249" y="1908175"/>
              <a:ext cx="979488" cy="665163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0" name="PA_库_黑龙江"/>
            <p:cNvSpPr/>
            <p:nvPr>
              <p:custDataLst>
                <p:tags r:id="rId26"/>
              </p:custDataLst>
            </p:nvPr>
          </p:nvSpPr>
          <p:spPr bwMode="auto">
            <a:xfrm>
              <a:off x="7761287" y="968375"/>
              <a:ext cx="1311275" cy="1192213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1" name="PA_库_山东"/>
            <p:cNvSpPr/>
            <p:nvPr>
              <p:custDataLst>
                <p:tags r:id="rId27"/>
              </p:custDataLst>
            </p:nvPr>
          </p:nvSpPr>
          <p:spPr bwMode="auto">
            <a:xfrm>
              <a:off x="7500937" y="3106738"/>
              <a:ext cx="793750" cy="498475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3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2" name="PA_库_上海"/>
            <p:cNvSpPr/>
            <p:nvPr>
              <p:custDataLst>
                <p:tags r:id="rId28"/>
              </p:custDataLst>
            </p:nvPr>
          </p:nvSpPr>
          <p:spPr bwMode="auto">
            <a:xfrm>
              <a:off x="8242299" y="3933825"/>
              <a:ext cx="125413" cy="109538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3" name="PA_库_江苏"/>
            <p:cNvSpPr/>
            <p:nvPr>
              <p:custDataLst>
                <p:tags r:id="rId29"/>
              </p:custDataLst>
            </p:nvPr>
          </p:nvSpPr>
          <p:spPr bwMode="auto">
            <a:xfrm>
              <a:off x="7661274" y="3513138"/>
              <a:ext cx="692150" cy="533400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4" name="PA_库_河北"/>
            <p:cNvSpPr/>
            <p:nvPr>
              <p:custDataLst>
                <p:tags r:id="rId30"/>
              </p:custDataLst>
            </p:nvPr>
          </p:nvSpPr>
          <p:spPr bwMode="auto">
            <a:xfrm>
              <a:off x="7300912" y="2492375"/>
              <a:ext cx="642937" cy="917575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5" name="PA_库_河南"/>
            <p:cNvSpPr/>
            <p:nvPr>
              <p:custDataLst>
                <p:tags r:id="rId31"/>
              </p:custDataLst>
            </p:nvPr>
          </p:nvSpPr>
          <p:spPr bwMode="auto">
            <a:xfrm>
              <a:off x="7007224" y="3373438"/>
              <a:ext cx="676275" cy="669925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6" name="PA_库_台湾"/>
            <p:cNvSpPr/>
            <p:nvPr>
              <p:custDataLst>
                <p:tags r:id="rId32"/>
              </p:custDataLst>
            </p:nvPr>
          </p:nvSpPr>
          <p:spPr bwMode="auto">
            <a:xfrm>
              <a:off x="8278812" y="4803775"/>
              <a:ext cx="193675" cy="468313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37" name="PA_库_海南"/>
            <p:cNvSpPr/>
            <p:nvPr>
              <p:custDataLst>
                <p:tags r:id="rId33"/>
              </p:custDataLst>
            </p:nvPr>
          </p:nvSpPr>
          <p:spPr bwMode="auto">
            <a:xfrm>
              <a:off x="6854824" y="5634038"/>
              <a:ext cx="292100" cy="255587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38" name="PA_椭圆 37"/>
          <p:cNvSpPr/>
          <p:nvPr>
            <p:custDataLst>
              <p:tags r:id="rId34"/>
            </p:custDataLst>
          </p:nvPr>
        </p:nvSpPr>
        <p:spPr>
          <a:xfrm>
            <a:off x="3272162" y="4703026"/>
            <a:ext cx="1377249" cy="1377249"/>
          </a:xfrm>
          <a:prstGeom prst="ellipse">
            <a:avLst/>
          </a:prstGeom>
          <a:solidFill>
            <a:sysClr lastClr="FFFFFF" val="window">
              <a:lumMod val="75000"/>
              <a:alpha val="72000"/>
            </a:sysClr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10600030101010101" pitchFamily="2" typeface="宋体"/>
              <a:cs typeface="+mn-cs"/>
            </a:endParaRPr>
          </a:p>
        </p:txBody>
      </p:sp>
      <p:sp>
        <p:nvSpPr>
          <p:cNvPr id="39" name="PA_椭圆 38"/>
          <p:cNvSpPr/>
          <p:nvPr>
            <p:custDataLst>
              <p:tags r:id="rId35"/>
            </p:custDataLst>
          </p:nvPr>
        </p:nvSpPr>
        <p:spPr>
          <a:xfrm>
            <a:off x="3744128" y="3331717"/>
            <a:ext cx="1713042" cy="1713042"/>
          </a:xfrm>
          <a:prstGeom prst="ellipse">
            <a:avLst/>
          </a:prstGeom>
          <a:solidFill>
            <a:srgbClr val="24569D">
              <a:alpha val="73000"/>
            </a:srgbClr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sp>
        <p:nvSpPr>
          <p:cNvPr id="43" name="PA_圆角矩形 4"/>
          <p:cNvSpPr/>
          <p:nvPr>
            <p:custDataLst>
              <p:tags r:id="rId36"/>
            </p:custDataLst>
          </p:nvPr>
        </p:nvSpPr>
        <p:spPr>
          <a:xfrm>
            <a:off x="7597169" y="3713204"/>
            <a:ext cx="45719" cy="833138"/>
          </a:xfrm>
          <a:prstGeom prst="roundRect">
            <a:avLst>
              <a:gd fmla="val 50000" name="adj"/>
            </a:avLst>
          </a:prstGeom>
          <a:solidFill>
            <a:srgbClr val="A80D1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141871" y="3815567"/>
            <a:ext cx="1308257" cy="923330"/>
            <a:chOff x="5936486" y="3849272"/>
            <a:chExt cx="1308257" cy="923330"/>
          </a:xfrm>
        </p:grpSpPr>
        <p:sp>
          <p:nvSpPr>
            <p:cNvPr id="44" name="文本框 43"/>
            <p:cNvSpPr txBox="1"/>
            <p:nvPr/>
          </p:nvSpPr>
          <p:spPr>
            <a:xfrm>
              <a:off x="5936486" y="3849272"/>
              <a:ext cx="9575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5400">
                  <a:solidFill>
                    <a:prstClr val="black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43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712224" y="4134432"/>
              <a:ext cx="527368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%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777009" y="3635543"/>
            <a:ext cx="4015324" cy="1033778"/>
            <a:chOff x="7571624" y="3642271"/>
            <a:chExt cx="4015324" cy="1033778"/>
          </a:xfrm>
        </p:grpSpPr>
        <p:sp>
          <p:nvSpPr>
            <p:cNvPr id="56" name="文本框 55"/>
            <p:cNvSpPr txBox="1"/>
            <p:nvPr/>
          </p:nvSpPr>
          <p:spPr>
            <a:xfrm>
              <a:off x="7571625" y="3642271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在此输入小标题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584544" y="4029718"/>
              <a:ext cx="400240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sp>
        <p:nvSpPr>
          <p:cNvPr id="49" name="PA_圆角矩形 4"/>
          <p:cNvSpPr/>
          <p:nvPr>
            <p:custDataLst>
              <p:tags r:id="rId37"/>
            </p:custDataLst>
          </p:nvPr>
        </p:nvSpPr>
        <p:spPr>
          <a:xfrm>
            <a:off x="7597169" y="5153816"/>
            <a:ext cx="45719" cy="833138"/>
          </a:xfrm>
          <a:prstGeom prst="roundRect">
            <a:avLst>
              <a:gd fmla="val 50000" name="adj"/>
            </a:avLst>
          </a:prstGeom>
          <a:solidFill>
            <a:srgbClr val="A80D1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141871" y="5256179"/>
            <a:ext cx="1308257" cy="923330"/>
            <a:chOff x="5936486" y="5256179"/>
            <a:chExt cx="1308257" cy="923330"/>
          </a:xfrm>
        </p:grpSpPr>
        <p:sp>
          <p:nvSpPr>
            <p:cNvPr id="50" name="文本框 49"/>
            <p:cNvSpPr txBox="1"/>
            <p:nvPr/>
          </p:nvSpPr>
          <p:spPr>
            <a:xfrm>
              <a:off x="5936486" y="5256179"/>
              <a:ext cx="9448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5400">
                  <a:solidFill>
                    <a:prstClr val="black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29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712224" y="5541339"/>
              <a:ext cx="527368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%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777009" y="5063689"/>
            <a:ext cx="4015324" cy="1033778"/>
            <a:chOff x="7571624" y="3642271"/>
            <a:chExt cx="4015324" cy="1033778"/>
          </a:xfrm>
        </p:grpSpPr>
        <p:sp>
          <p:nvSpPr>
            <p:cNvPr id="60" name="文本框 59"/>
            <p:cNvSpPr txBox="1"/>
            <p:nvPr/>
          </p:nvSpPr>
          <p:spPr>
            <a:xfrm>
              <a:off x="7571625" y="3642271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在此输入小标题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584544" y="4029718"/>
              <a:ext cx="400240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sp>
        <p:nvSpPr>
          <p:cNvPr id="62" name="PA_椭圆 61"/>
          <p:cNvSpPr/>
          <p:nvPr>
            <p:custDataLst>
              <p:tags r:id="rId38"/>
            </p:custDataLst>
          </p:nvPr>
        </p:nvSpPr>
        <p:spPr>
          <a:xfrm>
            <a:off x="3038091" y="3905176"/>
            <a:ext cx="1172588" cy="1172588"/>
          </a:xfrm>
          <a:prstGeom prst="ellipse">
            <a:avLst/>
          </a:prstGeom>
          <a:solidFill>
            <a:srgbClr val="C00000">
              <a:alpha val="73000"/>
            </a:srgbClr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5" name="PA_圆角矩形 4"/>
          <p:cNvSpPr/>
          <p:nvPr>
            <p:custDataLst>
              <p:tags r:id="rId39"/>
            </p:custDataLst>
          </p:nvPr>
        </p:nvSpPr>
        <p:spPr>
          <a:xfrm>
            <a:off x="7597169" y="2285059"/>
            <a:ext cx="45719" cy="833138"/>
          </a:xfrm>
          <a:prstGeom prst="roundRect">
            <a:avLst>
              <a:gd fmla="val 50000" name="adj"/>
            </a:avLst>
          </a:prstGeom>
          <a:solidFill>
            <a:srgbClr val="A80D1F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141871" y="2387422"/>
            <a:ext cx="1308257" cy="923330"/>
            <a:chOff x="5936486" y="3849272"/>
            <a:chExt cx="1308257" cy="923330"/>
          </a:xfrm>
        </p:grpSpPr>
        <p:sp>
          <p:nvSpPr>
            <p:cNvPr id="70" name="文本框 69"/>
            <p:cNvSpPr txBox="1"/>
            <p:nvPr/>
          </p:nvSpPr>
          <p:spPr>
            <a:xfrm>
              <a:off x="5936486" y="3849272"/>
              <a:ext cx="9448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noProof="0" sz="5400">
                  <a:solidFill>
                    <a:prstClr val="black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38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12224" y="4134432"/>
              <a:ext cx="527368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%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777009" y="2207398"/>
            <a:ext cx="4015324" cy="1033778"/>
            <a:chOff x="7571624" y="3642271"/>
            <a:chExt cx="4015324" cy="1033778"/>
          </a:xfrm>
        </p:grpSpPr>
        <p:sp>
          <p:nvSpPr>
            <p:cNvPr id="68" name="文本框 67"/>
            <p:cNvSpPr txBox="1"/>
            <p:nvPr/>
          </p:nvSpPr>
          <p:spPr>
            <a:xfrm>
              <a:off x="7571625" y="3642270"/>
              <a:ext cx="1783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在此输入小标题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84544" y="4029718"/>
              <a:ext cx="400240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</p:spTree>
    <p:extLst>
      <p:ext uri="{BB962C8B-B14F-4D97-AF65-F5344CB8AC3E}">
        <p14:creationId val="40331605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4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4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4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53"/>
      <p:bldP grpId="0" spid="43"/>
      <p:bldP grpId="0" spid="49"/>
      <p:bldP grpId="0" spid="62"/>
      <p:bldP grpId="0" spid="6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7FDA7D-DB14-4870-B39D-44153C2E90B0}"/>
              </a:ext>
            </a:extLst>
          </p:cNvPr>
          <p:cNvGrpSpPr/>
          <p:nvPr/>
        </p:nvGrpSpPr>
        <p:grpSpPr>
          <a:xfrm>
            <a:off x="3108523" y="1489963"/>
            <a:ext cx="6107506" cy="1531858"/>
            <a:chOff x="3108523" y="1489963"/>
            <a:chExt cx="6107506" cy="1531858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12A3045-8F6A-463F-810F-0F86C5AF5FF9}"/>
                </a:ext>
              </a:extLst>
            </p:cNvPr>
            <p:cNvGrpSpPr/>
            <p:nvPr/>
          </p:nvGrpSpPr>
          <p:grpSpPr>
            <a:xfrm>
              <a:off x="3108523" y="1489963"/>
              <a:ext cx="6107506" cy="1531858"/>
              <a:chOff x="3108523" y="1489963"/>
              <a:chExt cx="6107506" cy="1531858"/>
            </a:xfrm>
          </p:grpSpPr>
          <p:sp>
            <p:nvSpPr>
              <p:cNvPr id="3" name="Freeform 19"/>
              <p:cNvSpPr/>
              <p:nvPr/>
            </p:nvSpPr>
            <p:spPr>
              <a:xfrm>
                <a:off x="3108523" y="1756666"/>
                <a:ext cx="6107506" cy="1265155"/>
              </a:xfrm>
              <a:custGeom>
                <a:gdLst>
                  <a:gd fmla="*/ 1118432 w 8387064" name="connsiteX0"/>
                  <a:gd fmla="*/ 0 h 1737360" name="connsiteY0"/>
                  <a:gd fmla="*/ 1508467 w 8387064" name="connsiteX1"/>
                  <a:gd fmla="*/ 0 h 1737360" name="connsiteY1"/>
                  <a:gd fmla="*/ 3139279 w 8387064" name="connsiteX2"/>
                  <a:gd fmla="*/ 0 h 1737360" name="connsiteY2"/>
                  <a:gd fmla="*/ 3529314 w 8387064" name="connsiteX3"/>
                  <a:gd fmla="*/ 0 h 1737360" name="connsiteY3"/>
                  <a:gd fmla="*/ 4857750 w 8387064" name="connsiteX4"/>
                  <a:gd fmla="*/ 0 h 1737360" name="connsiteY4"/>
                  <a:gd fmla="*/ 6366217 w 8387064" name="connsiteX5"/>
                  <a:gd fmla="*/ 0 h 1737360" name="connsiteY5"/>
                  <a:gd fmla="*/ 6878597 w 8387064" name="connsiteX6"/>
                  <a:gd fmla="*/ 0 h 1737360" name="connsiteY6"/>
                  <a:gd fmla="*/ 8387064 w 8387064" name="connsiteX7"/>
                  <a:gd fmla="*/ 0 h 1737360" name="connsiteY7"/>
                  <a:gd fmla="*/ 8387064 w 8387064" name="connsiteX8"/>
                  <a:gd fmla="*/ 9236 h 1737360" name="connsiteY8"/>
                  <a:gd fmla="*/ 7268632 w 8387064" name="connsiteX9"/>
                  <a:gd fmla="*/ 1737360 h 1737360" name="connsiteY9"/>
                  <a:gd fmla="*/ 6878597 w 8387064" name="connsiteX10"/>
                  <a:gd fmla="*/ 1737360 h 1737360" name="connsiteY10"/>
                  <a:gd fmla="*/ 5247785 w 8387064" name="connsiteX11"/>
                  <a:gd fmla="*/ 1737360 h 1737360" name="connsiteY11"/>
                  <a:gd fmla="*/ 4857750 w 8387064" name="connsiteX12"/>
                  <a:gd fmla="*/ 1737360 h 1737360" name="connsiteY12"/>
                  <a:gd fmla="*/ 3529314 w 8387064" name="connsiteX13"/>
                  <a:gd fmla="*/ 1737360 h 1737360" name="connsiteY13"/>
                  <a:gd fmla="*/ 2020847 w 8387064" name="connsiteX14"/>
                  <a:gd fmla="*/ 1737360 h 1737360" name="connsiteY14"/>
                  <a:gd fmla="*/ 1508467 w 8387064" name="connsiteX15"/>
                  <a:gd fmla="*/ 1737360 h 1737360" name="connsiteY15"/>
                  <a:gd fmla="*/ 0 w 8387064" name="connsiteX16"/>
                  <a:gd fmla="*/ 1737360 h 1737360" name="connsiteY16"/>
                  <a:gd fmla="*/ 0 w 8387064" name="connsiteX17"/>
                  <a:gd fmla="*/ 1728124 h 1737360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1737360" w="8387064">
                    <a:moveTo>
                      <a:pt x="1118432" y="0"/>
                    </a:moveTo>
                    <a:lnTo>
                      <a:pt x="1508467" y="0"/>
                    </a:lnTo>
                    <a:lnTo>
                      <a:pt x="3139279" y="0"/>
                    </a:lnTo>
                    <a:lnTo>
                      <a:pt x="3529314" y="0"/>
                    </a:lnTo>
                    <a:lnTo>
                      <a:pt x="4857750" y="0"/>
                    </a:lnTo>
                    <a:lnTo>
                      <a:pt x="6366217" y="0"/>
                    </a:lnTo>
                    <a:lnTo>
                      <a:pt x="6878597" y="0"/>
                    </a:lnTo>
                    <a:lnTo>
                      <a:pt x="8387064" y="0"/>
                    </a:lnTo>
                    <a:lnTo>
                      <a:pt x="8387064" y="9236"/>
                    </a:lnTo>
                    <a:lnTo>
                      <a:pt x="7268632" y="1737360"/>
                    </a:lnTo>
                    <a:lnTo>
                      <a:pt x="6878597" y="1737360"/>
                    </a:lnTo>
                    <a:lnTo>
                      <a:pt x="5247785" y="1737360"/>
                    </a:lnTo>
                    <a:lnTo>
                      <a:pt x="4857750" y="1737360"/>
                    </a:lnTo>
                    <a:lnTo>
                      <a:pt x="3529314" y="1737360"/>
                    </a:lnTo>
                    <a:lnTo>
                      <a:pt x="2020847" y="1737360"/>
                    </a:lnTo>
                    <a:lnTo>
                      <a:pt x="1508467" y="1737360"/>
                    </a:lnTo>
                    <a:lnTo>
                      <a:pt x="0" y="1737360"/>
                    </a:lnTo>
                    <a:lnTo>
                      <a:pt x="0" y="1728124"/>
                    </a:lnTo>
                    <a:close/>
                  </a:path>
                </a:pathLst>
              </a:custGeom>
              <a:solidFill>
                <a:srgbClr val="F2F2F2"/>
              </a:solidFill>
              <a:ln algn="ctr" cap="flat" cmpd="sng" w="38100">
                <a:solidFill>
                  <a:srgbClr val="24569D"/>
                </a:solidFill>
                <a:prstDash val="solid"/>
                <a:miter lim="800000"/>
              </a:ln>
              <a:effectLst/>
            </p:spPr>
            <p:txBody>
              <a:bodyPr anchor="ctr" anchorCtr="0" lIns="1800000" rtlCol="0"/>
              <a:lstStyle/>
              <a:p>
                <a:pPr algn="ctr" defTabSz="457200">
                  <a:lnSpc>
                    <a:spcPct val="150000"/>
                  </a:lnSpc>
                  <a:defRPr/>
                </a:pPr>
                <a:endParaRPr altLang="en-US" kern="0" lang="zh-CN" sz="1200">
                  <a:solidFill>
                    <a:prstClr val="black">
                      <a:lumMod val="10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5" name="TextBox 21"/>
              <p:cNvSpPr txBox="1"/>
              <p:nvPr/>
            </p:nvSpPr>
            <p:spPr>
              <a:xfrm rot="18165474">
                <a:off x="2556924" y="2085431"/>
                <a:ext cx="1527987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457200"/>
                <a:r>
                  <a:rPr altLang="en-US" b="1" lang="zh-CN" sz="1600">
                    <a:solidFill>
                      <a:srgbClr val="24569D"/>
                    </a:solidFill>
                    <a:latin typeface="Arial"/>
                  </a:rPr>
                  <a:t>输入你的标题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843406" y="2153432"/>
                <a:ext cx="3744855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latin charset="-122" panose="020b0503020204020204" pitchFamily="34" typeface="微软雅黑"/>
                  </a:rPr>
                  <a:t>点击此处更换文本添加文字；点击此处更换文本添加文字；</a:t>
                </a:r>
              </a:p>
            </p:txBody>
          </p:sp>
          <p:sp>
            <p:nvSpPr>
              <p:cNvPr id="4" name="Oval 23"/>
              <p:cNvSpPr/>
              <p:nvPr/>
            </p:nvSpPr>
            <p:spPr>
              <a:xfrm rot="900000">
                <a:off x="3888091" y="1959840"/>
                <a:ext cx="858807" cy="858807"/>
              </a:xfrm>
              <a:prstGeom prst="ellipse">
                <a:avLst/>
              </a:prstGeom>
              <a:solidFill>
                <a:srgbClr val="24569D"/>
              </a:solidFill>
              <a:ln algn="ctr" cap="flat" cmpd="sng" w="381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457200">
                  <a:defRPr/>
                </a:pPr>
                <a:endParaRPr kern="0" lang="uk-UA" sz="12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8" name="urban"/>
            <p:cNvSpPr>
              <a:spLocks noChangeAspect="1"/>
            </p:cNvSpPr>
            <p:nvPr/>
          </p:nvSpPr>
          <p:spPr bwMode="auto">
            <a:xfrm>
              <a:off x="4126968" y="2205686"/>
              <a:ext cx="381053" cy="365019"/>
            </a:xfrm>
            <a:custGeom>
              <a:gdLst>
                <a:gd fmla="*/ 235138 w 508000" name="connsiteX0"/>
                <a:gd fmla="*/ 365911 h 486624" name="connsiteY0"/>
                <a:gd fmla="*/ 129514 w 508000" name="connsiteX1"/>
                <a:gd fmla="*/ 407406 h 486624" name="connsiteY1"/>
                <a:gd fmla="*/ 123227 w 508000" name="connsiteX2"/>
                <a:gd fmla="*/ 450159 h 486624" name="connsiteY2"/>
                <a:gd fmla="*/ 235138 w 508000" name="connsiteX3"/>
                <a:gd fmla="*/ 407406 h 486624" name="connsiteY3"/>
                <a:gd fmla="*/ 265317 w 508000" name="connsiteX4"/>
                <a:gd fmla="*/ 362139 h 486624" name="connsiteY4"/>
                <a:gd fmla="*/ 265317 w 508000" name="connsiteX5"/>
                <a:gd fmla="*/ 404891 h 486624" name="connsiteY5"/>
                <a:gd fmla="*/ 368426 w 508000" name="connsiteX6"/>
                <a:gd fmla="*/ 435070 h 486624" name="connsiteY6"/>
                <a:gd fmla="*/ 359624 w 508000" name="connsiteX7"/>
                <a:gd fmla="*/ 392317 h 486624" name="connsiteY7"/>
                <a:gd fmla="*/ 235138 w 508000" name="connsiteX8"/>
                <a:gd fmla="*/ 299268 h 486624" name="connsiteY8"/>
                <a:gd fmla="*/ 138316 w 508000" name="connsiteX9"/>
                <a:gd fmla="*/ 344535 h 486624" name="connsiteY9"/>
                <a:gd fmla="*/ 132029 w 508000" name="connsiteX10"/>
                <a:gd fmla="*/ 387287 h 486624" name="connsiteY10"/>
                <a:gd fmla="*/ 235138 w 508000" name="connsiteX11"/>
                <a:gd fmla="*/ 344535 h 486624" name="connsiteY11"/>
                <a:gd fmla="*/ 265317 w 508000" name="connsiteX12"/>
                <a:gd fmla="*/ 295495 h 486624" name="connsiteY12"/>
                <a:gd fmla="*/ 265317 w 508000" name="connsiteX13"/>
                <a:gd fmla="*/ 340763 h 486624" name="connsiteY13"/>
                <a:gd fmla="*/ 359624 w 508000" name="connsiteX14"/>
                <a:gd fmla="*/ 372198 h 486624" name="connsiteY14"/>
                <a:gd fmla="*/ 350822 w 508000" name="connsiteX15"/>
                <a:gd fmla="*/ 325673 h 486624" name="connsiteY15"/>
                <a:gd fmla="*/ 458961 w 508000" name="connsiteX16"/>
                <a:gd fmla="*/ 284178 h 486624" name="connsiteY16"/>
                <a:gd fmla="*/ 389802 w 508000" name="connsiteX17"/>
                <a:gd fmla="*/ 305554 h 486624" name="connsiteY17"/>
                <a:gd fmla="*/ 386030 w 508000" name="connsiteX18"/>
                <a:gd fmla="*/ 325673 h 486624" name="connsiteY18"/>
                <a:gd fmla="*/ 458961 w 508000" name="connsiteX19"/>
                <a:gd fmla="*/ 308069 h 486624" name="connsiteY19"/>
                <a:gd fmla="*/ 458961 w 508000" name="connsiteX20"/>
                <a:gd fmla="*/ 254000 h 486624" name="connsiteY20"/>
                <a:gd fmla="*/ 392317 w 508000" name="connsiteX21"/>
                <a:gd fmla="*/ 271604 h 486624" name="connsiteY21"/>
                <a:gd fmla="*/ 389802 w 508000" name="connsiteX22"/>
                <a:gd fmla="*/ 292980 h 486624" name="connsiteY22"/>
                <a:gd fmla="*/ 458961 w 508000" name="connsiteX23"/>
                <a:gd fmla="*/ 275376 h 486624" name="connsiteY23"/>
                <a:gd fmla="*/ 235138 w 508000" name="connsiteX24"/>
                <a:gd fmla="*/ 235139 h 486624" name="connsiteY24"/>
                <a:gd fmla="*/ 147118 w 508000" name="connsiteX25"/>
                <a:gd fmla="*/ 275376 h 486624" name="connsiteY25"/>
                <a:gd fmla="*/ 142089 w 508000" name="connsiteX26"/>
                <a:gd fmla="*/ 320644 h 486624" name="connsiteY26"/>
                <a:gd fmla="*/ 235138 w 508000" name="connsiteX27"/>
                <a:gd fmla="*/ 277891 h 486624" name="connsiteY27"/>
                <a:gd fmla="*/ 265317 w 508000" name="connsiteX28"/>
                <a:gd fmla="*/ 232624 h 486624" name="connsiteY28"/>
                <a:gd fmla="*/ 265317 w 508000" name="connsiteX29"/>
                <a:gd fmla="*/ 277891 h 486624" name="connsiteY29"/>
                <a:gd fmla="*/ 347050 w 508000" name="connsiteX30"/>
                <a:gd fmla="*/ 305555 h 486624" name="connsiteY30"/>
                <a:gd fmla="*/ 338248 w 508000" name="connsiteX31"/>
                <a:gd fmla="*/ 256515 h 486624" name="connsiteY31"/>
                <a:gd fmla="*/ 69158 w 508000" name="connsiteX32"/>
                <a:gd fmla="*/ 228852 h 486624" name="connsiteY32"/>
                <a:gd fmla="*/ 65386 w 508000" name="connsiteX33"/>
                <a:gd fmla="*/ 250228 h 486624" name="connsiteY33"/>
                <a:gd fmla="*/ 127000 w 508000" name="connsiteX34"/>
                <a:gd fmla="*/ 271604 h 486624" name="connsiteY34"/>
                <a:gd fmla="*/ 127000 w 508000" name="connsiteX35"/>
                <a:gd fmla="*/ 254000 h 486624" name="connsiteY35"/>
                <a:gd fmla="*/ 456446 w 508000" name="connsiteX36"/>
                <a:gd fmla="*/ 220049 h 486624" name="connsiteY36"/>
                <a:gd fmla="*/ 396089 w 508000" name="connsiteX37"/>
                <a:gd fmla="*/ 238911 h 486624" name="connsiteY37"/>
                <a:gd fmla="*/ 392317 w 508000" name="connsiteX38"/>
                <a:gd fmla="*/ 259030 h 486624" name="connsiteY38"/>
                <a:gd fmla="*/ 458961 w 508000" name="connsiteX39"/>
                <a:gd fmla="*/ 241426 h 486624" name="connsiteY39"/>
                <a:gd fmla="*/ 71673 w 508000" name="connsiteX40"/>
                <a:gd fmla="*/ 196159 h 486624" name="connsiteY40"/>
                <a:gd fmla="*/ 69158 w 508000" name="connsiteX41"/>
                <a:gd fmla="*/ 217535 h 486624" name="connsiteY41"/>
                <a:gd fmla="*/ 129515 w 508000" name="connsiteX42"/>
                <a:gd fmla="*/ 238911 h 486624" name="connsiteY42"/>
                <a:gd fmla="*/ 129515 w 508000" name="connsiteX43"/>
                <a:gd fmla="*/ 220050 h 486624" name="connsiteY43"/>
                <a:gd fmla="*/ 452673 w 508000" name="connsiteX44"/>
                <a:gd fmla="*/ 187356 h 486624" name="connsiteY44"/>
                <a:gd fmla="*/ 398604 w 508000" name="connsiteX45"/>
                <a:gd fmla="*/ 208733 h 486624" name="connsiteY45"/>
                <a:gd fmla="*/ 396089 w 508000" name="connsiteX46"/>
                <a:gd fmla="*/ 226337 h 486624" name="connsiteY46"/>
                <a:gd fmla="*/ 456446 w 508000" name="connsiteX47"/>
                <a:gd fmla="*/ 211247 h 486624" name="connsiteY47"/>
                <a:gd fmla="*/ 265317 w 508000" name="connsiteX48"/>
                <a:gd fmla="*/ 168495 h 486624" name="connsiteY48"/>
                <a:gd fmla="*/ 265317 w 508000" name="connsiteX49"/>
                <a:gd fmla="*/ 208733 h 486624" name="connsiteY49"/>
                <a:gd fmla="*/ 338248 w 508000" name="connsiteX50"/>
                <a:gd fmla="*/ 232624 h 486624" name="connsiteY50"/>
                <a:gd fmla="*/ 329446 w 508000" name="connsiteX51"/>
                <a:gd fmla="*/ 193644 h 486624" name="connsiteY51"/>
                <a:gd fmla="*/ 235138 w 508000" name="connsiteX52"/>
                <a:gd fmla="*/ 168495 h 486624" name="connsiteY52"/>
                <a:gd fmla="*/ 159692 w 508000" name="connsiteX53"/>
                <a:gd fmla="*/ 213763 h 486624" name="connsiteY53"/>
                <a:gd fmla="*/ 153405 w 508000" name="connsiteX54"/>
                <a:gd fmla="*/ 256515 h 486624" name="connsiteY54"/>
                <a:gd fmla="*/ 235138 w 508000" name="connsiteX55"/>
                <a:gd fmla="*/ 213763 h 486624" name="connsiteY55"/>
                <a:gd fmla="*/ 465248 w 508000" name="connsiteX56"/>
                <a:gd fmla="*/ 168495 h 486624" name="connsiteY56"/>
                <a:gd fmla="*/ 486624 w 508000" name="connsiteX57"/>
                <a:gd fmla="*/ 211248 h 486624" name="connsiteY57"/>
                <a:gd fmla="*/ 508000 w 508000" name="connsiteX58"/>
                <a:gd fmla="*/ 486624 h 486624" name="connsiteY58"/>
                <a:gd fmla="*/ 486624 w 508000" name="connsiteX59"/>
                <a:gd fmla="*/ 486624 h 486624" name="connsiteY59"/>
                <a:gd fmla="*/ 458961 w 508000" name="connsiteX60"/>
                <a:gd fmla="*/ 165980 h 486624" name="connsiteY60"/>
                <a:gd fmla="*/ 477822 w 508000" name="connsiteX61"/>
                <a:gd fmla="*/ 486624 h 486624" name="connsiteY61"/>
                <a:gd fmla="*/ 411178 w 508000" name="connsiteX62"/>
                <a:gd fmla="*/ 486624 h 486624" name="connsiteY62"/>
                <a:gd fmla="*/ 398604 w 508000" name="connsiteX63"/>
                <a:gd fmla="*/ 428782 h 486624" name="connsiteY63"/>
                <a:gd fmla="*/ 465248 w 508000" name="connsiteX64"/>
                <a:gd fmla="*/ 419980 h 486624" name="connsiteY64"/>
                <a:gd fmla="*/ 465248 w 508000" name="connsiteX65"/>
                <a:gd fmla="*/ 392317 h 486624" name="connsiteY65"/>
                <a:gd fmla="*/ 392317 w 508000" name="connsiteX66"/>
                <a:gd fmla="*/ 407406 h 486624" name="connsiteY66"/>
                <a:gd fmla="*/ 389802 w 508000" name="connsiteX67"/>
                <a:gd fmla="*/ 392317 h 486624" name="connsiteY67"/>
                <a:gd fmla="*/ 461475 w 508000" name="connsiteX68"/>
                <a:gd fmla="*/ 377228 h 486624" name="connsiteY68"/>
                <a:gd fmla="*/ 461475 w 508000" name="connsiteX69"/>
                <a:gd fmla="*/ 353337 h 486624" name="connsiteY69"/>
                <a:gd fmla="*/ 386030 w 508000" name="connsiteX70"/>
                <a:gd fmla="*/ 372198 h 486624" name="connsiteY70"/>
                <a:gd fmla="*/ 384142 w 508000" name="connsiteX71"/>
                <a:gd fmla="*/ 359452 h 486624" name="connsiteY71"/>
                <a:gd fmla="*/ 383515 w 508000" name="connsiteX72"/>
                <a:gd fmla="*/ 359624 h 486624" name="connsiteY72"/>
                <a:gd fmla="*/ 383804 w 508000" name="connsiteX73"/>
                <a:gd fmla="*/ 357171 h 486624" name="connsiteY73"/>
                <a:gd fmla="*/ 383804 w 508000" name="connsiteX74"/>
                <a:gd fmla="*/ 357172 h 486624" name="connsiteY74"/>
                <a:gd fmla="*/ 383804 w 508000" name="connsiteX75"/>
                <a:gd fmla="*/ 357171 h 486624" name="connsiteY75"/>
                <a:gd fmla="*/ 384142 w 508000" name="connsiteX76"/>
                <a:gd fmla="*/ 359452 h 486624" name="connsiteY76"/>
                <a:gd fmla="*/ 461475 w 508000" name="connsiteX77"/>
                <a:gd fmla="*/ 338248 h 486624" name="connsiteY77"/>
                <a:gd fmla="*/ 458961 w 508000" name="connsiteX78"/>
                <a:gd fmla="*/ 316871 h 486624" name="connsiteY78"/>
                <a:gd fmla="*/ 386030 w 508000" name="connsiteX79"/>
                <a:gd fmla="*/ 338248 h 486624" name="connsiteY79"/>
                <a:gd fmla="*/ 383804 w 508000" name="connsiteX80"/>
                <a:gd fmla="*/ 357171 h 486624" name="connsiteY80"/>
                <a:gd fmla="*/ 383804 w 508000" name="connsiteX81"/>
                <a:gd fmla="*/ 357169 h 486624" name="connsiteY81"/>
                <a:gd fmla="*/ 383804 w 508000" name="connsiteX82"/>
                <a:gd fmla="*/ 357171 h 486624" name="connsiteY82"/>
                <a:gd fmla="*/ 381000 w 508000" name="connsiteX83"/>
                <a:gd fmla="*/ 338248 h 486624" name="connsiteY83"/>
                <a:gd fmla="*/ 392317 w 508000" name="connsiteX84"/>
                <a:gd fmla="*/ 193643 h 486624" name="connsiteY84"/>
                <a:gd fmla="*/ 75446 w 508000" name="connsiteX85"/>
                <a:gd fmla="*/ 159693 h 486624" name="connsiteY85"/>
                <a:gd fmla="*/ 71673 w 508000" name="connsiteX86"/>
                <a:gd fmla="*/ 183584 h 486624" name="connsiteY86"/>
                <a:gd fmla="*/ 129515 w 508000" name="connsiteX87"/>
                <a:gd fmla="*/ 202446 h 486624" name="connsiteY87"/>
                <a:gd fmla="*/ 129515 w 508000" name="connsiteX88"/>
                <a:gd fmla="*/ 183584 h 486624" name="connsiteY88"/>
                <a:gd fmla="*/ 75446 w 508000" name="connsiteX89"/>
                <a:gd fmla="*/ 127000 h 486624" name="connsiteY89"/>
                <a:gd fmla="*/ 75446 w 508000" name="connsiteX90"/>
                <a:gd fmla="*/ 147119 h 486624" name="connsiteY90"/>
                <a:gd fmla="*/ 132030 w 508000" name="connsiteX91"/>
                <a:gd fmla="*/ 168495 h 486624" name="connsiteY91"/>
                <a:gd fmla="*/ 132030 w 508000" name="connsiteX92"/>
                <a:gd fmla="*/ 147119 h 486624" name="connsiteY92"/>
                <a:gd fmla="*/ 69158 w 508000" name="connsiteX93"/>
                <a:gd fmla="*/ 111911 h 486624" name="connsiteY93"/>
                <a:gd fmla="*/ 138317 w 508000" name="connsiteX94"/>
                <a:gd fmla="*/ 142089 h 486624" name="connsiteY94"/>
                <a:gd fmla="*/ 138317 w 508000" name="connsiteX95"/>
                <a:gd fmla="*/ 226337 h 486624" name="connsiteY95"/>
                <a:gd fmla="*/ 127000 w 508000" name="connsiteX96"/>
                <a:gd fmla="*/ 299268 h 486624" name="connsiteY96"/>
                <a:gd fmla="*/ 127000 w 508000" name="connsiteX97"/>
                <a:gd fmla="*/ 290466 h 486624" name="connsiteY97"/>
                <a:gd fmla="*/ 65386 w 508000" name="connsiteX98"/>
                <a:gd fmla="*/ 265317 h 486624" name="connsiteY98"/>
                <a:gd fmla="*/ 62871 w 508000" name="connsiteX99"/>
                <a:gd fmla="*/ 286693 h 486624" name="connsiteY99"/>
                <a:gd fmla="*/ 123228 w 508000" name="connsiteX100"/>
                <a:gd fmla="*/ 308070 h 486624" name="connsiteY100"/>
                <a:gd fmla="*/ 123228 w 508000" name="connsiteX101"/>
                <a:gd fmla="*/ 323159 h 486624" name="connsiteY101"/>
                <a:gd fmla="*/ 62871 w 508000" name="connsiteX102"/>
                <a:gd fmla="*/ 301782 h 486624" name="connsiteY102"/>
                <a:gd fmla="*/ 60356 w 508000" name="connsiteX103"/>
                <a:gd fmla="*/ 323159 h 486624" name="connsiteY103"/>
                <a:gd fmla="*/ 120713 w 508000" name="connsiteX104"/>
                <a:gd fmla="*/ 340763 h 486624" name="connsiteY104"/>
                <a:gd fmla="*/ 116941 w 508000" name="connsiteX105"/>
                <a:gd fmla="*/ 357109 h 486624" name="connsiteY105"/>
                <a:gd fmla="*/ 60356 w 508000" name="connsiteX106"/>
                <a:gd fmla="*/ 335733 h 486624" name="connsiteY106"/>
                <a:gd fmla="*/ 56584 w 508000" name="connsiteX107"/>
                <a:gd fmla="*/ 357109 h 486624" name="connsiteY107"/>
                <a:gd fmla="*/ 114426 w 508000" name="connsiteX108"/>
                <a:gd fmla="*/ 374713 h 486624" name="connsiteY108"/>
                <a:gd fmla="*/ 111911 w 508000" name="connsiteX109"/>
                <a:gd fmla="*/ 389802 h 486624" name="connsiteY109"/>
                <a:gd fmla="*/ 56584 w 508000" name="connsiteX110"/>
                <a:gd fmla="*/ 372198 h 486624" name="connsiteY110"/>
                <a:gd fmla="*/ 56584 w 508000" name="connsiteX111"/>
                <a:gd fmla="*/ 392317 h 486624" name="connsiteY111"/>
                <a:gd fmla="*/ 108139 w 508000" name="connsiteX112"/>
                <a:gd fmla="*/ 407406 h 486624" name="connsiteY112"/>
                <a:gd fmla="*/ 105624 w 508000" name="connsiteX113"/>
                <a:gd fmla="*/ 422495 h 486624" name="connsiteY113"/>
                <a:gd fmla="*/ 54069 w 508000" name="connsiteX114"/>
                <a:gd fmla="*/ 407406 h 486624" name="connsiteY114"/>
                <a:gd fmla="*/ 54069 w 508000" name="connsiteX115"/>
                <a:gd fmla="*/ 428782 h 486624" name="connsiteY115"/>
                <a:gd fmla="*/ 101852 w 508000" name="connsiteX116"/>
                <a:gd fmla="*/ 441357 h 486624" name="connsiteY116"/>
                <a:gd fmla="*/ 96822 w 508000" name="connsiteX117"/>
                <a:gd fmla="*/ 486624 h 486624" name="connsiteY117"/>
                <a:gd fmla="*/ 41495 w 508000" name="connsiteX118"/>
                <a:gd fmla="*/ 486624 h 486624" name="connsiteY118"/>
                <a:gd fmla="*/ 62871 w 508000" name="connsiteX119"/>
                <a:gd fmla="*/ 108139 h 486624" name="connsiteY119"/>
                <a:gd fmla="*/ 35208 w 508000" name="connsiteX120"/>
                <a:gd fmla="*/ 486624 h 486624" name="connsiteY120"/>
                <a:gd fmla="*/ 0 w 508000" name="connsiteX121"/>
                <a:gd fmla="*/ 486624 h 486624" name="connsiteY121"/>
                <a:gd fmla="*/ 26406 w 508000" name="connsiteX122"/>
                <a:gd fmla="*/ 165981 h 486624" name="connsiteY122"/>
                <a:gd fmla="*/ 265317 w 508000" name="connsiteX123"/>
                <a:gd fmla="*/ 101851 h 486624" name="connsiteY123"/>
                <a:gd fmla="*/ 265317 w 508000" name="connsiteX124"/>
                <a:gd fmla="*/ 144604 h 486624" name="connsiteY124"/>
                <a:gd fmla="*/ 329446 w 508000" name="connsiteX125"/>
                <a:gd fmla="*/ 168495 h 486624" name="connsiteY125"/>
                <a:gd fmla="*/ 323159 w 508000" name="connsiteX126"/>
                <a:gd fmla="*/ 129515 h 486624" name="connsiteY126"/>
                <a:gd fmla="*/ 235138 w 508000" name="connsiteX127"/>
                <a:gd fmla="*/ 101851 h 486624" name="connsiteY127"/>
                <a:gd fmla="*/ 168494 w 508000" name="connsiteX128"/>
                <a:gd fmla="*/ 147119 h 486624" name="connsiteY128"/>
                <a:gd fmla="*/ 162207 w 508000" name="connsiteX129"/>
                <a:gd fmla="*/ 193644 h 486624" name="connsiteY129"/>
                <a:gd fmla="*/ 235138 w 508000" name="connsiteX130"/>
                <a:gd fmla="*/ 147119 h 486624" name="connsiteY130"/>
                <a:gd fmla="*/ 265317 w 508000" name="connsiteX131"/>
                <a:gd fmla="*/ 38980 h 486624" name="connsiteY131"/>
                <a:gd fmla="*/ 265317 w 508000" name="connsiteX132"/>
                <a:gd fmla="*/ 77960 h 486624" name="connsiteY132"/>
                <a:gd fmla="*/ 323159 w 508000" name="connsiteX133"/>
                <a:gd fmla="*/ 111911 h 486624" name="connsiteY133"/>
                <a:gd fmla="*/ 314357 w 508000" name="connsiteX134"/>
                <a:gd fmla="*/ 71673 h 486624" name="connsiteY134"/>
                <a:gd fmla="*/ 235138 w 508000" name="connsiteX135"/>
                <a:gd fmla="*/ 38980 h 486624" name="connsiteY135"/>
                <a:gd fmla="*/ 181069 w 508000" name="connsiteX136"/>
                <a:gd fmla="*/ 84248 h 486624" name="connsiteY136"/>
                <a:gd fmla="*/ 172267 w 508000" name="connsiteX137"/>
                <a:gd fmla="*/ 127000 h 486624" name="connsiteY137"/>
                <a:gd fmla="*/ 235138 w 508000" name="connsiteX138"/>
                <a:gd fmla="*/ 84248 h 486624" name="connsiteY138"/>
                <a:gd fmla="*/ 256515 w 508000" name="connsiteX139"/>
                <a:gd fmla="*/ 0 h 486624" name="connsiteY139"/>
                <a:gd fmla="*/ 319386 w 508000" name="connsiteX140"/>
                <a:gd fmla="*/ 54069 h 486624" name="connsiteY140"/>
                <a:gd fmla="*/ 401119 w 508000" name="connsiteX141"/>
                <a:gd fmla="*/ 486624 h 486624" name="connsiteY141"/>
                <a:gd fmla="*/ 256515 w 508000" name="connsiteX142"/>
                <a:gd fmla="*/ 486624 h 486624" name="connsiteY142"/>
                <a:gd fmla="*/ 250227 w 508000" name="connsiteX143"/>
                <a:gd fmla="*/ 0 h 486624" name="connsiteY143"/>
                <a:gd fmla="*/ 250227 w 508000" name="connsiteX144"/>
                <a:gd fmla="*/ 486624 h 486624" name="connsiteY144"/>
                <a:gd fmla="*/ 101851 w 508000" name="connsiteX145"/>
                <a:gd fmla="*/ 486624 h 486624" name="connsiteY145"/>
                <a:gd fmla="*/ 172267 w 508000" name="connsiteX146"/>
                <a:gd fmla="*/ 71673 h 486624" name="connsiteY1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b="b" l="l" r="r" t="t"/>
              <a:pathLst>
                <a:path h="486624" w="508000">
                  <a:moveTo>
                    <a:pt x="235138" y="365911"/>
                  </a:moveTo>
                  <a:lnTo>
                    <a:pt x="129514" y="407406"/>
                  </a:lnTo>
                  <a:lnTo>
                    <a:pt x="123227" y="450159"/>
                  </a:lnTo>
                  <a:lnTo>
                    <a:pt x="235138" y="407406"/>
                  </a:lnTo>
                  <a:close/>
                  <a:moveTo>
                    <a:pt x="265317" y="362139"/>
                  </a:moveTo>
                  <a:lnTo>
                    <a:pt x="265317" y="404891"/>
                  </a:lnTo>
                  <a:lnTo>
                    <a:pt x="368426" y="435070"/>
                  </a:lnTo>
                  <a:lnTo>
                    <a:pt x="359624" y="392317"/>
                  </a:lnTo>
                  <a:close/>
                  <a:moveTo>
                    <a:pt x="235138" y="299268"/>
                  </a:moveTo>
                  <a:lnTo>
                    <a:pt x="138316" y="344535"/>
                  </a:lnTo>
                  <a:lnTo>
                    <a:pt x="132029" y="387287"/>
                  </a:lnTo>
                  <a:lnTo>
                    <a:pt x="235138" y="344535"/>
                  </a:lnTo>
                  <a:close/>
                  <a:moveTo>
                    <a:pt x="265317" y="295495"/>
                  </a:moveTo>
                  <a:lnTo>
                    <a:pt x="265317" y="340763"/>
                  </a:lnTo>
                  <a:lnTo>
                    <a:pt x="359624" y="372198"/>
                  </a:lnTo>
                  <a:lnTo>
                    <a:pt x="350822" y="325673"/>
                  </a:lnTo>
                  <a:close/>
                  <a:moveTo>
                    <a:pt x="458961" y="284178"/>
                  </a:moveTo>
                  <a:lnTo>
                    <a:pt x="389802" y="305554"/>
                  </a:lnTo>
                  <a:lnTo>
                    <a:pt x="386030" y="325673"/>
                  </a:lnTo>
                  <a:lnTo>
                    <a:pt x="458961" y="308069"/>
                  </a:lnTo>
                  <a:close/>
                  <a:moveTo>
                    <a:pt x="458961" y="254000"/>
                  </a:moveTo>
                  <a:lnTo>
                    <a:pt x="392317" y="271604"/>
                  </a:lnTo>
                  <a:lnTo>
                    <a:pt x="389802" y="292980"/>
                  </a:lnTo>
                  <a:lnTo>
                    <a:pt x="458961" y="275376"/>
                  </a:lnTo>
                  <a:close/>
                  <a:moveTo>
                    <a:pt x="235138" y="235139"/>
                  </a:moveTo>
                  <a:lnTo>
                    <a:pt x="147118" y="275376"/>
                  </a:lnTo>
                  <a:lnTo>
                    <a:pt x="142089" y="320644"/>
                  </a:lnTo>
                  <a:lnTo>
                    <a:pt x="235138" y="277891"/>
                  </a:lnTo>
                  <a:close/>
                  <a:moveTo>
                    <a:pt x="265317" y="232624"/>
                  </a:moveTo>
                  <a:lnTo>
                    <a:pt x="265317" y="277891"/>
                  </a:lnTo>
                  <a:lnTo>
                    <a:pt x="347050" y="305555"/>
                  </a:lnTo>
                  <a:lnTo>
                    <a:pt x="338248" y="256515"/>
                  </a:lnTo>
                  <a:close/>
                  <a:moveTo>
                    <a:pt x="69158" y="228852"/>
                  </a:moveTo>
                  <a:lnTo>
                    <a:pt x="65386" y="250228"/>
                  </a:lnTo>
                  <a:lnTo>
                    <a:pt x="127000" y="271604"/>
                  </a:lnTo>
                  <a:lnTo>
                    <a:pt x="127000" y="254000"/>
                  </a:lnTo>
                  <a:close/>
                  <a:moveTo>
                    <a:pt x="456446" y="220049"/>
                  </a:moveTo>
                  <a:lnTo>
                    <a:pt x="396089" y="238911"/>
                  </a:lnTo>
                  <a:lnTo>
                    <a:pt x="392317" y="259030"/>
                  </a:lnTo>
                  <a:lnTo>
                    <a:pt x="458961" y="241426"/>
                  </a:lnTo>
                  <a:close/>
                  <a:moveTo>
                    <a:pt x="71673" y="196159"/>
                  </a:moveTo>
                  <a:lnTo>
                    <a:pt x="69158" y="217535"/>
                  </a:lnTo>
                  <a:lnTo>
                    <a:pt x="129515" y="238911"/>
                  </a:lnTo>
                  <a:lnTo>
                    <a:pt x="129515" y="220050"/>
                  </a:lnTo>
                  <a:close/>
                  <a:moveTo>
                    <a:pt x="452673" y="187356"/>
                  </a:moveTo>
                  <a:lnTo>
                    <a:pt x="398604" y="208733"/>
                  </a:lnTo>
                  <a:lnTo>
                    <a:pt x="396089" y="226337"/>
                  </a:lnTo>
                  <a:lnTo>
                    <a:pt x="456446" y="211247"/>
                  </a:lnTo>
                  <a:close/>
                  <a:moveTo>
                    <a:pt x="265317" y="168495"/>
                  </a:moveTo>
                  <a:lnTo>
                    <a:pt x="265317" y="208733"/>
                  </a:lnTo>
                  <a:lnTo>
                    <a:pt x="338248" y="232624"/>
                  </a:lnTo>
                  <a:lnTo>
                    <a:pt x="329446" y="193644"/>
                  </a:lnTo>
                  <a:close/>
                  <a:moveTo>
                    <a:pt x="235138" y="168495"/>
                  </a:moveTo>
                  <a:lnTo>
                    <a:pt x="159692" y="213763"/>
                  </a:lnTo>
                  <a:lnTo>
                    <a:pt x="153405" y="256515"/>
                  </a:lnTo>
                  <a:lnTo>
                    <a:pt x="235138" y="213763"/>
                  </a:lnTo>
                  <a:close/>
                  <a:moveTo>
                    <a:pt x="465248" y="168495"/>
                  </a:moveTo>
                  <a:lnTo>
                    <a:pt x="486624" y="211248"/>
                  </a:lnTo>
                  <a:lnTo>
                    <a:pt x="508000" y="486624"/>
                  </a:lnTo>
                  <a:lnTo>
                    <a:pt x="486624" y="486624"/>
                  </a:lnTo>
                  <a:close/>
                  <a:moveTo>
                    <a:pt x="458961" y="165980"/>
                  </a:moveTo>
                  <a:lnTo>
                    <a:pt x="477822" y="486624"/>
                  </a:lnTo>
                  <a:lnTo>
                    <a:pt x="411178" y="486624"/>
                  </a:lnTo>
                  <a:lnTo>
                    <a:pt x="398604" y="428782"/>
                  </a:lnTo>
                  <a:lnTo>
                    <a:pt x="465248" y="419980"/>
                  </a:lnTo>
                  <a:lnTo>
                    <a:pt x="465248" y="392317"/>
                  </a:lnTo>
                  <a:lnTo>
                    <a:pt x="392317" y="407406"/>
                  </a:lnTo>
                  <a:lnTo>
                    <a:pt x="389802" y="392317"/>
                  </a:lnTo>
                  <a:lnTo>
                    <a:pt x="461475" y="377228"/>
                  </a:lnTo>
                  <a:lnTo>
                    <a:pt x="461475" y="353337"/>
                  </a:lnTo>
                  <a:lnTo>
                    <a:pt x="386030" y="372198"/>
                  </a:lnTo>
                  <a:lnTo>
                    <a:pt x="384142" y="359452"/>
                  </a:lnTo>
                  <a:lnTo>
                    <a:pt x="383515" y="359624"/>
                  </a:lnTo>
                  <a:lnTo>
                    <a:pt x="383804" y="357171"/>
                  </a:lnTo>
                  <a:lnTo>
                    <a:pt x="383804" y="357172"/>
                  </a:lnTo>
                  <a:lnTo>
                    <a:pt x="383804" y="357171"/>
                  </a:lnTo>
                  <a:lnTo>
                    <a:pt x="384142" y="359452"/>
                  </a:lnTo>
                  <a:lnTo>
                    <a:pt x="461475" y="338248"/>
                  </a:lnTo>
                  <a:lnTo>
                    <a:pt x="458961" y="316871"/>
                  </a:lnTo>
                  <a:lnTo>
                    <a:pt x="386030" y="338248"/>
                  </a:lnTo>
                  <a:lnTo>
                    <a:pt x="383804" y="357171"/>
                  </a:lnTo>
                  <a:lnTo>
                    <a:pt x="383804" y="357169"/>
                  </a:lnTo>
                  <a:lnTo>
                    <a:pt x="383804" y="357171"/>
                  </a:lnTo>
                  <a:lnTo>
                    <a:pt x="381000" y="338248"/>
                  </a:lnTo>
                  <a:lnTo>
                    <a:pt x="392317" y="193643"/>
                  </a:lnTo>
                  <a:close/>
                  <a:moveTo>
                    <a:pt x="75446" y="159693"/>
                  </a:moveTo>
                  <a:lnTo>
                    <a:pt x="71673" y="183584"/>
                  </a:lnTo>
                  <a:lnTo>
                    <a:pt x="129515" y="202446"/>
                  </a:lnTo>
                  <a:lnTo>
                    <a:pt x="129515" y="183584"/>
                  </a:lnTo>
                  <a:close/>
                  <a:moveTo>
                    <a:pt x="75446" y="127000"/>
                  </a:moveTo>
                  <a:lnTo>
                    <a:pt x="75446" y="147119"/>
                  </a:lnTo>
                  <a:lnTo>
                    <a:pt x="132030" y="168495"/>
                  </a:lnTo>
                  <a:lnTo>
                    <a:pt x="132030" y="147119"/>
                  </a:lnTo>
                  <a:close/>
                  <a:moveTo>
                    <a:pt x="69158" y="111911"/>
                  </a:moveTo>
                  <a:lnTo>
                    <a:pt x="138317" y="142089"/>
                  </a:lnTo>
                  <a:lnTo>
                    <a:pt x="138317" y="226337"/>
                  </a:lnTo>
                  <a:lnTo>
                    <a:pt x="127000" y="299268"/>
                  </a:lnTo>
                  <a:lnTo>
                    <a:pt x="127000" y="290466"/>
                  </a:lnTo>
                  <a:lnTo>
                    <a:pt x="65386" y="265317"/>
                  </a:lnTo>
                  <a:lnTo>
                    <a:pt x="62871" y="286693"/>
                  </a:lnTo>
                  <a:lnTo>
                    <a:pt x="123228" y="308070"/>
                  </a:lnTo>
                  <a:lnTo>
                    <a:pt x="123228" y="323159"/>
                  </a:lnTo>
                  <a:lnTo>
                    <a:pt x="62871" y="301782"/>
                  </a:lnTo>
                  <a:lnTo>
                    <a:pt x="60356" y="323159"/>
                  </a:lnTo>
                  <a:lnTo>
                    <a:pt x="120713" y="340763"/>
                  </a:lnTo>
                  <a:lnTo>
                    <a:pt x="116941" y="357109"/>
                  </a:lnTo>
                  <a:lnTo>
                    <a:pt x="60356" y="335733"/>
                  </a:lnTo>
                  <a:lnTo>
                    <a:pt x="56584" y="357109"/>
                  </a:lnTo>
                  <a:lnTo>
                    <a:pt x="114426" y="374713"/>
                  </a:lnTo>
                  <a:lnTo>
                    <a:pt x="111911" y="389802"/>
                  </a:lnTo>
                  <a:lnTo>
                    <a:pt x="56584" y="372198"/>
                  </a:lnTo>
                  <a:lnTo>
                    <a:pt x="56584" y="392317"/>
                  </a:lnTo>
                  <a:lnTo>
                    <a:pt x="108139" y="407406"/>
                  </a:lnTo>
                  <a:lnTo>
                    <a:pt x="105624" y="422495"/>
                  </a:lnTo>
                  <a:lnTo>
                    <a:pt x="54069" y="407406"/>
                  </a:lnTo>
                  <a:lnTo>
                    <a:pt x="54069" y="428782"/>
                  </a:lnTo>
                  <a:lnTo>
                    <a:pt x="101852" y="441357"/>
                  </a:lnTo>
                  <a:lnTo>
                    <a:pt x="96822" y="486624"/>
                  </a:lnTo>
                  <a:lnTo>
                    <a:pt x="41495" y="486624"/>
                  </a:lnTo>
                  <a:close/>
                  <a:moveTo>
                    <a:pt x="62871" y="108139"/>
                  </a:moveTo>
                  <a:lnTo>
                    <a:pt x="35208" y="486624"/>
                  </a:lnTo>
                  <a:lnTo>
                    <a:pt x="0" y="486624"/>
                  </a:lnTo>
                  <a:lnTo>
                    <a:pt x="26406" y="165981"/>
                  </a:lnTo>
                  <a:close/>
                  <a:moveTo>
                    <a:pt x="265317" y="101851"/>
                  </a:moveTo>
                  <a:lnTo>
                    <a:pt x="265317" y="144604"/>
                  </a:lnTo>
                  <a:lnTo>
                    <a:pt x="329446" y="168495"/>
                  </a:lnTo>
                  <a:lnTo>
                    <a:pt x="323159" y="129515"/>
                  </a:lnTo>
                  <a:close/>
                  <a:moveTo>
                    <a:pt x="235138" y="101851"/>
                  </a:moveTo>
                  <a:lnTo>
                    <a:pt x="168494" y="147119"/>
                  </a:lnTo>
                  <a:lnTo>
                    <a:pt x="162207" y="193644"/>
                  </a:lnTo>
                  <a:lnTo>
                    <a:pt x="235138" y="147119"/>
                  </a:lnTo>
                  <a:close/>
                  <a:moveTo>
                    <a:pt x="265317" y="38980"/>
                  </a:moveTo>
                  <a:lnTo>
                    <a:pt x="265317" y="77960"/>
                  </a:lnTo>
                  <a:lnTo>
                    <a:pt x="323159" y="111911"/>
                  </a:lnTo>
                  <a:lnTo>
                    <a:pt x="314357" y="71673"/>
                  </a:lnTo>
                  <a:close/>
                  <a:moveTo>
                    <a:pt x="235138" y="38980"/>
                  </a:moveTo>
                  <a:lnTo>
                    <a:pt x="181069" y="84248"/>
                  </a:lnTo>
                  <a:lnTo>
                    <a:pt x="172267" y="127000"/>
                  </a:lnTo>
                  <a:lnTo>
                    <a:pt x="235138" y="84248"/>
                  </a:lnTo>
                  <a:close/>
                  <a:moveTo>
                    <a:pt x="256515" y="0"/>
                  </a:moveTo>
                  <a:lnTo>
                    <a:pt x="319386" y="54069"/>
                  </a:lnTo>
                  <a:lnTo>
                    <a:pt x="401119" y="486624"/>
                  </a:lnTo>
                  <a:lnTo>
                    <a:pt x="256515" y="486624"/>
                  </a:lnTo>
                  <a:close/>
                  <a:moveTo>
                    <a:pt x="250227" y="0"/>
                  </a:moveTo>
                  <a:lnTo>
                    <a:pt x="250227" y="486624"/>
                  </a:lnTo>
                  <a:lnTo>
                    <a:pt x="101851" y="486624"/>
                  </a:lnTo>
                  <a:lnTo>
                    <a:pt x="172267" y="71673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altLang="en-US" lang="zh-CN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4289E7B-D8A3-463E-AB42-CE338A9E3264}"/>
              </a:ext>
            </a:extLst>
          </p:cNvPr>
          <p:cNvGrpSpPr/>
          <p:nvPr/>
        </p:nvGrpSpPr>
        <p:grpSpPr>
          <a:xfrm>
            <a:off x="2275852" y="2852224"/>
            <a:ext cx="6107506" cy="1540021"/>
            <a:chOff x="2275852" y="2852224"/>
            <a:chExt cx="6107506" cy="1540021"/>
          </a:xfrm>
        </p:grpSpPr>
        <p:sp>
          <p:nvSpPr>
            <p:cNvPr id="13" name="Freeform 12"/>
            <p:cNvSpPr/>
            <p:nvPr/>
          </p:nvSpPr>
          <p:spPr>
            <a:xfrm>
              <a:off x="2275852" y="3127089"/>
              <a:ext cx="6107506" cy="1265156"/>
            </a:xfrm>
            <a:custGeom>
              <a:gdLst>
                <a:gd fmla="*/ 1118432 w 8387064" name="connsiteX0"/>
                <a:gd fmla="*/ 0 h 1737360" name="connsiteY0"/>
                <a:gd fmla="*/ 1508467 w 8387064" name="connsiteX1"/>
                <a:gd fmla="*/ 0 h 1737360" name="connsiteY1"/>
                <a:gd fmla="*/ 3139279 w 8387064" name="connsiteX2"/>
                <a:gd fmla="*/ 0 h 1737360" name="connsiteY2"/>
                <a:gd fmla="*/ 3529314 w 8387064" name="connsiteX3"/>
                <a:gd fmla="*/ 0 h 1737360" name="connsiteY3"/>
                <a:gd fmla="*/ 4857750 w 8387064" name="connsiteX4"/>
                <a:gd fmla="*/ 0 h 1737360" name="connsiteY4"/>
                <a:gd fmla="*/ 6366217 w 8387064" name="connsiteX5"/>
                <a:gd fmla="*/ 0 h 1737360" name="connsiteY5"/>
                <a:gd fmla="*/ 6878597 w 8387064" name="connsiteX6"/>
                <a:gd fmla="*/ 0 h 1737360" name="connsiteY6"/>
                <a:gd fmla="*/ 8387064 w 8387064" name="connsiteX7"/>
                <a:gd fmla="*/ 0 h 1737360" name="connsiteY7"/>
                <a:gd fmla="*/ 8387064 w 8387064" name="connsiteX8"/>
                <a:gd fmla="*/ 9236 h 1737360" name="connsiteY8"/>
                <a:gd fmla="*/ 7268632 w 8387064" name="connsiteX9"/>
                <a:gd fmla="*/ 1737360 h 1737360" name="connsiteY9"/>
                <a:gd fmla="*/ 6878597 w 8387064" name="connsiteX10"/>
                <a:gd fmla="*/ 1737360 h 1737360" name="connsiteY10"/>
                <a:gd fmla="*/ 5247785 w 8387064" name="connsiteX11"/>
                <a:gd fmla="*/ 1737360 h 1737360" name="connsiteY11"/>
                <a:gd fmla="*/ 4857750 w 8387064" name="connsiteX12"/>
                <a:gd fmla="*/ 1737360 h 1737360" name="connsiteY12"/>
                <a:gd fmla="*/ 3529314 w 8387064" name="connsiteX13"/>
                <a:gd fmla="*/ 1737360 h 1737360" name="connsiteY13"/>
                <a:gd fmla="*/ 2020847 w 8387064" name="connsiteX14"/>
                <a:gd fmla="*/ 1737360 h 1737360" name="connsiteY14"/>
                <a:gd fmla="*/ 1508467 w 8387064" name="connsiteX15"/>
                <a:gd fmla="*/ 1737360 h 1737360" name="connsiteY15"/>
                <a:gd fmla="*/ 0 w 8387064" name="connsiteX16"/>
                <a:gd fmla="*/ 1737360 h 1737360" name="connsiteY16"/>
                <a:gd fmla="*/ 0 w 8387064" name="connsiteX17"/>
                <a:gd fmla="*/ 1728124 h 1737360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737360" w="8387064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rgbClr val="F2F2F2"/>
            </a:solidFill>
            <a:ln algn="ctr" cap="flat" cmpd="sng" w="38100">
              <a:solidFill>
                <a:srgbClr val="24569D"/>
              </a:solidFill>
              <a:prstDash val="solid"/>
              <a:miter lim="800000"/>
            </a:ln>
            <a:effectLst/>
          </p:spPr>
          <p:txBody>
            <a:bodyPr anchor="ctr" lIns="1800000" rtlCol="0"/>
            <a:lstStyle/>
            <a:p>
              <a:pPr defTabSz="457200">
                <a:lnSpc>
                  <a:spcPct val="150000"/>
                </a:lnSpc>
                <a:defRPr/>
              </a:pPr>
              <a:endParaRPr altLang="en-US" kern="0" lang="zh-CN" sz="1200">
                <a:solidFill>
                  <a:prstClr val="black">
                    <a:lumMod val="100000"/>
                  </a:prstClr>
                </a:solidFill>
                <a:latin typeface="Arial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3037085" y="3316977"/>
              <a:ext cx="858807" cy="85880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solidFill>
                <a:sysClr lastClr="FFFFFF" val="window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uk-UA" sz="12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165474">
              <a:off x="1726316" y="3447693"/>
              <a:ext cx="152798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/>
              <a:r>
                <a:rPr altLang="en-US" b="1" lang="zh-CN" sz="1600">
                  <a:solidFill>
                    <a:srgbClr val="24569D"/>
                  </a:solidFill>
                  <a:latin typeface="Arial"/>
                </a:rPr>
                <a:t>输入你的标题</a:t>
              </a:r>
            </a:p>
          </p:txBody>
        </p:sp>
        <p:sp>
          <p:nvSpPr>
            <p:cNvPr id="20" name="two119"/>
            <p:cNvSpPr>
              <a:spLocks noChangeAspect="1"/>
            </p:cNvSpPr>
            <p:nvPr/>
          </p:nvSpPr>
          <p:spPr bwMode="auto">
            <a:xfrm>
              <a:off x="3342004" y="3566366"/>
              <a:ext cx="248968" cy="381053"/>
            </a:xfrm>
            <a:custGeom>
              <a:gdLst>
                <a:gd fmla="*/ 222642 w 331350" name="connsiteX0"/>
                <a:gd fmla="*/ 463053 h 507142" name="connsiteY0"/>
                <a:gd fmla="*/ 242502 w 331350" name="connsiteX1"/>
                <a:gd fmla="*/ 475596 h 507142" name="connsiteY1"/>
                <a:gd fmla="*/ 242502 w 331350" name="connsiteX2"/>
                <a:gd fmla="*/ 482913 h 507142" name="connsiteY2"/>
                <a:gd fmla="*/ 252955 w 331350" name="connsiteX3"/>
                <a:gd fmla="*/ 490230 h 507142" name="connsiteY3"/>
                <a:gd fmla="*/ 252955 w 331350" name="connsiteX4"/>
                <a:gd fmla="*/ 495456 h 507142" name="connsiteY4"/>
                <a:gd fmla="*/ 222642 w 331350" name="connsiteX5"/>
                <a:gd fmla="*/ 475596 h 507142" name="connsiteY5"/>
                <a:gd fmla="*/ 169382 w 331350" name="connsiteX6"/>
                <a:gd fmla="*/ 433035 h 507142" name="connsiteY6"/>
                <a:gd fmla="*/ 156742 w 331350" name="connsiteX7"/>
                <a:gd fmla="*/ 438033 h 507142" name="connsiteY7"/>
                <a:gd fmla="*/ 156742 w 331350" name="connsiteX8"/>
                <a:gd fmla="*/ 475515 h 507142" name="connsiteY8"/>
                <a:gd fmla="*/ 169382 w 331350" name="connsiteX9"/>
                <a:gd fmla="*/ 470518 h 507142" name="connsiteY9"/>
                <a:gd fmla="*/ 295811 w 331350" name="connsiteX10"/>
                <a:gd fmla="*/ 425424 h 507142" name="connsiteY10"/>
                <a:gd fmla="*/ 318807 w 331350" name="connsiteX11"/>
                <a:gd fmla="*/ 440058 h 507142" name="connsiteY11"/>
                <a:gd fmla="*/ 318807 w 331350" name="connsiteX12"/>
                <a:gd fmla="*/ 448420 h 507142" name="connsiteY12"/>
                <a:gd fmla="*/ 331350 w 331350" name="connsiteX13"/>
                <a:gd fmla="*/ 452601 h 507142" name="connsiteY13"/>
                <a:gd fmla="*/ 331350 w 331350" name="connsiteX14"/>
                <a:gd fmla="*/ 460963 h 507142" name="connsiteY14"/>
                <a:gd fmla="*/ 256091 w 331350" name="connsiteX15"/>
                <a:gd fmla="*/ 498593 h 507142" name="connsiteY15"/>
                <a:gd fmla="*/ 256091 w 331350" name="connsiteX16"/>
                <a:gd fmla="*/ 490231 h 507142" name="connsiteY16"/>
                <a:gd fmla="*/ 245638 w 331350" name="connsiteX17"/>
                <a:gd fmla="*/ 482914 h 507142" name="connsiteY17"/>
                <a:gd fmla="*/ 245638 w 331350" name="connsiteX18"/>
                <a:gd fmla="*/ 473507 h 507142" name="connsiteY18"/>
                <a:gd fmla="*/ 222642 w 331350" name="connsiteX19"/>
                <a:gd fmla="*/ 457828 h 507142" name="connsiteY19"/>
                <a:gd fmla="*/ 98596 w 331350" name="connsiteX20"/>
                <a:gd fmla="*/ 420541 h 507142" name="connsiteY20"/>
                <a:gd fmla="*/ 98596 w 331350" name="connsiteX21"/>
                <a:gd fmla="*/ 453026 h 507142" name="connsiteY21"/>
                <a:gd fmla="*/ 108708 w 331350" name="connsiteX22"/>
                <a:gd fmla="*/ 460522 h 507142" name="connsiteY22"/>
                <a:gd fmla="*/ 108708 w 331350" name="connsiteX23"/>
                <a:gd fmla="*/ 428037 h 507142" name="connsiteY23"/>
                <a:gd fmla="*/ 98596 w 331350" name="connsiteX24"/>
                <a:gd fmla="*/ 420541 h 507142" name="connsiteY24"/>
                <a:gd fmla="*/ 324033 w 331350" name="connsiteX25"/>
                <a:gd fmla="*/ 416016 h 507142" name="connsiteY25"/>
                <a:gd fmla="*/ 324033 w 331350" name="connsiteX26"/>
                <a:gd fmla="*/ 430650 h 507142" name="connsiteY26"/>
                <a:gd fmla="*/ 318807 w 331350" name="connsiteX27"/>
                <a:gd fmla="*/ 430650 h 507142" name="connsiteY27"/>
                <a:gd fmla="*/ 303128 w 331350" name="connsiteX28"/>
                <a:gd fmla="*/ 423333 h 507142" name="connsiteY28"/>
                <a:gd fmla="*/ 190239 w 331350" name="connsiteX29"/>
                <a:gd fmla="*/ 416016 h 507142" name="connsiteY29"/>
                <a:gd fmla="*/ 225778 w 331350" name="connsiteX30"/>
                <a:gd fmla="*/ 450510 h 507142" name="connsiteY30"/>
                <a:gd fmla="*/ 190239 w 331350" name="connsiteX31"/>
                <a:gd fmla="*/ 425424 h 507142" name="connsiteY31"/>
                <a:gd fmla="*/ 55618 w 331350" name="connsiteX32"/>
                <a:gd fmla="*/ 393053 h 507142" name="connsiteY32"/>
                <a:gd fmla="*/ 55618 w 331350" name="connsiteX33"/>
                <a:gd fmla="*/ 425538 h 507142" name="connsiteY33"/>
                <a:gd fmla="*/ 65730 w 331350" name="connsiteX34"/>
                <a:gd fmla="*/ 430536 h 507142" name="connsiteY34"/>
                <a:gd fmla="*/ 65730 w 331350" name="connsiteX35"/>
                <a:gd fmla="*/ 398051 h 507142" name="connsiteY35"/>
                <a:gd fmla="*/ 55618 w 331350" name="connsiteX36"/>
                <a:gd fmla="*/ 393053 h 507142" name="connsiteY36"/>
                <a:gd fmla="*/ 281177 w 331350" name="connsiteX37"/>
                <a:gd fmla="*/ 380477 h 507142" name="connsiteY37"/>
                <a:gd fmla="*/ 311490 w 331350" name="connsiteX38"/>
                <a:gd fmla="*/ 412880 h 507142" name="connsiteY38"/>
                <a:gd fmla="*/ 229959 w 331350" name="connsiteX39"/>
                <a:gd fmla="*/ 448419 h 507142" name="connsiteY39"/>
                <a:gd fmla="*/ 192329 w 331350" name="connsiteX40"/>
                <a:gd fmla="*/ 410790 h 507142" name="connsiteY40"/>
                <a:gd fmla="*/ 113934 w 331350" name="connsiteX41"/>
                <a:gd fmla="*/ 375251 h 507142" name="connsiteY41"/>
                <a:gd fmla="*/ 142156 w 331350" name="connsiteX42"/>
                <a:gd fmla="*/ 390930 h 507142" name="connsiteY42"/>
                <a:gd fmla="*/ 190239 w 331350" name="connsiteX43"/>
                <a:gd fmla="*/ 375251 h 507142" name="connsiteY43"/>
                <a:gd fmla="*/ 190239 w 331350" name="connsiteX44"/>
                <a:gd fmla="*/ 407654 h 507142" name="connsiteY44"/>
                <a:gd fmla="*/ 142156 w 331350" name="connsiteX45"/>
                <a:gd fmla="*/ 423333 h 507142" name="connsiteY45"/>
                <a:gd fmla="*/ 113934 w 331350" name="connsiteX46"/>
                <a:gd fmla="*/ 407654 h 507142" name="connsiteY46"/>
                <a:gd fmla="*/ 20225 w 331350" name="connsiteX47"/>
                <a:gd fmla="*/ 370564 h 507142" name="connsiteY47"/>
                <a:gd fmla="*/ 20225 w 331350" name="connsiteX48"/>
                <a:gd fmla="*/ 403049 h 507142" name="connsiteY48"/>
                <a:gd fmla="*/ 27809 w 331350" name="connsiteX49"/>
                <a:gd fmla="*/ 408046 h 507142" name="connsiteY49"/>
                <a:gd fmla="*/ 27809 w 331350" name="connsiteX50"/>
                <a:gd fmla="*/ 375562 h 507142" name="connsiteY50"/>
                <a:gd fmla="*/ 20225 w 331350" name="connsiteX51"/>
                <a:gd fmla="*/ 370564 h 507142" name="connsiteY51"/>
                <a:gd fmla="*/ 320897 w 331350" name="connsiteX52"/>
                <a:gd fmla="*/ 367934 h 507142" name="connsiteY52"/>
                <a:gd fmla="*/ 320897 w 331350" name="connsiteX53"/>
                <a:gd fmla="*/ 410790 h 507142" name="connsiteY53"/>
                <a:gd fmla="*/ 288494 w 331350" name="connsiteX54"/>
                <a:gd fmla="*/ 380477 h 507142" name="connsiteY54"/>
                <a:gd fmla="*/ 295811 w 331350" name="connsiteX55"/>
                <a:gd fmla="*/ 378387 h 507142" name="connsiteY55"/>
                <a:gd fmla="*/ 306263 w 331350" name="connsiteX56"/>
                <a:gd fmla="*/ 373161 h 507142" name="connsiteY56"/>
                <a:gd fmla="*/ 0 w 331350" name="connsiteX57"/>
                <a:gd fmla="*/ 348074 h 507142" name="connsiteY57"/>
                <a:gd fmla="*/ 141573 w 331350" name="connsiteX58"/>
                <a:gd fmla="*/ 430536 h 507142" name="connsiteY58"/>
                <a:gd fmla="*/ 184551 w 331350" name="connsiteX59"/>
                <a:gd fmla="*/ 415543 h 507142" name="connsiteY59"/>
                <a:gd fmla="*/ 184551 w 331350" name="connsiteX60"/>
                <a:gd fmla="*/ 430536 h 507142" name="connsiteY60"/>
                <a:gd fmla="*/ 217416 w 331350" name="connsiteX61"/>
                <a:gd fmla="*/ 453026 h 507142" name="connsiteY61"/>
                <a:gd fmla="*/ 217416 w 331350" name="connsiteX62"/>
                <a:gd fmla="*/ 483012 h 507142" name="connsiteY62"/>
                <a:gd fmla="*/ 154214 w 331350" name="connsiteX63"/>
                <a:gd fmla="*/ 505501 h 507142" name="connsiteY63"/>
                <a:gd fmla="*/ 128933 w 331350" name="connsiteX64"/>
                <a:gd fmla="*/ 503003 h 507142" name="connsiteY64"/>
                <a:gd fmla="*/ 0 w 331350" name="connsiteX65"/>
                <a:gd fmla="*/ 425538 h 507142" name="connsiteY65"/>
                <a:gd fmla="*/ 0 w 331350" name="connsiteX66"/>
                <a:gd fmla="*/ 348074 h 507142" name="connsiteY66"/>
                <a:gd fmla="*/ 295811 w 331350" name="connsiteX67"/>
                <a:gd fmla="*/ 337621 h 507142" name="connsiteY67"/>
                <a:gd fmla="*/ 295811 w 331350" name="connsiteX68"/>
                <a:gd fmla="*/ 370025 h 507142" name="connsiteY68"/>
                <a:gd fmla="*/ 199646 w 331350" name="connsiteX69"/>
                <a:gd fmla="*/ 403473 h 507142" name="connsiteY69"/>
                <a:gd fmla="*/ 199646 w 331350" name="connsiteX70"/>
                <a:gd fmla="*/ 370025 h 507142" name="connsiteY70"/>
                <a:gd fmla="*/ 113934 w 331350" name="connsiteX71"/>
                <a:gd fmla="*/ 332395 h 507142" name="connsiteY71"/>
                <a:gd fmla="*/ 142156 w 331350" name="connsiteX72"/>
                <a:gd fmla="*/ 348074 h 507142" name="connsiteY72"/>
                <a:gd fmla="*/ 190239 w 331350" name="connsiteX73"/>
                <a:gd fmla="*/ 332395 h 507142" name="connsiteY73"/>
                <a:gd fmla="*/ 190239 w 331350" name="connsiteX74"/>
                <a:gd fmla="*/ 365843 h 507142" name="connsiteY74"/>
                <a:gd fmla="*/ 142156 w 331350" name="connsiteX75"/>
                <a:gd fmla="*/ 380477 h 507142" name="connsiteY75"/>
                <a:gd fmla="*/ 113934 w 331350" name="connsiteX76"/>
                <a:gd fmla="*/ 365843 h 507142" name="connsiteY76"/>
                <a:gd fmla="*/ 45992 w 331350" name="connsiteX77"/>
                <a:gd fmla="*/ 332395 h 507142" name="connsiteY77"/>
                <a:gd fmla="*/ 106618 w 331350" name="connsiteX78"/>
                <a:gd fmla="*/ 370025 h 507142" name="connsiteY78"/>
                <a:gd fmla="*/ 106618 w 331350" name="connsiteX79"/>
                <a:gd fmla="*/ 403473 h 507142" name="connsiteY79"/>
                <a:gd fmla="*/ 45992 w 331350" name="connsiteX80"/>
                <a:gd fmla="*/ 365843 h 507142" name="connsiteY80"/>
                <a:gd fmla="*/ 320897 w 331350" name="connsiteX81"/>
                <a:gd fmla="*/ 330305 h 507142" name="connsiteY81"/>
                <a:gd fmla="*/ 320897 w 331350" name="connsiteX82"/>
                <a:gd fmla="*/ 362708 h 507142" name="connsiteY82"/>
                <a:gd fmla="*/ 308354 w 331350" name="connsiteX83"/>
                <a:gd fmla="*/ 367935 h 507142" name="connsiteY83"/>
                <a:gd fmla="*/ 308354 w 331350" name="connsiteX84"/>
                <a:gd fmla="*/ 335531 h 507142" name="connsiteY84"/>
                <a:gd fmla="*/ 0 w 331350" name="connsiteX85"/>
                <a:gd fmla="*/ 305218 h 507142" name="connsiteY85"/>
                <a:gd fmla="*/ 35539 w 331350" name="connsiteX86"/>
                <a:gd fmla="*/ 328213 h 507142" name="connsiteY86"/>
                <a:gd fmla="*/ 35539 w 331350" name="connsiteX87"/>
                <a:gd fmla="*/ 357481 h 507142" name="connsiteY87"/>
                <a:gd fmla="*/ 0 w 331350" name="connsiteX88"/>
                <a:gd fmla="*/ 337621 h 507142" name="connsiteY88"/>
                <a:gd fmla="*/ 295811 w 331350" name="connsiteX89"/>
                <a:gd fmla="*/ 294765 h 507142" name="connsiteY89"/>
                <a:gd fmla="*/ 295811 w 331350" name="connsiteX90"/>
                <a:gd fmla="*/ 328213 h 507142" name="connsiteY90"/>
                <a:gd fmla="*/ 199646 w 331350" name="connsiteX91"/>
                <a:gd fmla="*/ 360617 h 507142" name="connsiteY91"/>
                <a:gd fmla="*/ 199646 w 331350" name="connsiteX92"/>
                <a:gd fmla="*/ 328213 h 507142" name="connsiteY92"/>
                <a:gd fmla="*/ 45992 w 331350" name="connsiteX93"/>
                <a:gd fmla="*/ 290584 h 507142" name="connsiteY93"/>
                <a:gd fmla="*/ 106618 w 331350" name="connsiteX94"/>
                <a:gd fmla="*/ 328213 h 507142" name="connsiteY94"/>
                <a:gd fmla="*/ 106618 w 331350" name="connsiteX95"/>
                <a:gd fmla="*/ 357481 h 507142" name="connsiteY95"/>
                <a:gd fmla="*/ 45992 w 331350" name="connsiteX96"/>
                <a:gd fmla="*/ 322987 h 507142" name="connsiteY96"/>
                <a:gd fmla="*/ 320897 w 331350" name="connsiteX97"/>
                <a:gd fmla="*/ 287449 h 507142" name="connsiteY97"/>
                <a:gd fmla="*/ 320897 w 331350" name="connsiteX98"/>
                <a:gd fmla="*/ 319852 h 507142" name="connsiteY98"/>
                <a:gd fmla="*/ 308354 w 331350" name="connsiteX99"/>
                <a:gd fmla="*/ 325079 h 507142" name="connsiteY99"/>
                <a:gd fmla="*/ 308354 w 331350" name="connsiteX100"/>
                <a:gd fmla="*/ 292675 h 507142" name="connsiteY100"/>
                <a:gd fmla="*/ 113934 w 331350" name="connsiteX101"/>
                <a:gd fmla="*/ 287449 h 507142" name="connsiteY101"/>
                <a:gd fmla="*/ 142156 w 331350" name="connsiteX102"/>
                <a:gd fmla="*/ 303128 h 507142" name="connsiteY102"/>
                <a:gd fmla="*/ 190239 w 331350" name="connsiteX103"/>
                <a:gd fmla="*/ 287449 h 507142" name="connsiteY103"/>
                <a:gd fmla="*/ 190239 w 331350" name="connsiteX104"/>
                <a:gd fmla="*/ 319852 h 507142" name="connsiteY104"/>
                <a:gd fmla="*/ 142156 w 331350" name="connsiteX105"/>
                <a:gd fmla="*/ 335531 h 507142" name="connsiteY105"/>
                <a:gd fmla="*/ 113934 w 331350" name="connsiteX106"/>
                <a:gd fmla="*/ 319852 h 507142" name="connsiteY106"/>
                <a:gd fmla="*/ 0 w 331350" name="connsiteX107"/>
                <a:gd fmla="*/ 262362 h 507142" name="connsiteY107"/>
                <a:gd fmla="*/ 35539 w 331350" name="connsiteX108"/>
                <a:gd fmla="*/ 282222 h 507142" name="connsiteY108"/>
                <a:gd fmla="*/ 35539 w 331350" name="connsiteX109"/>
                <a:gd fmla="*/ 315671 h 507142" name="connsiteY109"/>
                <a:gd fmla="*/ 0 w 331350" name="connsiteX110"/>
                <a:gd fmla="*/ 294765 h 507142" name="connsiteY110"/>
                <a:gd fmla="*/ 295811 w 331350" name="connsiteX111"/>
                <a:gd fmla="*/ 249819 h 507142" name="connsiteY111"/>
                <a:gd fmla="*/ 295811 w 331350" name="connsiteX112"/>
                <a:gd fmla="*/ 282222 h 507142" name="connsiteY112"/>
                <a:gd fmla="*/ 199646 w 331350" name="connsiteX113"/>
                <a:gd fmla="*/ 315671 h 507142" name="connsiteY113"/>
                <a:gd fmla="*/ 199646 w 331350" name="connsiteX114"/>
                <a:gd fmla="*/ 285358 h 507142" name="connsiteY114"/>
                <a:gd fmla="*/ 45992 w 331350" name="connsiteX115"/>
                <a:gd fmla="*/ 245638 h 507142" name="connsiteY115"/>
                <a:gd fmla="*/ 106618 w 331350" name="connsiteX116"/>
                <a:gd fmla="*/ 282222 h 507142" name="connsiteY116"/>
                <a:gd fmla="*/ 106618 w 331350" name="connsiteX117"/>
                <a:gd fmla="*/ 315671 h 507142" name="connsiteY117"/>
                <a:gd fmla="*/ 45992 w 331350" name="connsiteX118"/>
                <a:gd fmla="*/ 278041 h 507142" name="connsiteY118"/>
                <a:gd fmla="*/ 320897 w 331350" name="connsiteX119"/>
                <a:gd fmla="*/ 242502 h 507142" name="connsiteY119"/>
                <a:gd fmla="*/ 320897 w 331350" name="connsiteX120"/>
                <a:gd fmla="*/ 274905 h 507142" name="connsiteY120"/>
                <a:gd fmla="*/ 308354 w 331350" name="connsiteX121"/>
                <a:gd fmla="*/ 280132 h 507142" name="connsiteY121"/>
                <a:gd fmla="*/ 308354 w 331350" name="connsiteX122"/>
                <a:gd fmla="*/ 247728 h 507142" name="connsiteY122"/>
                <a:gd fmla="*/ 190239 w 331350" name="connsiteX123"/>
                <a:gd fmla="*/ 242502 h 507142" name="connsiteY123"/>
                <a:gd fmla="*/ 190239 w 331350" name="connsiteX124"/>
                <a:gd fmla="*/ 274905 h 507142" name="connsiteY124"/>
                <a:gd fmla="*/ 142156 w 331350" name="connsiteX125"/>
                <a:gd fmla="*/ 292675 h 507142" name="connsiteY125"/>
                <a:gd fmla="*/ 113934 w 331350" name="connsiteX126"/>
                <a:gd fmla="*/ 278041 h 507142" name="connsiteY126"/>
                <a:gd fmla="*/ 113934 w 331350" name="connsiteX127"/>
                <a:gd fmla="*/ 245638 h 507142" name="connsiteY127"/>
                <a:gd fmla="*/ 142156 w 331350" name="connsiteX128"/>
                <a:gd fmla="*/ 260271 h 507142" name="connsiteY128"/>
                <a:gd fmla="*/ 0 w 331350" name="connsiteX129"/>
                <a:gd fmla="*/ 217416 h 507142" name="connsiteY129"/>
                <a:gd fmla="*/ 35539 w 331350" name="connsiteX130"/>
                <a:gd fmla="*/ 240412 h 507142" name="connsiteY130"/>
                <a:gd fmla="*/ 35539 w 331350" name="connsiteX131"/>
                <a:gd fmla="*/ 272815 h 507142" name="connsiteY131"/>
                <a:gd fmla="*/ 0 w 331350" name="connsiteX132"/>
                <a:gd fmla="*/ 249819 h 507142" name="connsiteY132"/>
                <a:gd fmla="*/ 295811 w 331350" name="connsiteX133"/>
                <a:gd fmla="*/ 208008 h 507142" name="connsiteY133"/>
                <a:gd fmla="*/ 295811 w 331350" name="connsiteX134"/>
                <a:gd fmla="*/ 240411 h 507142" name="connsiteY134"/>
                <a:gd fmla="*/ 199646 w 331350" name="connsiteX135"/>
                <a:gd fmla="*/ 272815 h 507142" name="connsiteY135"/>
                <a:gd fmla="*/ 199646 w 331350" name="connsiteX136"/>
                <a:gd fmla="*/ 240411 h 507142" name="connsiteY136"/>
                <a:gd fmla="*/ 45992 w 331350" name="connsiteX137"/>
                <a:gd fmla="*/ 202782 h 507142" name="connsiteY137"/>
                <a:gd fmla="*/ 106618 w 331350" name="connsiteX138"/>
                <a:gd fmla="*/ 237276 h 507142" name="connsiteY138"/>
                <a:gd fmla="*/ 106618 w 331350" name="connsiteX139"/>
                <a:gd fmla="*/ 269679 h 507142" name="connsiteY139"/>
                <a:gd fmla="*/ 45992 w 331350" name="connsiteX140"/>
                <a:gd fmla="*/ 233094 h 507142" name="connsiteY140"/>
                <a:gd fmla="*/ 113934 w 331350" name="connsiteX141"/>
                <a:gd fmla="*/ 199646 h 507142" name="connsiteY141"/>
                <a:gd fmla="*/ 142156 w 331350" name="connsiteX142"/>
                <a:gd fmla="*/ 215325 h 507142" name="connsiteY142"/>
                <a:gd fmla="*/ 190239 w 331350" name="connsiteX143"/>
                <a:gd fmla="*/ 199646 h 507142" name="connsiteY143"/>
                <a:gd fmla="*/ 190239 w 331350" name="connsiteX144"/>
                <a:gd fmla="*/ 233094 h 507142" name="connsiteY144"/>
                <a:gd fmla="*/ 142156 w 331350" name="connsiteX145"/>
                <a:gd fmla="*/ 247728 h 507142" name="connsiteY145"/>
                <a:gd fmla="*/ 113934 w 331350" name="connsiteX146"/>
                <a:gd fmla="*/ 233094 h 507142" name="connsiteY146"/>
                <a:gd fmla="*/ 320897 w 331350" name="connsiteX147"/>
                <a:gd fmla="*/ 197556 h 507142" name="connsiteY147"/>
                <a:gd fmla="*/ 320897 w 331350" name="connsiteX148"/>
                <a:gd fmla="*/ 229959 h 507142" name="connsiteY148"/>
                <a:gd fmla="*/ 308354 w 331350" name="connsiteX149"/>
                <a:gd fmla="*/ 235186 h 507142" name="connsiteY149"/>
                <a:gd fmla="*/ 308354 w 331350" name="connsiteX150"/>
                <a:gd fmla="*/ 202782 h 507142" name="connsiteY150"/>
                <a:gd fmla="*/ 0 w 331350" name="connsiteX151"/>
                <a:gd fmla="*/ 174560 h 507142" name="connsiteY151"/>
                <a:gd fmla="*/ 35539 w 331350" name="connsiteX152"/>
                <a:gd fmla="*/ 195465 h 507142" name="connsiteY152"/>
                <a:gd fmla="*/ 35539 w 331350" name="connsiteX153"/>
                <a:gd fmla="*/ 227869 h 507142" name="connsiteY153"/>
                <a:gd fmla="*/ 0 w 331350" name="connsiteX154"/>
                <a:gd fmla="*/ 208009 h 507142" name="connsiteY154"/>
                <a:gd fmla="*/ 295811 w 331350" name="connsiteX155"/>
                <a:gd fmla="*/ 162016 h 507142" name="connsiteY155"/>
                <a:gd fmla="*/ 295811 w 331350" name="connsiteX156"/>
                <a:gd fmla="*/ 195464 h 507142" name="connsiteY156"/>
                <a:gd fmla="*/ 199646 w 331350" name="connsiteX157"/>
                <a:gd fmla="*/ 227868 h 507142" name="connsiteY157"/>
                <a:gd fmla="*/ 199646 w 331350" name="connsiteX158"/>
                <a:gd fmla="*/ 195464 h 507142" name="connsiteY158"/>
                <a:gd fmla="*/ 45992 w 331350" name="connsiteX159"/>
                <a:gd fmla="*/ 157835 h 507142" name="connsiteY159"/>
                <a:gd fmla="*/ 106618 w 331350" name="connsiteX160"/>
                <a:gd fmla="*/ 192329 h 507142" name="connsiteY160"/>
                <a:gd fmla="*/ 106618 w 331350" name="connsiteX161"/>
                <a:gd fmla="*/ 224732 h 507142" name="connsiteY161"/>
                <a:gd fmla="*/ 45992 w 331350" name="connsiteX162"/>
                <a:gd fmla="*/ 190238 h 507142" name="connsiteY162"/>
                <a:gd fmla="*/ 320897 w 331350" name="connsiteX163"/>
                <a:gd fmla="*/ 154700 h 507142" name="connsiteY163"/>
                <a:gd fmla="*/ 320897 w 331350" name="connsiteX164"/>
                <a:gd fmla="*/ 187103 h 507142" name="connsiteY164"/>
                <a:gd fmla="*/ 308354 w 331350" name="connsiteX165"/>
                <a:gd fmla="*/ 192330 h 507142" name="connsiteY165"/>
                <a:gd fmla="*/ 308354 w 331350" name="connsiteX166"/>
                <a:gd fmla="*/ 159926 h 507142" name="connsiteY166"/>
                <a:gd fmla="*/ 113934 w 331350" name="connsiteX167"/>
                <a:gd fmla="*/ 149473 h 507142" name="connsiteY167"/>
                <a:gd fmla="*/ 142156 w 331350" name="connsiteX168"/>
                <a:gd fmla="*/ 167242 h 507142" name="connsiteY168"/>
                <a:gd fmla="*/ 190239 w 331350" name="connsiteX169"/>
                <a:gd fmla="*/ 149473 h 507142" name="connsiteY169"/>
                <a:gd fmla="*/ 190239 w 331350" name="connsiteX170"/>
                <a:gd fmla="*/ 182921 h 507142" name="connsiteY170"/>
                <a:gd fmla="*/ 142156 w 331350" name="connsiteX171"/>
                <a:gd fmla="*/ 199646 h 507142" name="connsiteY171"/>
                <a:gd fmla="*/ 113934 w 331350" name="connsiteX172"/>
                <a:gd fmla="*/ 182921 h 507142" name="connsiteY172"/>
                <a:gd fmla="*/ 0 w 331350" name="connsiteX173"/>
                <a:gd fmla="*/ 129613 h 507142" name="connsiteY173"/>
                <a:gd fmla="*/ 35539 w 331350" name="connsiteX174"/>
                <a:gd fmla="*/ 149473 h 507142" name="connsiteY174"/>
                <a:gd fmla="*/ 35539 w 331350" name="connsiteX175"/>
                <a:gd fmla="*/ 182922 h 507142" name="connsiteY175"/>
                <a:gd fmla="*/ 0 w 331350" name="connsiteX176"/>
                <a:gd fmla="*/ 162016 h 507142" name="connsiteY176"/>
                <a:gd fmla="*/ 295811 w 331350" name="connsiteX177"/>
                <a:gd fmla="*/ 114979 h 507142" name="connsiteY177"/>
                <a:gd fmla="*/ 295811 w 331350" name="connsiteX178"/>
                <a:gd fmla="*/ 145292 h 507142" name="connsiteY178"/>
                <a:gd fmla="*/ 199646 w 331350" name="connsiteX179"/>
                <a:gd fmla="*/ 179786 h 507142" name="connsiteY179"/>
                <a:gd fmla="*/ 199646 w 331350" name="connsiteX180"/>
                <a:gd fmla="*/ 147382 h 507142" name="connsiteY180"/>
                <a:gd fmla="*/ 45992 w 331350" name="connsiteX181"/>
                <a:gd fmla="*/ 107663 h 507142" name="connsiteY181"/>
                <a:gd fmla="*/ 106618 w 331350" name="connsiteX182"/>
                <a:gd fmla="*/ 145292 h 507142" name="connsiteY182"/>
                <a:gd fmla="*/ 106618 w 331350" name="connsiteX183"/>
                <a:gd fmla="*/ 177696 h 507142" name="connsiteY183"/>
                <a:gd fmla="*/ 45992 w 331350" name="connsiteX184"/>
                <a:gd fmla="*/ 140066 h 507142" name="connsiteY184"/>
                <a:gd fmla="*/ 320897 w 331350" name="connsiteX185"/>
                <a:gd fmla="*/ 104527 h 507142" name="connsiteY185"/>
                <a:gd fmla="*/ 320897 w 331350" name="connsiteX186"/>
                <a:gd fmla="*/ 136930 h 507142" name="connsiteY186"/>
                <a:gd fmla="*/ 308354 w 331350" name="connsiteX187"/>
                <a:gd fmla="*/ 142157 h 507142" name="connsiteY187"/>
                <a:gd fmla="*/ 308354 w 331350" name="connsiteX188"/>
                <a:gd fmla="*/ 109753 h 507142" name="connsiteY188"/>
                <a:gd fmla="*/ 0 w 331350" name="connsiteX189"/>
                <a:gd fmla="*/ 82576 h 507142" name="connsiteY189"/>
                <a:gd fmla="*/ 35539 w 331350" name="connsiteX190"/>
                <a:gd fmla="*/ 102436 h 507142" name="connsiteY190"/>
                <a:gd fmla="*/ 35539 w 331350" name="connsiteX191"/>
                <a:gd fmla="*/ 134839 h 507142" name="connsiteY191"/>
                <a:gd fmla="*/ 0 w 331350" name="connsiteX192"/>
                <a:gd fmla="*/ 114979 h 507142" name="connsiteY192"/>
                <a:gd fmla="*/ 164239 w 331350" name="connsiteX193"/>
                <a:gd fmla="*/ 12456 h 507142" name="connsiteY193"/>
                <a:gd fmla="*/ 30321 w 331350" name="connsiteX194"/>
                <a:gd fmla="*/ 44842 h 507142" name="connsiteY194"/>
                <a:gd fmla="*/ 27794 w 331350" name="connsiteX195"/>
                <a:gd fmla="*/ 47333 h 507142" name="connsiteY195"/>
                <a:gd fmla="*/ 30321 w 331350" name="connsiteX196"/>
                <a:gd fmla="*/ 49824 h 507142" name="connsiteY196"/>
                <a:gd fmla="*/ 133918 w 331350" name="connsiteX197"/>
                <a:gd fmla="*/ 104631 h 507142" name="connsiteY197"/>
                <a:gd fmla="*/ 149078 w 331350" name="connsiteX198"/>
                <a:gd fmla="*/ 104631 h 507142" name="connsiteY198"/>
                <a:gd fmla="*/ 282996 w 331350" name="connsiteX199"/>
                <a:gd fmla="*/ 62280 h 507142" name="connsiteY199"/>
                <a:gd fmla="*/ 285523 w 331350" name="connsiteX200"/>
                <a:gd fmla="*/ 59789 h 507142" name="connsiteY200"/>
                <a:gd fmla="*/ 282996 w 331350" name="connsiteX201"/>
                <a:gd fmla="*/ 57298 h 507142" name="connsiteY201"/>
                <a:gd fmla="*/ 179399 w 331350" name="connsiteX202"/>
                <a:gd fmla="*/ 12456 h 507142" name="connsiteY202"/>
                <a:gd fmla="*/ 164239 w 331350" name="connsiteX203"/>
                <a:gd fmla="*/ 12456 h 507142" name="connsiteY203"/>
                <a:gd fmla="*/ 166765 w 331350" name="connsiteX204"/>
                <a:gd fmla="*/ 0 h 507142" name="connsiteY204"/>
                <a:gd fmla="*/ 181926 w 331350" name="connsiteX205"/>
                <a:gd fmla="*/ 2491 h 507142" name="connsiteY205"/>
                <a:gd fmla="*/ 308263 w 331350" name="connsiteX206"/>
                <a:gd fmla="*/ 52315 h 507142" name="connsiteY206"/>
                <a:gd fmla="*/ 320897 w 331350" name="connsiteX207"/>
                <a:gd fmla="*/ 72245 h 507142" name="connsiteY207"/>
                <a:gd fmla="*/ 320897 w 331350" name="connsiteX208"/>
                <a:gd fmla="*/ 89684 h 507142" name="connsiteY208"/>
                <a:gd fmla="*/ 141498 w 331350" name="connsiteX209"/>
                <a:gd fmla="*/ 149473 h 507142" name="connsiteY209"/>
                <a:gd fmla="*/ 0 w 331350" name="connsiteX210"/>
                <a:gd fmla="*/ 69754 h 507142" name="connsiteY210"/>
                <a:gd fmla="*/ 0 w 331350" name="connsiteX211"/>
                <a:gd fmla="*/ 54807 h 507142" name="connsiteY211"/>
                <a:gd fmla="*/ 15160 w 331350" name="connsiteX212"/>
                <a:gd fmla="*/ 37368 h 507142" name="connsiteY212"/>
                <a:gd fmla="*/ 166765 w 331350" name="connsiteX213"/>
                <a:gd fmla="*/ 0 h 507142" name="connsiteY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b="b" l="l" r="r" t="t"/>
              <a:pathLst>
                <a:path h="507142" w="331350">
                  <a:moveTo>
                    <a:pt x="222642" y="463053"/>
                  </a:moveTo>
                  <a:lnTo>
                    <a:pt x="242502" y="475596"/>
                  </a:lnTo>
                  <a:lnTo>
                    <a:pt x="242502" y="482913"/>
                  </a:lnTo>
                  <a:lnTo>
                    <a:pt x="252955" y="490230"/>
                  </a:lnTo>
                  <a:lnTo>
                    <a:pt x="252955" y="495456"/>
                  </a:lnTo>
                  <a:lnTo>
                    <a:pt x="222642" y="475596"/>
                  </a:lnTo>
                  <a:close/>
                  <a:moveTo>
                    <a:pt x="169382" y="433035"/>
                  </a:moveTo>
                  <a:cubicBezTo>
                    <a:pt x="169382" y="433035"/>
                    <a:pt x="169382" y="433035"/>
                    <a:pt x="156742" y="438033"/>
                  </a:cubicBezTo>
                  <a:cubicBezTo>
                    <a:pt x="156742" y="438033"/>
                    <a:pt x="156742" y="438033"/>
                    <a:pt x="156742" y="475515"/>
                  </a:cubicBezTo>
                  <a:cubicBezTo>
                    <a:pt x="156742" y="475515"/>
                    <a:pt x="156742" y="475515"/>
                    <a:pt x="169382" y="470518"/>
                  </a:cubicBezTo>
                  <a:close/>
                  <a:moveTo>
                    <a:pt x="295811" y="425424"/>
                  </a:moveTo>
                  <a:lnTo>
                    <a:pt x="318807" y="440058"/>
                  </a:lnTo>
                  <a:lnTo>
                    <a:pt x="318807" y="448420"/>
                  </a:lnTo>
                  <a:lnTo>
                    <a:pt x="331350" y="452601"/>
                  </a:lnTo>
                  <a:lnTo>
                    <a:pt x="331350" y="460963"/>
                  </a:lnTo>
                  <a:lnTo>
                    <a:pt x="256091" y="498593"/>
                  </a:lnTo>
                  <a:lnTo>
                    <a:pt x="256091" y="490231"/>
                  </a:lnTo>
                  <a:lnTo>
                    <a:pt x="245638" y="482914"/>
                  </a:lnTo>
                  <a:lnTo>
                    <a:pt x="245638" y="473507"/>
                  </a:lnTo>
                  <a:lnTo>
                    <a:pt x="222642" y="457828"/>
                  </a:lnTo>
                  <a:close/>
                  <a:moveTo>
                    <a:pt x="98596" y="420541"/>
                  </a:moveTo>
                  <a:cubicBezTo>
                    <a:pt x="98596" y="420541"/>
                    <a:pt x="98596" y="420541"/>
                    <a:pt x="98596" y="453026"/>
                  </a:cubicBezTo>
                  <a:cubicBezTo>
                    <a:pt x="98596" y="453026"/>
                    <a:pt x="98596" y="453026"/>
                    <a:pt x="108708" y="460522"/>
                  </a:cubicBezTo>
                  <a:lnTo>
                    <a:pt x="108708" y="428037"/>
                  </a:lnTo>
                  <a:cubicBezTo>
                    <a:pt x="108708" y="428037"/>
                    <a:pt x="108708" y="428037"/>
                    <a:pt x="98596" y="420541"/>
                  </a:cubicBezTo>
                  <a:close/>
                  <a:moveTo>
                    <a:pt x="324033" y="416016"/>
                  </a:moveTo>
                  <a:lnTo>
                    <a:pt x="324033" y="430650"/>
                  </a:lnTo>
                  <a:lnTo>
                    <a:pt x="318807" y="430650"/>
                  </a:lnTo>
                  <a:lnTo>
                    <a:pt x="303128" y="423333"/>
                  </a:lnTo>
                  <a:close/>
                  <a:moveTo>
                    <a:pt x="190239" y="416016"/>
                  </a:moveTo>
                  <a:lnTo>
                    <a:pt x="225778" y="450510"/>
                  </a:lnTo>
                  <a:lnTo>
                    <a:pt x="190239" y="425424"/>
                  </a:lnTo>
                  <a:close/>
                  <a:moveTo>
                    <a:pt x="55618" y="393053"/>
                  </a:moveTo>
                  <a:cubicBezTo>
                    <a:pt x="55618" y="393053"/>
                    <a:pt x="55618" y="393053"/>
                    <a:pt x="55618" y="425538"/>
                  </a:cubicBezTo>
                  <a:cubicBezTo>
                    <a:pt x="55618" y="425538"/>
                    <a:pt x="55618" y="425538"/>
                    <a:pt x="65730" y="430536"/>
                  </a:cubicBezTo>
                  <a:lnTo>
                    <a:pt x="65730" y="398051"/>
                  </a:lnTo>
                  <a:cubicBezTo>
                    <a:pt x="65730" y="398051"/>
                    <a:pt x="65730" y="398051"/>
                    <a:pt x="55618" y="393053"/>
                  </a:cubicBezTo>
                  <a:close/>
                  <a:moveTo>
                    <a:pt x="281177" y="380477"/>
                  </a:moveTo>
                  <a:lnTo>
                    <a:pt x="311490" y="412880"/>
                  </a:lnTo>
                  <a:lnTo>
                    <a:pt x="229959" y="448419"/>
                  </a:lnTo>
                  <a:lnTo>
                    <a:pt x="192329" y="410790"/>
                  </a:lnTo>
                  <a:close/>
                  <a:moveTo>
                    <a:pt x="113934" y="375251"/>
                  </a:moveTo>
                  <a:lnTo>
                    <a:pt x="142156" y="390930"/>
                  </a:lnTo>
                  <a:lnTo>
                    <a:pt x="190239" y="375251"/>
                  </a:lnTo>
                  <a:lnTo>
                    <a:pt x="190239" y="407654"/>
                  </a:lnTo>
                  <a:lnTo>
                    <a:pt x="142156" y="423333"/>
                  </a:lnTo>
                  <a:lnTo>
                    <a:pt x="113934" y="407654"/>
                  </a:lnTo>
                  <a:close/>
                  <a:moveTo>
                    <a:pt x="20225" y="370564"/>
                  </a:moveTo>
                  <a:cubicBezTo>
                    <a:pt x="20225" y="370564"/>
                    <a:pt x="20225" y="370564"/>
                    <a:pt x="20225" y="403049"/>
                  </a:cubicBezTo>
                  <a:cubicBezTo>
                    <a:pt x="20225" y="403049"/>
                    <a:pt x="20225" y="403049"/>
                    <a:pt x="27809" y="408046"/>
                  </a:cubicBezTo>
                  <a:lnTo>
                    <a:pt x="27809" y="375562"/>
                  </a:lnTo>
                  <a:cubicBezTo>
                    <a:pt x="27809" y="375562"/>
                    <a:pt x="27809" y="375562"/>
                    <a:pt x="20225" y="370564"/>
                  </a:cubicBezTo>
                  <a:close/>
                  <a:moveTo>
                    <a:pt x="320897" y="367934"/>
                  </a:moveTo>
                  <a:lnTo>
                    <a:pt x="320897" y="410790"/>
                  </a:lnTo>
                  <a:lnTo>
                    <a:pt x="288494" y="380477"/>
                  </a:lnTo>
                  <a:lnTo>
                    <a:pt x="295811" y="378387"/>
                  </a:lnTo>
                  <a:lnTo>
                    <a:pt x="306263" y="373161"/>
                  </a:lnTo>
                  <a:close/>
                  <a:moveTo>
                    <a:pt x="0" y="348074"/>
                  </a:moveTo>
                  <a:cubicBezTo>
                    <a:pt x="0" y="348074"/>
                    <a:pt x="0" y="348074"/>
                    <a:pt x="141573" y="430536"/>
                  </a:cubicBezTo>
                  <a:cubicBezTo>
                    <a:pt x="141573" y="430536"/>
                    <a:pt x="141573" y="430536"/>
                    <a:pt x="184551" y="415543"/>
                  </a:cubicBezTo>
                  <a:lnTo>
                    <a:pt x="184551" y="430536"/>
                  </a:lnTo>
                  <a:cubicBezTo>
                    <a:pt x="184551" y="430536"/>
                    <a:pt x="184551" y="430536"/>
                    <a:pt x="217416" y="453026"/>
                  </a:cubicBezTo>
                  <a:cubicBezTo>
                    <a:pt x="217416" y="453026"/>
                    <a:pt x="217416" y="453026"/>
                    <a:pt x="217416" y="483012"/>
                  </a:cubicBezTo>
                  <a:cubicBezTo>
                    <a:pt x="217416" y="483012"/>
                    <a:pt x="217416" y="483012"/>
                    <a:pt x="154214" y="505501"/>
                  </a:cubicBezTo>
                  <a:cubicBezTo>
                    <a:pt x="146629" y="508000"/>
                    <a:pt x="136517" y="508000"/>
                    <a:pt x="128933" y="503003"/>
                  </a:cubicBezTo>
                  <a:cubicBezTo>
                    <a:pt x="128933" y="503003"/>
                    <a:pt x="2528" y="428037"/>
                    <a:pt x="0" y="425538"/>
                  </a:cubicBezTo>
                  <a:cubicBezTo>
                    <a:pt x="0" y="425538"/>
                    <a:pt x="0" y="425538"/>
                    <a:pt x="0" y="348074"/>
                  </a:cubicBezTo>
                  <a:close/>
                  <a:moveTo>
                    <a:pt x="295811" y="337621"/>
                  </a:moveTo>
                  <a:lnTo>
                    <a:pt x="295811" y="370025"/>
                  </a:lnTo>
                  <a:lnTo>
                    <a:pt x="199646" y="403473"/>
                  </a:lnTo>
                  <a:lnTo>
                    <a:pt x="199646" y="370025"/>
                  </a:lnTo>
                  <a:close/>
                  <a:moveTo>
                    <a:pt x="113934" y="332395"/>
                  </a:moveTo>
                  <a:lnTo>
                    <a:pt x="142156" y="348074"/>
                  </a:lnTo>
                  <a:lnTo>
                    <a:pt x="190239" y="332395"/>
                  </a:lnTo>
                  <a:lnTo>
                    <a:pt x="190239" y="365843"/>
                  </a:lnTo>
                  <a:lnTo>
                    <a:pt x="142156" y="380477"/>
                  </a:lnTo>
                  <a:lnTo>
                    <a:pt x="113934" y="365843"/>
                  </a:lnTo>
                  <a:close/>
                  <a:moveTo>
                    <a:pt x="45992" y="332395"/>
                  </a:moveTo>
                  <a:lnTo>
                    <a:pt x="106618" y="370025"/>
                  </a:lnTo>
                  <a:lnTo>
                    <a:pt x="106618" y="403473"/>
                  </a:lnTo>
                  <a:lnTo>
                    <a:pt x="45992" y="365843"/>
                  </a:lnTo>
                  <a:close/>
                  <a:moveTo>
                    <a:pt x="320897" y="330305"/>
                  </a:moveTo>
                  <a:lnTo>
                    <a:pt x="320897" y="362708"/>
                  </a:lnTo>
                  <a:lnTo>
                    <a:pt x="308354" y="367935"/>
                  </a:lnTo>
                  <a:lnTo>
                    <a:pt x="308354" y="335531"/>
                  </a:lnTo>
                  <a:close/>
                  <a:moveTo>
                    <a:pt x="0" y="305218"/>
                  </a:moveTo>
                  <a:lnTo>
                    <a:pt x="35539" y="328213"/>
                  </a:lnTo>
                  <a:lnTo>
                    <a:pt x="35539" y="357481"/>
                  </a:lnTo>
                  <a:lnTo>
                    <a:pt x="0" y="337621"/>
                  </a:lnTo>
                  <a:close/>
                  <a:moveTo>
                    <a:pt x="295811" y="294765"/>
                  </a:moveTo>
                  <a:lnTo>
                    <a:pt x="295811" y="328213"/>
                  </a:lnTo>
                  <a:lnTo>
                    <a:pt x="199646" y="360617"/>
                  </a:lnTo>
                  <a:lnTo>
                    <a:pt x="199646" y="328213"/>
                  </a:lnTo>
                  <a:close/>
                  <a:moveTo>
                    <a:pt x="45992" y="290584"/>
                  </a:moveTo>
                  <a:lnTo>
                    <a:pt x="106618" y="328213"/>
                  </a:lnTo>
                  <a:lnTo>
                    <a:pt x="106618" y="357481"/>
                  </a:lnTo>
                  <a:lnTo>
                    <a:pt x="45992" y="322987"/>
                  </a:lnTo>
                  <a:close/>
                  <a:moveTo>
                    <a:pt x="320897" y="287449"/>
                  </a:moveTo>
                  <a:lnTo>
                    <a:pt x="320897" y="319852"/>
                  </a:lnTo>
                  <a:lnTo>
                    <a:pt x="308354" y="325079"/>
                  </a:lnTo>
                  <a:lnTo>
                    <a:pt x="308354" y="292675"/>
                  </a:lnTo>
                  <a:close/>
                  <a:moveTo>
                    <a:pt x="113934" y="287449"/>
                  </a:moveTo>
                  <a:lnTo>
                    <a:pt x="142156" y="303128"/>
                  </a:lnTo>
                  <a:lnTo>
                    <a:pt x="190239" y="287449"/>
                  </a:lnTo>
                  <a:lnTo>
                    <a:pt x="190239" y="319852"/>
                  </a:lnTo>
                  <a:lnTo>
                    <a:pt x="142156" y="335531"/>
                  </a:lnTo>
                  <a:lnTo>
                    <a:pt x="113934" y="319852"/>
                  </a:lnTo>
                  <a:close/>
                  <a:moveTo>
                    <a:pt x="0" y="262362"/>
                  </a:moveTo>
                  <a:lnTo>
                    <a:pt x="35539" y="282222"/>
                  </a:lnTo>
                  <a:lnTo>
                    <a:pt x="35539" y="315671"/>
                  </a:lnTo>
                  <a:lnTo>
                    <a:pt x="0" y="294765"/>
                  </a:lnTo>
                  <a:close/>
                  <a:moveTo>
                    <a:pt x="295811" y="249819"/>
                  </a:moveTo>
                  <a:lnTo>
                    <a:pt x="295811" y="282222"/>
                  </a:lnTo>
                  <a:lnTo>
                    <a:pt x="199646" y="315671"/>
                  </a:lnTo>
                  <a:lnTo>
                    <a:pt x="199646" y="285358"/>
                  </a:lnTo>
                  <a:close/>
                  <a:moveTo>
                    <a:pt x="45992" y="245638"/>
                  </a:moveTo>
                  <a:lnTo>
                    <a:pt x="106618" y="282222"/>
                  </a:lnTo>
                  <a:lnTo>
                    <a:pt x="106618" y="315671"/>
                  </a:lnTo>
                  <a:lnTo>
                    <a:pt x="45992" y="278041"/>
                  </a:lnTo>
                  <a:close/>
                  <a:moveTo>
                    <a:pt x="320897" y="242502"/>
                  </a:moveTo>
                  <a:lnTo>
                    <a:pt x="320897" y="274905"/>
                  </a:lnTo>
                  <a:lnTo>
                    <a:pt x="308354" y="280132"/>
                  </a:lnTo>
                  <a:lnTo>
                    <a:pt x="308354" y="247728"/>
                  </a:lnTo>
                  <a:close/>
                  <a:moveTo>
                    <a:pt x="190239" y="242502"/>
                  </a:moveTo>
                  <a:lnTo>
                    <a:pt x="190239" y="274905"/>
                  </a:lnTo>
                  <a:lnTo>
                    <a:pt x="142156" y="292675"/>
                  </a:lnTo>
                  <a:lnTo>
                    <a:pt x="113934" y="278041"/>
                  </a:lnTo>
                  <a:lnTo>
                    <a:pt x="113934" y="245638"/>
                  </a:lnTo>
                  <a:lnTo>
                    <a:pt x="142156" y="260271"/>
                  </a:lnTo>
                  <a:close/>
                  <a:moveTo>
                    <a:pt x="0" y="217416"/>
                  </a:moveTo>
                  <a:lnTo>
                    <a:pt x="35539" y="240412"/>
                  </a:lnTo>
                  <a:lnTo>
                    <a:pt x="35539" y="272815"/>
                  </a:lnTo>
                  <a:lnTo>
                    <a:pt x="0" y="249819"/>
                  </a:lnTo>
                  <a:close/>
                  <a:moveTo>
                    <a:pt x="295811" y="208008"/>
                  </a:moveTo>
                  <a:lnTo>
                    <a:pt x="295811" y="240411"/>
                  </a:lnTo>
                  <a:lnTo>
                    <a:pt x="199646" y="272815"/>
                  </a:lnTo>
                  <a:lnTo>
                    <a:pt x="199646" y="240411"/>
                  </a:lnTo>
                  <a:close/>
                  <a:moveTo>
                    <a:pt x="45992" y="202782"/>
                  </a:moveTo>
                  <a:lnTo>
                    <a:pt x="106618" y="237276"/>
                  </a:lnTo>
                  <a:lnTo>
                    <a:pt x="106618" y="269679"/>
                  </a:lnTo>
                  <a:lnTo>
                    <a:pt x="45992" y="233094"/>
                  </a:lnTo>
                  <a:close/>
                  <a:moveTo>
                    <a:pt x="113934" y="199646"/>
                  </a:moveTo>
                  <a:lnTo>
                    <a:pt x="142156" y="215325"/>
                  </a:lnTo>
                  <a:lnTo>
                    <a:pt x="190239" y="199646"/>
                  </a:lnTo>
                  <a:lnTo>
                    <a:pt x="190239" y="233094"/>
                  </a:lnTo>
                  <a:lnTo>
                    <a:pt x="142156" y="247728"/>
                  </a:lnTo>
                  <a:lnTo>
                    <a:pt x="113934" y="233094"/>
                  </a:lnTo>
                  <a:close/>
                  <a:moveTo>
                    <a:pt x="320897" y="197556"/>
                  </a:moveTo>
                  <a:lnTo>
                    <a:pt x="320897" y="229959"/>
                  </a:lnTo>
                  <a:lnTo>
                    <a:pt x="308354" y="235186"/>
                  </a:lnTo>
                  <a:lnTo>
                    <a:pt x="308354" y="202782"/>
                  </a:lnTo>
                  <a:close/>
                  <a:moveTo>
                    <a:pt x="0" y="174560"/>
                  </a:moveTo>
                  <a:lnTo>
                    <a:pt x="35539" y="195465"/>
                  </a:lnTo>
                  <a:lnTo>
                    <a:pt x="35539" y="227869"/>
                  </a:lnTo>
                  <a:lnTo>
                    <a:pt x="0" y="208009"/>
                  </a:lnTo>
                  <a:close/>
                  <a:moveTo>
                    <a:pt x="295811" y="162016"/>
                  </a:moveTo>
                  <a:lnTo>
                    <a:pt x="295811" y="195464"/>
                  </a:lnTo>
                  <a:lnTo>
                    <a:pt x="199646" y="227868"/>
                  </a:lnTo>
                  <a:lnTo>
                    <a:pt x="199646" y="195464"/>
                  </a:lnTo>
                  <a:close/>
                  <a:moveTo>
                    <a:pt x="45992" y="157835"/>
                  </a:moveTo>
                  <a:lnTo>
                    <a:pt x="106618" y="192329"/>
                  </a:lnTo>
                  <a:lnTo>
                    <a:pt x="106618" y="224732"/>
                  </a:lnTo>
                  <a:lnTo>
                    <a:pt x="45992" y="190238"/>
                  </a:lnTo>
                  <a:close/>
                  <a:moveTo>
                    <a:pt x="320897" y="154700"/>
                  </a:moveTo>
                  <a:lnTo>
                    <a:pt x="320897" y="187103"/>
                  </a:lnTo>
                  <a:lnTo>
                    <a:pt x="308354" y="192330"/>
                  </a:lnTo>
                  <a:lnTo>
                    <a:pt x="308354" y="159926"/>
                  </a:lnTo>
                  <a:close/>
                  <a:moveTo>
                    <a:pt x="113934" y="149473"/>
                  </a:moveTo>
                  <a:lnTo>
                    <a:pt x="142156" y="167242"/>
                  </a:lnTo>
                  <a:lnTo>
                    <a:pt x="190239" y="149473"/>
                  </a:lnTo>
                  <a:lnTo>
                    <a:pt x="190239" y="182921"/>
                  </a:lnTo>
                  <a:lnTo>
                    <a:pt x="142156" y="199646"/>
                  </a:lnTo>
                  <a:lnTo>
                    <a:pt x="113934" y="182921"/>
                  </a:lnTo>
                  <a:close/>
                  <a:moveTo>
                    <a:pt x="0" y="129613"/>
                  </a:moveTo>
                  <a:lnTo>
                    <a:pt x="35539" y="149473"/>
                  </a:lnTo>
                  <a:lnTo>
                    <a:pt x="35539" y="182922"/>
                  </a:lnTo>
                  <a:lnTo>
                    <a:pt x="0" y="162016"/>
                  </a:lnTo>
                  <a:close/>
                  <a:moveTo>
                    <a:pt x="295811" y="114979"/>
                  </a:moveTo>
                  <a:lnTo>
                    <a:pt x="295811" y="145292"/>
                  </a:lnTo>
                  <a:lnTo>
                    <a:pt x="199646" y="179786"/>
                  </a:lnTo>
                  <a:lnTo>
                    <a:pt x="199646" y="147382"/>
                  </a:lnTo>
                  <a:close/>
                  <a:moveTo>
                    <a:pt x="45992" y="107663"/>
                  </a:moveTo>
                  <a:lnTo>
                    <a:pt x="106618" y="145292"/>
                  </a:lnTo>
                  <a:lnTo>
                    <a:pt x="106618" y="177696"/>
                  </a:lnTo>
                  <a:lnTo>
                    <a:pt x="45992" y="140066"/>
                  </a:lnTo>
                  <a:close/>
                  <a:moveTo>
                    <a:pt x="320897" y="104527"/>
                  </a:moveTo>
                  <a:lnTo>
                    <a:pt x="320897" y="136930"/>
                  </a:lnTo>
                  <a:lnTo>
                    <a:pt x="308354" y="142157"/>
                  </a:lnTo>
                  <a:lnTo>
                    <a:pt x="308354" y="109753"/>
                  </a:lnTo>
                  <a:close/>
                  <a:moveTo>
                    <a:pt x="0" y="82576"/>
                  </a:moveTo>
                  <a:lnTo>
                    <a:pt x="35539" y="102436"/>
                  </a:lnTo>
                  <a:lnTo>
                    <a:pt x="35539" y="134839"/>
                  </a:lnTo>
                  <a:lnTo>
                    <a:pt x="0" y="114979"/>
                  </a:lnTo>
                  <a:close/>
                  <a:moveTo>
                    <a:pt x="164239" y="12456"/>
                  </a:moveTo>
                  <a:cubicBezTo>
                    <a:pt x="164239" y="12456"/>
                    <a:pt x="164239" y="12456"/>
                    <a:pt x="30321" y="44842"/>
                  </a:cubicBezTo>
                  <a:cubicBezTo>
                    <a:pt x="30321" y="44842"/>
                    <a:pt x="27794" y="47333"/>
                    <a:pt x="27794" y="47333"/>
                  </a:cubicBezTo>
                  <a:cubicBezTo>
                    <a:pt x="27794" y="49824"/>
                    <a:pt x="27794" y="49824"/>
                    <a:pt x="30321" y="49824"/>
                  </a:cubicBezTo>
                  <a:cubicBezTo>
                    <a:pt x="30321" y="49824"/>
                    <a:pt x="30321" y="49824"/>
                    <a:pt x="133918" y="104631"/>
                  </a:cubicBezTo>
                  <a:cubicBezTo>
                    <a:pt x="138971" y="107122"/>
                    <a:pt x="144025" y="107122"/>
                    <a:pt x="149078" y="104631"/>
                  </a:cubicBezTo>
                  <a:cubicBezTo>
                    <a:pt x="149078" y="104631"/>
                    <a:pt x="149078" y="104631"/>
                    <a:pt x="282996" y="62280"/>
                  </a:cubicBezTo>
                  <a:cubicBezTo>
                    <a:pt x="285523" y="59789"/>
                    <a:pt x="285523" y="59789"/>
                    <a:pt x="285523" y="59789"/>
                  </a:cubicBezTo>
                  <a:cubicBezTo>
                    <a:pt x="285523" y="57298"/>
                    <a:pt x="285523" y="57298"/>
                    <a:pt x="282996" y="57298"/>
                  </a:cubicBezTo>
                  <a:cubicBezTo>
                    <a:pt x="282996" y="57298"/>
                    <a:pt x="282996" y="57298"/>
                    <a:pt x="179399" y="12456"/>
                  </a:cubicBezTo>
                  <a:cubicBezTo>
                    <a:pt x="174346" y="9965"/>
                    <a:pt x="169292" y="9965"/>
                    <a:pt x="164239" y="12456"/>
                  </a:cubicBezTo>
                  <a:close/>
                  <a:moveTo>
                    <a:pt x="166765" y="0"/>
                  </a:moveTo>
                  <a:cubicBezTo>
                    <a:pt x="171819" y="0"/>
                    <a:pt x="176872" y="0"/>
                    <a:pt x="181926" y="2491"/>
                  </a:cubicBezTo>
                  <a:cubicBezTo>
                    <a:pt x="181926" y="2491"/>
                    <a:pt x="181926" y="2491"/>
                    <a:pt x="308263" y="52315"/>
                  </a:cubicBezTo>
                  <a:cubicBezTo>
                    <a:pt x="315843" y="54807"/>
                    <a:pt x="320897" y="62280"/>
                    <a:pt x="320897" y="72245"/>
                  </a:cubicBezTo>
                  <a:cubicBezTo>
                    <a:pt x="320897" y="72245"/>
                    <a:pt x="320897" y="72245"/>
                    <a:pt x="320897" y="89684"/>
                  </a:cubicBezTo>
                  <a:lnTo>
                    <a:pt x="141498" y="149473"/>
                  </a:lnTo>
                  <a:cubicBezTo>
                    <a:pt x="141498" y="149473"/>
                    <a:pt x="141498" y="149473"/>
                    <a:pt x="0" y="69754"/>
                  </a:cubicBezTo>
                  <a:cubicBezTo>
                    <a:pt x="0" y="69754"/>
                    <a:pt x="0" y="69754"/>
                    <a:pt x="0" y="54807"/>
                  </a:cubicBezTo>
                  <a:cubicBezTo>
                    <a:pt x="0" y="47333"/>
                    <a:pt x="7580" y="39859"/>
                    <a:pt x="15160" y="37368"/>
                  </a:cubicBezTo>
                  <a:cubicBezTo>
                    <a:pt x="15160" y="37368"/>
                    <a:pt x="15160" y="37368"/>
                    <a:pt x="166765" y="0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altLang="en-US" lang="zh-C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33534" y="3495282"/>
              <a:ext cx="374485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31BB022-C1C5-446A-A6D4-C11513A5BFE3}"/>
              </a:ext>
            </a:extLst>
          </p:cNvPr>
          <p:cNvGrpSpPr/>
          <p:nvPr/>
        </p:nvGrpSpPr>
        <p:grpSpPr>
          <a:xfrm>
            <a:off x="1406282" y="4246450"/>
            <a:ext cx="6107506" cy="1527987"/>
            <a:chOff x="1406282" y="4246450"/>
            <a:chExt cx="6107506" cy="1527987"/>
          </a:xfrm>
        </p:grpSpPr>
        <p:sp>
          <p:nvSpPr>
            <p:cNvPr id="8" name="Freeform 5"/>
            <p:cNvSpPr/>
            <p:nvPr/>
          </p:nvSpPr>
          <p:spPr>
            <a:xfrm>
              <a:off x="1406282" y="4489351"/>
              <a:ext cx="6107506" cy="1265155"/>
            </a:xfrm>
            <a:custGeom>
              <a:gdLst>
                <a:gd fmla="*/ 1118432 w 8387064" name="connsiteX0"/>
                <a:gd fmla="*/ 0 h 1737360" name="connsiteY0"/>
                <a:gd fmla="*/ 1508467 w 8387064" name="connsiteX1"/>
                <a:gd fmla="*/ 0 h 1737360" name="connsiteY1"/>
                <a:gd fmla="*/ 3139279 w 8387064" name="connsiteX2"/>
                <a:gd fmla="*/ 0 h 1737360" name="connsiteY2"/>
                <a:gd fmla="*/ 3529314 w 8387064" name="connsiteX3"/>
                <a:gd fmla="*/ 0 h 1737360" name="connsiteY3"/>
                <a:gd fmla="*/ 4857750 w 8387064" name="connsiteX4"/>
                <a:gd fmla="*/ 0 h 1737360" name="connsiteY4"/>
                <a:gd fmla="*/ 6366217 w 8387064" name="connsiteX5"/>
                <a:gd fmla="*/ 0 h 1737360" name="connsiteY5"/>
                <a:gd fmla="*/ 6878597 w 8387064" name="connsiteX6"/>
                <a:gd fmla="*/ 0 h 1737360" name="connsiteY6"/>
                <a:gd fmla="*/ 8387064 w 8387064" name="connsiteX7"/>
                <a:gd fmla="*/ 0 h 1737360" name="connsiteY7"/>
                <a:gd fmla="*/ 8387064 w 8387064" name="connsiteX8"/>
                <a:gd fmla="*/ 9236 h 1737360" name="connsiteY8"/>
                <a:gd fmla="*/ 7268632 w 8387064" name="connsiteX9"/>
                <a:gd fmla="*/ 1737360 h 1737360" name="connsiteY9"/>
                <a:gd fmla="*/ 6878597 w 8387064" name="connsiteX10"/>
                <a:gd fmla="*/ 1737360 h 1737360" name="connsiteY10"/>
                <a:gd fmla="*/ 5247785 w 8387064" name="connsiteX11"/>
                <a:gd fmla="*/ 1737360 h 1737360" name="connsiteY11"/>
                <a:gd fmla="*/ 4857750 w 8387064" name="connsiteX12"/>
                <a:gd fmla="*/ 1737360 h 1737360" name="connsiteY12"/>
                <a:gd fmla="*/ 3529314 w 8387064" name="connsiteX13"/>
                <a:gd fmla="*/ 1737360 h 1737360" name="connsiteY13"/>
                <a:gd fmla="*/ 2020847 w 8387064" name="connsiteX14"/>
                <a:gd fmla="*/ 1737360 h 1737360" name="connsiteY14"/>
                <a:gd fmla="*/ 1508467 w 8387064" name="connsiteX15"/>
                <a:gd fmla="*/ 1737360 h 1737360" name="connsiteY15"/>
                <a:gd fmla="*/ 0 w 8387064" name="connsiteX16"/>
                <a:gd fmla="*/ 1737360 h 1737360" name="connsiteY16"/>
                <a:gd fmla="*/ 0 w 8387064" name="connsiteX17"/>
                <a:gd fmla="*/ 1728124 h 1737360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737360" w="8387064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rgbClr val="F2F2F2"/>
            </a:solidFill>
            <a:ln algn="ctr" cap="flat" cmpd="sng" w="38100">
              <a:solidFill>
                <a:srgbClr val="24569D"/>
              </a:solidFill>
              <a:prstDash val="solid"/>
              <a:miter lim="800000"/>
            </a:ln>
            <a:effectLst/>
          </p:spPr>
          <p:txBody>
            <a:bodyPr anchor="ctr" lIns="1800000" rtlCol="0"/>
            <a:lstStyle/>
            <a:p>
              <a:pPr defTabSz="457200">
                <a:lnSpc>
                  <a:spcPct val="150000"/>
                </a:lnSpc>
                <a:defRPr/>
              </a:pPr>
              <a:endParaRPr altLang="en-US" kern="0" lang="zh-CN" sz="1200">
                <a:solidFill>
                  <a:prstClr val="black">
                    <a:lumMod val="100000"/>
                  </a:prstClr>
                </a:solidFill>
                <a:latin typeface="Arial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2204447" y="4667124"/>
              <a:ext cx="858807" cy="858807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solidFill>
                <a:sysClr lastClr="FFFFFF" val="window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uk-UA" sz="120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 rot="18165474">
              <a:off x="834132" y="4841920"/>
              <a:ext cx="152798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/>
              <a:r>
                <a:rPr altLang="en-US" b="1" lang="zh-CN" sz="1600">
                  <a:solidFill>
                    <a:srgbClr val="24569D"/>
                  </a:solidFill>
                  <a:latin typeface="Arial"/>
                </a:rPr>
                <a:t>输入你的标题</a:t>
              </a:r>
            </a:p>
          </p:txBody>
        </p:sp>
        <p:sp>
          <p:nvSpPr>
            <p:cNvPr id="19" name="university18"/>
            <p:cNvSpPr>
              <a:spLocks noChangeAspect="1"/>
            </p:cNvSpPr>
            <p:nvPr/>
          </p:nvSpPr>
          <p:spPr bwMode="auto">
            <a:xfrm>
              <a:off x="2470296" y="4927869"/>
              <a:ext cx="327109" cy="381053"/>
            </a:xfrm>
            <a:custGeom>
              <a:gdLst>
                <a:gd fmla="*/ 107 w 118" name="T0"/>
                <a:gd fmla="*/ 127 h 138" name="T1"/>
                <a:gd fmla="*/ 101 w 118" name="T2"/>
                <a:gd fmla="*/ 53 h 138" name="T3"/>
                <a:gd fmla="*/ 64 w 118" name="T4"/>
                <a:gd fmla="*/ 30 h 138" name="T5"/>
                <a:gd fmla="*/ 82 w 118" name="T6"/>
                <a:gd fmla="*/ 26 h 138" name="T7"/>
                <a:gd fmla="*/ 88 w 118" name="T8"/>
                <a:gd fmla="*/ 9 h 138" name="T9"/>
                <a:gd fmla="*/ 64 w 118" name="T10"/>
                <a:gd fmla="*/ 4 h 138" name="T11"/>
                <a:gd fmla="*/ 53 w 118" name="T12"/>
                <a:gd fmla="*/ 5 h 138" name="T13"/>
                <a:gd fmla="*/ 27 w 118" name="T14"/>
                <a:gd fmla="*/ 53 h 138" name="T15"/>
                <a:gd fmla="*/ 11 w 118" name="T16"/>
                <a:gd fmla="*/ 59 h 138" name="T17"/>
                <a:gd fmla="*/ 5 w 118" name="T18"/>
                <a:gd fmla="*/ 127 h 138" name="T19"/>
                <a:gd fmla="*/ 5 w 118" name="T20"/>
                <a:gd fmla="*/ 138 h 138" name="T21"/>
                <a:gd fmla="*/ 118 w 118" name="T22"/>
                <a:gd fmla="*/ 133 h 138" name="T23"/>
                <a:gd fmla="*/ 50 w 118" name="T24"/>
                <a:gd fmla="*/ 64 h 138" name="T25"/>
                <a:gd fmla="*/ 68 w 118" name="T26"/>
                <a:gd fmla="*/ 76 h 138" name="T27"/>
                <a:gd fmla="*/ 50 w 118" name="T28"/>
                <a:gd fmla="*/ 64 h 138" name="T29"/>
                <a:gd fmla="*/ 68 w 118" name="T30"/>
                <a:gd fmla="*/ 111 h 138" name="T31"/>
                <a:gd fmla="*/ 50 w 118" name="T32"/>
                <a:gd fmla="*/ 123 h 138" name="T33"/>
                <a:gd fmla="*/ 78 w 118" name="T34"/>
                <a:gd fmla="*/ 111 h 138" name="T35"/>
                <a:gd fmla="*/ 96 w 118" name="T36"/>
                <a:gd fmla="*/ 123 h 138" name="T37"/>
                <a:gd fmla="*/ 78 w 118" name="T38"/>
                <a:gd fmla="*/ 111 h 138" name="T39"/>
                <a:gd fmla="*/ 78 w 118" name="T40"/>
                <a:gd fmla="*/ 100 h 138" name="T41"/>
                <a:gd fmla="*/ 96 w 118" name="T42"/>
                <a:gd fmla="*/ 87 h 138" name="T43"/>
                <a:gd fmla="*/ 68 w 118" name="T44"/>
                <a:gd fmla="*/ 87 h 138" name="T45"/>
                <a:gd fmla="*/ 50 w 118" name="T46"/>
                <a:gd fmla="*/ 100 h 138" name="T47"/>
                <a:gd fmla="*/ 68 w 118" name="T48"/>
                <a:gd fmla="*/ 87 h 138" name="T49"/>
                <a:gd fmla="*/ 22 w 118" name="T50"/>
                <a:gd fmla="*/ 100 h 138" name="T51"/>
                <a:gd fmla="*/ 40 w 118" name="T52"/>
                <a:gd fmla="*/ 87 h 138" name="T53"/>
                <a:gd fmla="*/ 22 w 118" name="T54"/>
                <a:gd fmla="*/ 111 h 138" name="T55"/>
                <a:gd fmla="*/ 40 w 118" name="T56"/>
                <a:gd fmla="*/ 123 h 138" name="T57"/>
                <a:gd fmla="*/ 22 w 118" name="T58"/>
                <a:gd fmla="*/ 111 h 138" name="T59"/>
                <a:gd fmla="*/ 78 w 118" name="T60"/>
                <a:gd fmla="*/ 76 h 138" name="T61"/>
                <a:gd fmla="*/ 96 w 118" name="T62"/>
                <a:gd fmla="*/ 64 h 138" name="T63"/>
                <a:gd fmla="*/ 22 w 118" name="T64"/>
                <a:gd fmla="*/ 64 h 138" name="T65"/>
                <a:gd fmla="*/ 40 w 118" name="T66"/>
                <a:gd fmla="*/ 76 h 138" name="T67"/>
                <a:gd fmla="*/ 22 w 118" name="T68"/>
                <a:gd fmla="*/ 64 h 138" name="T69"/>
                <a:gd fmla="*/ 22 w 118" name="T70"/>
                <a:gd fmla="*/ 64 h 13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8" w="118">
                  <a:moveTo>
                    <a:pt x="112" y="127"/>
                  </a:moveTo>
                  <a:cubicBezTo>
                    <a:pt x="107" y="127"/>
                    <a:pt x="107" y="127"/>
                    <a:pt x="107" y="127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6"/>
                    <a:pt x="104" y="53"/>
                    <a:pt x="10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87" y="42"/>
                    <a:pt x="77" y="33"/>
                    <a:pt x="64" y="30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5" y="26"/>
                    <a:pt x="88" y="24"/>
                    <a:pt x="88" y="21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6"/>
                    <a:pt x="85" y="4"/>
                    <a:pt x="82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56" y="0"/>
                    <a:pt x="53" y="3"/>
                    <a:pt x="53" y="5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0" y="32"/>
                    <a:pt x="29" y="42"/>
                    <a:pt x="2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3" y="53"/>
                    <a:pt x="11" y="56"/>
                    <a:pt x="11" y="59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3" y="127"/>
                    <a:pt x="0" y="130"/>
                    <a:pt x="0" y="133"/>
                  </a:cubicBezTo>
                  <a:cubicBezTo>
                    <a:pt x="0" y="136"/>
                    <a:pt x="3" y="138"/>
                    <a:pt x="5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6" y="138"/>
                    <a:pt x="118" y="136"/>
                    <a:pt x="118" y="133"/>
                  </a:cubicBezTo>
                  <a:cubicBezTo>
                    <a:pt x="118" y="130"/>
                    <a:pt x="116" y="127"/>
                    <a:pt x="112" y="127"/>
                  </a:cubicBezTo>
                  <a:close/>
                  <a:moveTo>
                    <a:pt x="50" y="64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50" y="76"/>
                    <a:pt x="50" y="76"/>
                    <a:pt x="50" y="76"/>
                  </a:cubicBezTo>
                  <a:lnTo>
                    <a:pt x="50" y="64"/>
                  </a:lnTo>
                  <a:close/>
                  <a:moveTo>
                    <a:pt x="50" y="111"/>
                  </a:moveTo>
                  <a:cubicBezTo>
                    <a:pt x="68" y="111"/>
                    <a:pt x="68" y="111"/>
                    <a:pt x="68" y="111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50" y="123"/>
                    <a:pt x="50" y="123"/>
                    <a:pt x="50" y="123"/>
                  </a:cubicBezTo>
                  <a:lnTo>
                    <a:pt x="50" y="111"/>
                  </a:lnTo>
                  <a:close/>
                  <a:moveTo>
                    <a:pt x="78" y="111"/>
                  </a:moveTo>
                  <a:cubicBezTo>
                    <a:pt x="96" y="111"/>
                    <a:pt x="96" y="111"/>
                    <a:pt x="96" y="111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78" y="123"/>
                    <a:pt x="78" y="123"/>
                    <a:pt x="78" y="123"/>
                  </a:cubicBezTo>
                  <a:lnTo>
                    <a:pt x="78" y="111"/>
                  </a:lnTo>
                  <a:close/>
                  <a:moveTo>
                    <a:pt x="96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100"/>
                    <a:pt x="96" y="100"/>
                    <a:pt x="96" y="100"/>
                  </a:cubicBezTo>
                  <a:close/>
                  <a:moveTo>
                    <a:pt x="68" y="87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87"/>
                    <a:pt x="50" y="87"/>
                    <a:pt x="50" y="87"/>
                  </a:cubicBezTo>
                  <a:lnTo>
                    <a:pt x="68" y="87"/>
                  </a:lnTo>
                  <a:close/>
                  <a:moveTo>
                    <a:pt x="40" y="100"/>
                  </a:moveTo>
                  <a:cubicBezTo>
                    <a:pt x="22" y="100"/>
                    <a:pt x="22" y="100"/>
                    <a:pt x="22" y="100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40" y="87"/>
                    <a:pt x="40" y="87"/>
                    <a:pt x="40" y="87"/>
                  </a:cubicBezTo>
                  <a:lnTo>
                    <a:pt x="40" y="100"/>
                  </a:lnTo>
                  <a:close/>
                  <a:moveTo>
                    <a:pt x="22" y="111"/>
                  </a:moveTo>
                  <a:cubicBezTo>
                    <a:pt x="40" y="111"/>
                    <a:pt x="40" y="111"/>
                    <a:pt x="40" y="11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11"/>
                    <a:pt x="22" y="111"/>
                    <a:pt x="22" y="111"/>
                  </a:cubicBezTo>
                  <a:close/>
                  <a:moveTo>
                    <a:pt x="96" y="76"/>
                  </a:moveTo>
                  <a:cubicBezTo>
                    <a:pt x="78" y="76"/>
                    <a:pt x="78" y="76"/>
                    <a:pt x="78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76"/>
                    <a:pt x="96" y="76"/>
                    <a:pt x="96" y="76"/>
                  </a:cubicBezTo>
                  <a:close/>
                  <a:moveTo>
                    <a:pt x="22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</a:path>
              </a:pathLst>
            </a:custGeom>
            <a:solidFill>
              <a:sysClr lastClr="FFFFFF" val="window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altLang="en-US" lang="zh-C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159931" y="4817180"/>
              <a:ext cx="374485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grpSp>
        <p:nvGrpSpPr>
          <p:cNvPr id="45" name="PA_1">
            <a:extLst>
              <a:ext uri="{FF2B5EF4-FFF2-40B4-BE49-F238E27FC236}">
                <a16:creationId xmlns:a16="http://schemas.microsoft.com/office/drawing/2014/main" id="{FDFF8FE7-C649-45F2-9AF4-873DE9C4508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30345" y="-2150050"/>
            <a:ext cx="5171374" cy="7904556"/>
            <a:chOff x="6630345" y="-2150050"/>
            <a:chExt cx="5171374" cy="790455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15BBDAD-A302-48DC-8AD7-B533A0D87A05}"/>
                </a:ext>
              </a:extLst>
            </p:cNvPr>
            <p:cNvGrpSpPr/>
            <p:nvPr/>
          </p:nvGrpSpPr>
          <p:grpSpPr>
            <a:xfrm>
              <a:off x="6630345" y="4489351"/>
              <a:ext cx="5171373" cy="1265155"/>
              <a:chOff x="6630345" y="4489351"/>
              <a:chExt cx="5171373" cy="1265155"/>
            </a:xfrm>
          </p:grpSpPr>
          <p:sp>
            <p:nvSpPr>
              <p:cNvPr id="11" name="Freeform 29"/>
              <p:cNvSpPr/>
              <p:nvPr/>
            </p:nvSpPr>
            <p:spPr>
              <a:xfrm>
                <a:off x="6630345" y="4489351"/>
                <a:ext cx="5171373" cy="1265155"/>
              </a:xfrm>
              <a:custGeom>
                <a:gdLst>
                  <a:gd fmla="*/ 1124409 w 7101530" name="connsiteX0"/>
                  <a:gd fmla="*/ 0 h 1737360" name="connsiteY0"/>
                  <a:gd fmla="*/ 5977121 w 7101530" name="connsiteX1"/>
                  <a:gd fmla="*/ 0 h 1737360" name="connsiteY1"/>
                  <a:gd fmla="*/ 7101530 w 7101530" name="connsiteX2"/>
                  <a:gd fmla="*/ 1737360 h 1737360" name="connsiteY2"/>
                  <a:gd fmla="*/ 0 w 7101530" name="connsiteX3"/>
                  <a:gd fmla="*/ 1737360 h 1737360" name="connsiteY3"/>
                  <a:gd fmla="*/ 1124409 w 7101530" name="connsiteX4"/>
                  <a:gd fmla="*/ 0 h 173736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37360" w="7101530">
                    <a:moveTo>
                      <a:pt x="1124409" y="0"/>
                    </a:moveTo>
                    <a:lnTo>
                      <a:pt x="5977121" y="0"/>
                    </a:lnTo>
                    <a:lnTo>
                      <a:pt x="7101530" y="1737360"/>
                    </a:lnTo>
                    <a:lnTo>
                      <a:pt x="0" y="1737360"/>
                    </a:lnTo>
                    <a:lnTo>
                      <a:pt x="1124409" y="0"/>
                    </a:lnTo>
                    <a:close/>
                  </a:path>
                </a:pathLst>
              </a:custGeom>
              <a:solidFill>
                <a:srgbClr val="24569D"/>
              </a:solidFill>
              <a:ln algn="ctr" cap="flat" cmpd="sng" w="38100">
                <a:solidFill>
                  <a:srgbClr val="F2F2F2"/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457200">
                  <a:defRPr/>
                </a:pPr>
                <a:endParaRPr kern="0" lang="uk-UA" sz="12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2" name="TextBox 30"/>
              <p:cNvSpPr txBox="1"/>
              <p:nvPr/>
            </p:nvSpPr>
            <p:spPr>
              <a:xfrm>
                <a:off x="8309311" y="4632516"/>
                <a:ext cx="1813431" cy="1005840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 defTabSz="457200"/>
                <a:r>
                  <a:rPr lang="en-US" sz="60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0" panose="020b0606020202050201" pitchFamily="34" typeface="Bebas Neue"/>
                    <a:ea typeface="微软雅黑"/>
                  </a:rPr>
                  <a:t>35%</a:t>
                </a: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738706B-0BB0-4EB3-AFAF-7C0C7AC8D22F}"/>
                </a:ext>
              </a:extLst>
            </p:cNvPr>
            <p:cNvGrpSpPr/>
            <p:nvPr/>
          </p:nvGrpSpPr>
          <p:grpSpPr>
            <a:xfrm>
              <a:off x="6635177" y="-2150050"/>
              <a:ext cx="5166542" cy="7894579"/>
              <a:chOff x="6635177" y="-2150050"/>
              <a:chExt cx="5166542" cy="7894579"/>
            </a:xfrm>
            <a:noFill/>
          </p:grpSpPr>
          <p:sp>
            <p:nvSpPr>
              <p:cNvPr id="33" name="等腰三角形 32">
                <a:extLst>
                  <a:ext uri="{FF2B5EF4-FFF2-40B4-BE49-F238E27FC236}">
                    <a16:creationId xmlns:a16="http://schemas.microsoft.com/office/drawing/2014/main" id="{C7CEEA75-97C8-485E-8531-69BD54D4D11D}"/>
                  </a:ext>
                </a:extLst>
              </p:cNvPr>
              <p:cNvSpPr/>
              <p:nvPr/>
            </p:nvSpPr>
            <p:spPr>
              <a:xfrm>
                <a:off x="6635177" y="180998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等腰三角形 36">
                <a:extLst>
                  <a:ext uri="{FF2B5EF4-FFF2-40B4-BE49-F238E27FC236}">
                    <a16:creationId xmlns:a16="http://schemas.microsoft.com/office/drawing/2014/main" id="{5E4D0B28-E997-4D61-92D4-5FA732FE493C}"/>
                  </a:ext>
                </a:extLst>
              </p:cNvPr>
              <p:cNvSpPr/>
              <p:nvPr/>
            </p:nvSpPr>
            <p:spPr>
              <a:xfrm flipV="1">
                <a:off x="6635177" y="-215005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6" name="PA_2">
            <a:extLst>
              <a:ext uri="{FF2B5EF4-FFF2-40B4-BE49-F238E27FC236}">
                <a16:creationId xmlns:a16="http://schemas.microsoft.com/office/drawing/2014/main" id="{BD51F26F-7B13-4F4C-8BB2-63576B946A4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635177" y="-2150050"/>
            <a:ext cx="5166542" cy="7894579"/>
            <a:chOff x="6635177" y="-2150050"/>
            <a:chExt cx="5166542" cy="7894579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D0DC693-3508-4FC2-BCC3-714D7CDE3B50}"/>
                </a:ext>
              </a:extLst>
            </p:cNvPr>
            <p:cNvGrpSpPr/>
            <p:nvPr/>
          </p:nvGrpSpPr>
          <p:grpSpPr>
            <a:xfrm>
              <a:off x="7513787" y="3124315"/>
              <a:ext cx="3404488" cy="1265156"/>
              <a:chOff x="7513787" y="3124315"/>
              <a:chExt cx="3404488" cy="1265156"/>
            </a:xfrm>
          </p:grpSpPr>
          <p:sp>
            <p:nvSpPr>
              <p:cNvPr id="16" name="Freeform 34"/>
              <p:cNvSpPr/>
              <p:nvPr/>
            </p:nvSpPr>
            <p:spPr>
              <a:xfrm>
                <a:off x="7513787" y="3124315"/>
                <a:ext cx="3404488" cy="1265156"/>
              </a:xfrm>
              <a:custGeom>
                <a:gdLst>
                  <a:gd fmla="*/ 1124409 w 4675174" name="connsiteX0"/>
                  <a:gd fmla="*/ 0 h 1737360" name="connsiteY0"/>
                  <a:gd fmla="*/ 3550765 w 4675174" name="connsiteX1"/>
                  <a:gd fmla="*/ 0 h 1737360" name="connsiteY1"/>
                  <a:gd fmla="*/ 4675174 w 4675174" name="connsiteX2"/>
                  <a:gd fmla="*/ 1737360 h 1737360" name="connsiteY2"/>
                  <a:gd fmla="*/ 0 w 4675174" name="connsiteX3"/>
                  <a:gd fmla="*/ 1737360 h 1737360" name="connsiteY3"/>
                  <a:gd fmla="*/ 1124409 w 4675174" name="connsiteX4"/>
                  <a:gd fmla="*/ 0 h 173736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37360" w="4675174">
                    <a:moveTo>
                      <a:pt x="1124409" y="0"/>
                    </a:moveTo>
                    <a:lnTo>
                      <a:pt x="3550765" y="0"/>
                    </a:lnTo>
                    <a:lnTo>
                      <a:pt x="4675174" y="1737360"/>
                    </a:lnTo>
                    <a:lnTo>
                      <a:pt x="0" y="1737360"/>
                    </a:lnTo>
                    <a:lnTo>
                      <a:pt x="1124409" y="0"/>
                    </a:lnTo>
                    <a:close/>
                  </a:path>
                </a:pathLst>
              </a:custGeom>
              <a:solidFill>
                <a:srgbClr val="24569D"/>
              </a:solidFill>
              <a:ln algn="ctr" cap="flat" cmpd="sng" w="38100">
                <a:solidFill>
                  <a:srgbClr val="F2F2F2"/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457200">
                  <a:defRPr/>
                </a:pPr>
                <a:endParaRPr kern="0" lang="uk-UA" sz="12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7" name="TextBox 36"/>
              <p:cNvSpPr txBox="1"/>
              <p:nvPr/>
            </p:nvSpPr>
            <p:spPr>
              <a:xfrm>
                <a:off x="8602133" y="3433727"/>
                <a:ext cx="1227799" cy="762000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 defTabSz="457200"/>
                <a:r>
                  <a:rPr lang="en-US" sz="44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0" panose="020b0606020202050201" pitchFamily="34" typeface="Bebas Neue"/>
                    <a:ea typeface="微软雅黑"/>
                  </a:rPr>
                  <a:t>25%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BBA3CE9-83BB-48F8-B0EB-A9917A6CB6F7}"/>
                </a:ext>
              </a:extLst>
            </p:cNvPr>
            <p:cNvGrpSpPr/>
            <p:nvPr/>
          </p:nvGrpSpPr>
          <p:grpSpPr>
            <a:xfrm>
              <a:off x="6635177" y="-2150050"/>
              <a:ext cx="5166542" cy="7894579"/>
              <a:chOff x="6635177" y="-2150050"/>
              <a:chExt cx="5166542" cy="7894579"/>
            </a:xfrm>
            <a:noFill/>
          </p:grpSpPr>
          <p:sp>
            <p:nvSpPr>
              <p:cNvPr id="40" name="等腰三角形 39">
                <a:extLst>
                  <a:ext uri="{FF2B5EF4-FFF2-40B4-BE49-F238E27FC236}">
                    <a16:creationId xmlns:a16="http://schemas.microsoft.com/office/drawing/2014/main" id="{49BA6940-6BA2-4B8C-A294-68E05103E6FF}"/>
                  </a:ext>
                </a:extLst>
              </p:cNvPr>
              <p:cNvSpPr/>
              <p:nvPr/>
            </p:nvSpPr>
            <p:spPr>
              <a:xfrm>
                <a:off x="6635177" y="180998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等腰三角形 40">
                <a:extLst>
                  <a:ext uri="{FF2B5EF4-FFF2-40B4-BE49-F238E27FC236}">
                    <a16:creationId xmlns:a16="http://schemas.microsoft.com/office/drawing/2014/main" id="{8EC7F0EC-FA80-4EEA-A894-1F5B0F265C46}"/>
                  </a:ext>
                </a:extLst>
              </p:cNvPr>
              <p:cNvSpPr/>
              <p:nvPr/>
            </p:nvSpPr>
            <p:spPr>
              <a:xfrm flipV="1">
                <a:off x="6635177" y="-215005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7" name="PA_3">
            <a:extLst>
              <a:ext uri="{FF2B5EF4-FFF2-40B4-BE49-F238E27FC236}">
                <a16:creationId xmlns:a16="http://schemas.microsoft.com/office/drawing/2014/main" id="{2DF129CE-004A-449A-8668-62BB1A54FA1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635177" y="-2150050"/>
            <a:ext cx="5166542" cy="7894579"/>
            <a:chOff x="6635177" y="-2150050"/>
            <a:chExt cx="5166542" cy="789457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BE1BF83-4EFB-410A-A45B-375A3B042B25}"/>
                </a:ext>
              </a:extLst>
            </p:cNvPr>
            <p:cNvGrpSpPr/>
            <p:nvPr/>
          </p:nvGrpSpPr>
          <p:grpSpPr>
            <a:xfrm>
              <a:off x="8397230" y="1759278"/>
              <a:ext cx="1637602" cy="1265155"/>
              <a:chOff x="8397230" y="1759278"/>
              <a:chExt cx="1637602" cy="1265155"/>
            </a:xfrm>
          </p:grpSpPr>
          <p:sp>
            <p:nvSpPr>
              <p:cNvPr id="6" name="Freeform 26"/>
              <p:cNvSpPr/>
              <p:nvPr/>
            </p:nvSpPr>
            <p:spPr>
              <a:xfrm>
                <a:off x="8397230" y="1759278"/>
                <a:ext cx="1637602" cy="1265155"/>
              </a:xfrm>
              <a:custGeom>
                <a:gdLst>
                  <a:gd fmla="*/ 1124409 w 2248818" name="connsiteX0"/>
                  <a:gd fmla="*/ 0 h 1737360" name="connsiteY0"/>
                  <a:gd fmla="*/ 2248818 w 2248818" name="connsiteX1"/>
                  <a:gd fmla="*/ 1737360 h 1737360" name="connsiteY1"/>
                  <a:gd fmla="*/ 0 w 2248818" name="connsiteX2"/>
                  <a:gd fmla="*/ 1737360 h 1737360" name="connsiteY2"/>
                  <a:gd fmla="*/ 1124409 w 2248818" name="connsiteX3"/>
                  <a:gd fmla="*/ 0 h 173736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737360" w="2248818">
                    <a:moveTo>
                      <a:pt x="1124409" y="0"/>
                    </a:moveTo>
                    <a:lnTo>
                      <a:pt x="2248818" y="1737360"/>
                    </a:lnTo>
                    <a:lnTo>
                      <a:pt x="0" y="1737360"/>
                    </a:lnTo>
                    <a:lnTo>
                      <a:pt x="1124409" y="0"/>
                    </a:lnTo>
                    <a:close/>
                  </a:path>
                </a:pathLst>
              </a:custGeom>
              <a:solidFill>
                <a:srgbClr val="24569D"/>
              </a:solidFill>
              <a:ln algn="ctr" cap="flat" cmpd="sng" w="38100">
                <a:solidFill>
                  <a:srgbClr val="F2F2F2"/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457200">
                  <a:defRPr/>
                </a:pPr>
                <a:endParaRPr kern="0" lang="uk-UA" sz="12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7" name="TextBox 27"/>
              <p:cNvSpPr txBox="1"/>
              <p:nvPr/>
            </p:nvSpPr>
            <p:spPr>
              <a:xfrm>
                <a:off x="8602133" y="2309095"/>
                <a:ext cx="1227799" cy="518160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 defTabSz="457200"/>
                <a:r>
                  <a:rPr lang="en-US" sz="28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0" panose="020b0606020202050201" pitchFamily="34" typeface="Bebas Neue"/>
                    <a:ea typeface="微软雅黑"/>
                  </a:rPr>
                  <a:t>15%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1E0E235-2CF4-4D37-9C78-F16223DF3939}"/>
                </a:ext>
              </a:extLst>
            </p:cNvPr>
            <p:cNvGrpSpPr/>
            <p:nvPr/>
          </p:nvGrpSpPr>
          <p:grpSpPr>
            <a:xfrm>
              <a:off x="6635177" y="-2150050"/>
              <a:ext cx="5166542" cy="7894579"/>
              <a:chOff x="6635177" y="-2150050"/>
              <a:chExt cx="5166542" cy="7894579"/>
            </a:xfrm>
            <a:noFill/>
          </p:grpSpPr>
          <p:sp>
            <p:nvSpPr>
              <p:cNvPr id="43" name="等腰三角形 42">
                <a:extLst>
                  <a:ext uri="{FF2B5EF4-FFF2-40B4-BE49-F238E27FC236}">
                    <a16:creationId xmlns:a16="http://schemas.microsoft.com/office/drawing/2014/main" id="{673248FA-2C0D-478D-91EB-119F032A0F5D}"/>
                  </a:ext>
                </a:extLst>
              </p:cNvPr>
              <p:cNvSpPr/>
              <p:nvPr/>
            </p:nvSpPr>
            <p:spPr>
              <a:xfrm>
                <a:off x="6635177" y="180998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等腰三角形 43">
                <a:extLst>
                  <a:ext uri="{FF2B5EF4-FFF2-40B4-BE49-F238E27FC236}">
                    <a16:creationId xmlns:a16="http://schemas.microsoft.com/office/drawing/2014/main" id="{E117CD94-C516-48E3-B25B-00FEB830A0BC}"/>
                  </a:ext>
                </a:extLst>
              </p:cNvPr>
              <p:cNvSpPr/>
              <p:nvPr/>
            </p:nvSpPr>
            <p:spPr>
              <a:xfrm flipV="1">
                <a:off x="6635177" y="-215005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62075823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path" presetID="63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79167E-06 4.44444E-06 L 0.28697 4.44444E-06" pathEditMode="relative" ptsTypes="AA" rAng="0">
                                      <p:cBhvr>
                                        <p:cTn dur="750" fill="hold" id="27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path" presetID="63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9167E-06 4.44444E-06 L 0.28697 4.44444E-06" pathEditMode="relative" ptsTypes="AA" rAng="0">
                                      <p:cBhvr>
                                        <p:cTn dur="750" fill="hold" id="31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34" nodeType="withEffect" presetClass="path" presetID="63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9167E-06 4.44444E-06 L 0.28697 4.44444E-06" pathEditMode="relative" ptsTypes="AA" rAng="0">
                                      <p:cBhvr>
                                        <p:cTn dur="750" fill="hold" id="35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8383E909-38DA-4A17-A60D-46C1652A4D4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8940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/>
                <a:t>02</a:t>
              </a:r>
            </a:p>
          </p:txBody>
        </p:sp>
      </p:grp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6314491" y="793280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/>
              <a:t>课题研究结果</a:t>
            </a:r>
          </a:p>
        </p:txBody>
      </p:sp>
      <p:sp>
        <p:nvSpPr>
          <p:cNvPr id="16" name="PA_椭圆 15"/>
          <p:cNvSpPr/>
          <p:nvPr>
            <p:custDataLst>
              <p:tags r:id="rId5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PA_椭圆 16"/>
          <p:cNvSpPr/>
          <p:nvPr>
            <p:custDataLst>
              <p:tags r:id="rId6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PA_椭圆 17"/>
          <p:cNvSpPr/>
          <p:nvPr>
            <p:custDataLst>
              <p:tags r:id="rId7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PA_文本框 20"/>
          <p:cNvSpPr txBox="1"/>
          <p:nvPr>
            <p:custDataLst>
              <p:tags r:id="rId9"/>
            </p:custDataLst>
          </p:nvPr>
        </p:nvSpPr>
        <p:spPr>
          <a:xfrm>
            <a:off x="5850961" y="2103517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5" name="PA_文本框 24"/>
          <p:cNvSpPr txBox="1"/>
          <p:nvPr>
            <p:custDataLst>
              <p:tags r:id="rId10"/>
            </p:custDataLst>
          </p:nvPr>
        </p:nvSpPr>
        <p:spPr>
          <a:xfrm>
            <a:off x="5850961" y="3150606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6" name="PA_文本框 25"/>
          <p:cNvSpPr txBox="1"/>
          <p:nvPr>
            <p:custDataLst>
              <p:tags r:id="rId11"/>
            </p:custDataLst>
          </p:nvPr>
        </p:nvSpPr>
        <p:spPr>
          <a:xfrm>
            <a:off x="5850961" y="4197695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7" name="PA_文本框 26"/>
          <p:cNvSpPr txBox="1"/>
          <p:nvPr>
            <p:custDataLst>
              <p:tags r:id="rId12"/>
            </p:custDataLst>
          </p:nvPr>
        </p:nvSpPr>
        <p:spPr>
          <a:xfrm>
            <a:off x="5850961" y="5244783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</p:spTree>
    <p:extLst>
      <p:ext uri="{BB962C8B-B14F-4D97-AF65-F5344CB8AC3E}">
        <p14:creationId val="338433282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2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6"/>
      <p:bldP grpId="0" spid="17"/>
      <p:bldP grpId="0" spid="18"/>
      <p:bldP grpId="0" spid="19"/>
      <p:bldP grpId="0" spid="21"/>
      <p:bldP grpId="0" spid="25"/>
      <p:bldP grpId="0" spid="26"/>
      <p:bldP grpId="0" spid="2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1519376" y="586958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/>
              <a:t>在此输入你的标题</a:t>
            </a:r>
          </a:p>
        </p:txBody>
      </p:sp>
      <p:grpSp>
        <p:nvGrpSpPr>
          <p:cNvPr id="22" name="PA_组合 21"/>
          <p:cNvGrpSpPr/>
          <p:nvPr>
            <p:custDataLst>
              <p:tags r:id="rId2"/>
            </p:custDataLst>
          </p:nvPr>
        </p:nvGrpSpPr>
        <p:grpSpPr>
          <a:xfrm>
            <a:off x="1334537" y="2179356"/>
            <a:ext cx="4363838" cy="1107995"/>
            <a:chOff x="7475837" y="2727996"/>
            <a:chExt cx="4363838" cy="1107995"/>
          </a:xfrm>
        </p:grpSpPr>
        <p:sp>
          <p:nvSpPr>
            <p:cNvPr id="23" name="矩形 22"/>
            <p:cNvSpPr/>
            <p:nvPr/>
          </p:nvSpPr>
          <p:spPr>
            <a:xfrm>
              <a:off x="7475837" y="3143494"/>
              <a:ext cx="4363838" cy="68580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475837" y="2727996"/>
              <a:ext cx="436383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输入你的小标题</a:t>
              </a:r>
            </a:p>
          </p:txBody>
        </p:sp>
      </p:grpSp>
      <p:grpSp>
        <p:nvGrpSpPr>
          <p:cNvPr id="25" name="PA_组合 24"/>
          <p:cNvGrpSpPr/>
          <p:nvPr>
            <p:custDataLst>
              <p:tags r:id="rId3"/>
            </p:custDataLst>
          </p:nvPr>
        </p:nvGrpSpPr>
        <p:grpSpPr>
          <a:xfrm>
            <a:off x="1334537" y="3531718"/>
            <a:ext cx="4363838" cy="1107995"/>
            <a:chOff x="7475837" y="2727996"/>
            <a:chExt cx="4363838" cy="1107995"/>
          </a:xfrm>
        </p:grpSpPr>
        <p:sp>
          <p:nvSpPr>
            <p:cNvPr id="26" name="矩形 25"/>
            <p:cNvSpPr/>
            <p:nvPr/>
          </p:nvSpPr>
          <p:spPr>
            <a:xfrm>
              <a:off x="7475837" y="3143494"/>
              <a:ext cx="4363838" cy="68580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475837" y="2727996"/>
              <a:ext cx="436383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输入你的小标题</a:t>
              </a:r>
            </a:p>
          </p:txBody>
        </p:sp>
      </p:grpSp>
      <p:grpSp>
        <p:nvGrpSpPr>
          <p:cNvPr id="28" name="PA_组合 27"/>
          <p:cNvGrpSpPr/>
          <p:nvPr>
            <p:custDataLst>
              <p:tags r:id="rId4"/>
            </p:custDataLst>
          </p:nvPr>
        </p:nvGrpSpPr>
        <p:grpSpPr>
          <a:xfrm>
            <a:off x="1334537" y="4884079"/>
            <a:ext cx="4363838" cy="1107995"/>
            <a:chOff x="7475837" y="2727996"/>
            <a:chExt cx="4363838" cy="1107995"/>
          </a:xfrm>
        </p:grpSpPr>
        <p:sp>
          <p:nvSpPr>
            <p:cNvPr id="29" name="矩形 28"/>
            <p:cNvSpPr/>
            <p:nvPr/>
          </p:nvSpPr>
          <p:spPr>
            <a:xfrm>
              <a:off x="7475837" y="3143494"/>
              <a:ext cx="4363838" cy="68580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475837" y="2727996"/>
              <a:ext cx="436383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输入你的小标题</a:t>
              </a: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800805" y="1353312"/>
            <a:ext cx="4283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PA_组合 36"/>
          <p:cNvGrpSpPr/>
          <p:nvPr>
            <p:custDataLst>
              <p:tags r:id="rId5"/>
            </p:custDataLst>
          </p:nvPr>
        </p:nvGrpSpPr>
        <p:grpSpPr>
          <a:xfrm>
            <a:off x="397622" y="2232288"/>
            <a:ext cx="817468" cy="817468"/>
            <a:chOff x="397622" y="2232288"/>
            <a:chExt cx="817468" cy="817468"/>
          </a:xfrm>
        </p:grpSpPr>
        <p:sp>
          <p:nvSpPr>
            <p:cNvPr id="17" name="Oval 23"/>
            <p:cNvSpPr/>
            <p:nvPr/>
          </p:nvSpPr>
          <p:spPr>
            <a:xfrm>
              <a:off x="397622" y="2232288"/>
              <a:ext cx="817468" cy="81746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4" name="dark-star-shape_15445"/>
            <p:cNvSpPr>
              <a:spLocks noChangeAspect="1"/>
            </p:cNvSpPr>
            <p:nvPr/>
          </p:nvSpPr>
          <p:spPr bwMode="auto">
            <a:xfrm>
              <a:off x="594263" y="2439480"/>
              <a:ext cx="424186" cy="403085"/>
            </a:xfrm>
            <a:custGeom>
              <a:gdLst>
                <a:gd fmla="*/ 374 w 723" name="T0"/>
                <a:gd fmla="*/ 21 h 688" name="T1"/>
                <a:gd fmla="*/ 425 w 723" name="T2"/>
                <a:gd fmla="*/ 232 h 688" name="T3"/>
                <a:gd fmla="*/ 477 w 723" name="T4"/>
                <a:gd fmla="*/ 270 h 688" name="T5"/>
                <a:gd fmla="*/ 698 w 723" name="T6"/>
                <a:gd fmla="*/ 256 h 688" name="T7"/>
                <a:gd fmla="*/ 706 w 723" name="T8"/>
                <a:gd fmla="*/ 280 h 688" name="T9"/>
                <a:gd fmla="*/ 524 w 723" name="T10"/>
                <a:gd fmla="*/ 388 h 688" name="T11"/>
                <a:gd fmla="*/ 504 w 723" name="T12"/>
                <a:gd fmla="*/ 450 h 688" name="T13"/>
                <a:gd fmla="*/ 582 w 723" name="T14"/>
                <a:gd fmla="*/ 661 h 688" name="T15"/>
                <a:gd fmla="*/ 562 w 723" name="T16"/>
                <a:gd fmla="*/ 675 h 688" name="T17"/>
                <a:gd fmla="*/ 394 w 723" name="T18"/>
                <a:gd fmla="*/ 527 h 688" name="T19"/>
                <a:gd fmla="*/ 329 w 723" name="T20"/>
                <a:gd fmla="*/ 527 h 688" name="T21"/>
                <a:gd fmla="*/ 161 w 723" name="T22"/>
                <a:gd fmla="*/ 675 h 688" name="T23"/>
                <a:gd fmla="*/ 141 w 723" name="T24"/>
                <a:gd fmla="*/ 661 h 688" name="T25"/>
                <a:gd fmla="*/ 219 w 723" name="T26"/>
                <a:gd fmla="*/ 450 h 688" name="T27"/>
                <a:gd fmla="*/ 199 w 723" name="T28"/>
                <a:gd fmla="*/ 388 h 688" name="T29"/>
                <a:gd fmla="*/ 17 w 723" name="T30"/>
                <a:gd fmla="*/ 280 h 688" name="T31"/>
                <a:gd fmla="*/ 25 w 723" name="T32"/>
                <a:gd fmla="*/ 256 h 688" name="T33"/>
                <a:gd fmla="*/ 246 w 723" name="T34"/>
                <a:gd fmla="*/ 270 h 688" name="T35"/>
                <a:gd fmla="*/ 298 w 723" name="T36"/>
                <a:gd fmla="*/ 232 h 688" name="T37"/>
                <a:gd fmla="*/ 349 w 723" name="T38"/>
                <a:gd fmla="*/ 21 h 688" name="T39"/>
                <a:gd fmla="*/ 374 w 723" name="T40"/>
                <a:gd fmla="*/ 21 h 6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88" w="723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39" name="PA_组合 38"/>
          <p:cNvGrpSpPr/>
          <p:nvPr>
            <p:custDataLst>
              <p:tags r:id="rId6"/>
            </p:custDataLst>
          </p:nvPr>
        </p:nvGrpSpPr>
        <p:grpSpPr>
          <a:xfrm>
            <a:off x="402111" y="5015878"/>
            <a:ext cx="817468" cy="817468"/>
            <a:chOff x="402111" y="5015878"/>
            <a:chExt cx="817468" cy="817468"/>
          </a:xfrm>
        </p:grpSpPr>
        <p:sp>
          <p:nvSpPr>
            <p:cNvPr id="20" name="Oval 25"/>
            <p:cNvSpPr/>
            <p:nvPr/>
          </p:nvSpPr>
          <p:spPr>
            <a:xfrm>
              <a:off x="402111" y="5015878"/>
              <a:ext cx="817468" cy="81746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5" name="rain_116258"/>
            <p:cNvSpPr>
              <a:spLocks noChangeAspect="1"/>
            </p:cNvSpPr>
            <p:nvPr/>
          </p:nvSpPr>
          <p:spPr bwMode="auto">
            <a:xfrm>
              <a:off x="656814" y="5219909"/>
              <a:ext cx="308063" cy="409406"/>
            </a:xfrm>
            <a:custGeom>
              <a:gdLst>
                <a:gd fmla="*/ 136665 w 436870" name="connsiteX0"/>
                <a:gd fmla="*/ 254044 h 580587" name="connsiteY0"/>
                <a:gd fmla="*/ 155278 w 436870" name="connsiteX1"/>
                <a:gd fmla="*/ 254333 h 580587" name="connsiteY1"/>
                <a:gd fmla="*/ 167828 w 436870" name="connsiteX2"/>
                <a:gd fmla="*/ 286155 h 580587" name="connsiteY2"/>
                <a:gd fmla="*/ 163377 w 436870" name="connsiteX3"/>
                <a:gd fmla="*/ 419485 h 580587" name="connsiteY3"/>
                <a:gd fmla="*/ 162131 w 436870" name="connsiteX4"/>
                <a:gd fmla="*/ 453706 h 580587" name="connsiteY4"/>
                <a:gd fmla="*/ 127864 w 436870" name="connsiteX5"/>
                <a:gd fmla="*/ 452551 h 580587" name="connsiteY5"/>
                <a:gd fmla="*/ 123325 w 436870" name="connsiteX6"/>
                <a:gd fmla="*/ 266955 h 580587" name="connsiteY6"/>
                <a:gd fmla="*/ 136665 w 436870" name="connsiteX7"/>
                <a:gd fmla="*/ 254044 h 580587" name="connsiteY7"/>
                <a:gd fmla="*/ 218390 w 436870" name="connsiteX8"/>
                <a:gd fmla="*/ 62367 h 580587" name="connsiteY8"/>
                <a:gd fmla="*/ 48502 w 436870" name="connsiteX9"/>
                <a:gd fmla="*/ 365070 h 580587" name="connsiteY9"/>
                <a:gd fmla="*/ 218390 w 436870" name="connsiteX10"/>
                <a:gd fmla="*/ 532151 h 580587" name="connsiteY10"/>
                <a:gd fmla="*/ 388368 w 436870" name="connsiteX11"/>
                <a:gd fmla="*/ 365070 h 580587" name="connsiteY11"/>
                <a:gd fmla="*/ 218390 w 436870" name="connsiteX12"/>
                <a:gd fmla="*/ 62367 h 580587" name="connsiteY12"/>
                <a:gd fmla="*/ 218435 w 436870" name="connsiteX13"/>
                <a:gd fmla="*/ 0 h 580587" name="connsiteY13"/>
                <a:gd fmla="*/ 237168 w 436870" name="connsiteX14"/>
                <a:gd fmla="*/ 8332 h 580587" name="connsiteY14"/>
                <a:gd fmla="*/ 436870 w 436870" name="connsiteX15"/>
                <a:gd fmla="*/ 365158 h 580587" name="connsiteY15"/>
                <a:gd fmla="*/ 218390 w 436870" name="connsiteX16"/>
                <a:gd fmla="*/ 580587 h 580587" name="connsiteY16"/>
                <a:gd fmla="*/ 0 w 436870" name="connsiteX17"/>
                <a:gd fmla="*/ 365158 h 580587" name="connsiteY17"/>
                <a:gd fmla="*/ 199702 w 436870" name="connsiteX18"/>
                <a:gd fmla="*/ 8332 h 580587" name="connsiteY18"/>
                <a:gd fmla="*/ 218435 w 436870" name="connsiteX19"/>
                <a:gd fmla="*/ 0 h 580587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580587" w="436869">
                  <a:moveTo>
                    <a:pt x="136665" y="254044"/>
                  </a:moveTo>
                  <a:cubicBezTo>
                    <a:pt x="142439" y="251756"/>
                    <a:pt x="149092" y="251667"/>
                    <a:pt x="155278" y="254333"/>
                  </a:cubicBezTo>
                  <a:cubicBezTo>
                    <a:pt x="167472" y="259578"/>
                    <a:pt x="173168" y="273888"/>
                    <a:pt x="167828" y="286155"/>
                  </a:cubicBezTo>
                  <a:cubicBezTo>
                    <a:pt x="157325" y="310688"/>
                    <a:pt x="133649" y="387841"/>
                    <a:pt x="163377" y="419485"/>
                  </a:cubicBezTo>
                  <a:cubicBezTo>
                    <a:pt x="172456" y="429263"/>
                    <a:pt x="172011" y="444551"/>
                    <a:pt x="162131" y="453706"/>
                  </a:cubicBezTo>
                  <a:cubicBezTo>
                    <a:pt x="149225" y="465706"/>
                    <a:pt x="134361" y="459395"/>
                    <a:pt x="127864" y="452551"/>
                  </a:cubicBezTo>
                  <a:cubicBezTo>
                    <a:pt x="70989" y="392552"/>
                    <a:pt x="117895" y="279577"/>
                    <a:pt x="123325" y="266955"/>
                  </a:cubicBezTo>
                  <a:cubicBezTo>
                    <a:pt x="125995" y="260822"/>
                    <a:pt x="130890" y="256333"/>
                    <a:pt x="136665" y="254044"/>
                  </a:cubicBezTo>
                  <a:close/>
                  <a:moveTo>
                    <a:pt x="218390" y="62367"/>
                  </a:moveTo>
                  <a:cubicBezTo>
                    <a:pt x="157875" y="139509"/>
                    <a:pt x="48502" y="293793"/>
                    <a:pt x="48502" y="365070"/>
                  </a:cubicBezTo>
                  <a:cubicBezTo>
                    <a:pt x="48502" y="457231"/>
                    <a:pt x="124680" y="532151"/>
                    <a:pt x="218390" y="532151"/>
                  </a:cubicBezTo>
                  <a:cubicBezTo>
                    <a:pt x="312190" y="532151"/>
                    <a:pt x="388368" y="457231"/>
                    <a:pt x="388368" y="365070"/>
                  </a:cubicBezTo>
                  <a:cubicBezTo>
                    <a:pt x="388368" y="293793"/>
                    <a:pt x="278906" y="139509"/>
                    <a:pt x="218390" y="62367"/>
                  </a:cubicBezTo>
                  <a:close/>
                  <a:moveTo>
                    <a:pt x="218435" y="0"/>
                  </a:moveTo>
                  <a:cubicBezTo>
                    <a:pt x="225488" y="0"/>
                    <a:pt x="232540" y="2778"/>
                    <a:pt x="237168" y="8332"/>
                  </a:cubicBezTo>
                  <a:cubicBezTo>
                    <a:pt x="257548" y="33128"/>
                    <a:pt x="436870" y="253978"/>
                    <a:pt x="436870" y="365158"/>
                  </a:cubicBezTo>
                  <a:cubicBezTo>
                    <a:pt x="436870" y="483893"/>
                    <a:pt x="338888" y="580587"/>
                    <a:pt x="218390" y="580587"/>
                  </a:cubicBezTo>
                  <a:cubicBezTo>
                    <a:pt x="97982" y="580587"/>
                    <a:pt x="0" y="483893"/>
                    <a:pt x="0" y="365158"/>
                  </a:cubicBezTo>
                  <a:cubicBezTo>
                    <a:pt x="0" y="253978"/>
                    <a:pt x="179233" y="33128"/>
                    <a:pt x="199702" y="8332"/>
                  </a:cubicBezTo>
                  <a:cubicBezTo>
                    <a:pt x="204330" y="2778"/>
                    <a:pt x="211382" y="0"/>
                    <a:pt x="21843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38" name="PA_组合 37"/>
          <p:cNvGrpSpPr/>
          <p:nvPr>
            <p:custDataLst>
              <p:tags r:id="rId7"/>
            </p:custDataLst>
          </p:nvPr>
        </p:nvGrpSpPr>
        <p:grpSpPr>
          <a:xfrm>
            <a:off x="397622" y="3624083"/>
            <a:ext cx="817468" cy="817468"/>
            <a:chOff x="397622" y="3624083"/>
            <a:chExt cx="817468" cy="817468"/>
          </a:xfrm>
        </p:grpSpPr>
        <p:sp>
          <p:nvSpPr>
            <p:cNvPr id="14" name="Oval 24"/>
            <p:cNvSpPr/>
            <p:nvPr/>
          </p:nvSpPr>
          <p:spPr>
            <a:xfrm>
              <a:off x="397622" y="3624083"/>
              <a:ext cx="817468" cy="817468"/>
            </a:xfrm>
            <a:prstGeom prst="ellipse">
              <a:avLst/>
            </a:prstGeom>
            <a:solidFill>
              <a:srgbClr val="24569D"/>
            </a:solidFill>
            <a:ln algn="ctr" cap="flat" cmpd="sng" w="38100">
              <a:noFill/>
              <a:prstDash val="solid"/>
              <a:miter lim="800000"/>
            </a:ln>
            <a:effectLst/>
          </p:spPr>
          <p:txBody>
            <a:bodyPr anchor="ctr" bIns="91440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6" name="target_292308"/>
            <p:cNvSpPr>
              <a:spLocks noChangeAspect="1"/>
            </p:cNvSpPr>
            <p:nvPr/>
          </p:nvSpPr>
          <p:spPr bwMode="auto">
            <a:xfrm>
              <a:off x="611006" y="3858104"/>
              <a:ext cx="390700" cy="349427"/>
            </a:xfrm>
            <a:custGeom>
              <a:gdLst>
                <a:gd fmla="*/ 6376 w 7693" name="T0"/>
                <a:gd fmla="*/ 1685 h 6890" name="T1"/>
                <a:gd fmla="*/ 6246 w 7693" name="T2"/>
                <a:gd fmla="*/ 1669 h 6890" name="T3"/>
                <a:gd fmla="*/ 5683 w 7693" name="T4"/>
                <a:gd fmla="*/ 2232 h 6890" name="T5"/>
                <a:gd fmla="*/ 5667 w 7693" name="T6"/>
                <a:gd fmla="*/ 2327 h 6890" name="T7"/>
                <a:gd fmla="*/ 3440 w 7693" name="T8"/>
                <a:gd fmla="*/ 5899 h 6890" name="T9"/>
                <a:gd fmla="*/ 957 w 7693" name="T10"/>
                <a:gd fmla="*/ 3361 h 6890" name="T11"/>
                <a:gd fmla="*/ 3396 w 7693" name="T12"/>
                <a:gd fmla="*/ 936 h 6890" name="T13"/>
                <a:gd fmla="*/ 5007 w 7693" name="T14"/>
                <a:gd fmla="*/ 1496 h 6890" name="T15"/>
                <a:gd fmla="*/ 4652 w 7693" name="T16"/>
                <a:gd fmla="*/ 1851 h 6890" name="T17"/>
                <a:gd fmla="*/ 3380 w 7693" name="T18"/>
                <a:gd fmla="*/ 1436 h 6890" name="T19"/>
                <a:gd fmla="*/ 1457 w 7693" name="T20"/>
                <a:gd fmla="*/ 3351 h 6890" name="T21"/>
                <a:gd fmla="*/ 3504 w 7693" name="T22"/>
                <a:gd fmla="*/ 5399 h 6890" name="T23"/>
                <a:gd fmla="*/ 5420 w 7693" name="T24"/>
                <a:gd fmla="*/ 3475 h 6890" name="T25"/>
                <a:gd fmla="*/ 5312 w 7693" name="T26"/>
                <a:gd fmla="*/ 2770 h 6890" name="T27"/>
                <a:gd fmla="*/ 5175 w 7693" name="T28"/>
                <a:gd fmla="*/ 2740 h 6890" name="T29"/>
                <a:gd fmla="*/ 4963 w 7693" name="T30"/>
                <a:gd fmla="*/ 2952 h 6890" name="T31"/>
                <a:gd fmla="*/ 4941 w 7693" name="T32"/>
                <a:gd fmla="*/ 3031 h 6890" name="T33"/>
                <a:gd fmla="*/ 4988 w 7693" name="T34"/>
                <a:gd fmla="*/ 3483 h 6890" name="T35"/>
                <a:gd fmla="*/ 3507 w 7693" name="T36"/>
                <a:gd fmla="*/ 4968 h 6890" name="T37"/>
                <a:gd fmla="*/ 1888 w 7693" name="T38"/>
                <a:gd fmla="*/ 3343 h 6890" name="T39"/>
                <a:gd fmla="*/ 3367 w 7693" name="T40"/>
                <a:gd fmla="*/ 1867 h 6890" name="T41"/>
                <a:gd fmla="*/ 4344 w 7693" name="T42"/>
                <a:gd fmla="*/ 2158 h 6890" name="T43"/>
                <a:gd fmla="*/ 3984 w 7693" name="T44"/>
                <a:gd fmla="*/ 2518 h 6890" name="T45"/>
                <a:gd fmla="*/ 3438 w 7693" name="T46"/>
                <a:gd fmla="*/ 2365 h 6890" name="T47"/>
                <a:gd fmla="*/ 2386 w 7693" name="T48"/>
                <a:gd fmla="*/ 3417 h 6890" name="T49"/>
                <a:gd fmla="*/ 3438 w 7693" name="T50"/>
                <a:gd fmla="*/ 4470 h 6890" name="T51"/>
                <a:gd fmla="*/ 4491 w 7693" name="T52"/>
                <a:gd fmla="*/ 3417 h 6890" name="T53"/>
                <a:gd fmla="*/ 4337 w 7693" name="T54"/>
                <a:gd fmla="*/ 2871 h 6890" name="T55"/>
                <a:gd fmla="*/ 6245 w 7693" name="T56"/>
                <a:gd fmla="*/ 963 h 6890" name="T57"/>
                <a:gd fmla="*/ 6245 w 7693" name="T58"/>
                <a:gd fmla="*/ 610 h 6890" name="T59"/>
                <a:gd fmla="*/ 5892 w 7693" name="T60"/>
                <a:gd fmla="*/ 610 h 6890" name="T61"/>
                <a:gd fmla="*/ 5667 w 7693" name="T62"/>
                <a:gd fmla="*/ 836 h 6890" name="T63"/>
                <a:gd fmla="*/ 3418 w 7693" name="T64"/>
                <a:gd fmla="*/ 5 h 6890" name="T65"/>
                <a:gd fmla="*/ 26 w 7693" name="T66"/>
                <a:gd fmla="*/ 3370 h 6890" name="T67"/>
                <a:gd fmla="*/ 3550 w 7693" name="T68"/>
                <a:gd fmla="*/ 6828 h 6890" name="T69"/>
                <a:gd fmla="*/ 6376 w 7693" name="T70"/>
                <a:gd fmla="*/ 1685 h 689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890" w="7693">
                  <a:moveTo>
                    <a:pt x="6376" y="1685"/>
                  </a:moveTo>
                  <a:cubicBezTo>
                    <a:pt x="6349" y="1638"/>
                    <a:pt x="6284" y="1630"/>
                    <a:pt x="6246" y="1669"/>
                  </a:cubicBezTo>
                  <a:lnTo>
                    <a:pt x="5683" y="2232"/>
                  </a:lnTo>
                  <a:cubicBezTo>
                    <a:pt x="5658" y="2257"/>
                    <a:pt x="5651" y="2295"/>
                    <a:pt x="5667" y="2327"/>
                  </a:cubicBezTo>
                  <a:cubicBezTo>
                    <a:pt x="6478" y="3977"/>
                    <a:pt x="5257" y="5898"/>
                    <a:pt x="3440" y="5899"/>
                  </a:cubicBezTo>
                  <a:cubicBezTo>
                    <a:pt x="2052" y="5900"/>
                    <a:pt x="926" y="4756"/>
                    <a:pt x="957" y="3361"/>
                  </a:cubicBezTo>
                  <a:cubicBezTo>
                    <a:pt x="986" y="2034"/>
                    <a:pt x="2069" y="958"/>
                    <a:pt x="3396" y="936"/>
                  </a:cubicBezTo>
                  <a:cubicBezTo>
                    <a:pt x="4007" y="925"/>
                    <a:pt x="4569" y="1137"/>
                    <a:pt x="5007" y="1496"/>
                  </a:cubicBezTo>
                  <a:lnTo>
                    <a:pt x="4652" y="1851"/>
                  </a:lnTo>
                  <a:cubicBezTo>
                    <a:pt x="4302" y="1579"/>
                    <a:pt x="3859" y="1422"/>
                    <a:pt x="3380" y="1436"/>
                  </a:cubicBezTo>
                  <a:cubicBezTo>
                    <a:pt x="2338" y="1466"/>
                    <a:pt x="1491" y="2310"/>
                    <a:pt x="1457" y="3351"/>
                  </a:cubicBezTo>
                  <a:cubicBezTo>
                    <a:pt x="1419" y="4496"/>
                    <a:pt x="2359" y="5436"/>
                    <a:pt x="3504" y="5399"/>
                  </a:cubicBezTo>
                  <a:cubicBezTo>
                    <a:pt x="4546" y="5365"/>
                    <a:pt x="5390" y="4517"/>
                    <a:pt x="5420" y="3475"/>
                  </a:cubicBezTo>
                  <a:cubicBezTo>
                    <a:pt x="5427" y="3228"/>
                    <a:pt x="5388" y="2990"/>
                    <a:pt x="5312" y="2770"/>
                  </a:cubicBezTo>
                  <a:cubicBezTo>
                    <a:pt x="5292" y="2713"/>
                    <a:pt x="5218" y="2696"/>
                    <a:pt x="5175" y="2740"/>
                  </a:cubicBezTo>
                  <a:lnTo>
                    <a:pt x="4963" y="2952"/>
                  </a:lnTo>
                  <a:cubicBezTo>
                    <a:pt x="4942" y="2972"/>
                    <a:pt x="4934" y="3002"/>
                    <a:pt x="4941" y="3031"/>
                  </a:cubicBezTo>
                  <a:cubicBezTo>
                    <a:pt x="4978" y="3174"/>
                    <a:pt x="4995" y="3326"/>
                    <a:pt x="4988" y="3483"/>
                  </a:cubicBezTo>
                  <a:cubicBezTo>
                    <a:pt x="4955" y="4283"/>
                    <a:pt x="4307" y="4933"/>
                    <a:pt x="3507" y="4968"/>
                  </a:cubicBezTo>
                  <a:cubicBezTo>
                    <a:pt x="2595" y="5007"/>
                    <a:pt x="1845" y="4255"/>
                    <a:pt x="1888" y="3343"/>
                  </a:cubicBezTo>
                  <a:cubicBezTo>
                    <a:pt x="1925" y="2547"/>
                    <a:pt x="2571" y="1903"/>
                    <a:pt x="3367" y="1867"/>
                  </a:cubicBezTo>
                  <a:cubicBezTo>
                    <a:pt x="3732" y="1851"/>
                    <a:pt x="4071" y="1961"/>
                    <a:pt x="4344" y="2158"/>
                  </a:cubicBezTo>
                  <a:lnTo>
                    <a:pt x="3984" y="2518"/>
                  </a:lnTo>
                  <a:cubicBezTo>
                    <a:pt x="3825" y="2421"/>
                    <a:pt x="3638" y="2365"/>
                    <a:pt x="3438" y="2365"/>
                  </a:cubicBezTo>
                  <a:cubicBezTo>
                    <a:pt x="2858" y="2365"/>
                    <a:pt x="2386" y="2837"/>
                    <a:pt x="2386" y="3417"/>
                  </a:cubicBezTo>
                  <a:cubicBezTo>
                    <a:pt x="2386" y="3998"/>
                    <a:pt x="2858" y="4470"/>
                    <a:pt x="3438" y="4470"/>
                  </a:cubicBezTo>
                  <a:cubicBezTo>
                    <a:pt x="4018" y="4470"/>
                    <a:pt x="4491" y="3998"/>
                    <a:pt x="4491" y="3417"/>
                  </a:cubicBezTo>
                  <a:cubicBezTo>
                    <a:pt x="4491" y="3217"/>
                    <a:pt x="4434" y="3030"/>
                    <a:pt x="4337" y="2871"/>
                  </a:cubicBezTo>
                  <a:lnTo>
                    <a:pt x="6245" y="963"/>
                  </a:lnTo>
                  <a:cubicBezTo>
                    <a:pt x="6343" y="866"/>
                    <a:pt x="6343" y="708"/>
                    <a:pt x="6245" y="610"/>
                  </a:cubicBezTo>
                  <a:cubicBezTo>
                    <a:pt x="6148" y="513"/>
                    <a:pt x="5990" y="513"/>
                    <a:pt x="5892" y="610"/>
                  </a:cubicBezTo>
                  <a:lnTo>
                    <a:pt x="5667" y="836"/>
                  </a:lnTo>
                  <a:cubicBezTo>
                    <a:pt x="5064" y="315"/>
                    <a:pt x="4277" y="0"/>
                    <a:pt x="3418" y="5"/>
                  </a:cubicBezTo>
                  <a:cubicBezTo>
                    <a:pt x="1595" y="16"/>
                    <a:pt x="51" y="1546"/>
                    <a:pt x="26" y="3370"/>
                  </a:cubicBezTo>
                  <a:cubicBezTo>
                    <a:pt x="0" y="5310"/>
                    <a:pt x="1602" y="6890"/>
                    <a:pt x="3550" y="6828"/>
                  </a:cubicBezTo>
                  <a:cubicBezTo>
                    <a:pt x="6126" y="6744"/>
                    <a:pt x="7693" y="3909"/>
                    <a:pt x="6376" y="16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5" name="组合 4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/>
            <a:srcRect b="25000"/>
            <a:stretch>
              <a:fillRect/>
            </a:stretch>
          </p:blipFill>
          <p:spPr>
            <a:xfrm>
              <a:off x="6096000" y="0"/>
              <a:ext cx="6096000" cy="6858000"/>
            </a:xfrm>
            <a:custGeom>
              <a:gdLst>
                <a:gd fmla="*/ 0 w 6096000" name="connsiteX0"/>
                <a:gd fmla="*/ 0 h 6858000" name="connsiteY0"/>
                <a:gd fmla="*/ 6096000 w 6096000" name="connsiteX1"/>
                <a:gd fmla="*/ 0 h 6858000" name="connsiteY1"/>
                <a:gd fmla="*/ 6096000 w 6096000" name="connsiteX2"/>
                <a:gd fmla="*/ 6858000 h 6858000" name="connsiteY2"/>
                <a:gd fmla="*/ 0 w 6096000" name="connsiteX3"/>
                <a:gd fmla="*/ 6858000 h 6858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858000" w="6096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4" name="矩形 3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51026104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5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618673" y="394126"/>
            <a:ext cx="2926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charset="2" panose="05020102010507070707" pitchFamily="18" typeface="Wingdings 2"/>
              <a:buChar char=""/>
              <a:defRPr sz="28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lr>
                <a:schemeClr val="tx1"/>
              </a:buClr>
              <a:buSzPct val="80000"/>
              <a:buFont charset="2" panose="05020102010507070707" pitchFamily="18" typeface="Wingdings 2"/>
              <a:buChar char=""/>
              <a:defRPr sz="24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tx1"/>
              </a:buClr>
              <a:buSzPct val="95000"/>
              <a:buFont charset="2" panose="05000000000000000000" pitchFamily="2" typeface="Wingdings"/>
              <a:buChar char=""/>
              <a:defRPr sz="22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lr>
                <a:schemeClr val="tx1"/>
              </a:buClr>
              <a:buSzTx/>
              <a:buFont charset="2" panose="05040102010807070707" pitchFamily="18" typeface="Wingdings 3"/>
              <a:buChar char="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545454"/>
                </a:solidFill>
                <a:latin charset="-122" panose="02010609000101010101" pitchFamily="49" typeface="汉仪中黑简"/>
                <a:ea charset="-122" panose="02010609000101010101" pitchFamily="49" typeface="汉仪中黑简"/>
              </a:rPr>
              <a:t>这里是目录页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196555" y="1113264"/>
            <a:ext cx="3798891" cy="0"/>
          </a:xfrm>
          <a:prstGeom prst="line">
            <a:avLst/>
          </a:prstGeom>
          <a:ln w="44450"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932952" y="2433694"/>
            <a:ext cx="2668890" cy="25088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01842" y="2433694"/>
            <a:ext cx="2668890" cy="25088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270732" y="2433694"/>
            <a:ext cx="2668890" cy="25088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椭圆 15"/>
          <p:cNvSpPr/>
          <p:nvPr>
            <p:custDataLst>
              <p:tags r:id="rId2"/>
            </p:custDataLst>
          </p:nvPr>
        </p:nvSpPr>
        <p:spPr>
          <a:xfrm>
            <a:off x="1209789" y="4219349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17" name="PA_椭圆 16"/>
          <p:cNvSpPr/>
          <p:nvPr>
            <p:custDataLst>
              <p:tags r:id="rId3"/>
            </p:custDataLst>
          </p:nvPr>
        </p:nvSpPr>
        <p:spPr>
          <a:xfrm>
            <a:off x="3878679" y="1710531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18" name="PA_椭圆 17"/>
          <p:cNvSpPr/>
          <p:nvPr>
            <p:custDataLst>
              <p:tags r:id="rId4"/>
            </p:custDataLst>
          </p:nvPr>
        </p:nvSpPr>
        <p:spPr>
          <a:xfrm>
            <a:off x="6547569" y="4219349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19" name="PA_椭圆 18"/>
          <p:cNvSpPr/>
          <p:nvPr>
            <p:custDataLst>
              <p:tags r:id="rId5"/>
            </p:custDataLst>
          </p:nvPr>
        </p:nvSpPr>
        <p:spPr>
          <a:xfrm>
            <a:off x="9216459" y="1710531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24" name="PA_文本框 23"/>
          <p:cNvSpPr txBox="1"/>
          <p:nvPr>
            <p:custDataLst>
              <p:tags r:id="rId6"/>
            </p:custDataLst>
          </p:nvPr>
        </p:nvSpPr>
        <p:spPr>
          <a:xfrm>
            <a:off x="1209789" y="586887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24569D"/>
                </a:solidFill>
              </a:rPr>
              <a:t>研究背景</a:t>
            </a:r>
          </a:p>
        </p:txBody>
      </p:sp>
      <p:sp>
        <p:nvSpPr>
          <p:cNvPr id="28" name="PA_文本框 27"/>
          <p:cNvSpPr txBox="1"/>
          <p:nvPr>
            <p:custDataLst>
              <p:tags r:id="rId7"/>
            </p:custDataLst>
          </p:nvPr>
        </p:nvSpPr>
        <p:spPr>
          <a:xfrm>
            <a:off x="6562845" y="586887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24569D"/>
                </a:solidFill>
              </a:rPr>
              <a:t>研究方法</a:t>
            </a:r>
          </a:p>
        </p:txBody>
      </p:sp>
      <p:sp>
        <p:nvSpPr>
          <p:cNvPr id="29" name="PA_文本框 28"/>
          <p:cNvSpPr txBox="1"/>
          <p:nvPr>
            <p:custDataLst>
              <p:tags r:id="rId8"/>
            </p:custDataLst>
          </p:nvPr>
        </p:nvSpPr>
        <p:spPr>
          <a:xfrm>
            <a:off x="3893956" y="335230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24569D"/>
                </a:solidFill>
              </a:rPr>
              <a:t>研究内容</a:t>
            </a:r>
          </a:p>
        </p:txBody>
      </p:sp>
      <p:sp>
        <p:nvSpPr>
          <p:cNvPr id="30" name="PA_文本框 29"/>
          <p:cNvSpPr txBox="1"/>
          <p:nvPr>
            <p:custDataLst>
              <p:tags r:id="rId9"/>
            </p:custDataLst>
          </p:nvPr>
        </p:nvSpPr>
        <p:spPr>
          <a:xfrm>
            <a:off x="9231735" y="335230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24569D"/>
                </a:solidFill>
              </a:rPr>
              <a:t>研究结果</a:t>
            </a:r>
          </a:p>
        </p:txBody>
      </p:sp>
    </p:spTree>
    <p:extLst>
      <p:ext uri="{BB962C8B-B14F-4D97-AF65-F5344CB8AC3E}">
        <p14:creationId val="171658567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6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4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6"/>
      <p:bldP grpId="0" spid="17"/>
      <p:bldP grpId="0" spid="18"/>
      <p:bldP grpId="0" spid="19"/>
      <p:bldP grpId="0" spid="24"/>
      <p:bldP grpId="0" spid="28"/>
      <p:bldP grpId="0" spid="29"/>
      <p:bldP grpId="0" spid="3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23093" y="3109220"/>
            <a:ext cx="264989" cy="1620772"/>
          </a:xfrm>
          <a:prstGeom prst="rect">
            <a:avLst/>
          </a:pr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prstClr val="white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53278" y="3109220"/>
            <a:ext cx="264989" cy="1620772"/>
          </a:xfrm>
          <a:prstGeom prst="rect">
            <a:avLst/>
          </a:pr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prstClr val="white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8022" y="1844824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rgbClr val="24569D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输入你的标题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7635060" y="4023926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rgbClr val="24569D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输入你的标题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641203" y="2901219"/>
            <a:ext cx="1554462" cy="36575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rgbClr val="24569D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输入你的标题</a:t>
            </a:r>
          </a:p>
        </p:txBody>
      </p:sp>
      <p:sp>
        <p:nvSpPr>
          <p:cNvPr id="7" name="等腰三角形 6"/>
          <p:cNvSpPr>
            <a:spLocks noChangeArrowheads="1" noChangeAspect="1"/>
          </p:cNvSpPr>
          <p:nvPr/>
        </p:nvSpPr>
        <p:spPr bwMode="auto">
          <a:xfrm flipV="1" rot="5400000">
            <a:off x="7339678" y="2255403"/>
            <a:ext cx="239249" cy="206315"/>
          </a:xfrm>
          <a:prstGeom prst="triangle">
            <a:avLst>
              <a:gd fmla="val 50000" name="adj"/>
            </a:avLst>
          </a:prstGeom>
          <a:solidFill>
            <a:srgbClr val="34495E"/>
          </a:solidFill>
          <a:ln>
            <a:noFill/>
          </a:ln>
          <a:extLst/>
        </p:spPr>
        <p:txBody>
          <a:bodyPr anchor="ctr" bIns="45716" lIns="91431" rIns="91431" tIns="45716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pc="0" strike="noStrike" sz="2000" u="none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等腰三角形 18"/>
          <p:cNvSpPr>
            <a:spLocks noChangeArrowheads="1" noChangeAspect="1"/>
          </p:cNvSpPr>
          <p:nvPr/>
        </p:nvSpPr>
        <p:spPr bwMode="auto">
          <a:xfrm flipV="1" rot="5400000">
            <a:off x="7339678" y="4438471"/>
            <a:ext cx="239249" cy="206315"/>
          </a:xfrm>
          <a:prstGeom prst="triangle">
            <a:avLst>
              <a:gd fmla="val 50000" name="adj"/>
            </a:avLst>
          </a:prstGeom>
          <a:solidFill>
            <a:srgbClr val="34495E"/>
          </a:solidFill>
          <a:ln>
            <a:noFill/>
          </a:ln>
          <a:extLst/>
        </p:spPr>
        <p:txBody>
          <a:bodyPr anchor="ctr" bIns="45716" lIns="91431" rIns="91431" tIns="45716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pc="0" strike="noStrike" sz="2000" u="none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" name="等腰三角形 18"/>
          <p:cNvSpPr>
            <a:spLocks noChangeArrowheads="1" noChangeAspect="1"/>
          </p:cNvSpPr>
          <p:nvPr/>
        </p:nvSpPr>
        <p:spPr bwMode="auto">
          <a:xfrm flipH="1" flipV="1" rot="16200000">
            <a:off x="4269367" y="3308515"/>
            <a:ext cx="239249" cy="206315"/>
          </a:xfrm>
          <a:prstGeom prst="triangle">
            <a:avLst>
              <a:gd fmla="val 50000" name="adj"/>
            </a:avLst>
          </a:prstGeom>
          <a:solidFill>
            <a:srgbClr val="34495E"/>
          </a:solidFill>
          <a:ln>
            <a:noFill/>
          </a:ln>
          <a:extLst/>
        </p:spPr>
        <p:txBody>
          <a:bodyPr anchor="ctr" bIns="45716" lIns="91431" rIns="91431" tIns="45716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pc="0" strike="noStrike" sz="2000" u="none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" name="形状 12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fmla="val 8909" name="adj1"/>
              <a:gd fmla="val 1142322" name="adj2"/>
              <a:gd fmla="val 6293598" name="adj3"/>
              <a:gd fmla="val 18900002" name="adj4"/>
              <a:gd fmla="val 12500" name="adj5"/>
            </a:avLst>
          </a:prstGeom>
          <a:solidFill>
            <a:srgbClr val="24569D"/>
          </a:solidFill>
          <a:ln>
            <a:noFill/>
          </a:ln>
          <a:effectLst/>
        </p:spPr>
        <p:txBody>
          <a:bodyPr/>
          <a:lstStyle/>
          <a:p/>
        </p:txBody>
      </p:sp>
      <p:sp>
        <p:nvSpPr>
          <p:cNvPr id="14" name="空心弧 13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fmla="val 13624405" name="adj1"/>
              <a:gd fmla="val 17228224" name="adj2"/>
              <a:gd fmla="val 11481" name="adj3"/>
            </a:avLst>
          </a:prstGeom>
          <a:solidFill>
            <a:srgbClr val="24569D"/>
          </a:solidFill>
          <a:ln>
            <a:noFill/>
          </a:ln>
          <a:effectLst/>
        </p:spPr>
        <p:txBody>
          <a:bodyPr/>
          <a:lstStyle/>
          <a:p/>
        </p:txBody>
      </p:sp>
      <p:grpSp>
        <p:nvGrpSpPr>
          <p:cNvPr id="15" name="组合 14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34495E"/>
          </a:solidFill>
        </p:grpSpPr>
        <p:sp>
          <p:nvSpPr>
            <p:cNvPr id="16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gdLst>
                <a:gd fmla="*/ 30 w 35" name="T0"/>
                <a:gd fmla="*/ 13 h 14" name="T1"/>
                <a:gd fmla="*/ 5 w 35" name="T2"/>
                <a:gd fmla="*/ 13 h 14" name="T3"/>
                <a:gd fmla="*/ 5 w 35" name="T4"/>
                <a:gd fmla="*/ 13 h 14" name="T5"/>
                <a:gd fmla="*/ 1 w 35" name="T6"/>
                <a:gd fmla="*/ 13 h 14" name="T7"/>
                <a:gd fmla="*/ 1 w 35" name="T8"/>
                <a:gd fmla="*/ 13 h 14" name="T9"/>
                <a:gd fmla="*/ 1 w 35" name="T10"/>
                <a:gd fmla="*/ 9 h 14" name="T11"/>
                <a:gd fmla="*/ 1 w 35" name="T12"/>
                <a:gd fmla="*/ 9 h 14" name="T13"/>
                <a:gd fmla="*/ 34 w 35" name="T14"/>
                <a:gd fmla="*/ 9 h 14" name="T15"/>
                <a:gd fmla="*/ 34 w 35" name="T16"/>
                <a:gd fmla="*/ 9 h 14" name="T17"/>
                <a:gd fmla="*/ 34 w 35" name="T18"/>
                <a:gd fmla="*/ 13 h 14" name="T19"/>
                <a:gd fmla="*/ 34 w 35" name="T20"/>
                <a:gd fmla="*/ 13 h 14" name="T21"/>
                <a:gd fmla="*/ 30 w 35" name="T22"/>
                <a:gd fmla="*/ 13 h 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" w="35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7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gdLst>
                <a:gd fmla="*/ 3 w 20" name="T0"/>
                <a:gd fmla="*/ 17 h 20" name="T1"/>
                <a:gd fmla="*/ 3 w 20" name="T2"/>
                <a:gd fmla="*/ 4 h 20" name="T3"/>
                <a:gd fmla="*/ 16 w 20" name="T4"/>
                <a:gd fmla="*/ 4 h 20" name="T5"/>
                <a:gd fmla="*/ 16 w 20" name="T6"/>
                <a:gd fmla="*/ 17 h 20" name="T7"/>
                <a:gd fmla="*/ 3 w 20" name="T8"/>
                <a:gd fmla="*/ 17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8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gdLst>
                <a:gd fmla="*/ 50 w 55" name="T0"/>
                <a:gd fmla="*/ 19 h 20" name="T1"/>
                <a:gd fmla="*/ 6 w 55" name="T2"/>
                <a:gd fmla="*/ 19 h 20" name="T3"/>
                <a:gd fmla="*/ 6 w 55" name="T4"/>
                <a:gd fmla="*/ 19 h 20" name="T5"/>
                <a:gd fmla="*/ 1 w 55" name="T6"/>
                <a:gd fmla="*/ 19 h 20" name="T7"/>
                <a:gd fmla="*/ 1 w 55" name="T8"/>
                <a:gd fmla="*/ 19 h 20" name="T9"/>
                <a:gd fmla="*/ 1 w 55" name="T10"/>
                <a:gd fmla="*/ 15 h 20" name="T11"/>
                <a:gd fmla="*/ 1 w 55" name="T12"/>
                <a:gd fmla="*/ 15 h 20" name="T13"/>
                <a:gd fmla="*/ 54 w 55" name="T14"/>
                <a:gd fmla="*/ 15 h 20" name="T15"/>
                <a:gd fmla="*/ 54 w 55" name="T16"/>
                <a:gd fmla="*/ 15 h 20" name="T17"/>
                <a:gd fmla="*/ 54 w 55" name="T18"/>
                <a:gd fmla="*/ 19 h 20" name="T19"/>
                <a:gd fmla="*/ 54 w 55" name="T20"/>
                <a:gd fmla="*/ 19 h 20" name="T21"/>
                <a:gd fmla="*/ 50 w 55" name="T22"/>
                <a:gd fmla="*/ 19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55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19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gdLst>
                <a:gd fmla="*/ 70 w 75" name="T0"/>
                <a:gd fmla="*/ 24 h 25" name="T1"/>
                <a:gd fmla="*/ 6 w 75" name="T2"/>
                <a:gd fmla="*/ 24 h 25" name="T3"/>
                <a:gd fmla="*/ 6 w 75" name="T4"/>
                <a:gd fmla="*/ 24 h 25" name="T5"/>
                <a:gd fmla="*/ 2 w 75" name="T6"/>
                <a:gd fmla="*/ 24 h 25" name="T7"/>
                <a:gd fmla="*/ 2 w 75" name="T8"/>
                <a:gd fmla="*/ 24 h 25" name="T9"/>
                <a:gd fmla="*/ 2 w 75" name="T10"/>
                <a:gd fmla="*/ 20 h 25" name="T11"/>
                <a:gd fmla="*/ 2 w 75" name="T12"/>
                <a:gd fmla="*/ 20 h 25" name="T13"/>
                <a:gd fmla="*/ 74 w 75" name="T14"/>
                <a:gd fmla="*/ 20 h 25" name="T15"/>
                <a:gd fmla="*/ 74 w 75" name="T16"/>
                <a:gd fmla="*/ 20 h 25" name="T17"/>
                <a:gd fmla="*/ 74 w 75" name="T18"/>
                <a:gd fmla="*/ 24 h 25" name="T19"/>
                <a:gd fmla="*/ 74 w 75" name="T20"/>
                <a:gd fmla="*/ 24 h 25" name="T21"/>
                <a:gd fmla="*/ 70 w 75" name="T22"/>
                <a:gd fmla="*/ 24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7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10600030101010101" pitchFamily="2" typeface="宋体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34495E"/>
          </a:solidFill>
        </p:grpSpPr>
        <p:sp>
          <p:nvSpPr>
            <p:cNvPr id="21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2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3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gdLst>
                <a:gd fmla="*/ 66 w 69" name="T0"/>
                <a:gd fmla="*/ 13 h 40" name="T1"/>
                <a:gd fmla="*/ 26 w 69" name="T2"/>
                <a:gd fmla="*/ 13 h 40" name="T3"/>
                <a:gd fmla="*/ 22 w 69" name="T4"/>
                <a:gd fmla="*/ 9 h 40" name="T5"/>
                <a:gd fmla="*/ 22 w 69" name="T6"/>
                <a:gd fmla="*/ 4 h 40" name="T7"/>
                <a:gd fmla="*/ 17 w 69" name="T8"/>
                <a:gd fmla="*/ 0 h 40" name="T9"/>
                <a:gd fmla="*/ 4 w 69" name="T10"/>
                <a:gd fmla="*/ 0 h 40" name="T11"/>
                <a:gd fmla="*/ 0 w 69" name="T12"/>
                <a:gd fmla="*/ 4 h 40" name="T13"/>
                <a:gd fmla="*/ 4 w 69" name="T14"/>
                <a:gd fmla="*/ 8 h 40" name="T15"/>
                <a:gd fmla="*/ 9 w 69" name="T16"/>
                <a:gd fmla="*/ 8 h 40" name="T17"/>
                <a:gd fmla="*/ 14 w 69" name="T18"/>
                <a:gd fmla="*/ 12 h 40" name="T19"/>
                <a:gd fmla="*/ 24 w 69" name="T20"/>
                <a:gd fmla="*/ 37 h 40" name="T21"/>
                <a:gd fmla="*/ 30 w 69" name="T22"/>
                <a:gd fmla="*/ 40 h 40" name="T23"/>
                <a:gd fmla="*/ 54 w 69" name="T24"/>
                <a:gd fmla="*/ 40 h 40" name="T25"/>
                <a:gd fmla="*/ 60 w 69" name="T26"/>
                <a:gd fmla="*/ 37 h 40" name="T27"/>
                <a:gd fmla="*/ 68 w 69" name="T28"/>
                <a:gd fmla="*/ 17 h 40" name="T29"/>
                <a:gd fmla="*/ 66 w 69" name="T30"/>
                <a:gd fmla="*/ 13 h 40" name="T31"/>
                <a:gd fmla="*/ 53 w 69" name="T32"/>
                <a:gd fmla="*/ 35 h 40" name="T33"/>
                <a:gd fmla="*/ 32 w 69" name="T34"/>
                <a:gd fmla="*/ 35 h 40" name="T35"/>
                <a:gd fmla="*/ 26 w 69" name="T36"/>
                <a:gd fmla="*/ 19 h 40" name="T37"/>
                <a:gd fmla="*/ 59 w 69" name="T38"/>
                <a:gd fmla="*/ 19 h 40" name="T39"/>
                <a:gd fmla="*/ 53 w 69" name="T40"/>
                <a:gd fmla="*/ 35 h 4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0" w="69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34495E"/>
          </a:solidFill>
        </p:grpSpPr>
        <p:sp>
          <p:nvSpPr>
            <p:cNvPr id="25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gdLst>
                <a:gd fmla="*/ 18 w 29" name="T0"/>
                <a:gd fmla="*/ 0 h 46" name="T1"/>
                <a:gd fmla="*/ 18 w 29" name="T2"/>
                <a:gd fmla="*/ 13 h 46" name="T3"/>
                <a:gd fmla="*/ 29 w 29" name="T4"/>
                <a:gd fmla="*/ 13 h 46" name="T5"/>
                <a:gd fmla="*/ 29 w 29" name="T6"/>
                <a:gd fmla="*/ 0 h 46" name="T7"/>
                <a:gd fmla="*/ 18 w 29" name="T8"/>
                <a:gd fmla="*/ 0 h 46" name="T9"/>
                <a:gd fmla="*/ 0 w 29" name="T10"/>
                <a:gd fmla="*/ 31 h 46" name="T11"/>
                <a:gd fmla="*/ 14 w 29" name="T12"/>
                <a:gd fmla="*/ 46 h 46" name="T13"/>
                <a:gd fmla="*/ 29 w 29" name="T14"/>
                <a:gd fmla="*/ 31 h 46" name="T15"/>
                <a:gd fmla="*/ 29 w 29" name="T16"/>
                <a:gd fmla="*/ 15 h 46" name="T17"/>
                <a:gd fmla="*/ 0 w 29" name="T18"/>
                <a:gd fmla="*/ 15 h 46" name="T19"/>
                <a:gd fmla="*/ 0 w 29" name="T20"/>
                <a:gd fmla="*/ 31 h 46" name="T21"/>
                <a:gd fmla="*/ 15 w 29" name="T22"/>
                <a:gd fmla="*/ 0 h 46" name="T23"/>
                <a:gd fmla="*/ 0 w 29" name="T24"/>
                <a:gd fmla="*/ 0 h 46" name="T25"/>
                <a:gd fmla="*/ 0 w 29" name="T26"/>
                <a:gd fmla="*/ 13 h 46" name="T27"/>
                <a:gd fmla="*/ 15 w 29" name="T28"/>
                <a:gd fmla="*/ 13 h 46" name="T29"/>
                <a:gd fmla="*/ 15 w 29" name="T30"/>
                <a:gd fmla="*/ 0 h 4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" w="28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26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gdLst>
                <a:gd fmla="*/ 0 w 39" name="T0"/>
                <a:gd fmla="*/ 20 h 35" name="T1"/>
                <a:gd fmla="*/ 19 w 39" name="T2"/>
                <a:gd fmla="*/ 0 h 35" name="T3"/>
                <a:gd fmla="*/ 19 w 39" name="T4"/>
                <a:gd fmla="*/ 0 h 35" name="T5"/>
                <a:gd fmla="*/ 39 w 39" name="T6"/>
                <a:gd fmla="*/ 20 h 35" name="T7"/>
                <a:gd fmla="*/ 39 w 39" name="T8"/>
                <a:gd fmla="*/ 20 h 35" name="T9"/>
                <a:gd fmla="*/ 36 w 39" name="T10"/>
                <a:gd fmla="*/ 20 h 35" name="T11"/>
                <a:gd fmla="*/ 31 w 39" name="T12"/>
                <a:gd fmla="*/ 8 h 35" name="T13"/>
                <a:gd fmla="*/ 31 w 39" name="T14"/>
                <a:gd fmla="*/ 8 h 35" name="T15"/>
                <a:gd fmla="*/ 19 w 39" name="T16"/>
                <a:gd fmla="*/ 3 h 35" name="T17"/>
                <a:gd fmla="*/ 19 w 39" name="T18"/>
                <a:gd fmla="*/ 3 h 35" name="T19"/>
                <a:gd fmla="*/ 7 w 39" name="T20"/>
                <a:gd fmla="*/ 8 h 35" name="T21"/>
                <a:gd fmla="*/ 7 w 39" name="T22"/>
                <a:gd fmla="*/ 8 h 35" name="T23"/>
                <a:gd fmla="*/ 3 w 39" name="T24"/>
                <a:gd fmla="*/ 20 h 35" name="T25"/>
                <a:gd fmla="*/ 3 w 39" name="T26"/>
                <a:gd fmla="*/ 20 h 35" name="T27"/>
                <a:gd fmla="*/ 8 w 39" name="T28"/>
                <a:gd fmla="*/ 32 h 35" name="T29"/>
                <a:gd fmla="*/ 8 w 39" name="T30"/>
                <a:gd fmla="*/ 32 h 35" name="T31"/>
                <a:gd fmla="*/ 6 w 39" name="T32"/>
                <a:gd fmla="*/ 35 h 35" name="T33"/>
                <a:gd fmla="*/ 0 w 39" name="T34"/>
                <a:gd fmla="*/ 20 h 3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5" w="39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z="2489">
                <a:solidFill>
                  <a:prstClr val="black">
                    <a:lumMod val="65000"/>
                    <a:lumOff val="35000"/>
                  </a:prstClr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27" name="空心弧 26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fmla="val 17085111" name="adj1"/>
              <a:gd fmla="val 10799997" name="adj2"/>
              <a:gd fmla="val 11504" name="adj3"/>
            </a:avLst>
          </a:prstGeom>
          <a:solidFill>
            <a:srgbClr val="24569D"/>
          </a:solidFill>
          <a:ln>
            <a:noFill/>
          </a:ln>
          <a:effectLst/>
        </p:spPr>
        <p:txBody>
          <a:bodyPr/>
          <a:lstStyle/>
          <a:p/>
        </p:txBody>
      </p:sp>
      <p:sp>
        <p:nvSpPr>
          <p:cNvPr id="28" name="任意多边形 27"/>
          <p:cNvSpPr/>
          <p:nvPr/>
        </p:nvSpPr>
        <p:spPr>
          <a:xfrm rot="17307692">
            <a:off x="5663027" y="2214108"/>
            <a:ext cx="1619267" cy="872432"/>
          </a:xfrm>
          <a:custGeom>
            <a:gdLst>
              <a:gd fmla="*/ 4833930 w 4843779" name="connsiteX0"/>
              <a:gd fmla="*/ 0 h 2609741" name="connsiteY0"/>
              <a:gd fmla="*/ 4843489 w 4843779" name="connsiteX1"/>
              <a:gd fmla="*/ 152635 h 2609741" name="connsiteY1"/>
              <a:gd fmla="*/ 3517115 w 4843779" name="connsiteX2"/>
              <a:gd fmla="*/ 2348626 h 2609741" name="connsiteY2"/>
              <a:gd fmla="*/ 351244 w 4843779" name="connsiteX3"/>
              <a:gd fmla="*/ 1435790 h 2609741" name="connsiteY3"/>
              <a:gd fmla="*/ 0 w 4843779" name="connsiteX4"/>
              <a:gd fmla="*/ 1526124 h 2609741" name="connsiteY4"/>
              <a:gd fmla="*/ 380009 w 4843779" name="connsiteX5"/>
              <a:gd fmla="*/ 717222 h 2609741" name="connsiteY5"/>
              <a:gd fmla="*/ 1326890 w 4843779" name="connsiteX6"/>
              <a:gd fmla="*/ 1184874 h 2609741" name="connsiteY6"/>
              <a:gd fmla="*/ 981253 w 4843779" name="connsiteX7"/>
              <a:gd fmla="*/ 1273766 h 2609741" name="connsiteY7"/>
              <a:gd fmla="*/ 3348138 w 4843779" name="connsiteX8"/>
              <a:gd fmla="*/ 1741216 h 2609741" name="connsiteY8"/>
              <a:gd fmla="*/ 4226462 w 4843779" name="connsiteX9"/>
              <a:gd fmla="*/ 84448 h 2609741" name="connsiteY9"/>
              <a:gd fmla="*/ 4217585 w 4843779" name="connsiteX10"/>
              <a:gd fmla="*/ 0 h 2609741" name="connsiteY10"/>
              <a:gd fmla="*/ 4833930 w 4843779" name="connsiteX11"/>
              <a:gd fmla="*/ 0 h 260974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609741" w="4843779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z="2489">
              <a:solidFill>
                <a:prstClr val="black">
                  <a:lumMod val="65000"/>
                  <a:lumOff val="35000"/>
                </a:prstClr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29" name="任意多边形 28"/>
          <p:cNvSpPr/>
          <p:nvPr/>
        </p:nvSpPr>
        <p:spPr>
          <a:xfrm rot="17307692">
            <a:off x="5266953" y="1762962"/>
            <a:ext cx="1063396" cy="744568"/>
          </a:xfrm>
          <a:custGeom>
            <a:gdLst>
              <a:gd fmla="*/ 3082922 w 3180980" name="connsiteX0"/>
              <a:gd fmla="*/ 1705085 h 2227258" name="connsiteY0"/>
              <a:gd fmla="*/ 3176423 w 3180980" name="connsiteX1"/>
              <a:gd fmla="*/ 2154476 h 2227258" name="connsiteY1"/>
              <a:gd fmla="*/ 3180980 w 3180980" name="connsiteX2"/>
              <a:gd fmla="*/ 2227258 h 2227258" name="connsiteY2"/>
              <a:gd fmla="*/ 2564635 w 3180980" name="connsiteX3"/>
              <a:gd fmla="*/ 2227258 h 2227258" name="connsiteY3"/>
              <a:gd fmla="*/ 2556295 w 3180980" name="connsiteX4"/>
              <a:gd fmla="*/ 2147919 h 2227258" name="connsiteY4"/>
              <a:gd fmla="*/ 2411315 w 3180980" name="connsiteX5"/>
              <a:gd fmla="*/ 1664578 h 2227258" name="connsiteY5"/>
              <a:gd fmla="*/ 196026 w 3180980" name="connsiteX6"/>
              <a:gd fmla="*/ 708959 h 2227258" name="connsiteY6"/>
              <a:gd fmla="*/ 0 w 3180980" name="connsiteX7"/>
              <a:gd fmla="*/ 127074 h 2227258" name="connsiteY7"/>
              <a:gd fmla="*/ 3002505 w 3180980" name="connsiteX8"/>
              <a:gd fmla="*/ 1483914 h 2227258" name="connsiteY8"/>
              <a:gd fmla="*/ 3082922 w 3180980" name="connsiteX9"/>
              <a:gd fmla="*/ 1705085 h 222725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27258" w="3180980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z="2489">
              <a:solidFill>
                <a:prstClr val="black">
                  <a:lumMod val="65000"/>
                  <a:lumOff val="35000"/>
                </a:prstClr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74618" y="3335243"/>
            <a:ext cx="2936226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/>
              <a:t>人非生而不同，一样的起点，迥异的终点，关键取决于途中奔跑的速度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635060" y="2266646"/>
            <a:ext cx="2936226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人非生而不同，一样的起点，迥异的终点，关键取决于途中奔跑的速度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635060" y="4479149"/>
            <a:ext cx="2936226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人非生而不同，一样的起点，迥异的终点，关键取决于途中奔跑的速度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</p:spTree>
    <p:extLst>
      <p:ext uri="{BB962C8B-B14F-4D97-AF65-F5344CB8AC3E}">
        <p14:creationId val="393061029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5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6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4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4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id="6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6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7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8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grpId="0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1" spid="7"/>
      <p:bldP grpId="0" spid="9"/>
      <p:bldP grpId="1" spid="9"/>
      <p:bldP grpId="0" spid="11"/>
      <p:bldP grpId="1" spid="11"/>
      <p:bldP grpId="0" spid="28"/>
      <p:bldP grpId="0" spid="29"/>
      <p:bldP grpId="0" spid="31"/>
      <p:bldP grpId="0" spid="32"/>
      <p:bldP grpId="0" spid="33"/>
      <p:bldP grpId="0" spid="3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ree-gross-outline_41991"/>
          <p:cNvSpPr>
            <a:spLocks noChangeAspect="1"/>
          </p:cNvSpPr>
          <p:nvPr/>
        </p:nvSpPr>
        <p:spPr bwMode="auto">
          <a:xfrm>
            <a:off x="4417237" y="1992068"/>
            <a:ext cx="3357526" cy="3903260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b="b" l="l" r="r" t="t"/>
            <a:pathLst>
              <a:path h="607286" w="522379">
                <a:moveTo>
                  <a:pt x="249606" y="86090"/>
                </a:moveTo>
                <a:cubicBezTo>
                  <a:pt x="262036" y="86090"/>
                  <a:pt x="271458" y="95260"/>
                  <a:pt x="271458" y="107435"/>
                </a:cubicBezTo>
                <a:lnTo>
                  <a:pt x="271458" y="342854"/>
                </a:lnTo>
                <a:cubicBezTo>
                  <a:pt x="272012" y="342459"/>
                  <a:pt x="272566" y="342143"/>
                  <a:pt x="273120" y="341747"/>
                </a:cubicBezTo>
                <a:cubicBezTo>
                  <a:pt x="305581" y="322854"/>
                  <a:pt x="362744" y="315265"/>
                  <a:pt x="376362" y="275106"/>
                </a:cubicBezTo>
                <a:cubicBezTo>
                  <a:pt x="384438" y="251627"/>
                  <a:pt x="421807" y="261667"/>
                  <a:pt x="413811" y="285383"/>
                </a:cubicBezTo>
                <a:cubicBezTo>
                  <a:pt x="402727" y="317715"/>
                  <a:pt x="377074" y="337004"/>
                  <a:pt x="346830" y="350601"/>
                </a:cubicBezTo>
                <a:cubicBezTo>
                  <a:pt x="326008" y="360009"/>
                  <a:pt x="286105" y="371234"/>
                  <a:pt x="271458" y="394160"/>
                </a:cubicBezTo>
                <a:lnTo>
                  <a:pt x="271458" y="484596"/>
                </a:lnTo>
                <a:cubicBezTo>
                  <a:pt x="274624" y="514557"/>
                  <a:pt x="274783" y="547048"/>
                  <a:pt x="271933" y="586653"/>
                </a:cubicBezTo>
                <a:cubicBezTo>
                  <a:pt x="270903" y="600171"/>
                  <a:pt x="259740" y="607286"/>
                  <a:pt x="249210" y="607286"/>
                </a:cubicBezTo>
                <a:cubicBezTo>
                  <a:pt x="243034" y="607286"/>
                  <a:pt x="237334" y="604915"/>
                  <a:pt x="233454" y="600804"/>
                </a:cubicBezTo>
                <a:cubicBezTo>
                  <a:pt x="229654" y="596693"/>
                  <a:pt x="227912" y="591397"/>
                  <a:pt x="228308" y="585389"/>
                </a:cubicBezTo>
                <a:cubicBezTo>
                  <a:pt x="228387" y="584598"/>
                  <a:pt x="228467" y="583808"/>
                  <a:pt x="228467" y="583017"/>
                </a:cubicBezTo>
                <a:lnTo>
                  <a:pt x="228546" y="582780"/>
                </a:lnTo>
                <a:cubicBezTo>
                  <a:pt x="228071" y="580962"/>
                  <a:pt x="227833" y="579143"/>
                  <a:pt x="227833" y="577246"/>
                </a:cubicBezTo>
                <a:lnTo>
                  <a:pt x="227833" y="487047"/>
                </a:lnTo>
                <a:cubicBezTo>
                  <a:pt x="223558" y="449101"/>
                  <a:pt x="213819" y="417322"/>
                  <a:pt x="198143" y="389891"/>
                </a:cubicBezTo>
                <a:cubicBezTo>
                  <a:pt x="190384" y="376294"/>
                  <a:pt x="181596" y="362855"/>
                  <a:pt x="173125" y="349732"/>
                </a:cubicBezTo>
                <a:cubicBezTo>
                  <a:pt x="146364" y="308782"/>
                  <a:pt x="118733" y="266489"/>
                  <a:pt x="116991" y="213207"/>
                </a:cubicBezTo>
                <a:cubicBezTo>
                  <a:pt x="116753" y="207199"/>
                  <a:pt x="118733" y="201982"/>
                  <a:pt x="122533" y="197950"/>
                </a:cubicBezTo>
                <a:cubicBezTo>
                  <a:pt x="126492" y="193918"/>
                  <a:pt x="132271" y="191547"/>
                  <a:pt x="138368" y="191547"/>
                </a:cubicBezTo>
                <a:cubicBezTo>
                  <a:pt x="152460" y="191547"/>
                  <a:pt x="160219" y="202140"/>
                  <a:pt x="160615" y="212575"/>
                </a:cubicBezTo>
                <a:cubicBezTo>
                  <a:pt x="162040" y="255817"/>
                  <a:pt x="185555" y="291312"/>
                  <a:pt x="210415" y="328862"/>
                </a:cubicBezTo>
                <a:cubicBezTo>
                  <a:pt x="216274" y="337637"/>
                  <a:pt x="222133" y="346570"/>
                  <a:pt x="227833" y="355661"/>
                </a:cubicBezTo>
                <a:lnTo>
                  <a:pt x="227833" y="107435"/>
                </a:lnTo>
                <a:cubicBezTo>
                  <a:pt x="227833" y="95260"/>
                  <a:pt x="237176" y="86090"/>
                  <a:pt x="249606" y="86090"/>
                </a:cubicBezTo>
                <a:close/>
                <a:moveTo>
                  <a:pt x="294299" y="0"/>
                </a:moveTo>
                <a:cubicBezTo>
                  <a:pt x="299366" y="0"/>
                  <a:pt x="304433" y="158"/>
                  <a:pt x="309500" y="475"/>
                </a:cubicBezTo>
                <a:cubicBezTo>
                  <a:pt x="356846" y="3636"/>
                  <a:pt x="399837" y="26402"/>
                  <a:pt x="427311" y="62921"/>
                </a:cubicBezTo>
                <a:cubicBezTo>
                  <a:pt x="452250" y="96042"/>
                  <a:pt x="461989" y="136514"/>
                  <a:pt x="455021" y="177539"/>
                </a:cubicBezTo>
                <a:cubicBezTo>
                  <a:pt x="508068" y="199593"/>
                  <a:pt x="532453" y="273581"/>
                  <a:pt x="518519" y="328914"/>
                </a:cubicBezTo>
                <a:cubicBezTo>
                  <a:pt x="504267" y="385906"/>
                  <a:pt x="455417" y="419817"/>
                  <a:pt x="373473" y="429777"/>
                </a:cubicBezTo>
                <a:cubicBezTo>
                  <a:pt x="364130" y="458234"/>
                  <a:pt x="338161" y="477680"/>
                  <a:pt x="307125" y="478707"/>
                </a:cubicBezTo>
                <a:cubicBezTo>
                  <a:pt x="306808" y="478786"/>
                  <a:pt x="306492" y="478786"/>
                  <a:pt x="306175" y="478786"/>
                </a:cubicBezTo>
                <a:cubicBezTo>
                  <a:pt x="293190" y="478786"/>
                  <a:pt x="283610" y="469063"/>
                  <a:pt x="283373" y="455784"/>
                </a:cubicBezTo>
                <a:cubicBezTo>
                  <a:pt x="283135" y="444085"/>
                  <a:pt x="291211" y="431358"/>
                  <a:pt x="306571" y="430805"/>
                </a:cubicBezTo>
                <a:cubicBezTo>
                  <a:pt x="319714" y="430331"/>
                  <a:pt x="328977" y="420687"/>
                  <a:pt x="329135" y="407328"/>
                </a:cubicBezTo>
                <a:cubicBezTo>
                  <a:pt x="329294" y="395945"/>
                  <a:pt x="337448" y="384325"/>
                  <a:pt x="352729" y="384009"/>
                </a:cubicBezTo>
                <a:cubicBezTo>
                  <a:pt x="353917" y="383772"/>
                  <a:pt x="355025" y="383614"/>
                  <a:pt x="356133" y="383535"/>
                </a:cubicBezTo>
                <a:cubicBezTo>
                  <a:pt x="395483" y="380373"/>
                  <a:pt x="449796" y="371441"/>
                  <a:pt x="467768" y="330336"/>
                </a:cubicBezTo>
                <a:cubicBezTo>
                  <a:pt x="477190" y="308836"/>
                  <a:pt x="476794" y="268759"/>
                  <a:pt x="459851" y="241567"/>
                </a:cubicBezTo>
                <a:cubicBezTo>
                  <a:pt x="450984" y="227260"/>
                  <a:pt x="439266" y="219671"/>
                  <a:pt x="425015" y="218960"/>
                </a:cubicBezTo>
                <a:cubicBezTo>
                  <a:pt x="416385" y="218564"/>
                  <a:pt x="409180" y="214138"/>
                  <a:pt x="405142" y="206866"/>
                </a:cubicBezTo>
                <a:cubicBezTo>
                  <a:pt x="401104" y="199593"/>
                  <a:pt x="400867" y="190345"/>
                  <a:pt x="404509" y="183072"/>
                </a:cubicBezTo>
                <a:cubicBezTo>
                  <a:pt x="413455" y="151691"/>
                  <a:pt x="407676" y="117068"/>
                  <a:pt x="388911" y="90272"/>
                </a:cubicBezTo>
                <a:cubicBezTo>
                  <a:pt x="371731" y="65609"/>
                  <a:pt x="345920" y="50906"/>
                  <a:pt x="316467" y="48930"/>
                </a:cubicBezTo>
                <a:cubicBezTo>
                  <a:pt x="308946" y="48456"/>
                  <a:pt x="301979" y="48219"/>
                  <a:pt x="295249" y="48219"/>
                </a:cubicBezTo>
                <a:cubicBezTo>
                  <a:pt x="264925" y="48219"/>
                  <a:pt x="240777" y="53515"/>
                  <a:pt x="223597" y="63949"/>
                </a:cubicBezTo>
                <a:cubicBezTo>
                  <a:pt x="200161" y="78177"/>
                  <a:pt x="183456" y="105370"/>
                  <a:pt x="196836" y="129874"/>
                </a:cubicBezTo>
                <a:cubicBezTo>
                  <a:pt x="201032" y="137462"/>
                  <a:pt x="200953" y="145920"/>
                  <a:pt x="196757" y="153114"/>
                </a:cubicBezTo>
                <a:cubicBezTo>
                  <a:pt x="192244" y="160702"/>
                  <a:pt x="183693" y="165603"/>
                  <a:pt x="174984" y="165603"/>
                </a:cubicBezTo>
                <a:cubicBezTo>
                  <a:pt x="169600" y="165603"/>
                  <a:pt x="164454" y="163706"/>
                  <a:pt x="160495" y="160228"/>
                </a:cubicBezTo>
                <a:cubicBezTo>
                  <a:pt x="158991" y="159358"/>
                  <a:pt x="157645" y="158410"/>
                  <a:pt x="156458" y="157303"/>
                </a:cubicBezTo>
                <a:cubicBezTo>
                  <a:pt x="145373" y="147501"/>
                  <a:pt x="132705" y="142521"/>
                  <a:pt x="118850" y="142521"/>
                </a:cubicBezTo>
                <a:cubicBezTo>
                  <a:pt x="87181" y="142521"/>
                  <a:pt x="56382" y="169635"/>
                  <a:pt x="50127" y="202992"/>
                </a:cubicBezTo>
                <a:cubicBezTo>
                  <a:pt x="44902" y="230975"/>
                  <a:pt x="54561" y="266546"/>
                  <a:pt x="74038" y="291525"/>
                </a:cubicBezTo>
                <a:cubicBezTo>
                  <a:pt x="84093" y="304409"/>
                  <a:pt x="101115" y="320139"/>
                  <a:pt x="125501" y="321641"/>
                </a:cubicBezTo>
                <a:cubicBezTo>
                  <a:pt x="140860" y="322669"/>
                  <a:pt x="148778" y="335712"/>
                  <a:pt x="148382" y="347490"/>
                </a:cubicBezTo>
                <a:cubicBezTo>
                  <a:pt x="147986" y="360295"/>
                  <a:pt x="138643" y="369623"/>
                  <a:pt x="126134" y="369623"/>
                </a:cubicBezTo>
                <a:cubicBezTo>
                  <a:pt x="125580" y="369623"/>
                  <a:pt x="125026" y="369623"/>
                  <a:pt x="124392" y="369544"/>
                </a:cubicBezTo>
                <a:cubicBezTo>
                  <a:pt x="87972" y="367251"/>
                  <a:pt x="53136" y="345593"/>
                  <a:pt x="28830" y="310338"/>
                </a:cubicBezTo>
                <a:cubicBezTo>
                  <a:pt x="2148" y="271447"/>
                  <a:pt x="-6878" y="223228"/>
                  <a:pt x="5394" y="184258"/>
                </a:cubicBezTo>
                <a:cubicBezTo>
                  <a:pt x="21862" y="131692"/>
                  <a:pt x="68733" y="95014"/>
                  <a:pt x="119246" y="95014"/>
                </a:cubicBezTo>
                <a:cubicBezTo>
                  <a:pt x="128113" y="95014"/>
                  <a:pt x="136822" y="96200"/>
                  <a:pt x="145294" y="98413"/>
                </a:cubicBezTo>
                <a:cubicBezTo>
                  <a:pt x="148303" y="74462"/>
                  <a:pt x="160179" y="52250"/>
                  <a:pt x="178309" y="37547"/>
                </a:cubicBezTo>
                <a:cubicBezTo>
                  <a:pt x="208079" y="13359"/>
                  <a:pt x="249328" y="0"/>
                  <a:pt x="294299" y="0"/>
                </a:cubicBezTo>
                <a:close/>
              </a:path>
            </a:pathLst>
          </a:custGeom>
          <a:solidFill>
            <a:srgbClr val="343443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PA_椭圆 8"/>
          <p:cNvSpPr/>
          <p:nvPr>
            <p:custDataLst>
              <p:tags r:id="rId2"/>
            </p:custDataLst>
          </p:nvPr>
        </p:nvSpPr>
        <p:spPr>
          <a:xfrm>
            <a:off x="7321961" y="3760606"/>
            <a:ext cx="777922" cy="777922"/>
          </a:xfrm>
          <a:prstGeom prst="ellipse">
            <a:avLst/>
          </a:prstGeom>
          <a:solidFill>
            <a:srgbClr val="24569D"/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rPr>
              <a:t>T</a:t>
            </a:r>
          </a:p>
        </p:txBody>
      </p:sp>
      <p:sp>
        <p:nvSpPr>
          <p:cNvPr id="13" name="PA_椭圆 12"/>
          <p:cNvSpPr/>
          <p:nvPr>
            <p:custDataLst>
              <p:tags r:id="rId3"/>
            </p:custDataLst>
          </p:nvPr>
        </p:nvSpPr>
        <p:spPr>
          <a:xfrm>
            <a:off x="6858209" y="1791916"/>
            <a:ext cx="777922" cy="777922"/>
          </a:xfrm>
          <a:prstGeom prst="ellipse">
            <a:avLst/>
          </a:prstGeom>
          <a:solidFill>
            <a:srgbClr val="24569D"/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rPr>
              <a:t>O</a:t>
            </a:r>
          </a:p>
        </p:txBody>
      </p:sp>
      <p:sp>
        <p:nvSpPr>
          <p:cNvPr id="17" name="PA_椭圆 16"/>
          <p:cNvSpPr/>
          <p:nvPr>
            <p:custDataLst>
              <p:tags r:id="rId4"/>
            </p:custDataLst>
          </p:nvPr>
        </p:nvSpPr>
        <p:spPr>
          <a:xfrm>
            <a:off x="4476315" y="2232763"/>
            <a:ext cx="777922" cy="777922"/>
          </a:xfrm>
          <a:prstGeom prst="ellipse">
            <a:avLst/>
          </a:prstGeom>
          <a:solidFill>
            <a:srgbClr val="24569D"/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rPr>
              <a:t>S</a:t>
            </a:r>
          </a:p>
        </p:txBody>
      </p:sp>
      <p:sp>
        <p:nvSpPr>
          <p:cNvPr id="22" name="PA_椭圆 21"/>
          <p:cNvSpPr/>
          <p:nvPr>
            <p:custDataLst>
              <p:tags r:id="rId5"/>
            </p:custDataLst>
          </p:nvPr>
        </p:nvSpPr>
        <p:spPr>
          <a:xfrm>
            <a:off x="4476315" y="3832121"/>
            <a:ext cx="777922" cy="777922"/>
          </a:xfrm>
          <a:prstGeom prst="ellipse">
            <a:avLst/>
          </a:prstGeom>
          <a:solidFill>
            <a:srgbClr val="24569D"/>
          </a:solidFill>
          <a:ln algn="ctr" cap="flat" cmpd="sng" w="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rPr>
              <a:t>W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5588000"/>
            <a:ext cx="12192000" cy="1270000"/>
          </a:xfrm>
          <a:prstGeom prst="rect">
            <a:avLst/>
          </a:prstGeom>
          <a:solidFill>
            <a:srgbClr val="34344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PA_文本框 29"/>
          <p:cNvSpPr txBox="1"/>
          <p:nvPr>
            <p:custDataLst>
              <p:tags r:id="rId6"/>
            </p:custDataLst>
          </p:nvPr>
        </p:nvSpPr>
        <p:spPr>
          <a:xfrm>
            <a:off x="7710923" y="1791916"/>
            <a:ext cx="3428133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在我成长的历程中，我很庆幸自己选择了奋斗。不论经历多少风风雨雨，我都会坚持奋斗下去。</a:t>
            </a:r>
          </a:p>
        </p:txBody>
      </p:sp>
      <p:sp>
        <p:nvSpPr>
          <p:cNvPr id="34" name="PA_文本框 33"/>
          <p:cNvSpPr txBox="1"/>
          <p:nvPr>
            <p:custDataLst>
              <p:tags r:id="rId7"/>
            </p:custDataLst>
          </p:nvPr>
        </p:nvSpPr>
        <p:spPr>
          <a:xfrm>
            <a:off x="8158960" y="3750282"/>
            <a:ext cx="3428133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在我成长的历程中，我很庆幸自己选择了奋斗。不论经历多少风风雨雨，我都会坚持奋斗下去。</a:t>
            </a:r>
          </a:p>
        </p:txBody>
      </p:sp>
      <p:sp>
        <p:nvSpPr>
          <p:cNvPr id="35" name="PA_文本框 34"/>
          <p:cNvSpPr txBox="1"/>
          <p:nvPr>
            <p:custDataLst>
              <p:tags r:id="rId8"/>
            </p:custDataLst>
          </p:nvPr>
        </p:nvSpPr>
        <p:spPr>
          <a:xfrm>
            <a:off x="914024" y="2232763"/>
            <a:ext cx="3428133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/>
              <a:t>在我成长的历程中，我很庆幸自己选择了奋斗。不论经历多少风风雨雨，我都会坚持奋斗下去。</a:t>
            </a:r>
          </a:p>
        </p:txBody>
      </p:sp>
      <p:sp>
        <p:nvSpPr>
          <p:cNvPr id="36" name="PA_文本框 35"/>
          <p:cNvSpPr txBox="1"/>
          <p:nvPr>
            <p:custDataLst>
              <p:tags r:id="rId9"/>
            </p:custDataLst>
          </p:nvPr>
        </p:nvSpPr>
        <p:spPr>
          <a:xfrm>
            <a:off x="989104" y="3832121"/>
            <a:ext cx="3428133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/>
              <a:t>在我成长的历程中，我很庆幸自己选择了奋斗。不论经历多少风风雨雨，我都会坚持奋斗下去。</a:t>
            </a:r>
          </a:p>
        </p:txBody>
      </p:sp>
    </p:spTree>
    <p:extLst>
      <p:ext uri="{BB962C8B-B14F-4D97-AF65-F5344CB8AC3E}">
        <p14:creationId val="83682315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23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500" fill="hold" id="24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3"/>
      <p:bldP grpId="0" spid="17"/>
      <p:bldP grpId="0" spid="22"/>
      <p:bldP grpId="0" spid="27"/>
      <p:bldP grpId="0" spid="30"/>
      <p:bldP grpId="0" spid="34"/>
      <p:bldP grpId="0" spid="35"/>
      <p:bldP grpId="0" spid="3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521277" y="1871548"/>
            <a:ext cx="10706100" cy="3158995"/>
            <a:chOff x="742950" y="1962192"/>
            <a:chExt cx="10706100" cy="3158995"/>
          </a:xfrm>
        </p:grpSpPr>
        <p:cxnSp>
          <p:nvCxnSpPr>
            <p:cNvPr id="4" name="Straight Connector 40"/>
            <p:cNvCxnSpPr/>
            <p:nvPr/>
          </p:nvCxnSpPr>
          <p:spPr>
            <a:xfrm>
              <a:off x="1790307" y="2674539"/>
              <a:ext cx="9658743" cy="0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alpha val="20000"/>
                </a:sysClr>
              </a:solidFill>
              <a:prstDash val="sysDash"/>
              <a:miter lim="800000"/>
              <a:headEnd type="none"/>
              <a:tailEnd len="lg" type="none" w="lg"/>
            </a:ln>
            <a:effectLst/>
          </p:spPr>
        </p:cxnSp>
        <p:cxnSp>
          <p:nvCxnSpPr>
            <p:cNvPr id="5" name="Straight Connector 39"/>
            <p:cNvCxnSpPr/>
            <p:nvPr/>
          </p:nvCxnSpPr>
          <p:spPr>
            <a:xfrm>
              <a:off x="1790307" y="2074935"/>
              <a:ext cx="9658743" cy="0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alpha val="20000"/>
                </a:sysClr>
              </a:solidFill>
              <a:prstDash val="sysDash"/>
              <a:miter lim="800000"/>
              <a:headEnd type="none"/>
              <a:tailEnd len="lg" type="none" w="lg"/>
            </a:ln>
            <a:effectLst/>
          </p:spPr>
        </p:cxnSp>
        <p:cxnSp>
          <p:nvCxnSpPr>
            <p:cNvPr id="6" name="Straight Connector 41"/>
            <p:cNvCxnSpPr/>
            <p:nvPr/>
          </p:nvCxnSpPr>
          <p:spPr>
            <a:xfrm>
              <a:off x="1790307" y="3274145"/>
              <a:ext cx="9658743" cy="0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alpha val="20000"/>
                </a:sysClr>
              </a:solidFill>
              <a:prstDash val="sysDash"/>
              <a:miter lim="800000"/>
              <a:headEnd type="none"/>
              <a:tailEnd len="lg" type="none" w="lg"/>
            </a:ln>
            <a:effectLst/>
          </p:spPr>
        </p:cxnSp>
        <p:cxnSp>
          <p:nvCxnSpPr>
            <p:cNvPr id="7" name="Straight Connector 42"/>
            <p:cNvCxnSpPr/>
            <p:nvPr/>
          </p:nvCxnSpPr>
          <p:spPr>
            <a:xfrm>
              <a:off x="1790307" y="3873751"/>
              <a:ext cx="9658743" cy="0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alpha val="20000"/>
                </a:sysClr>
              </a:solidFill>
              <a:prstDash val="sysDash"/>
              <a:miter lim="800000"/>
              <a:headEnd type="none"/>
              <a:tailEnd len="lg" type="none" w="lg"/>
            </a:ln>
            <a:effectLst/>
          </p:spPr>
        </p:cxnSp>
        <p:cxnSp>
          <p:nvCxnSpPr>
            <p:cNvPr id="8" name="Straight Connector 43"/>
            <p:cNvCxnSpPr/>
            <p:nvPr/>
          </p:nvCxnSpPr>
          <p:spPr>
            <a:xfrm>
              <a:off x="1790307" y="4473356"/>
              <a:ext cx="9658743" cy="0"/>
            </a:xfrm>
            <a:prstGeom prst="line">
              <a:avLst/>
            </a:prstGeom>
            <a:noFill/>
            <a:ln algn="ctr" cap="flat" cmpd="sng" w="6350">
              <a:solidFill>
                <a:sysClr lastClr="000000" val="windowText">
                  <a:alpha val="20000"/>
                </a:sysClr>
              </a:solidFill>
              <a:prstDash val="sysDash"/>
              <a:miter lim="800000"/>
              <a:headEnd type="none"/>
              <a:tailEnd len="lg" type="none" w="lg"/>
            </a:ln>
            <a:effectLst/>
          </p:spPr>
        </p:cxnSp>
        <p:sp>
          <p:nvSpPr>
            <p:cNvPr id="9" name="Rounded Rectangle 3"/>
            <p:cNvSpPr/>
            <p:nvPr/>
          </p:nvSpPr>
          <p:spPr>
            <a:xfrm>
              <a:off x="2190681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2190681" y="3851734"/>
              <a:ext cx="491694" cy="816114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18%</a:t>
              </a: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3243240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12" name="Rounded Rectangle 6"/>
            <p:cNvSpPr/>
            <p:nvPr/>
          </p:nvSpPr>
          <p:spPr>
            <a:xfrm>
              <a:off x="3243240" y="3398651"/>
              <a:ext cx="491694" cy="1269198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45%</a:t>
              </a:r>
            </a:p>
          </p:txBody>
        </p:sp>
        <p:sp>
          <p:nvSpPr>
            <p:cNvPr id="13" name="Rounded Rectangle 7"/>
            <p:cNvSpPr/>
            <p:nvPr/>
          </p:nvSpPr>
          <p:spPr>
            <a:xfrm>
              <a:off x="4295799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14" name="Rounded Rectangle 8"/>
            <p:cNvSpPr/>
            <p:nvPr/>
          </p:nvSpPr>
          <p:spPr>
            <a:xfrm>
              <a:off x="4295799" y="3536570"/>
              <a:ext cx="491694" cy="1131279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40%</a:t>
              </a:r>
            </a:p>
          </p:txBody>
        </p:sp>
        <p:sp>
          <p:nvSpPr>
            <p:cNvPr id="15" name="Rounded Rectangle 9"/>
            <p:cNvSpPr/>
            <p:nvPr/>
          </p:nvSpPr>
          <p:spPr>
            <a:xfrm>
              <a:off x="5348358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16" name="Rounded Rectangle 10"/>
            <p:cNvSpPr/>
            <p:nvPr/>
          </p:nvSpPr>
          <p:spPr>
            <a:xfrm>
              <a:off x="5348358" y="2908516"/>
              <a:ext cx="491694" cy="1759334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68%</a:t>
              </a:r>
            </a:p>
          </p:txBody>
        </p:sp>
        <p:sp>
          <p:nvSpPr>
            <p:cNvPr id="17" name="Rounded Rectangle 11"/>
            <p:cNvSpPr/>
            <p:nvPr/>
          </p:nvSpPr>
          <p:spPr>
            <a:xfrm>
              <a:off x="6400917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18" name="Rounded Rectangle 12"/>
            <p:cNvSpPr/>
            <p:nvPr/>
          </p:nvSpPr>
          <p:spPr>
            <a:xfrm>
              <a:off x="6400917" y="3097384"/>
              <a:ext cx="491694" cy="1570466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62%</a:t>
              </a:r>
            </a:p>
          </p:txBody>
        </p:sp>
        <p:sp>
          <p:nvSpPr>
            <p:cNvPr id="19" name="Rounded Rectangle 13"/>
            <p:cNvSpPr/>
            <p:nvPr/>
          </p:nvSpPr>
          <p:spPr>
            <a:xfrm>
              <a:off x="7453476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20" name="Rounded Rectangle 14"/>
            <p:cNvSpPr/>
            <p:nvPr/>
          </p:nvSpPr>
          <p:spPr>
            <a:xfrm>
              <a:off x="7453476" y="2690238"/>
              <a:ext cx="491694" cy="1977612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80%</a:t>
              </a:r>
            </a:p>
          </p:txBody>
        </p:sp>
        <p:sp>
          <p:nvSpPr>
            <p:cNvPr id="21" name="Rounded Rectangle 15"/>
            <p:cNvSpPr/>
            <p:nvPr/>
          </p:nvSpPr>
          <p:spPr>
            <a:xfrm>
              <a:off x="8506035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22" name="Rounded Rectangle 16"/>
            <p:cNvSpPr/>
            <p:nvPr/>
          </p:nvSpPr>
          <p:spPr>
            <a:xfrm>
              <a:off x="8506035" y="3097384"/>
              <a:ext cx="491694" cy="1570466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64%</a:t>
              </a:r>
            </a:p>
          </p:txBody>
        </p:sp>
        <p:sp>
          <p:nvSpPr>
            <p:cNvPr id="23" name="Rounded Rectangle 17"/>
            <p:cNvSpPr/>
            <p:nvPr/>
          </p:nvSpPr>
          <p:spPr>
            <a:xfrm>
              <a:off x="9558598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24" name="Rounded Rectangle 18"/>
            <p:cNvSpPr/>
            <p:nvPr/>
          </p:nvSpPr>
          <p:spPr>
            <a:xfrm>
              <a:off x="9558598" y="2225504"/>
              <a:ext cx="491694" cy="2442345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94%</a:t>
              </a:r>
            </a:p>
          </p:txBody>
        </p:sp>
        <p:sp>
          <p:nvSpPr>
            <p:cNvPr id="25" name="Rectangle 21"/>
            <p:cNvSpPr/>
            <p:nvPr/>
          </p:nvSpPr>
          <p:spPr>
            <a:xfrm>
              <a:off x="955860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2016</a:t>
              </a:r>
            </a:p>
          </p:txBody>
        </p:sp>
        <p:sp>
          <p:nvSpPr>
            <p:cNvPr id="26" name="Rectangle 22"/>
            <p:cNvSpPr/>
            <p:nvPr/>
          </p:nvSpPr>
          <p:spPr>
            <a:xfrm>
              <a:off x="8506036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2015</a:t>
              </a:r>
            </a:p>
          </p:txBody>
        </p:sp>
        <p:sp>
          <p:nvSpPr>
            <p:cNvPr id="27" name="Rectangle 23"/>
            <p:cNvSpPr/>
            <p:nvPr/>
          </p:nvSpPr>
          <p:spPr>
            <a:xfrm>
              <a:off x="745887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2014</a:t>
              </a:r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40091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2013</a:t>
              </a:r>
            </a:p>
          </p:txBody>
        </p:sp>
        <p:sp>
          <p:nvSpPr>
            <p:cNvPr id="29" name="Rectangle 25"/>
            <p:cNvSpPr/>
            <p:nvPr/>
          </p:nvSpPr>
          <p:spPr>
            <a:xfrm>
              <a:off x="5342964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2012</a:t>
              </a:r>
            </a:p>
          </p:txBody>
        </p:sp>
        <p:sp>
          <p:nvSpPr>
            <p:cNvPr id="30" name="Rectangle 26"/>
            <p:cNvSpPr/>
            <p:nvPr/>
          </p:nvSpPr>
          <p:spPr>
            <a:xfrm>
              <a:off x="428501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2011</a:t>
              </a:r>
            </a:p>
          </p:txBody>
        </p:sp>
        <p:sp>
          <p:nvSpPr>
            <p:cNvPr id="31" name="Rectangle 27"/>
            <p:cNvSpPr/>
            <p:nvPr/>
          </p:nvSpPr>
          <p:spPr>
            <a:xfrm>
              <a:off x="322705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2010</a:t>
              </a:r>
            </a:p>
          </p:txBody>
        </p:sp>
        <p:sp>
          <p:nvSpPr>
            <p:cNvPr id="32" name="Rectangle 28"/>
            <p:cNvSpPr/>
            <p:nvPr/>
          </p:nvSpPr>
          <p:spPr>
            <a:xfrm>
              <a:off x="2206385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2009</a:t>
              </a:r>
            </a:p>
          </p:txBody>
        </p:sp>
        <p:sp>
          <p:nvSpPr>
            <p:cNvPr id="33" name="Rectangle 29"/>
            <p:cNvSpPr/>
            <p:nvPr/>
          </p:nvSpPr>
          <p:spPr>
            <a:xfrm>
              <a:off x="742950" y="1962192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100%</a:t>
              </a:r>
            </a:p>
          </p:txBody>
        </p:sp>
        <p:sp>
          <p:nvSpPr>
            <p:cNvPr id="34" name="Rectangle 30"/>
            <p:cNvSpPr/>
            <p:nvPr/>
          </p:nvSpPr>
          <p:spPr>
            <a:xfrm>
              <a:off x="742950" y="2560349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75%</a:t>
              </a:r>
            </a:p>
          </p:txBody>
        </p:sp>
        <p:sp>
          <p:nvSpPr>
            <p:cNvPr id="35" name="Rectangle 31"/>
            <p:cNvSpPr/>
            <p:nvPr/>
          </p:nvSpPr>
          <p:spPr>
            <a:xfrm>
              <a:off x="742950" y="3158508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50%</a:t>
              </a:r>
            </a:p>
          </p:txBody>
        </p:sp>
        <p:sp>
          <p:nvSpPr>
            <p:cNvPr id="36" name="Rectangle 32"/>
            <p:cNvSpPr/>
            <p:nvPr/>
          </p:nvSpPr>
          <p:spPr>
            <a:xfrm>
              <a:off x="742950" y="4354827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0%</a:t>
              </a:r>
            </a:p>
          </p:txBody>
        </p:sp>
        <p:sp>
          <p:nvSpPr>
            <p:cNvPr id="37" name="Rectangle 33"/>
            <p:cNvSpPr/>
            <p:nvPr/>
          </p:nvSpPr>
          <p:spPr>
            <a:xfrm>
              <a:off x="742950" y="3756668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25%</a:t>
              </a:r>
            </a:p>
          </p:txBody>
        </p:sp>
        <p:sp>
          <p:nvSpPr>
            <p:cNvPr id="38" name="Rounded Rectangle 35"/>
            <p:cNvSpPr/>
            <p:nvPr/>
          </p:nvSpPr>
          <p:spPr>
            <a:xfrm>
              <a:off x="10611162" y="2074935"/>
              <a:ext cx="491694" cy="2592915"/>
            </a:xfrm>
            <a:prstGeom prst="roundRect">
              <a:avLst/>
            </a:prstGeom>
            <a:solidFill>
              <a:sysClr lastClr="FFFFFF" val="window">
                <a:lumMod val="75000"/>
                <a:alpha val="50000"/>
              </a:sysClr>
            </a:solidFill>
            <a:ln algn="ctr" cap="flat" cmpd="sng" w="79375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>
                <a:defRPr/>
              </a:pPr>
              <a:endParaRPr kern="0" lang="en-US" sz="2400">
                <a:solidFill>
                  <a:srgbClr val="FFFFFF"/>
                </a:solidFill>
                <a:latin typeface="Arial"/>
                <a:ea typeface="微软雅黑"/>
                <a:sym typeface="+mn-lt"/>
              </a:endParaRPr>
            </a:p>
          </p:txBody>
        </p:sp>
        <p:sp>
          <p:nvSpPr>
            <p:cNvPr id="39" name="Rounded Rectangle 36"/>
            <p:cNvSpPr/>
            <p:nvPr/>
          </p:nvSpPr>
          <p:spPr>
            <a:xfrm>
              <a:off x="10611162" y="2690238"/>
              <a:ext cx="491694" cy="1977612"/>
            </a:xfrm>
            <a:prstGeom prst="roundRect">
              <a:avLst/>
            </a:prstGeom>
            <a:solidFill>
              <a:srgbClr val="24569D"/>
            </a:solidFill>
            <a:ln algn="ctr" cap="flat" cmpd="sng" w="6350">
              <a:noFill/>
              <a:prstDash val="solid"/>
              <a:miter lim="800000"/>
            </a:ln>
            <a:effectLst/>
          </p:spPr>
          <p:txBody>
            <a:bodyPr anchor="b" anchorCtr="0" bIns="91440" rtlCol="0" tIns="91440" wrap="none"/>
            <a:lstStyle/>
            <a:p>
              <a:pPr algn="ctr" defTabSz="457200">
                <a:defRPr/>
              </a:pPr>
              <a:r>
                <a:rPr kern="0" lang="en-US" sz="1500">
                  <a:solidFill>
                    <a:srgbClr val="FFFFFF"/>
                  </a:solidFill>
                  <a:latin typeface="Arial"/>
                  <a:ea typeface="微软雅黑"/>
                  <a:sym typeface="+mn-lt"/>
                </a:rPr>
                <a:t>80%</a:t>
              </a:r>
            </a:p>
          </p:txBody>
        </p:sp>
        <p:sp>
          <p:nvSpPr>
            <p:cNvPr id="40" name="Rectangle 37"/>
            <p:cNvSpPr/>
            <p:nvPr/>
          </p:nvSpPr>
          <p:spPr>
            <a:xfrm>
              <a:off x="10611163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altLang="zh-CN" kern="0" lang="en-US" sz="1100">
                  <a:solidFill>
                    <a:prstClr val="black"/>
                  </a:solidFill>
                  <a:latin typeface="Arial"/>
                  <a:ea typeface="微软雅黑"/>
                  <a:sym typeface="+mn-lt"/>
                </a:rPr>
                <a:t>2017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6438" y="1074140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实验数据分析</a:t>
            </a:r>
          </a:p>
        </p:txBody>
      </p:sp>
      <p:sp>
        <p:nvSpPr>
          <p:cNvPr id="55" name="PA_圆角矩形 4"/>
          <p:cNvSpPr/>
          <p:nvPr>
            <p:custDataLst>
              <p:tags r:id="rId2"/>
            </p:custDataLst>
          </p:nvPr>
        </p:nvSpPr>
        <p:spPr>
          <a:xfrm>
            <a:off x="1021530" y="5257321"/>
            <a:ext cx="46800" cy="1052855"/>
          </a:xfrm>
          <a:prstGeom prst="roundRect">
            <a:avLst>
              <a:gd fmla="val 50000" name="adj"/>
            </a:avLst>
          </a:prstGeom>
          <a:solidFill>
            <a:srgbClr val="343443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04891" y="5223146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</a:rPr>
              <a:t>输入你的小标题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204891" y="5592478"/>
            <a:ext cx="1002248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在我成长的历程中，我很庆幸自己选择了奋斗。不论经历多少风风雨雨，我都会坚持奋斗下去。人非生而不同，一样的起点，迥异的终点，关键取决于途中奔跑的速度。</a:t>
            </a:r>
          </a:p>
        </p:txBody>
      </p:sp>
    </p:spTree>
    <p:extLst>
      <p:ext uri="{BB962C8B-B14F-4D97-AF65-F5344CB8AC3E}">
        <p14:creationId val="414949162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4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20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sp>
        <p:nvSpPr>
          <p:cNvPr id="23" name="AutoShape 3"/>
          <p:cNvSpPr>
            <a:spLocks noChangeArrowheads="1" noChangeAspect="1" noTextEdit="1"/>
          </p:cNvSpPr>
          <p:nvPr/>
        </p:nvSpPr>
        <p:spPr bwMode="auto">
          <a:xfrm>
            <a:off x="2408238" y="1535113"/>
            <a:ext cx="73755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3365501" y="1537127"/>
            <a:ext cx="5461540" cy="4471560"/>
            <a:chOff x="3365501" y="1537127"/>
            <a:chExt cx="5461540" cy="4471560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117976" y="1916113"/>
              <a:ext cx="3956050" cy="3762375"/>
            </a:xfrm>
            <a:custGeom>
              <a:gdLst>
                <a:gd fmla="*/ 11881 w 20757" name="T0"/>
                <a:gd fmla="*/ 10435 h 19739" name="T1"/>
                <a:gd fmla="*/ 9466 w 20757" name="T2"/>
                <a:gd fmla="*/ 12187 h 19739" name="T3"/>
                <a:gd fmla="*/ 8884 w 20757" name="T4"/>
                <a:gd fmla="*/ 10408 h 19739" name="T5"/>
                <a:gd fmla="*/ 8913 w 20757" name="T6"/>
                <a:gd fmla="*/ 10447 h 19739" name="T7"/>
                <a:gd fmla="*/ 9466 w 20757" name="T8"/>
                <a:gd fmla="*/ 12139 h 19739" name="T9"/>
                <a:gd fmla="*/ 11836 w 20757" name="T10"/>
                <a:gd fmla="*/ 10420 h 19739" name="T11"/>
                <a:gd fmla="*/ 10393 w 20757" name="T12"/>
                <a:gd fmla="*/ 9336 h 19739" name="T13"/>
                <a:gd fmla="*/ 13361 w 20757" name="T14"/>
                <a:gd fmla="*/ 9955 h 19739" name="T15"/>
                <a:gd fmla="*/ 8546 w 20757" name="T16"/>
                <a:gd fmla="*/ 13451 h 19739" name="T17"/>
                <a:gd fmla="*/ 7404 w 20757" name="T18"/>
                <a:gd fmla="*/ 9928 h 19739" name="T19"/>
                <a:gd fmla="*/ 7433 w 20757" name="T20"/>
                <a:gd fmla="*/ 9967 h 19739" name="T21"/>
                <a:gd fmla="*/ 8546 w 20757" name="T22"/>
                <a:gd fmla="*/ 13403 h 19739" name="T23"/>
                <a:gd fmla="*/ 13316 w 20757" name="T24"/>
                <a:gd fmla="*/ 9940 h 19739" name="T25"/>
                <a:gd fmla="*/ 10393 w 20757" name="T26"/>
                <a:gd fmla="*/ 7776 h 19739" name="T27"/>
                <a:gd fmla="*/ 14841 w 20757" name="T28"/>
                <a:gd fmla="*/ 9475 h 19739" name="T29"/>
                <a:gd fmla="*/ 7634 w 20757" name="T30"/>
                <a:gd fmla="*/ 14707 h 19739" name="T31"/>
                <a:gd fmla="*/ 5924 w 20757" name="T32"/>
                <a:gd fmla="*/ 9448 h 19739" name="T33"/>
                <a:gd fmla="*/ 5953 w 20757" name="T34"/>
                <a:gd fmla="*/ 9487 h 19739" name="T35"/>
                <a:gd fmla="*/ 7634 w 20757" name="T36"/>
                <a:gd fmla="*/ 14659 h 19739" name="T37"/>
                <a:gd fmla="*/ 14796 w 20757" name="T38"/>
                <a:gd fmla="*/ 9460 h 19739" name="T39"/>
                <a:gd fmla="*/ 10393 w 20757" name="T40"/>
                <a:gd fmla="*/ 6224 h 19739" name="T41"/>
                <a:gd fmla="*/ 16321 w 20757" name="T42"/>
                <a:gd fmla="*/ 8995 h 19739" name="T43"/>
                <a:gd fmla="*/ 6722 w 20757" name="T44"/>
                <a:gd fmla="*/ 15963 h 19739" name="T45"/>
                <a:gd fmla="*/ 4444 w 20757" name="T46"/>
                <a:gd fmla="*/ 8968 h 19739" name="T47"/>
                <a:gd fmla="*/ 4473 w 20757" name="T48"/>
                <a:gd fmla="*/ 9007 h 19739" name="T49"/>
                <a:gd fmla="*/ 6722 w 20757" name="T50"/>
                <a:gd fmla="*/ 15915 h 19739" name="T51"/>
                <a:gd fmla="*/ 16276 w 20757" name="T52"/>
                <a:gd fmla="*/ 8980 h 19739" name="T53"/>
                <a:gd fmla="*/ 10393 w 20757" name="T54"/>
                <a:gd fmla="*/ 4664 h 19739" name="T55"/>
                <a:gd fmla="*/ 17793 w 20757" name="T56"/>
                <a:gd fmla="*/ 8515 h 19739" name="T57"/>
                <a:gd fmla="*/ 5810 w 20757" name="T58"/>
                <a:gd fmla="*/ 17219 h 19739" name="T59"/>
                <a:gd fmla="*/ 2972 w 20757" name="T60"/>
                <a:gd fmla="*/ 8488 h 19739" name="T61"/>
                <a:gd fmla="*/ 3001 w 20757" name="T62"/>
                <a:gd fmla="*/ 8527 h 19739" name="T63"/>
                <a:gd fmla="*/ 5810 w 20757" name="T64"/>
                <a:gd fmla="*/ 17171 h 19739" name="T65"/>
                <a:gd fmla="*/ 17748 w 20757" name="T66"/>
                <a:gd fmla="*/ 8500 h 19739" name="T67"/>
                <a:gd fmla="*/ 10393 w 20757" name="T68"/>
                <a:gd fmla="*/ 3112 h 19739" name="T69"/>
                <a:gd fmla="*/ 19273 w 20757" name="T70"/>
                <a:gd fmla="*/ 8035 h 19739" name="T71"/>
                <a:gd fmla="*/ 4890 w 20757" name="T72"/>
                <a:gd fmla="*/ 18483 h 19739" name="T73"/>
                <a:gd fmla="*/ 1492 w 20757" name="T74"/>
                <a:gd fmla="*/ 8008 h 19739" name="T75"/>
                <a:gd fmla="*/ 1521 w 20757" name="T76"/>
                <a:gd fmla="*/ 8047 h 19739" name="T77"/>
                <a:gd fmla="*/ 4890 w 20757" name="T78"/>
                <a:gd fmla="*/ 18435 h 19739" name="T79"/>
                <a:gd fmla="*/ 19228 w 20757" name="T80"/>
                <a:gd fmla="*/ 8020 h 19739" name="T81"/>
                <a:gd fmla="*/ 10393 w 20757" name="T82"/>
                <a:gd fmla="*/ 1560 h 19739" name="T83"/>
                <a:gd fmla="*/ 20753 w 20757" name="T84"/>
                <a:gd fmla="*/ 7555 h 19739" name="T85"/>
                <a:gd fmla="*/ 3978 w 20757" name="T86"/>
                <a:gd fmla="*/ 19739 h 19739" name="T87"/>
                <a:gd fmla="*/ 12 w 20757" name="T88"/>
                <a:gd fmla="*/ 7528 h 19739" name="T89"/>
                <a:gd fmla="*/ 41 w 20757" name="T90"/>
                <a:gd fmla="*/ 7567 h 19739" name="T91"/>
                <a:gd fmla="*/ 3978 w 20757" name="T92"/>
                <a:gd fmla="*/ 19691 h 19739" name="T93"/>
                <a:gd fmla="*/ 20708 w 20757" name="T94"/>
                <a:gd fmla="*/ 7540 h 19739" name="T95"/>
                <a:gd fmla="*/ 10393 w 20757" name="T96"/>
                <a:gd fmla="*/ 0 h 1973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9739" w="20757">
                  <a:moveTo>
                    <a:pt x="10393" y="9336"/>
                  </a:moveTo>
                  <a:lnTo>
                    <a:pt x="11873" y="10408"/>
                  </a:lnTo>
                  <a:cubicBezTo>
                    <a:pt x="11881" y="10414"/>
                    <a:pt x="11885" y="10425"/>
                    <a:pt x="11881" y="10435"/>
                  </a:cubicBezTo>
                  <a:lnTo>
                    <a:pt x="11313" y="12171"/>
                  </a:lnTo>
                  <a:cubicBezTo>
                    <a:pt x="11310" y="12181"/>
                    <a:pt x="11301" y="12187"/>
                    <a:pt x="11290" y="12187"/>
                  </a:cubicBezTo>
                  <a:lnTo>
                    <a:pt x="9466" y="12187"/>
                  </a:lnTo>
                  <a:cubicBezTo>
                    <a:pt x="9456" y="12187"/>
                    <a:pt x="9447" y="12181"/>
                    <a:pt x="9444" y="12171"/>
                  </a:cubicBezTo>
                  <a:lnTo>
                    <a:pt x="8876" y="10435"/>
                  </a:lnTo>
                  <a:cubicBezTo>
                    <a:pt x="8872" y="10425"/>
                    <a:pt x="8876" y="10414"/>
                    <a:pt x="8884" y="10408"/>
                  </a:cubicBezTo>
                  <a:lnTo>
                    <a:pt x="10364" y="9336"/>
                  </a:lnTo>
                  <a:lnTo>
                    <a:pt x="10393" y="9375"/>
                  </a:lnTo>
                  <a:lnTo>
                    <a:pt x="8913" y="10447"/>
                  </a:lnTo>
                  <a:lnTo>
                    <a:pt x="8921" y="10420"/>
                  </a:lnTo>
                  <a:lnTo>
                    <a:pt x="9489" y="12156"/>
                  </a:lnTo>
                  <a:lnTo>
                    <a:pt x="9466" y="12139"/>
                  </a:lnTo>
                  <a:lnTo>
                    <a:pt x="11290" y="12139"/>
                  </a:lnTo>
                  <a:lnTo>
                    <a:pt x="11268" y="12156"/>
                  </a:lnTo>
                  <a:lnTo>
                    <a:pt x="11836" y="10420"/>
                  </a:lnTo>
                  <a:lnTo>
                    <a:pt x="11844" y="10447"/>
                  </a:lnTo>
                  <a:lnTo>
                    <a:pt x="10364" y="9375"/>
                  </a:lnTo>
                  <a:lnTo>
                    <a:pt x="10393" y="9336"/>
                  </a:lnTo>
                  <a:close/>
                  <a:moveTo>
                    <a:pt x="10393" y="7776"/>
                  </a:moveTo>
                  <a:lnTo>
                    <a:pt x="13353" y="9928"/>
                  </a:lnTo>
                  <a:cubicBezTo>
                    <a:pt x="13361" y="9934"/>
                    <a:pt x="13365" y="9945"/>
                    <a:pt x="13361" y="9955"/>
                  </a:cubicBezTo>
                  <a:lnTo>
                    <a:pt x="12233" y="13435"/>
                  </a:lnTo>
                  <a:cubicBezTo>
                    <a:pt x="12230" y="13445"/>
                    <a:pt x="12221" y="13451"/>
                    <a:pt x="12210" y="13451"/>
                  </a:cubicBezTo>
                  <a:lnTo>
                    <a:pt x="8546" y="13451"/>
                  </a:lnTo>
                  <a:cubicBezTo>
                    <a:pt x="8536" y="13451"/>
                    <a:pt x="8527" y="13445"/>
                    <a:pt x="8524" y="13435"/>
                  </a:cubicBezTo>
                  <a:lnTo>
                    <a:pt x="7396" y="9955"/>
                  </a:lnTo>
                  <a:cubicBezTo>
                    <a:pt x="7392" y="9945"/>
                    <a:pt x="7396" y="9934"/>
                    <a:pt x="7404" y="9928"/>
                  </a:cubicBezTo>
                  <a:lnTo>
                    <a:pt x="10364" y="7776"/>
                  </a:lnTo>
                  <a:lnTo>
                    <a:pt x="10393" y="7815"/>
                  </a:lnTo>
                  <a:lnTo>
                    <a:pt x="7433" y="9967"/>
                  </a:lnTo>
                  <a:lnTo>
                    <a:pt x="7441" y="9940"/>
                  </a:lnTo>
                  <a:lnTo>
                    <a:pt x="8569" y="13420"/>
                  </a:lnTo>
                  <a:lnTo>
                    <a:pt x="8546" y="13403"/>
                  </a:lnTo>
                  <a:lnTo>
                    <a:pt x="12210" y="13403"/>
                  </a:lnTo>
                  <a:lnTo>
                    <a:pt x="12188" y="13420"/>
                  </a:lnTo>
                  <a:lnTo>
                    <a:pt x="13316" y="9940"/>
                  </a:lnTo>
                  <a:lnTo>
                    <a:pt x="13324" y="9967"/>
                  </a:lnTo>
                  <a:lnTo>
                    <a:pt x="10364" y="7815"/>
                  </a:lnTo>
                  <a:lnTo>
                    <a:pt x="10393" y="7776"/>
                  </a:lnTo>
                  <a:close/>
                  <a:moveTo>
                    <a:pt x="10393" y="6224"/>
                  </a:moveTo>
                  <a:lnTo>
                    <a:pt x="14833" y="9448"/>
                  </a:lnTo>
                  <a:cubicBezTo>
                    <a:pt x="14841" y="9454"/>
                    <a:pt x="14845" y="9465"/>
                    <a:pt x="14841" y="9475"/>
                  </a:cubicBezTo>
                  <a:lnTo>
                    <a:pt x="13145" y="14691"/>
                  </a:lnTo>
                  <a:cubicBezTo>
                    <a:pt x="13142" y="14701"/>
                    <a:pt x="13133" y="14707"/>
                    <a:pt x="13122" y="14707"/>
                  </a:cubicBezTo>
                  <a:lnTo>
                    <a:pt x="7634" y="14707"/>
                  </a:lnTo>
                  <a:cubicBezTo>
                    <a:pt x="7624" y="14707"/>
                    <a:pt x="7615" y="14701"/>
                    <a:pt x="7612" y="14691"/>
                  </a:cubicBezTo>
                  <a:lnTo>
                    <a:pt x="5916" y="9475"/>
                  </a:lnTo>
                  <a:cubicBezTo>
                    <a:pt x="5912" y="9465"/>
                    <a:pt x="5916" y="9454"/>
                    <a:pt x="5924" y="9448"/>
                  </a:cubicBezTo>
                  <a:lnTo>
                    <a:pt x="10364" y="6224"/>
                  </a:lnTo>
                  <a:lnTo>
                    <a:pt x="10393" y="6263"/>
                  </a:lnTo>
                  <a:lnTo>
                    <a:pt x="5953" y="9487"/>
                  </a:lnTo>
                  <a:lnTo>
                    <a:pt x="5961" y="9460"/>
                  </a:lnTo>
                  <a:lnTo>
                    <a:pt x="7657" y="14676"/>
                  </a:lnTo>
                  <a:lnTo>
                    <a:pt x="7634" y="14659"/>
                  </a:lnTo>
                  <a:lnTo>
                    <a:pt x="13122" y="14659"/>
                  </a:lnTo>
                  <a:lnTo>
                    <a:pt x="13100" y="14676"/>
                  </a:lnTo>
                  <a:lnTo>
                    <a:pt x="14796" y="9460"/>
                  </a:lnTo>
                  <a:lnTo>
                    <a:pt x="14804" y="9487"/>
                  </a:lnTo>
                  <a:lnTo>
                    <a:pt x="10364" y="6263"/>
                  </a:lnTo>
                  <a:lnTo>
                    <a:pt x="10393" y="6224"/>
                  </a:lnTo>
                  <a:close/>
                  <a:moveTo>
                    <a:pt x="10393" y="4664"/>
                  </a:moveTo>
                  <a:lnTo>
                    <a:pt x="16313" y="8968"/>
                  </a:lnTo>
                  <a:cubicBezTo>
                    <a:pt x="16321" y="8974"/>
                    <a:pt x="16325" y="8985"/>
                    <a:pt x="16321" y="8995"/>
                  </a:cubicBezTo>
                  <a:lnTo>
                    <a:pt x="14057" y="15947"/>
                  </a:lnTo>
                  <a:cubicBezTo>
                    <a:pt x="14054" y="15957"/>
                    <a:pt x="14045" y="15963"/>
                    <a:pt x="14034" y="15963"/>
                  </a:cubicBezTo>
                  <a:lnTo>
                    <a:pt x="6722" y="15963"/>
                  </a:lnTo>
                  <a:cubicBezTo>
                    <a:pt x="6712" y="15963"/>
                    <a:pt x="6703" y="15957"/>
                    <a:pt x="6700" y="15947"/>
                  </a:cubicBezTo>
                  <a:lnTo>
                    <a:pt x="4436" y="8995"/>
                  </a:lnTo>
                  <a:cubicBezTo>
                    <a:pt x="4432" y="8985"/>
                    <a:pt x="4436" y="8974"/>
                    <a:pt x="4444" y="8968"/>
                  </a:cubicBezTo>
                  <a:lnTo>
                    <a:pt x="10364" y="4664"/>
                  </a:lnTo>
                  <a:lnTo>
                    <a:pt x="10393" y="4703"/>
                  </a:lnTo>
                  <a:lnTo>
                    <a:pt x="4473" y="9007"/>
                  </a:lnTo>
                  <a:lnTo>
                    <a:pt x="4481" y="8980"/>
                  </a:lnTo>
                  <a:lnTo>
                    <a:pt x="6745" y="15932"/>
                  </a:lnTo>
                  <a:lnTo>
                    <a:pt x="6722" y="15915"/>
                  </a:lnTo>
                  <a:lnTo>
                    <a:pt x="14034" y="15915"/>
                  </a:lnTo>
                  <a:lnTo>
                    <a:pt x="14012" y="15932"/>
                  </a:lnTo>
                  <a:lnTo>
                    <a:pt x="16276" y="8980"/>
                  </a:lnTo>
                  <a:lnTo>
                    <a:pt x="16284" y="9007"/>
                  </a:lnTo>
                  <a:lnTo>
                    <a:pt x="10364" y="4703"/>
                  </a:lnTo>
                  <a:lnTo>
                    <a:pt x="10393" y="4664"/>
                  </a:lnTo>
                  <a:close/>
                  <a:moveTo>
                    <a:pt x="10393" y="3112"/>
                  </a:moveTo>
                  <a:lnTo>
                    <a:pt x="17785" y="8488"/>
                  </a:lnTo>
                  <a:cubicBezTo>
                    <a:pt x="17793" y="8494"/>
                    <a:pt x="17797" y="8505"/>
                    <a:pt x="17793" y="8515"/>
                  </a:cubicBezTo>
                  <a:lnTo>
                    <a:pt x="14969" y="17203"/>
                  </a:lnTo>
                  <a:cubicBezTo>
                    <a:pt x="14966" y="17213"/>
                    <a:pt x="14957" y="17219"/>
                    <a:pt x="14946" y="17219"/>
                  </a:cubicBezTo>
                  <a:lnTo>
                    <a:pt x="5810" y="17219"/>
                  </a:lnTo>
                  <a:cubicBezTo>
                    <a:pt x="5800" y="17219"/>
                    <a:pt x="5791" y="17213"/>
                    <a:pt x="5788" y="17203"/>
                  </a:cubicBezTo>
                  <a:lnTo>
                    <a:pt x="2964" y="8515"/>
                  </a:lnTo>
                  <a:cubicBezTo>
                    <a:pt x="2960" y="8505"/>
                    <a:pt x="2964" y="8494"/>
                    <a:pt x="2972" y="8488"/>
                  </a:cubicBezTo>
                  <a:lnTo>
                    <a:pt x="10364" y="3112"/>
                  </a:lnTo>
                  <a:lnTo>
                    <a:pt x="10393" y="3151"/>
                  </a:lnTo>
                  <a:lnTo>
                    <a:pt x="3001" y="8527"/>
                  </a:lnTo>
                  <a:lnTo>
                    <a:pt x="3009" y="8500"/>
                  </a:lnTo>
                  <a:lnTo>
                    <a:pt x="5833" y="17188"/>
                  </a:lnTo>
                  <a:lnTo>
                    <a:pt x="5810" y="17171"/>
                  </a:lnTo>
                  <a:lnTo>
                    <a:pt x="14946" y="17171"/>
                  </a:lnTo>
                  <a:lnTo>
                    <a:pt x="14924" y="17188"/>
                  </a:lnTo>
                  <a:lnTo>
                    <a:pt x="17748" y="8500"/>
                  </a:lnTo>
                  <a:lnTo>
                    <a:pt x="17756" y="8527"/>
                  </a:lnTo>
                  <a:lnTo>
                    <a:pt x="10364" y="3151"/>
                  </a:lnTo>
                  <a:lnTo>
                    <a:pt x="10393" y="3112"/>
                  </a:lnTo>
                  <a:close/>
                  <a:moveTo>
                    <a:pt x="10393" y="1560"/>
                  </a:moveTo>
                  <a:lnTo>
                    <a:pt x="19265" y="8008"/>
                  </a:lnTo>
                  <a:cubicBezTo>
                    <a:pt x="19273" y="8014"/>
                    <a:pt x="19277" y="8025"/>
                    <a:pt x="19273" y="8035"/>
                  </a:cubicBezTo>
                  <a:lnTo>
                    <a:pt x="15889" y="18467"/>
                  </a:lnTo>
                  <a:cubicBezTo>
                    <a:pt x="15886" y="18477"/>
                    <a:pt x="15877" y="18483"/>
                    <a:pt x="15866" y="18483"/>
                  </a:cubicBezTo>
                  <a:lnTo>
                    <a:pt x="4890" y="18483"/>
                  </a:lnTo>
                  <a:cubicBezTo>
                    <a:pt x="4880" y="18483"/>
                    <a:pt x="4871" y="18477"/>
                    <a:pt x="4868" y="18467"/>
                  </a:cubicBezTo>
                  <a:lnTo>
                    <a:pt x="1484" y="8035"/>
                  </a:lnTo>
                  <a:cubicBezTo>
                    <a:pt x="1480" y="8025"/>
                    <a:pt x="1484" y="8014"/>
                    <a:pt x="1492" y="8008"/>
                  </a:cubicBezTo>
                  <a:lnTo>
                    <a:pt x="10364" y="1560"/>
                  </a:lnTo>
                  <a:lnTo>
                    <a:pt x="10393" y="1599"/>
                  </a:lnTo>
                  <a:lnTo>
                    <a:pt x="1521" y="8047"/>
                  </a:lnTo>
                  <a:lnTo>
                    <a:pt x="1529" y="8020"/>
                  </a:lnTo>
                  <a:lnTo>
                    <a:pt x="4913" y="18452"/>
                  </a:lnTo>
                  <a:lnTo>
                    <a:pt x="4890" y="18435"/>
                  </a:lnTo>
                  <a:lnTo>
                    <a:pt x="15866" y="18435"/>
                  </a:lnTo>
                  <a:lnTo>
                    <a:pt x="15844" y="18452"/>
                  </a:lnTo>
                  <a:lnTo>
                    <a:pt x="19228" y="8020"/>
                  </a:lnTo>
                  <a:lnTo>
                    <a:pt x="19236" y="8047"/>
                  </a:lnTo>
                  <a:lnTo>
                    <a:pt x="10364" y="1599"/>
                  </a:lnTo>
                  <a:lnTo>
                    <a:pt x="10393" y="1560"/>
                  </a:lnTo>
                  <a:close/>
                  <a:moveTo>
                    <a:pt x="10393" y="0"/>
                  </a:moveTo>
                  <a:lnTo>
                    <a:pt x="20745" y="7528"/>
                  </a:lnTo>
                  <a:cubicBezTo>
                    <a:pt x="20753" y="7534"/>
                    <a:pt x="20757" y="7545"/>
                    <a:pt x="20753" y="7555"/>
                  </a:cubicBezTo>
                  <a:lnTo>
                    <a:pt x="16801" y="19723"/>
                  </a:lnTo>
                  <a:cubicBezTo>
                    <a:pt x="16798" y="19733"/>
                    <a:pt x="16789" y="19739"/>
                    <a:pt x="16778" y="19739"/>
                  </a:cubicBezTo>
                  <a:lnTo>
                    <a:pt x="3978" y="19739"/>
                  </a:lnTo>
                  <a:cubicBezTo>
                    <a:pt x="3968" y="19739"/>
                    <a:pt x="3959" y="19733"/>
                    <a:pt x="3956" y="19723"/>
                  </a:cubicBezTo>
                  <a:lnTo>
                    <a:pt x="4" y="7555"/>
                  </a:lnTo>
                  <a:cubicBezTo>
                    <a:pt x="0" y="7545"/>
                    <a:pt x="4" y="7534"/>
                    <a:pt x="12" y="7528"/>
                  </a:cubicBezTo>
                  <a:lnTo>
                    <a:pt x="10364" y="0"/>
                  </a:lnTo>
                  <a:lnTo>
                    <a:pt x="10393" y="39"/>
                  </a:lnTo>
                  <a:lnTo>
                    <a:pt x="41" y="7567"/>
                  </a:lnTo>
                  <a:lnTo>
                    <a:pt x="49" y="7540"/>
                  </a:lnTo>
                  <a:lnTo>
                    <a:pt x="4001" y="19708"/>
                  </a:lnTo>
                  <a:lnTo>
                    <a:pt x="3978" y="19691"/>
                  </a:lnTo>
                  <a:lnTo>
                    <a:pt x="16778" y="19691"/>
                  </a:lnTo>
                  <a:lnTo>
                    <a:pt x="16756" y="19708"/>
                  </a:lnTo>
                  <a:lnTo>
                    <a:pt x="20708" y="7540"/>
                  </a:lnTo>
                  <a:lnTo>
                    <a:pt x="20716" y="7567"/>
                  </a:lnTo>
                  <a:lnTo>
                    <a:pt x="10364" y="39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D9D9D9"/>
            </a:solidFill>
            <a:ln cap="flat" w="1588">
              <a:solidFill>
                <a:srgbClr val="D9D9D9"/>
              </a:solidFill>
              <a:prstDash val="solid"/>
              <a:beve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5233988" y="2084388"/>
              <a:ext cx="2679700" cy="3268662"/>
            </a:xfrm>
            <a:custGeom>
              <a:gdLst>
                <a:gd fmla="*/ 19 w 14066" name="T0"/>
                <a:gd fmla="*/ 8553 h 17149" name="T1"/>
                <a:gd fmla="*/ 4459 w 14066" name="T2"/>
                <a:gd fmla="*/ 41 h 17149" name="T3"/>
                <a:gd fmla="*/ 4506 w 14066" name="T4"/>
                <a:gd fmla="*/ 4 h 17149" name="T5"/>
                <a:gd fmla="*/ 4565 w 14066" name="T6"/>
                <a:gd fmla="*/ 16 h 17149" name="T7"/>
                <a:gd fmla="*/ 14029 w 14066" name="T8"/>
                <a:gd fmla="*/ 6896 h 17149" name="T9"/>
                <a:gd fmla="*/ 14053 w 14066" name="T10"/>
                <a:gd fmla="*/ 6983 h 17149" name="T11"/>
                <a:gd fmla="*/ 9709 w 14066" name="T12"/>
                <a:gd fmla="*/ 17103 h 17149" name="T13"/>
                <a:gd fmla="*/ 9666 w 14066" name="T14"/>
                <a:gd fmla="*/ 17143 h 17149" name="T15"/>
                <a:gd fmla="*/ 9608 w 14066" name="T16"/>
                <a:gd fmla="*/ 17138 h 17149" name="T17"/>
                <a:gd fmla="*/ 2296 w 14066" name="T18"/>
                <a:gd fmla="*/ 13106 h 17149" name="T19"/>
                <a:gd fmla="*/ 2266 w 14066" name="T20"/>
                <a:gd fmla="*/ 13075 h 17149" name="T21"/>
                <a:gd fmla="*/ 18 w 14066" name="T22"/>
                <a:gd fmla="*/ 8619 h 17149" name="T23"/>
                <a:gd fmla="*/ 50 w 14066" name="T24"/>
                <a:gd fmla="*/ 8522 h 17149" name="T25"/>
                <a:gd fmla="*/ 147 w 14066" name="T26"/>
                <a:gd fmla="*/ 8554 h 17149" name="T27"/>
                <a:gd fmla="*/ 2395 w 14066" name="T28"/>
                <a:gd fmla="*/ 13010 h 17149" name="T29"/>
                <a:gd fmla="*/ 2365 w 14066" name="T30"/>
                <a:gd fmla="*/ 12979 h 17149" name="T31"/>
                <a:gd fmla="*/ 9677 w 14066" name="T32"/>
                <a:gd fmla="*/ 17011 h 17149" name="T33"/>
                <a:gd fmla="*/ 9576 w 14066" name="T34"/>
                <a:gd fmla="*/ 17046 h 17149" name="T35"/>
                <a:gd fmla="*/ 13920 w 14066" name="T36"/>
                <a:gd fmla="*/ 6926 h 17149" name="T37"/>
                <a:gd fmla="*/ 13944 w 14066" name="T38"/>
                <a:gd fmla="*/ 7013 h 17149" name="T39"/>
                <a:gd fmla="*/ 4480 w 14066" name="T40"/>
                <a:gd fmla="*/ 133 h 17149" name="T41"/>
                <a:gd fmla="*/ 4586 w 14066" name="T42"/>
                <a:gd fmla="*/ 108 h 17149" name="T43"/>
                <a:gd fmla="*/ 146 w 14066" name="T44"/>
                <a:gd fmla="*/ 8620 h 17149" name="T45"/>
                <a:gd fmla="*/ 49 w 14066" name="T46"/>
                <a:gd fmla="*/ 8650 h 17149" name="T47"/>
                <a:gd fmla="*/ 19 w 14066" name="T48"/>
                <a:gd fmla="*/ 8553 h 1714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7149" w="14066">
                  <a:moveTo>
                    <a:pt x="19" y="8553"/>
                  </a:moveTo>
                  <a:lnTo>
                    <a:pt x="4459" y="41"/>
                  </a:lnTo>
                  <a:cubicBezTo>
                    <a:pt x="4468" y="23"/>
                    <a:pt x="4486" y="9"/>
                    <a:pt x="4506" y="4"/>
                  </a:cubicBezTo>
                  <a:cubicBezTo>
                    <a:pt x="4526" y="0"/>
                    <a:pt x="4548" y="4"/>
                    <a:pt x="4565" y="16"/>
                  </a:cubicBezTo>
                  <a:lnTo>
                    <a:pt x="14029" y="6896"/>
                  </a:lnTo>
                  <a:cubicBezTo>
                    <a:pt x="14056" y="6916"/>
                    <a:pt x="14066" y="6952"/>
                    <a:pt x="14053" y="6983"/>
                  </a:cubicBezTo>
                  <a:lnTo>
                    <a:pt x="9709" y="17103"/>
                  </a:lnTo>
                  <a:cubicBezTo>
                    <a:pt x="9701" y="17122"/>
                    <a:pt x="9685" y="17136"/>
                    <a:pt x="9666" y="17143"/>
                  </a:cubicBezTo>
                  <a:cubicBezTo>
                    <a:pt x="9647" y="17149"/>
                    <a:pt x="9626" y="17147"/>
                    <a:pt x="9608" y="17138"/>
                  </a:cubicBezTo>
                  <a:lnTo>
                    <a:pt x="2296" y="13106"/>
                  </a:lnTo>
                  <a:cubicBezTo>
                    <a:pt x="2283" y="13099"/>
                    <a:pt x="2273" y="13088"/>
                    <a:pt x="2266" y="13075"/>
                  </a:cubicBezTo>
                  <a:lnTo>
                    <a:pt x="18" y="8619"/>
                  </a:lnTo>
                  <a:cubicBezTo>
                    <a:pt x="0" y="8583"/>
                    <a:pt x="15" y="8540"/>
                    <a:pt x="50" y="8522"/>
                  </a:cubicBezTo>
                  <a:cubicBezTo>
                    <a:pt x="86" y="8504"/>
                    <a:pt x="129" y="8519"/>
                    <a:pt x="147" y="8554"/>
                  </a:cubicBezTo>
                  <a:lnTo>
                    <a:pt x="2395" y="13010"/>
                  </a:lnTo>
                  <a:lnTo>
                    <a:pt x="2365" y="12979"/>
                  </a:lnTo>
                  <a:lnTo>
                    <a:pt x="9677" y="17011"/>
                  </a:lnTo>
                  <a:lnTo>
                    <a:pt x="9576" y="17046"/>
                  </a:lnTo>
                  <a:lnTo>
                    <a:pt x="13920" y="6926"/>
                  </a:lnTo>
                  <a:lnTo>
                    <a:pt x="13944" y="7013"/>
                  </a:lnTo>
                  <a:lnTo>
                    <a:pt x="4480" y="133"/>
                  </a:lnTo>
                  <a:lnTo>
                    <a:pt x="4586" y="108"/>
                  </a:lnTo>
                  <a:lnTo>
                    <a:pt x="146" y="8620"/>
                  </a:lnTo>
                  <a:cubicBezTo>
                    <a:pt x="128" y="8655"/>
                    <a:pt x="84" y="8669"/>
                    <a:pt x="49" y="8650"/>
                  </a:cubicBezTo>
                  <a:cubicBezTo>
                    <a:pt x="14" y="8632"/>
                    <a:pt x="0" y="8588"/>
                    <a:pt x="19" y="8553"/>
                  </a:cubicBezTo>
                  <a:close/>
                </a:path>
              </a:pathLst>
            </a:custGeom>
            <a:solidFill>
              <a:srgbClr val="5B9BD5"/>
            </a:solidFill>
            <a:ln cap="flat" w="1588">
              <a:solidFill>
                <a:srgbClr val="5B9BD5"/>
              </a:solidFill>
              <a:prstDash val="solid"/>
              <a:beve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6064251" y="2065338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6064251" y="2065338"/>
              <a:ext cx="63500" cy="65087"/>
            </a:xfrm>
            <a:prstGeom prst="ellipse">
              <a:avLst/>
            </a:prstGeom>
            <a:noFill/>
            <a:ln cap="flat" w="9525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7867651" y="3376613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7867651" y="3376613"/>
              <a:ext cx="63500" cy="65087"/>
            </a:xfrm>
            <a:prstGeom prst="ellipse">
              <a:avLst/>
            </a:prstGeom>
            <a:noFill/>
            <a:ln cap="flat" w="9525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7038976" y="5305425"/>
              <a:ext cx="65088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7038976" y="5305425"/>
              <a:ext cx="65088" cy="65087"/>
            </a:xfrm>
            <a:prstGeom prst="ellipse">
              <a:avLst/>
            </a:prstGeom>
            <a:noFill/>
            <a:ln cap="flat" w="9525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5646738" y="4537075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5646738" y="4537075"/>
              <a:ext cx="63500" cy="65087"/>
            </a:xfrm>
            <a:prstGeom prst="ellipse">
              <a:avLst/>
            </a:prstGeom>
            <a:noFill/>
            <a:ln cap="flat" w="9525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5218113" y="3687763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5218113" y="3687763"/>
              <a:ext cx="63500" cy="65087"/>
            </a:xfrm>
            <a:prstGeom prst="ellipse">
              <a:avLst/>
            </a:prstGeom>
            <a:noFill/>
            <a:ln cap="flat" w="9525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4502151" y="3268663"/>
              <a:ext cx="2286000" cy="1749425"/>
            </a:xfrm>
            <a:custGeom>
              <a:gdLst>
                <a:gd fmla="*/ 73 w 11993" name="T0"/>
                <a:gd fmla="*/ 1050 h 9177" name="T1"/>
                <a:gd fmla="*/ 8353 w 11993" name="T2"/>
                <a:gd fmla="*/ 2 h 9177" name="T3"/>
                <a:gd fmla="*/ 8405 w 11993" name="T4"/>
                <a:gd fmla="*/ 15 h 9177" name="T5"/>
                <a:gd fmla="*/ 11957 w 11993" name="T6"/>
                <a:gd fmla="*/ 2599 h 9177" name="T7"/>
                <a:gd fmla="*/ 11983 w 11993" name="T8"/>
                <a:gd fmla="*/ 2680 h 9177" name="T9"/>
                <a:gd fmla="*/ 10623 w 11993" name="T10"/>
                <a:gd fmla="*/ 6848 h 9177" name="T11"/>
                <a:gd fmla="*/ 10580 w 11993" name="T12"/>
                <a:gd fmla="*/ 6893 h 9177" name="T13"/>
                <a:gd fmla="*/ 4548 w 11993" name="T14"/>
                <a:gd fmla="*/ 9165 h 9177" name="T15"/>
                <a:gd fmla="*/ 4460 w 11993" name="T16"/>
                <a:gd fmla="*/ 9132 h 9177" name="T17"/>
                <a:gd fmla="*/ 20 w 11993" name="T18"/>
                <a:gd fmla="*/ 1156 h 9177" name="T19"/>
                <a:gd fmla="*/ 47 w 11993" name="T20"/>
                <a:gd fmla="*/ 1059 h 9177" name="T21"/>
                <a:gd fmla="*/ 145 w 11993" name="T22"/>
                <a:gd fmla="*/ 1086 h 9177" name="T23"/>
                <a:gd fmla="*/ 4585 w 11993" name="T24"/>
                <a:gd fmla="*/ 9062 h 9177" name="T25"/>
                <a:gd fmla="*/ 4497 w 11993" name="T26"/>
                <a:gd fmla="*/ 9030 h 9177" name="T27"/>
                <a:gd fmla="*/ 10529 w 11993" name="T28"/>
                <a:gd fmla="*/ 6758 h 9177" name="T29"/>
                <a:gd fmla="*/ 10486 w 11993" name="T30"/>
                <a:gd fmla="*/ 6803 h 9177" name="T31"/>
                <a:gd fmla="*/ 11846 w 11993" name="T32"/>
                <a:gd fmla="*/ 2635 h 9177" name="T33"/>
                <a:gd fmla="*/ 11872 w 11993" name="T34"/>
                <a:gd fmla="*/ 2716 h 9177" name="T35"/>
                <a:gd fmla="*/ 8320 w 11993" name="T36"/>
                <a:gd fmla="*/ 132 h 9177" name="T37"/>
                <a:gd fmla="*/ 8372 w 11993" name="T38"/>
                <a:gd fmla="*/ 145 h 9177" name="T39"/>
                <a:gd fmla="*/ 92 w 11993" name="T40"/>
                <a:gd fmla="*/ 1193 h 9177" name="T41"/>
                <a:gd fmla="*/ 11 w 11993" name="T42"/>
                <a:gd fmla="*/ 1131 h 9177" name="T43"/>
                <a:gd fmla="*/ 73 w 11993" name="T44"/>
                <a:gd fmla="*/ 1050 h 917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177" w="11993">
                  <a:moveTo>
                    <a:pt x="73" y="1050"/>
                  </a:moveTo>
                  <a:lnTo>
                    <a:pt x="8353" y="2"/>
                  </a:lnTo>
                  <a:cubicBezTo>
                    <a:pt x="8372" y="0"/>
                    <a:pt x="8390" y="4"/>
                    <a:pt x="8405" y="15"/>
                  </a:cubicBezTo>
                  <a:lnTo>
                    <a:pt x="11957" y="2599"/>
                  </a:lnTo>
                  <a:cubicBezTo>
                    <a:pt x="11982" y="2618"/>
                    <a:pt x="11993" y="2650"/>
                    <a:pt x="11983" y="2680"/>
                  </a:cubicBezTo>
                  <a:lnTo>
                    <a:pt x="10623" y="6848"/>
                  </a:lnTo>
                  <a:cubicBezTo>
                    <a:pt x="10616" y="6869"/>
                    <a:pt x="10600" y="6885"/>
                    <a:pt x="10580" y="6893"/>
                  </a:cubicBezTo>
                  <a:lnTo>
                    <a:pt x="4548" y="9165"/>
                  </a:lnTo>
                  <a:cubicBezTo>
                    <a:pt x="4514" y="9177"/>
                    <a:pt x="4477" y="9164"/>
                    <a:pt x="4460" y="9132"/>
                  </a:cubicBezTo>
                  <a:lnTo>
                    <a:pt x="20" y="1156"/>
                  </a:lnTo>
                  <a:cubicBezTo>
                    <a:pt x="0" y="1122"/>
                    <a:pt x="13" y="1078"/>
                    <a:pt x="47" y="1059"/>
                  </a:cubicBezTo>
                  <a:cubicBezTo>
                    <a:pt x="82" y="1039"/>
                    <a:pt x="126" y="1052"/>
                    <a:pt x="145" y="1086"/>
                  </a:cubicBezTo>
                  <a:lnTo>
                    <a:pt x="4585" y="9062"/>
                  </a:lnTo>
                  <a:lnTo>
                    <a:pt x="4497" y="9030"/>
                  </a:lnTo>
                  <a:lnTo>
                    <a:pt x="10529" y="6758"/>
                  </a:lnTo>
                  <a:lnTo>
                    <a:pt x="10486" y="6803"/>
                  </a:lnTo>
                  <a:lnTo>
                    <a:pt x="11846" y="2635"/>
                  </a:lnTo>
                  <a:lnTo>
                    <a:pt x="11872" y="2716"/>
                  </a:lnTo>
                  <a:lnTo>
                    <a:pt x="8320" y="132"/>
                  </a:lnTo>
                  <a:lnTo>
                    <a:pt x="8372" y="145"/>
                  </a:lnTo>
                  <a:lnTo>
                    <a:pt x="92" y="1193"/>
                  </a:lnTo>
                  <a:cubicBezTo>
                    <a:pt x="52" y="1198"/>
                    <a:pt x="16" y="1170"/>
                    <a:pt x="11" y="1131"/>
                  </a:cubicBezTo>
                  <a:cubicBezTo>
                    <a:pt x="6" y="1091"/>
                    <a:pt x="34" y="1055"/>
                    <a:pt x="73" y="1050"/>
                  </a:cubicBezTo>
                  <a:close/>
                </a:path>
              </a:pathLst>
            </a:custGeom>
            <a:solidFill>
              <a:srgbClr val="ED7D31"/>
            </a:solidFill>
            <a:ln cap="flat" w="1588">
              <a:solidFill>
                <a:srgbClr val="ED7D31"/>
              </a:solidFill>
              <a:prstDash val="solid"/>
              <a:beve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6064251" y="3251200"/>
              <a:ext cx="63500" cy="6350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6064251" y="3251200"/>
              <a:ext cx="63500" cy="63500"/>
            </a:xfrm>
            <a:prstGeom prst="ellipse">
              <a:avLst/>
            </a:prstGeom>
            <a:noFill/>
            <a:ln cap="flat" w="9525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6740526" y="3743325"/>
              <a:ext cx="65088" cy="6350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6740526" y="3743325"/>
              <a:ext cx="65088" cy="63500"/>
            </a:xfrm>
            <a:prstGeom prst="ellipse">
              <a:avLst/>
            </a:prstGeom>
            <a:noFill/>
            <a:ln cap="flat" w="9525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Oval 22"/>
            <p:cNvSpPr>
              <a:spLocks noChangeArrowheads="1"/>
            </p:cNvSpPr>
            <p:nvPr/>
          </p:nvSpPr>
          <p:spPr bwMode="auto">
            <a:xfrm>
              <a:off x="6481763" y="4537075"/>
              <a:ext cx="63500" cy="65087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6481763" y="4537075"/>
              <a:ext cx="63500" cy="65087"/>
            </a:xfrm>
            <a:prstGeom prst="ellipse">
              <a:avLst/>
            </a:prstGeom>
            <a:noFill/>
            <a:ln cap="flat" w="9525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Oval 24"/>
            <p:cNvSpPr>
              <a:spLocks noChangeArrowheads="1"/>
            </p:cNvSpPr>
            <p:nvPr/>
          </p:nvSpPr>
          <p:spPr bwMode="auto">
            <a:xfrm>
              <a:off x="5332413" y="4970463"/>
              <a:ext cx="63500" cy="6350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5332413" y="4970463"/>
              <a:ext cx="63500" cy="63500"/>
            </a:xfrm>
            <a:prstGeom prst="ellipse">
              <a:avLst/>
            </a:prstGeom>
            <a:noFill/>
            <a:ln cap="flat" w="9525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4486276" y="3449638"/>
              <a:ext cx="65088" cy="65087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4486276" y="3449638"/>
              <a:ext cx="65088" cy="65087"/>
            </a:xfrm>
            <a:prstGeom prst="ellipse">
              <a:avLst/>
            </a:prstGeom>
            <a:noFill/>
            <a:ln cap="flat" w="9525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5002213" y="2559050"/>
              <a:ext cx="2236788" cy="2936875"/>
            </a:xfrm>
            <a:custGeom>
              <a:gdLst>
                <a:gd fmla="*/ 651 w 11737" name="T0"/>
                <a:gd fmla="*/ 5857 h 15413" name="T1"/>
                <a:gd fmla="*/ 5683 w 11737" name="T2"/>
                <a:gd fmla="*/ 25 h 15413" name="T3"/>
                <a:gd fmla="*/ 5734 w 11737" name="T4"/>
                <a:gd fmla="*/ 1 h 15413" name="T5"/>
                <a:gd fmla="*/ 5787 w 11737" name="T6"/>
                <a:gd fmla="*/ 20 h 15413" name="T7"/>
                <a:gd fmla="*/ 11707 w 11737" name="T8"/>
                <a:gd fmla="*/ 5564 h 15413" name="T9"/>
                <a:gd fmla="*/ 11710 w 11737" name="T10"/>
                <a:gd fmla="*/ 5665 h 15413" name="T11"/>
                <a:gd fmla="*/ 7622 w 11737" name="T12"/>
                <a:gd fmla="*/ 10105 h 15413" name="T13"/>
                <a:gd fmla="*/ 7611 w 11737" name="T14"/>
                <a:gd fmla="*/ 10115 h 15413" name="T15"/>
                <a:gd fmla="*/ 115 w 11737" name="T16"/>
                <a:gd fmla="*/ 15395 h 15413" name="T17"/>
                <a:gd fmla="*/ 38 w 11737" name="T18"/>
                <a:gd fmla="*/ 15399 h 15413" name="T19"/>
                <a:gd fmla="*/ 2 w 11737" name="T20"/>
                <a:gd fmla="*/ 15332 h 15413" name="T21"/>
                <a:gd fmla="*/ 634 w 11737" name="T22"/>
                <a:gd fmla="*/ 5900 h 15413" name="T23"/>
                <a:gd fmla="*/ 710 w 11737" name="T24"/>
                <a:gd fmla="*/ 5833 h 15413" name="T25"/>
                <a:gd fmla="*/ 777 w 11737" name="T26"/>
                <a:gd fmla="*/ 5909 h 15413" name="T27"/>
                <a:gd fmla="*/ 145 w 11737" name="T28"/>
                <a:gd fmla="*/ 15341 h 15413" name="T29"/>
                <a:gd fmla="*/ 32 w 11737" name="T30"/>
                <a:gd fmla="*/ 15278 h 15413" name="T31"/>
                <a:gd fmla="*/ 7528 w 11737" name="T32"/>
                <a:gd fmla="*/ 9998 h 15413" name="T33"/>
                <a:gd fmla="*/ 7517 w 11737" name="T34"/>
                <a:gd fmla="*/ 10008 h 15413" name="T35"/>
                <a:gd fmla="*/ 11605 w 11737" name="T36"/>
                <a:gd fmla="*/ 5568 h 15413" name="T37"/>
                <a:gd fmla="*/ 11608 w 11737" name="T38"/>
                <a:gd fmla="*/ 5669 h 15413" name="T39"/>
                <a:gd fmla="*/ 5688 w 11737" name="T40"/>
                <a:gd fmla="*/ 125 h 15413" name="T41"/>
                <a:gd fmla="*/ 5792 w 11737" name="T42"/>
                <a:gd fmla="*/ 120 h 15413" name="T43"/>
                <a:gd fmla="*/ 760 w 11737" name="T44"/>
                <a:gd fmla="*/ 5952 h 15413" name="T45"/>
                <a:gd fmla="*/ 658 w 11737" name="T46"/>
                <a:gd fmla="*/ 5959 h 15413" name="T47"/>
                <a:gd fmla="*/ 651 w 11737" name="T48"/>
                <a:gd fmla="*/ 5857 h 1541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412" w="11737">
                  <a:moveTo>
                    <a:pt x="651" y="5857"/>
                  </a:moveTo>
                  <a:lnTo>
                    <a:pt x="5683" y="25"/>
                  </a:lnTo>
                  <a:cubicBezTo>
                    <a:pt x="5696" y="11"/>
                    <a:pt x="5714" y="2"/>
                    <a:pt x="5734" y="1"/>
                  </a:cubicBezTo>
                  <a:cubicBezTo>
                    <a:pt x="5753" y="0"/>
                    <a:pt x="5772" y="7"/>
                    <a:pt x="5787" y="20"/>
                  </a:cubicBezTo>
                  <a:lnTo>
                    <a:pt x="11707" y="5564"/>
                  </a:lnTo>
                  <a:cubicBezTo>
                    <a:pt x="11736" y="5591"/>
                    <a:pt x="11737" y="5636"/>
                    <a:pt x="11710" y="5665"/>
                  </a:cubicBezTo>
                  <a:lnTo>
                    <a:pt x="7622" y="10105"/>
                  </a:lnTo>
                  <a:cubicBezTo>
                    <a:pt x="7619" y="10109"/>
                    <a:pt x="7615" y="10112"/>
                    <a:pt x="7611" y="10115"/>
                  </a:cubicBezTo>
                  <a:lnTo>
                    <a:pt x="115" y="15395"/>
                  </a:lnTo>
                  <a:cubicBezTo>
                    <a:pt x="92" y="15411"/>
                    <a:pt x="62" y="15413"/>
                    <a:pt x="38" y="15399"/>
                  </a:cubicBezTo>
                  <a:cubicBezTo>
                    <a:pt x="14" y="15386"/>
                    <a:pt x="0" y="15359"/>
                    <a:pt x="2" y="15332"/>
                  </a:cubicBezTo>
                  <a:lnTo>
                    <a:pt x="634" y="5900"/>
                  </a:lnTo>
                  <a:cubicBezTo>
                    <a:pt x="636" y="5860"/>
                    <a:pt x="671" y="5830"/>
                    <a:pt x="710" y="5833"/>
                  </a:cubicBezTo>
                  <a:cubicBezTo>
                    <a:pt x="750" y="5835"/>
                    <a:pt x="780" y="5870"/>
                    <a:pt x="777" y="5909"/>
                  </a:cubicBezTo>
                  <a:lnTo>
                    <a:pt x="145" y="15341"/>
                  </a:lnTo>
                  <a:lnTo>
                    <a:pt x="32" y="15278"/>
                  </a:lnTo>
                  <a:lnTo>
                    <a:pt x="7528" y="9998"/>
                  </a:lnTo>
                  <a:lnTo>
                    <a:pt x="7517" y="10008"/>
                  </a:lnTo>
                  <a:lnTo>
                    <a:pt x="11605" y="5568"/>
                  </a:lnTo>
                  <a:lnTo>
                    <a:pt x="11608" y="5669"/>
                  </a:lnTo>
                  <a:lnTo>
                    <a:pt x="5688" y="125"/>
                  </a:lnTo>
                  <a:lnTo>
                    <a:pt x="5792" y="120"/>
                  </a:lnTo>
                  <a:lnTo>
                    <a:pt x="760" y="5952"/>
                  </a:lnTo>
                  <a:cubicBezTo>
                    <a:pt x="734" y="5982"/>
                    <a:pt x="689" y="5985"/>
                    <a:pt x="658" y="5959"/>
                  </a:cubicBezTo>
                  <a:cubicBezTo>
                    <a:pt x="628" y="5933"/>
                    <a:pt x="625" y="5888"/>
                    <a:pt x="651" y="5857"/>
                  </a:cubicBezTo>
                  <a:close/>
                </a:path>
              </a:pathLst>
            </a:custGeom>
            <a:solidFill>
              <a:srgbClr val="A5A5A5"/>
            </a:solidFill>
            <a:ln cap="flat" w="1588">
              <a:solidFill>
                <a:srgbClr val="A5A5A5"/>
              </a:solidFill>
              <a:prstDash val="solid"/>
              <a:beve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6064251" y="2540000"/>
              <a:ext cx="63500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6064251" y="2540000"/>
              <a:ext cx="63500" cy="63500"/>
            </a:xfrm>
            <a:prstGeom prst="ellipse">
              <a:avLst/>
            </a:prstGeom>
            <a:noFill/>
            <a:ln cap="flat" w="9525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7191376" y="3597275"/>
              <a:ext cx="65088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7191376" y="3597275"/>
              <a:ext cx="65088" cy="63500"/>
            </a:xfrm>
            <a:prstGeom prst="ellipse">
              <a:avLst/>
            </a:prstGeom>
            <a:noFill/>
            <a:ln cap="flat" w="9525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6413501" y="4443413"/>
              <a:ext cx="63500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6413501" y="4443413"/>
              <a:ext cx="63500" cy="63500"/>
            </a:xfrm>
            <a:prstGeom prst="ellipse">
              <a:avLst/>
            </a:prstGeom>
            <a:noFill/>
            <a:ln cap="flat" w="9525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4984751" y="5449888"/>
              <a:ext cx="65088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4984751" y="5449888"/>
              <a:ext cx="63500" cy="63500"/>
            </a:xfrm>
            <a:prstGeom prst="ellipse">
              <a:avLst/>
            </a:prstGeom>
            <a:noFill/>
            <a:ln cap="flat" w="9525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5105401" y="3651250"/>
              <a:ext cx="63500" cy="65087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5105401" y="3651250"/>
              <a:ext cx="63500" cy="65087"/>
            </a:xfrm>
            <a:prstGeom prst="ellipse">
              <a:avLst/>
            </a:prstGeom>
            <a:noFill/>
            <a:ln cap="flat" w="9525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5895976" y="1537127"/>
              <a:ext cx="598488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trike="noStrike" u="none">
                  <a:ln>
                    <a:noFill/>
                  </a:ln>
                  <a:solidFill>
                    <a:srgbClr val="24569D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能力1</a:t>
              </a: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8222708" y="3224213"/>
              <a:ext cx="598488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trike="noStrike" u="none">
                  <a:ln>
                    <a:noFill/>
                  </a:ln>
                  <a:solidFill>
                    <a:srgbClr val="24569D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能力2</a:t>
              </a: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7469693" y="5731688"/>
              <a:ext cx="598488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trike="noStrike" u="none">
                  <a:ln>
                    <a:noFill/>
                  </a:ln>
                  <a:solidFill>
                    <a:srgbClr val="24569D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能力3</a:t>
              </a:r>
            </a:p>
          </p:txBody>
        </p:sp>
        <p:sp>
          <p:nvSpPr>
            <p:cNvPr id="64" name="Rectangle 45"/>
            <p:cNvSpPr>
              <a:spLocks noChangeArrowheads="1"/>
            </p:cNvSpPr>
            <p:nvPr/>
          </p:nvSpPr>
          <p:spPr bwMode="auto">
            <a:xfrm>
              <a:off x="4216653" y="5731688"/>
              <a:ext cx="598488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trike="noStrike" u="none">
                  <a:ln>
                    <a:noFill/>
                  </a:ln>
                  <a:solidFill>
                    <a:srgbClr val="24569D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能力4</a:t>
              </a:r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3365501" y="3224213"/>
              <a:ext cx="598488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trike="noStrike" u="none">
                  <a:ln>
                    <a:noFill/>
                  </a:ln>
                  <a:solidFill>
                    <a:srgbClr val="24569D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能力5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502109" y="1604743"/>
            <a:ext cx="40455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123239" y="3558660"/>
            <a:ext cx="40455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</a:rPr>
              <a:t>点击此处更换文本添加文字；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074027" y="5805270"/>
            <a:ext cx="40455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71126" y="5805270"/>
            <a:ext cx="40455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8974" y="3558660"/>
            <a:ext cx="40455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latin charset="-122" panose="020b0503020204020204" pitchFamily="34" typeface="微软雅黑"/>
              </a:rPr>
              <a:t>点击此处更换文本添加文字；</a:t>
            </a:r>
          </a:p>
        </p:txBody>
      </p:sp>
    </p:spTree>
    <p:extLst>
      <p:ext uri="{BB962C8B-B14F-4D97-AF65-F5344CB8AC3E}">
        <p14:creationId val="304120059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2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0"/>
      <p:bldP grpId="0" spid="69"/>
      <p:bldP grpId="0" spid="70"/>
      <p:bldP grpId="0" spid="71"/>
      <p:bldP grpId="0" spid="7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2378351">
            <a:off x="1906190" y="-1691873"/>
            <a:ext cx="9735986" cy="9248444"/>
            <a:chOff x="2975829" y="739198"/>
            <a:chExt cx="6590868" cy="6260822"/>
          </a:xfrm>
        </p:grpSpPr>
        <p:sp>
          <p:nvSpPr>
            <p:cNvPr id="7" name="等腰三角形 6"/>
            <p:cNvSpPr/>
            <p:nvPr/>
          </p:nvSpPr>
          <p:spPr>
            <a:xfrm>
              <a:off x="2975829" y="739198"/>
              <a:ext cx="6240341" cy="5379604"/>
            </a:xfrm>
            <a:prstGeom prst="triangle">
              <a:avLst/>
            </a:prstGeom>
            <a:noFill/>
            <a:ln w="25400">
              <a:solidFill>
                <a:schemeClr val="tx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等腰三角形 7"/>
            <p:cNvSpPr/>
            <p:nvPr/>
          </p:nvSpPr>
          <p:spPr>
            <a:xfrm rot="3600000">
              <a:off x="3756724" y="1190048"/>
              <a:ext cx="6240341" cy="5379604"/>
            </a:xfrm>
            <a:prstGeom prst="triangle">
              <a:avLst/>
            </a:prstGeom>
            <a:noFill/>
            <a:ln w="25400">
              <a:solidFill>
                <a:schemeClr val="tx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6697" y="2206522"/>
            <a:ext cx="5623701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3800">
                <a:solidFill>
                  <a:srgbClr val="24569D"/>
                </a:solidFill>
                <a:latin charset="0" panose="020b0806030902050204" pitchFamily="34" typeface="Impact"/>
              </a:rPr>
              <a:t>THANKS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19150" y="4189812"/>
            <a:ext cx="3840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</p:spTree>
    <p:extLst>
      <p:ext uri="{BB962C8B-B14F-4D97-AF65-F5344CB8AC3E}">
        <p14:creationId val="255793861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dur="1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100000" fill="hold" id="16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dur="1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8383E909-38DA-4A17-A60D-46C1652A4D4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8940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/>
                <a:t>01</a:t>
              </a:r>
            </a:p>
          </p:txBody>
        </p:sp>
      </p:grp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6314491" y="793280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/>
              <a:t>课题研究背景</a:t>
            </a:r>
          </a:p>
        </p:txBody>
      </p:sp>
      <p:sp>
        <p:nvSpPr>
          <p:cNvPr id="16" name="PA_椭圆 15"/>
          <p:cNvSpPr/>
          <p:nvPr>
            <p:custDataLst>
              <p:tags r:id="rId5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PA_椭圆 16"/>
          <p:cNvSpPr/>
          <p:nvPr>
            <p:custDataLst>
              <p:tags r:id="rId6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PA_椭圆 17"/>
          <p:cNvSpPr/>
          <p:nvPr>
            <p:custDataLst>
              <p:tags r:id="rId7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PA_文本框 20"/>
          <p:cNvSpPr txBox="1"/>
          <p:nvPr>
            <p:custDataLst>
              <p:tags r:id="rId9"/>
            </p:custDataLst>
          </p:nvPr>
        </p:nvSpPr>
        <p:spPr>
          <a:xfrm>
            <a:off x="5850961" y="2103517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5" name="PA_文本框 24"/>
          <p:cNvSpPr txBox="1"/>
          <p:nvPr>
            <p:custDataLst>
              <p:tags r:id="rId10"/>
            </p:custDataLst>
          </p:nvPr>
        </p:nvSpPr>
        <p:spPr>
          <a:xfrm>
            <a:off x="5850961" y="3150606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6" name="PA_文本框 25"/>
          <p:cNvSpPr txBox="1"/>
          <p:nvPr>
            <p:custDataLst>
              <p:tags r:id="rId11"/>
            </p:custDataLst>
          </p:nvPr>
        </p:nvSpPr>
        <p:spPr>
          <a:xfrm>
            <a:off x="5850961" y="4197695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7" name="PA_文本框 26"/>
          <p:cNvSpPr txBox="1"/>
          <p:nvPr>
            <p:custDataLst>
              <p:tags r:id="rId12"/>
            </p:custDataLst>
          </p:nvPr>
        </p:nvSpPr>
        <p:spPr>
          <a:xfrm>
            <a:off x="5850961" y="5244783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</p:spTree>
    <p:extLst>
      <p:ext uri="{BB962C8B-B14F-4D97-AF65-F5344CB8AC3E}">
        <p14:creationId val="361065693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2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6"/>
      <p:bldP grpId="0" spid="17"/>
      <p:bldP grpId="0" spid="18"/>
      <p:bldP grpId="0" spid="19"/>
      <p:bldP grpId="0" spid="21"/>
      <p:bldP grpId="0" spid="25"/>
      <p:bldP grpId="0" spid="26"/>
      <p:bldP grpId="0" spid="2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半闭框 8"/>
          <p:cNvSpPr/>
          <p:nvPr/>
        </p:nvSpPr>
        <p:spPr>
          <a:xfrm>
            <a:off x="1416100" y="4117889"/>
            <a:ext cx="1191985" cy="751114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9263" y="4493445"/>
            <a:ext cx="7513475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一个人至少拥有一个梦想，有一个理由去坚强。心若没有栖息的地方，到哪里都是在流浪。我希望有个如你一般的人，如山间清爽的风。如古城温暖的光。从清晨到夜晚。由山野到书房。只要最后是你，就好。</a:t>
            </a:r>
          </a:p>
        </p:txBody>
      </p:sp>
      <p:sp>
        <p:nvSpPr>
          <p:cNvPr id="11" name="半闭框 10"/>
          <p:cNvSpPr/>
          <p:nvPr/>
        </p:nvSpPr>
        <p:spPr>
          <a:xfrm flipH="1" flipV="1">
            <a:off x="9583916" y="5216010"/>
            <a:ext cx="1191985" cy="751114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1">
              <a:alpha val="7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F3365CD-9D65-49CD-A746-0FC00C72E238}"/>
              </a:ext>
            </a:extLst>
          </p:cNvPr>
          <p:cNvSpPr/>
          <p:nvPr/>
        </p:nvSpPr>
        <p:spPr>
          <a:xfrm>
            <a:off x="3100825" y="671513"/>
            <a:ext cx="5990350" cy="17430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300" sz="3200"/>
              <a:t>研究背景</a:t>
            </a:r>
          </a:p>
        </p:txBody>
      </p:sp>
    </p:spTree>
    <p:extLst>
      <p:ext uri="{BB962C8B-B14F-4D97-AF65-F5344CB8AC3E}">
        <p14:creationId val="35777512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1" id="1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-2.59259E-06 L 0.30378 -2.59259E-06" pathEditMode="relative" ptsTypes="AA" rAng="0">
                                      <p:cBhvr>
                                        <p:cTn dur="750" fill="hold" id="12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1" id="15" nodeType="withEffect" presetClass="path" presetID="35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6 2.22222E-06 L -0.37331 2.22222E-06" pathEditMode="relative" ptsTypes="AA" rAng="0">
                                      <p:cBhvr>
                                        <p:cTn dur="750" fill="hold" id="16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1" spid="9"/>
      <p:bldP grpId="0" spid="10"/>
      <p:bldP grpId="0" spid="11"/>
      <p:bldP grpId="1" spid="11"/>
      <p:bldP grpId="0" spid="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06438" y="1074140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研究背景总体概述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-23093" y="3005475"/>
            <a:ext cx="264989" cy="1620772"/>
          </a:xfrm>
          <a:prstGeom prst="rect">
            <a:avLst/>
          </a:pr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prstClr val="white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27011" y="3005475"/>
            <a:ext cx="264989" cy="1620772"/>
          </a:xfrm>
          <a:prstGeom prst="rect">
            <a:avLst/>
          </a:prstGeom>
          <a:solidFill>
            <a:srgbClr val="24569D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prstClr val="white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015" y="2215662"/>
            <a:ext cx="10884877" cy="3863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/>
              <a:t>人的一生短短几十年，就按长命百岁来算，除却幼年懵懂时期与老年蹒跚岁月，然后再除却睡眠，真正可利用来创造价值与享受生命的时间也就那么三四十年。从这里便可看出生命是异常宝贵的，应该在短暂有限的生命里珍惜能够珍惜的时间，方才不负上天赐予你的这条生命。</a:t>
            </a:r>
          </a:p>
          <a:p>
            <a:pPr>
              <a:lnSpc>
                <a:spcPct val="125000"/>
              </a:lnSpc>
            </a:pPr>
            <a:endParaRPr altLang="en-US" lang="zh-CN"/>
          </a:p>
          <a:p>
            <a:pPr>
              <a:lnSpc>
                <a:spcPct val="125000"/>
              </a:lnSpc>
            </a:pPr>
            <a:r>
              <a:rPr altLang="en-US" lang="zh-CN"/>
              <a:t>我们一生都需要蜕变，否则每天都在机械地循环往复。蜕变伴随着痛苦，需要我们积蓄、坚持、隐忍，在泣血中挣脱往昔的束缚，在砸碎过去的锁链中寻觅新的生机。人非生而不同，一样的起点，迥异的终点，关键取决于途中奔跑的速度。到头来才发现，你驻足的某个停靠点，亦是你人生搁浅的地方。</a:t>
            </a:r>
          </a:p>
          <a:p>
            <a:pPr>
              <a:lnSpc>
                <a:spcPct val="125000"/>
              </a:lnSpc>
            </a:pPr>
            <a:endParaRPr altLang="en-US" lang="zh-CN"/>
          </a:p>
          <a:p>
            <a:pPr>
              <a:lnSpc>
                <a:spcPct val="125000"/>
              </a:lnSpc>
            </a:pPr>
            <a:r>
              <a:rPr altLang="en-US" lang="zh-CN"/>
              <a:t>漫漫人生路，带奋斗一起飞翔，因为它是我一生的呵护;芸芸众生中，带奋斗一起飞翔，因为它比金钱更贵重;悠悠求学路，带奋斗一起飞翔，因为它比荣誉实在。在我成长的历程中，我很庆幸自己选择了奋斗。不论经历多少风风雨雨，我都会坚持奋斗下去。</a:t>
            </a:r>
          </a:p>
        </p:txBody>
      </p:sp>
    </p:spTree>
    <p:extLst>
      <p:ext uri="{BB962C8B-B14F-4D97-AF65-F5344CB8AC3E}">
        <p14:creationId val="152519524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/>
        </p:nvSpPr>
        <p:spPr>
          <a:xfrm>
            <a:off x="1743862" y="2627506"/>
            <a:ext cx="23912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829877" y="2981638"/>
            <a:ext cx="3402523" cy="0"/>
          </a:xfrm>
          <a:prstGeom prst="line">
            <a:avLst/>
          </a:prstGeom>
          <a:noFill/>
          <a:ln algn="ctr" cap="flat" cmpd="sng" w="6350">
            <a:solidFill>
              <a:sysClr lastClr="FFFFFF" val="window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1753504" y="4657537"/>
            <a:ext cx="23912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839519" y="5011669"/>
            <a:ext cx="3402523" cy="0"/>
          </a:xfrm>
          <a:prstGeom prst="line">
            <a:avLst/>
          </a:prstGeom>
          <a:noFill/>
          <a:ln algn="ctr" cap="flat" cmpd="sng" w="6350">
            <a:solidFill>
              <a:sysClr lastClr="FFFFFF" val="window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38" name="文本框 37"/>
          <p:cNvSpPr txBox="1"/>
          <p:nvPr/>
        </p:nvSpPr>
        <p:spPr>
          <a:xfrm>
            <a:off x="7001663" y="2627506"/>
            <a:ext cx="23912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087677" y="2981638"/>
            <a:ext cx="3402523" cy="0"/>
          </a:xfrm>
          <a:prstGeom prst="line">
            <a:avLst/>
          </a:prstGeom>
          <a:noFill/>
          <a:ln algn="ctr" cap="flat" cmpd="sng" w="6350">
            <a:solidFill>
              <a:sysClr lastClr="FFFFFF" val="window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7011303" y="4657537"/>
            <a:ext cx="23912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097319" y="5011669"/>
            <a:ext cx="3402523" cy="0"/>
          </a:xfrm>
          <a:prstGeom prst="line">
            <a:avLst/>
          </a:prstGeom>
          <a:noFill/>
          <a:ln algn="ctr" cap="flat" cmpd="sng" w="6350">
            <a:solidFill>
              <a:sysClr lastClr="FFFFFF" val="window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4" name="文本框 53"/>
          <p:cNvSpPr txBox="1"/>
          <p:nvPr/>
        </p:nvSpPr>
        <p:spPr>
          <a:xfrm>
            <a:off x="506438" y="1258623"/>
            <a:ext cx="231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国外研究的热点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753504" y="3132860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097318" y="3132860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753504" y="5216459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097318" y="5216459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5899DD-9E2A-470C-9E86-0855AB6F18A5}"/>
              </a:ext>
            </a:extLst>
          </p:cNvPr>
          <p:cNvGrpSpPr/>
          <p:nvPr/>
        </p:nvGrpSpPr>
        <p:grpSpPr>
          <a:xfrm>
            <a:off x="6357663" y="2569869"/>
            <a:ext cx="613606" cy="613606"/>
            <a:chOff x="6357663" y="2569869"/>
            <a:chExt cx="613606" cy="613606"/>
          </a:xfrm>
        </p:grpSpPr>
        <p:sp>
          <p:nvSpPr>
            <p:cNvPr id="42" name="椭圆 41"/>
            <p:cNvSpPr/>
            <p:nvPr/>
          </p:nvSpPr>
          <p:spPr>
            <a:xfrm>
              <a:off x="6357663" y="2569869"/>
              <a:ext cx="613606" cy="613606"/>
            </a:xfrm>
            <a:prstGeom prst="ellipse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  <a:latin typeface="Century Gothic"/>
                <a:ea typeface="方正中等线简体"/>
              </a:endParaRPr>
            </a:p>
          </p:txBody>
        </p:sp>
        <p:sp>
          <p:nvSpPr>
            <p:cNvPr id="19" name="clock-hand-drawn-tool_57244"/>
            <p:cNvSpPr>
              <a:spLocks noChangeAspect="1"/>
            </p:cNvSpPr>
            <p:nvPr/>
          </p:nvSpPr>
          <p:spPr bwMode="auto">
            <a:xfrm>
              <a:off x="6516844" y="2724251"/>
              <a:ext cx="295245" cy="304843"/>
            </a:xfrm>
            <a:custGeom>
              <a:gdLst>
                <a:gd fmla="*/ 286142 w 583100" name="connsiteX0"/>
                <a:gd fmla="*/ 474502 h 602055" name="connsiteY0"/>
                <a:gd fmla="*/ 293767 w 583100" name="connsiteX1"/>
                <a:gd fmla="*/ 480123 h 602055" name="connsiteY1"/>
                <a:gd fmla="*/ 293767 w 583100" name="connsiteX2"/>
                <a:gd fmla="*/ 499325 h 602055" name="connsiteY2"/>
                <a:gd fmla="*/ 291890 w 583100" name="connsiteX3"/>
                <a:gd fmla="*/ 519933 h 602055" name="connsiteY3"/>
                <a:gd fmla="*/ 280628 w 583100" name="connsiteX4"/>
                <a:gd fmla="*/ 519933 h 602055" name="connsiteY4"/>
                <a:gd fmla="*/ 278751 w 583100" name="connsiteX5"/>
                <a:gd fmla="*/ 499325 h 602055" name="connsiteY5"/>
                <a:gd fmla="*/ 278517 w 583100" name="connsiteX6"/>
                <a:gd fmla="*/ 480123 h 602055" name="connsiteY6"/>
                <a:gd fmla="*/ 286142 w 583100" name="connsiteX7"/>
                <a:gd fmla="*/ 474502 h 602055" name="connsiteY7"/>
                <a:gd fmla="*/ 217996 w 583100" name="connsiteX8"/>
                <a:gd fmla="*/ 439987 h 602055" name="connsiteY8"/>
                <a:gd fmla="*/ 222412 w 583100" name="connsiteX9"/>
                <a:gd fmla="*/ 453655 h 602055" name="connsiteY9"/>
                <a:gd fmla="*/ 211867 w 583100" name="connsiteX10"/>
                <a:gd fmla="*/ 478481 h 602055" name="connsiteY10"/>
                <a:gd fmla="*/ 203196 w 583100" name="connsiteX11"/>
                <a:gd fmla="*/ 478481 h 602055" name="connsiteY11"/>
                <a:gd fmla="*/ 212336 w 583100" name="connsiteX12"/>
                <a:gd fmla="*/ 443584 h 602055" name="connsiteY12"/>
                <a:gd fmla="*/ 217996 w 583100" name="connsiteX13"/>
                <a:gd fmla="*/ 439987 h 602055" name="connsiteY13"/>
                <a:gd fmla="*/ 392550 w 583100" name="connsiteX14"/>
                <a:gd fmla="*/ 431445 h 602055" name="connsiteY14"/>
                <a:gd fmla="*/ 399601 w 583100" name="connsiteX15"/>
                <a:gd fmla="*/ 433495 h 602055" name="connsiteY15"/>
                <a:gd fmla="*/ 416760 w 583100" name="connsiteX16"/>
                <a:gd fmla="*/ 455057 h 602055" name="connsiteY16"/>
                <a:gd fmla="*/ 403127 w 583100" name="connsiteX17"/>
                <a:gd fmla="*/ 460916 h 602055" name="connsiteY17"/>
                <a:gd fmla="*/ 389730 w 583100" name="connsiteX18"/>
                <a:gd fmla="*/ 437479 h 602055" name="connsiteY18"/>
                <a:gd fmla="*/ 392550 w 583100" name="connsiteX19"/>
                <a:gd fmla="*/ 431445 h 602055" name="connsiteY19"/>
                <a:gd fmla="*/ 154961 w 583100" name="connsiteX20"/>
                <a:gd fmla="*/ 388344 h 602055" name="connsiteY20"/>
                <a:gd fmla="*/ 162088 w 583100" name="connsiteX21"/>
                <a:gd fmla="*/ 405818 h 602055" name="connsiteY21"/>
                <a:gd fmla="*/ 141674 w 583100" name="connsiteX22"/>
                <a:gd fmla="*/ 426684 h 602055" name="connsiteY22"/>
                <a:gd fmla="*/ 129472 w 583100" name="connsiteX23"/>
                <a:gd fmla="*/ 417072 h 602055" name="connsiteY23"/>
                <a:gd fmla="*/ 147775 w 583100" name="connsiteX24"/>
                <a:gd fmla="*/ 391517 h 602055" name="connsiteY24"/>
                <a:gd fmla="*/ 154961 w 583100" name="connsiteX25"/>
                <a:gd fmla="*/ 388344 h 602055" name="connsiteY25"/>
                <a:gd fmla="*/ 430131 w 583100" name="connsiteX26"/>
                <a:gd fmla="*/ 378207 h 602055" name="connsiteY26"/>
                <a:gd fmla="*/ 460371 w 583100" name="connsiteX27"/>
                <a:gd fmla="*/ 400940 h 602055" name="connsiteY27"/>
                <a:gd fmla="*/ 453338 w 583100" name="connsiteX28"/>
                <a:gd fmla="*/ 407971 h 602055" name="connsiteY28"/>
                <a:gd fmla="*/ 439508 w 583100" name="connsiteX29"/>
                <a:gd fmla="*/ 398128 h 602055" name="connsiteY29"/>
                <a:gd fmla="*/ 425912 w 583100" name="connsiteX30"/>
                <a:gd fmla="*/ 388519 h 602055" name="connsiteY30"/>
                <a:gd fmla="*/ 430131 w 583100" name="connsiteX31"/>
                <a:gd fmla="*/ 378207 h 602055" name="connsiteY31"/>
                <a:gd fmla="*/ 460863 w 583100" name="connsiteX32"/>
                <a:gd fmla="*/ 300416 h 602055" name="connsiteY32"/>
                <a:gd fmla="*/ 498381 w 583100" name="connsiteX33"/>
                <a:gd fmla="*/ 304400 h 602055" name="connsiteY33"/>
                <a:gd fmla="*/ 498381 w 583100" name="connsiteX34"/>
                <a:gd fmla="*/ 320572 h 602055" name="connsiteY34"/>
                <a:gd fmla="*/ 456408 w 583100" name="connsiteX35"/>
                <a:gd fmla="*/ 317057 h 602055" name="connsiteY35"/>
                <a:gd fmla="*/ 460863 w 583100" name="connsiteX36"/>
                <a:gd fmla="*/ 300416 h 602055" name="connsiteY36"/>
                <a:gd fmla="*/ 147316 w 583100" name="connsiteX37"/>
                <a:gd fmla="*/ 197764 h 602055" name="connsiteY37"/>
                <a:gd fmla="*/ 174560 w 583100" name="connsiteX38"/>
                <a:gd fmla="*/ 210658 h 602055" name="connsiteY38"/>
                <a:gd fmla="*/ 170098 w 583100" name="connsiteX39"/>
                <a:gd fmla="*/ 221676 h 602055" name="connsiteY39"/>
                <a:gd fmla="*/ 140035 w 583100" name="connsiteX40"/>
                <a:gd fmla="*/ 210189 h 602055" name="connsiteY40"/>
                <a:gd fmla="*/ 147316 w 583100" name="connsiteX41"/>
                <a:gd fmla="*/ 197764 h 602055" name="connsiteY41"/>
                <a:gd fmla="*/ 460721 w 583100" name="connsiteX42"/>
                <a:gd fmla="*/ 194622 h 602055" name="connsiteY42"/>
                <a:gd fmla="*/ 470727 w 583100" name="connsiteX43"/>
                <a:gd fmla="*/ 211099 h 602055" name="connsiteY43"/>
                <a:gd fmla="*/ 443722 w 583100" name="connsiteX44"/>
                <a:gd fmla="*/ 224690 h 602055" name="connsiteY44"/>
                <a:gd fmla="*/ 434094 w 583100" name="connsiteX45"/>
                <a:gd fmla="*/ 215317 h 602055" name="connsiteY45"/>
                <a:gd fmla="*/ 441139 w 583100" name="connsiteX46"/>
                <a:gd fmla="*/ 206178 h 602055" name="connsiteY46"/>
                <a:gd fmla="*/ 453820 w 583100" name="connsiteX47"/>
                <a:gd fmla="*/ 197976 h 602055" name="connsiteY47"/>
                <a:gd fmla="*/ 460721 w 583100" name="connsiteX48"/>
                <a:gd fmla="*/ 194622 h 602055" name="connsiteY48"/>
                <a:gd fmla="*/ 408298 w 583100" name="connsiteX49"/>
                <a:gd fmla="*/ 149458 h 602055" name="connsiteY49"/>
                <a:gd fmla="*/ 415819 w 583100" name="connsiteX50"/>
                <a:gd fmla="*/ 156962 h 602055" name="connsiteY50"/>
                <a:gd fmla="*/ 400071 w 583100" name="connsiteX51"/>
                <a:gd fmla="*/ 180880 h 602055" name="connsiteY51"/>
                <a:gd fmla="*/ 389260 w 583100" name="connsiteX52"/>
                <a:gd fmla="*/ 176191 h 602055" name="connsiteY52"/>
                <a:gd fmla="*/ 408298 w 583100" name="connsiteX53"/>
                <a:gd fmla="*/ 149458 h 602055" name="connsiteY53"/>
                <a:gd fmla="*/ 299038 w 583100" name="connsiteX54"/>
                <a:gd fmla="*/ 148063 h 602055" name="connsiteY54"/>
                <a:gd fmla="*/ 309246 w 583100" name="connsiteX55"/>
                <a:gd fmla="*/ 156968 h 602055" name="connsiteY55"/>
                <a:gd fmla="*/ 303614 w 583100" name="connsiteX56"/>
                <a:gd fmla="*/ 214385 h 602055" name="connsiteY56"/>
                <a:gd fmla="*/ 296104 w 583100" name="connsiteX57"/>
                <a:gd fmla="*/ 276255 h 602055" name="connsiteY57"/>
                <a:gd fmla="*/ 309012 w 583100" name="connsiteX58"/>
                <a:gd fmla="*/ 290317 h 602055" name="connsiteY58"/>
                <a:gd fmla="*/ 292349 w 583100" name="connsiteX59"/>
                <a:gd fmla="*/ 320314 h 602055" name="connsiteY59"/>
                <a:gd fmla="*/ 258790 w 583100" name="connsiteX60"/>
                <a:gd fmla="*/ 318439 h 602055" name="connsiteY60"/>
                <a:gd fmla="*/ 256913 w 583100" name="connsiteX61"/>
                <a:gd fmla="*/ 314690 h 602055" name="connsiteY61"/>
                <a:gd fmla="*/ 79964 w 583100" name="connsiteX62"/>
                <a:gd fmla="*/ 314924 h 602055" name="connsiteY62"/>
                <a:gd fmla="*/ 79964 w 583100" name="connsiteX63"/>
                <a:gd fmla="*/ 295238 h 602055" name="connsiteY63"/>
                <a:gd fmla="*/ 262780 w 583100" name="connsiteX64"/>
                <a:gd fmla="*/ 286567 h 602055" name="connsiteY64"/>
                <a:gd fmla="*/ 269116 w 583100" name="connsiteX65"/>
                <a:gd fmla="*/ 277661 h 602055" name="connsiteY65"/>
                <a:gd fmla="*/ 276156 w 583100" name="connsiteX66"/>
                <a:gd fmla="*/ 275083 h 602055" name="connsiteY66"/>
                <a:gd fmla="*/ 279677 w 583100" name="connsiteX67"/>
                <a:gd fmla="*/ 203136 h 602055" name="connsiteY67"/>
                <a:gd fmla="*/ 286013 w 583100" name="connsiteX68"/>
                <a:gd fmla="*/ 153922 h 602055" name="connsiteY68"/>
                <a:gd fmla="*/ 299038 w 583100" name="connsiteX69"/>
                <a:gd fmla="*/ 148063 h 602055" name="connsiteY69"/>
                <a:gd fmla="*/ 203895 w 583100" name="connsiteX70"/>
                <a:gd fmla="*/ 141027 h 602055" name="connsiteY70"/>
                <a:gd fmla="*/ 223607 w 583100" name="connsiteX71"/>
                <a:gd fmla="*/ 155088 h 602055" name="connsiteY71"/>
                <a:gd fmla="*/ 236749 w 583100" name="connsiteX72"/>
                <a:gd fmla="*/ 172197 h 602055" name="connsiteY72"/>
                <a:gd fmla="*/ 228066 w 583100" name="connsiteX73"/>
                <a:gd fmla="*/ 180868 h 602055" name="connsiteY73"/>
                <a:gd fmla="*/ 210700 w 583100" name="connsiteX74"/>
                <a:gd fmla="*/ 168213 h 602055" name="connsiteY74"/>
                <a:gd fmla="*/ 194508 w 583100" name="connsiteX75"/>
                <a:gd fmla="*/ 153448 h 602055" name="connsiteY75"/>
                <a:gd fmla="*/ 203895 w 583100" name="connsiteX76"/>
                <a:gd fmla="*/ 141027 h 602055" name="connsiteY76"/>
                <a:gd fmla="*/ 308012 w 583100" name="connsiteX77"/>
                <a:gd fmla="*/ 81221 h 602055" name="connsiteY77"/>
                <a:gd fmla="*/ 312301 w 583100" name="connsiteX78"/>
                <a:gd fmla="*/ 89951 h 602055" name="connsiteY78"/>
                <a:gd fmla="*/ 307366 w 583100" name="connsiteX79"/>
                <a:gd fmla="*/ 114091 h 602055" name="connsiteY79"/>
                <a:gd fmla="*/ 295148 w 583100" name="connsiteX80"/>
                <a:gd fmla="*/ 114091 h 602055" name="connsiteY80"/>
                <a:gd fmla="*/ 298437 w 583100" name="connsiteX81"/>
                <a:gd fmla="*/ 84092 h 602055" name="connsiteY81"/>
                <a:gd fmla="*/ 308012 w 583100" name="connsiteX82"/>
                <a:gd fmla="*/ 81221 h 602055" name="connsiteY82"/>
                <a:gd fmla="*/ 302822 w 583100" name="connsiteX83"/>
                <a:gd fmla="*/ 60568 h 602055" name="connsiteY83"/>
                <a:gd fmla="*/ 76460 w 583100" name="connsiteX84"/>
                <a:gd fmla="*/ 227975 h 602055" name="connsiteY84"/>
                <a:gd fmla="*/ 313474 w 583100" name="connsiteX85"/>
                <a:gd fmla="*/ 534502 h 602055" name="connsiteY85"/>
                <a:gd fmla="*/ 319810 w 583100" name="connsiteX86"/>
                <a:gd fmla="*/ 535673 h 602055" name="connsiteY86"/>
                <a:gd fmla="*/ 523736 w 583100" name="connsiteX87"/>
                <a:gd fmla="*/ 275079 h 602055" name="connsiteY87"/>
                <a:gd fmla="*/ 345389 w 583100" name="connsiteX88"/>
                <a:gd fmla="*/ 62995 h 602055" name="connsiteY88"/>
                <a:gd fmla="*/ 302822 w 583100" name="connsiteX89"/>
                <a:gd fmla="*/ 60568 h 602055" name="connsiteY89"/>
                <a:gd fmla="*/ 339503 w 583100" name="connsiteX90"/>
                <a:gd fmla="*/ 1410 h 602055" name="connsiteY90"/>
                <a:gd fmla="*/ 582403 w 583100" name="connsiteX91"/>
                <a:gd fmla="*/ 322886 h 602055" name="connsiteY91"/>
                <a:gd fmla="*/ 259735 w 583100" name="connsiteX92"/>
                <a:gd fmla="*/ 598947 h 602055" name="connsiteY92"/>
                <a:gd fmla="*/ 1836 w 583100" name="connsiteX93"/>
                <a:gd fmla="*/ 324761 h 602055" name="connsiteY93"/>
                <a:gd fmla="*/ 273111 w 583100" name="connsiteX94"/>
                <a:gd fmla="*/ 3236 h 602055" name="connsiteY94"/>
                <a:gd fmla="*/ 339503 w 583100" name="connsiteX95"/>
                <a:gd fmla="*/ 1410 h 602055" name="connsiteY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b="b" l="l" r="r" t="t"/>
              <a:pathLst>
                <a:path h="602055" w="583100">
                  <a:moveTo>
                    <a:pt x="286142" y="474502"/>
                  </a:moveTo>
                  <a:cubicBezTo>
                    <a:pt x="289427" y="474502"/>
                    <a:pt x="292711" y="476376"/>
                    <a:pt x="293767" y="480123"/>
                  </a:cubicBezTo>
                  <a:cubicBezTo>
                    <a:pt x="295644" y="486211"/>
                    <a:pt x="294002" y="493237"/>
                    <a:pt x="293767" y="499325"/>
                  </a:cubicBezTo>
                  <a:cubicBezTo>
                    <a:pt x="293298" y="506116"/>
                    <a:pt x="293298" y="513376"/>
                    <a:pt x="291890" y="519933"/>
                  </a:cubicBezTo>
                  <a:cubicBezTo>
                    <a:pt x="290717" y="525553"/>
                    <a:pt x="281801" y="525553"/>
                    <a:pt x="280628" y="519933"/>
                  </a:cubicBezTo>
                  <a:cubicBezTo>
                    <a:pt x="279220" y="513376"/>
                    <a:pt x="279220" y="506116"/>
                    <a:pt x="278751" y="499325"/>
                  </a:cubicBezTo>
                  <a:cubicBezTo>
                    <a:pt x="278282" y="493237"/>
                    <a:pt x="276874" y="486211"/>
                    <a:pt x="278517" y="480123"/>
                  </a:cubicBezTo>
                  <a:cubicBezTo>
                    <a:pt x="279572" y="476376"/>
                    <a:pt x="282857" y="474502"/>
                    <a:pt x="286142" y="474502"/>
                  </a:cubicBezTo>
                  <a:close/>
                  <a:moveTo>
                    <a:pt x="217996" y="439987"/>
                  </a:moveTo>
                  <a:cubicBezTo>
                    <a:pt x="224082" y="439734"/>
                    <a:pt x="229970" y="448209"/>
                    <a:pt x="222412" y="453655"/>
                  </a:cubicBezTo>
                  <a:cubicBezTo>
                    <a:pt x="215148" y="459276"/>
                    <a:pt x="213507" y="470049"/>
                    <a:pt x="211867" y="478481"/>
                  </a:cubicBezTo>
                  <a:cubicBezTo>
                    <a:pt x="210930" y="482697"/>
                    <a:pt x="203899" y="482931"/>
                    <a:pt x="203196" y="478481"/>
                  </a:cubicBezTo>
                  <a:cubicBezTo>
                    <a:pt x="201087" y="465834"/>
                    <a:pt x="205305" y="454123"/>
                    <a:pt x="212336" y="443584"/>
                  </a:cubicBezTo>
                  <a:cubicBezTo>
                    <a:pt x="213917" y="441125"/>
                    <a:pt x="215968" y="440071"/>
                    <a:pt x="217996" y="439987"/>
                  </a:cubicBezTo>
                  <a:close/>
                  <a:moveTo>
                    <a:pt x="392550" y="431445"/>
                  </a:moveTo>
                  <a:cubicBezTo>
                    <a:pt x="394901" y="430624"/>
                    <a:pt x="397956" y="431152"/>
                    <a:pt x="399601" y="433495"/>
                  </a:cubicBezTo>
                  <a:cubicBezTo>
                    <a:pt x="404772" y="440526"/>
                    <a:pt x="414409" y="446385"/>
                    <a:pt x="416760" y="455057"/>
                  </a:cubicBezTo>
                  <a:cubicBezTo>
                    <a:pt x="419345" y="463728"/>
                    <a:pt x="407828" y="467478"/>
                    <a:pt x="403127" y="460916"/>
                  </a:cubicBezTo>
                  <a:cubicBezTo>
                    <a:pt x="397956" y="453885"/>
                    <a:pt x="392785" y="445682"/>
                    <a:pt x="389730" y="437479"/>
                  </a:cubicBezTo>
                  <a:cubicBezTo>
                    <a:pt x="388554" y="434433"/>
                    <a:pt x="390200" y="432265"/>
                    <a:pt x="392550" y="431445"/>
                  </a:cubicBezTo>
                  <a:close/>
                  <a:moveTo>
                    <a:pt x="154961" y="388344"/>
                  </a:moveTo>
                  <a:cubicBezTo>
                    <a:pt x="162484" y="388894"/>
                    <a:pt x="169479" y="399136"/>
                    <a:pt x="162088" y="405818"/>
                  </a:cubicBezTo>
                  <a:cubicBezTo>
                    <a:pt x="154814" y="412383"/>
                    <a:pt x="149417" y="420354"/>
                    <a:pt x="141674" y="426684"/>
                  </a:cubicBezTo>
                  <a:cubicBezTo>
                    <a:pt x="135338" y="431842"/>
                    <a:pt x="123606" y="424809"/>
                    <a:pt x="129472" y="417072"/>
                  </a:cubicBezTo>
                  <a:cubicBezTo>
                    <a:pt x="135808" y="408632"/>
                    <a:pt x="140970" y="399488"/>
                    <a:pt x="147775" y="391517"/>
                  </a:cubicBezTo>
                  <a:cubicBezTo>
                    <a:pt x="149886" y="389055"/>
                    <a:pt x="152453" y="388161"/>
                    <a:pt x="154961" y="388344"/>
                  </a:cubicBezTo>
                  <a:close/>
                  <a:moveTo>
                    <a:pt x="430131" y="378207"/>
                  </a:moveTo>
                  <a:cubicBezTo>
                    <a:pt x="441383" y="381019"/>
                    <a:pt x="457792" y="388519"/>
                    <a:pt x="460371" y="400940"/>
                  </a:cubicBezTo>
                  <a:cubicBezTo>
                    <a:pt x="461543" y="405393"/>
                    <a:pt x="457792" y="408908"/>
                    <a:pt x="453338" y="407971"/>
                  </a:cubicBezTo>
                  <a:cubicBezTo>
                    <a:pt x="447009" y="406564"/>
                    <a:pt x="443962" y="402346"/>
                    <a:pt x="439508" y="398128"/>
                  </a:cubicBezTo>
                  <a:cubicBezTo>
                    <a:pt x="435288" y="394143"/>
                    <a:pt x="431069" y="391097"/>
                    <a:pt x="425912" y="388519"/>
                  </a:cubicBezTo>
                  <a:cubicBezTo>
                    <a:pt x="420051" y="385707"/>
                    <a:pt x="424271" y="376801"/>
                    <a:pt x="430131" y="378207"/>
                  </a:cubicBezTo>
                  <a:close/>
                  <a:moveTo>
                    <a:pt x="460863" y="300416"/>
                  </a:moveTo>
                  <a:cubicBezTo>
                    <a:pt x="473291" y="303463"/>
                    <a:pt x="485953" y="301354"/>
                    <a:pt x="498381" y="304400"/>
                  </a:cubicBezTo>
                  <a:cubicBezTo>
                    <a:pt x="506353" y="306510"/>
                    <a:pt x="506353" y="318697"/>
                    <a:pt x="498381" y="320572"/>
                  </a:cubicBezTo>
                  <a:cubicBezTo>
                    <a:pt x="484780" y="324088"/>
                    <a:pt x="469304" y="321979"/>
                    <a:pt x="456408" y="317057"/>
                  </a:cubicBezTo>
                  <a:cubicBezTo>
                    <a:pt x="446090" y="313307"/>
                    <a:pt x="449842" y="297838"/>
                    <a:pt x="460863" y="300416"/>
                  </a:cubicBezTo>
                  <a:close/>
                  <a:moveTo>
                    <a:pt x="147316" y="197764"/>
                  </a:moveTo>
                  <a:cubicBezTo>
                    <a:pt x="156241" y="201515"/>
                    <a:pt x="168219" y="202922"/>
                    <a:pt x="174560" y="210658"/>
                  </a:cubicBezTo>
                  <a:cubicBezTo>
                    <a:pt x="178083" y="214877"/>
                    <a:pt x="176204" y="221910"/>
                    <a:pt x="170098" y="221676"/>
                  </a:cubicBezTo>
                  <a:cubicBezTo>
                    <a:pt x="159764" y="221676"/>
                    <a:pt x="148960" y="215112"/>
                    <a:pt x="140035" y="210189"/>
                  </a:cubicBezTo>
                  <a:cubicBezTo>
                    <a:pt x="131580" y="205735"/>
                    <a:pt x="139096" y="194248"/>
                    <a:pt x="147316" y="197764"/>
                  </a:cubicBezTo>
                  <a:close/>
                  <a:moveTo>
                    <a:pt x="460721" y="194622"/>
                  </a:moveTo>
                  <a:cubicBezTo>
                    <a:pt x="467953" y="194579"/>
                    <a:pt x="474954" y="203366"/>
                    <a:pt x="470727" y="211099"/>
                  </a:cubicBezTo>
                  <a:cubicBezTo>
                    <a:pt x="465796" y="220472"/>
                    <a:pt x="454054" y="225862"/>
                    <a:pt x="443722" y="224690"/>
                  </a:cubicBezTo>
                  <a:cubicBezTo>
                    <a:pt x="438556" y="224222"/>
                    <a:pt x="434094" y="220707"/>
                    <a:pt x="434094" y="215317"/>
                  </a:cubicBezTo>
                  <a:cubicBezTo>
                    <a:pt x="434094" y="211333"/>
                    <a:pt x="436912" y="206881"/>
                    <a:pt x="441139" y="206178"/>
                  </a:cubicBezTo>
                  <a:cubicBezTo>
                    <a:pt x="447244" y="205006"/>
                    <a:pt x="449828" y="202663"/>
                    <a:pt x="453820" y="197976"/>
                  </a:cubicBezTo>
                  <a:cubicBezTo>
                    <a:pt x="455874" y="195633"/>
                    <a:pt x="458311" y="194637"/>
                    <a:pt x="460721" y="194622"/>
                  </a:cubicBezTo>
                  <a:close/>
                  <a:moveTo>
                    <a:pt x="408298" y="149458"/>
                  </a:moveTo>
                  <a:cubicBezTo>
                    <a:pt x="412528" y="147816"/>
                    <a:pt x="417229" y="152741"/>
                    <a:pt x="415819" y="156962"/>
                  </a:cubicBezTo>
                  <a:cubicBezTo>
                    <a:pt x="412528" y="165873"/>
                    <a:pt x="405007" y="172908"/>
                    <a:pt x="400071" y="180880"/>
                  </a:cubicBezTo>
                  <a:cubicBezTo>
                    <a:pt x="396546" y="186274"/>
                    <a:pt x="386674" y="182757"/>
                    <a:pt x="389260" y="176191"/>
                  </a:cubicBezTo>
                  <a:cubicBezTo>
                    <a:pt x="393255" y="165638"/>
                    <a:pt x="397016" y="153913"/>
                    <a:pt x="408298" y="149458"/>
                  </a:cubicBezTo>
                  <a:close/>
                  <a:moveTo>
                    <a:pt x="299038" y="148063"/>
                  </a:moveTo>
                  <a:cubicBezTo>
                    <a:pt x="303849" y="148239"/>
                    <a:pt x="308190" y="150875"/>
                    <a:pt x="309246" y="156968"/>
                  </a:cubicBezTo>
                  <a:cubicBezTo>
                    <a:pt x="312297" y="174779"/>
                    <a:pt x="305491" y="196574"/>
                    <a:pt x="303614" y="214385"/>
                  </a:cubicBezTo>
                  <a:cubicBezTo>
                    <a:pt x="301502" y="235009"/>
                    <a:pt x="299859" y="255866"/>
                    <a:pt x="296104" y="276255"/>
                  </a:cubicBezTo>
                  <a:cubicBezTo>
                    <a:pt x="302675" y="278833"/>
                    <a:pt x="308073" y="283286"/>
                    <a:pt x="309012" y="290317"/>
                  </a:cubicBezTo>
                  <a:cubicBezTo>
                    <a:pt x="310889" y="303440"/>
                    <a:pt x="302675" y="313283"/>
                    <a:pt x="292349" y="320314"/>
                  </a:cubicBezTo>
                  <a:cubicBezTo>
                    <a:pt x="281789" y="327813"/>
                    <a:pt x="267473" y="330157"/>
                    <a:pt x="258790" y="318439"/>
                  </a:cubicBezTo>
                  <a:cubicBezTo>
                    <a:pt x="258086" y="317267"/>
                    <a:pt x="257382" y="315861"/>
                    <a:pt x="256913" y="314690"/>
                  </a:cubicBezTo>
                  <a:cubicBezTo>
                    <a:pt x="200120" y="324767"/>
                    <a:pt x="135583" y="318908"/>
                    <a:pt x="79964" y="314924"/>
                  </a:cubicBezTo>
                  <a:cubicBezTo>
                    <a:pt x="65883" y="313986"/>
                    <a:pt x="69168" y="294301"/>
                    <a:pt x="79964" y="295238"/>
                  </a:cubicBezTo>
                  <a:cubicBezTo>
                    <a:pt x="140746" y="291254"/>
                    <a:pt x="201998" y="289848"/>
                    <a:pt x="262780" y="286567"/>
                  </a:cubicBezTo>
                  <a:cubicBezTo>
                    <a:pt x="263484" y="283052"/>
                    <a:pt x="265361" y="279771"/>
                    <a:pt x="269116" y="277661"/>
                  </a:cubicBezTo>
                  <a:cubicBezTo>
                    <a:pt x="270993" y="276490"/>
                    <a:pt x="273575" y="275552"/>
                    <a:pt x="276156" y="275083"/>
                  </a:cubicBezTo>
                  <a:cubicBezTo>
                    <a:pt x="277330" y="251179"/>
                    <a:pt x="278503" y="227041"/>
                    <a:pt x="279677" y="203136"/>
                  </a:cubicBezTo>
                  <a:cubicBezTo>
                    <a:pt x="280381" y="189544"/>
                    <a:pt x="277330" y="165405"/>
                    <a:pt x="286013" y="153922"/>
                  </a:cubicBezTo>
                  <a:cubicBezTo>
                    <a:pt x="288946" y="150172"/>
                    <a:pt x="294227" y="147887"/>
                    <a:pt x="299038" y="148063"/>
                  </a:cubicBezTo>
                  <a:close/>
                  <a:moveTo>
                    <a:pt x="203895" y="141027"/>
                  </a:moveTo>
                  <a:cubicBezTo>
                    <a:pt x="210935" y="145011"/>
                    <a:pt x="217506" y="149932"/>
                    <a:pt x="223607" y="155088"/>
                  </a:cubicBezTo>
                  <a:cubicBezTo>
                    <a:pt x="229005" y="159776"/>
                    <a:pt x="235341" y="165166"/>
                    <a:pt x="236749" y="172197"/>
                  </a:cubicBezTo>
                  <a:cubicBezTo>
                    <a:pt x="237922" y="177587"/>
                    <a:pt x="233463" y="182040"/>
                    <a:pt x="228066" y="180868"/>
                  </a:cubicBezTo>
                  <a:cubicBezTo>
                    <a:pt x="221026" y="179462"/>
                    <a:pt x="215628" y="172900"/>
                    <a:pt x="210700" y="168213"/>
                  </a:cubicBezTo>
                  <a:cubicBezTo>
                    <a:pt x="205538" y="163057"/>
                    <a:pt x="200140" y="157901"/>
                    <a:pt x="194508" y="153448"/>
                  </a:cubicBezTo>
                  <a:cubicBezTo>
                    <a:pt x="187468" y="147589"/>
                    <a:pt x="196386" y="136808"/>
                    <a:pt x="203895" y="141027"/>
                  </a:cubicBezTo>
                  <a:close/>
                  <a:moveTo>
                    <a:pt x="308012" y="81221"/>
                  </a:moveTo>
                  <a:cubicBezTo>
                    <a:pt x="311302" y="82569"/>
                    <a:pt x="313710" y="85850"/>
                    <a:pt x="312301" y="89951"/>
                  </a:cubicBezTo>
                  <a:cubicBezTo>
                    <a:pt x="309481" y="97920"/>
                    <a:pt x="308071" y="105888"/>
                    <a:pt x="307366" y="114091"/>
                  </a:cubicBezTo>
                  <a:cubicBezTo>
                    <a:pt x="306661" y="122059"/>
                    <a:pt x="295853" y="122059"/>
                    <a:pt x="295148" y="114091"/>
                  </a:cubicBezTo>
                  <a:cubicBezTo>
                    <a:pt x="294208" y="104013"/>
                    <a:pt x="293033" y="93232"/>
                    <a:pt x="298437" y="84092"/>
                  </a:cubicBezTo>
                  <a:cubicBezTo>
                    <a:pt x="300552" y="80460"/>
                    <a:pt x="304723" y="79874"/>
                    <a:pt x="308012" y="81221"/>
                  </a:cubicBezTo>
                  <a:close/>
                  <a:moveTo>
                    <a:pt x="302822" y="60568"/>
                  </a:moveTo>
                  <a:cubicBezTo>
                    <a:pt x="203562" y="64189"/>
                    <a:pt x="107671" y="131190"/>
                    <a:pt x="76460" y="227975"/>
                  </a:cubicBezTo>
                  <a:cubicBezTo>
                    <a:pt x="27415" y="379364"/>
                    <a:pt x="144279" y="558639"/>
                    <a:pt x="313474" y="534502"/>
                  </a:cubicBezTo>
                  <a:cubicBezTo>
                    <a:pt x="315586" y="534267"/>
                    <a:pt x="317698" y="534736"/>
                    <a:pt x="319810" y="535673"/>
                  </a:cubicBezTo>
                  <a:cubicBezTo>
                    <a:pt x="435032" y="507317"/>
                    <a:pt x="534531" y="399752"/>
                    <a:pt x="523736" y="275079"/>
                  </a:cubicBezTo>
                  <a:cubicBezTo>
                    <a:pt x="514819" y="174076"/>
                    <a:pt x="451928" y="79165"/>
                    <a:pt x="345389" y="62995"/>
                  </a:cubicBezTo>
                  <a:cubicBezTo>
                    <a:pt x="331250" y="60827"/>
                    <a:pt x="317002" y="60051"/>
                    <a:pt x="302822" y="60568"/>
                  </a:cubicBezTo>
                  <a:close/>
                  <a:moveTo>
                    <a:pt x="339503" y="1410"/>
                  </a:moveTo>
                  <a:cubicBezTo>
                    <a:pt x="488488" y="17587"/>
                    <a:pt x="592669" y="170326"/>
                    <a:pt x="582403" y="322886"/>
                  </a:cubicBezTo>
                  <a:cubicBezTo>
                    <a:pt x="572077" y="472868"/>
                    <a:pt x="414381" y="625897"/>
                    <a:pt x="259735" y="598947"/>
                  </a:cubicBezTo>
                  <a:cubicBezTo>
                    <a:pt x="124098" y="616992"/>
                    <a:pt x="15447" y="443575"/>
                    <a:pt x="1836" y="324761"/>
                  </a:cubicBezTo>
                  <a:cubicBezTo>
                    <a:pt x="-17172" y="157671"/>
                    <a:pt x="114007" y="28546"/>
                    <a:pt x="273111" y="3236"/>
                  </a:cubicBezTo>
                  <a:cubicBezTo>
                    <a:pt x="296021" y="-425"/>
                    <a:pt x="318219" y="-901"/>
                    <a:pt x="339503" y="14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B36B1E2-732B-4729-A426-D3BE5121F3EF}"/>
              </a:ext>
            </a:extLst>
          </p:cNvPr>
          <p:cNvGrpSpPr/>
          <p:nvPr/>
        </p:nvGrpSpPr>
        <p:grpSpPr>
          <a:xfrm>
            <a:off x="6350928" y="4593275"/>
            <a:ext cx="613606" cy="613606"/>
            <a:chOff x="6350928" y="4593275"/>
            <a:chExt cx="613606" cy="613606"/>
          </a:xfrm>
        </p:grpSpPr>
        <p:sp>
          <p:nvSpPr>
            <p:cNvPr id="50" name="椭圆 49"/>
            <p:cNvSpPr/>
            <p:nvPr/>
          </p:nvSpPr>
          <p:spPr>
            <a:xfrm>
              <a:off x="6350928" y="4593275"/>
              <a:ext cx="613606" cy="613606"/>
            </a:xfrm>
            <a:prstGeom prst="ellipse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  <a:latin typeface="Century Gothic"/>
                <a:ea typeface="方正中等线简体"/>
              </a:endParaRPr>
            </a:p>
          </p:txBody>
        </p:sp>
        <p:sp>
          <p:nvSpPr>
            <p:cNvPr id="20" name="open-book-with-text-lines_85523"/>
            <p:cNvSpPr>
              <a:spLocks noChangeAspect="1"/>
            </p:cNvSpPr>
            <p:nvPr/>
          </p:nvSpPr>
          <p:spPr bwMode="auto">
            <a:xfrm>
              <a:off x="6475609" y="4771700"/>
              <a:ext cx="364245" cy="256757"/>
            </a:xfrm>
            <a:custGeom>
              <a:gdLst>
                <a:gd fmla="*/ 6163 w 6398" name="T0"/>
                <a:gd fmla="*/ 285 h 4517" name="T1"/>
                <a:gd fmla="*/ 5788 w 6398" name="T2"/>
                <a:gd fmla="*/ 70 h 4517" name="T3"/>
                <a:gd fmla="*/ 3199 w 6398" name="T4"/>
                <a:gd fmla="*/ 665 h 4517" name="T5"/>
                <a:gd fmla="*/ 610 w 6398" name="T6"/>
                <a:gd fmla="*/ 70 h 4517" name="T7"/>
                <a:gd fmla="*/ 235 w 6398" name="T8"/>
                <a:gd fmla="*/ 285 h 4517" name="T9"/>
                <a:gd fmla="*/ 0 w 6398" name="T10"/>
                <a:gd fmla="*/ 1022 h 4517" name="T11"/>
                <a:gd fmla="*/ 3199 w 6398" name="T12"/>
                <a:gd fmla="*/ 4517 h 4517" name="T13"/>
                <a:gd fmla="*/ 3199 w 6398" name="T14"/>
                <a:gd fmla="*/ 4517 h 4517" name="T15"/>
                <a:gd fmla="*/ 6398 w 6398" name="T16"/>
                <a:gd fmla="*/ 4295 h 4517" name="T17"/>
                <a:gd fmla="*/ 6053 w 6398" name="T18"/>
                <a:gd fmla="*/ 412 h 4517" name="T19"/>
                <a:gd fmla="*/ 5738 w 6398" name="T20"/>
                <a:gd fmla="*/ 3851 h 4517" name="T21"/>
                <a:gd fmla="*/ 6053 w 6398" name="T22"/>
                <a:gd fmla="*/ 412 h 4517" name="T23"/>
                <a:gd fmla="*/ 3266 w 6398" name="T24"/>
                <a:gd fmla="*/ 785 h 4517" name="T25"/>
                <a:gd fmla="*/ 744 w 6398" name="T26"/>
                <a:gd fmla="*/ 156 h 4517" name="T27"/>
                <a:gd fmla="*/ 2934 w 6398" name="T28"/>
                <a:gd fmla="*/ 3833 h 4517" name="T29"/>
                <a:gd fmla="*/ 3132 w 6398" name="T30"/>
                <a:gd fmla="*/ 785 h 4517" name="T31"/>
                <a:gd fmla="*/ 3000 w 6398" name="T32"/>
                <a:gd fmla="*/ 4167 h 4517" name="T33"/>
                <a:gd fmla="*/ 2867 w 6398" name="T34"/>
                <a:gd fmla="*/ 4294 h 4517" name="T35"/>
                <a:gd fmla="*/ 345 w 6398" name="T36"/>
                <a:gd fmla="*/ 412 h 4517" name="T37"/>
                <a:gd fmla="*/ 660 w 6398" name="T38"/>
                <a:gd fmla="*/ 3851 h 4517" name="T39"/>
                <a:gd fmla="*/ 345 w 6398" name="T40"/>
                <a:gd fmla="*/ 412 h 4517" name="T41"/>
                <a:gd fmla="*/ 212 w 6398" name="T42"/>
                <a:gd fmla="*/ 934 h 4517" name="T43"/>
                <a:gd fmla="*/ 2217 w 6398" name="T44"/>
                <a:gd fmla="*/ 4384 h 4517" name="T45"/>
                <a:gd fmla="*/ 6265 w 6398" name="T46"/>
                <a:gd fmla="*/ 4295 h 4517" name="T47"/>
                <a:gd fmla="*/ 6128 w 6398" name="T48"/>
                <a:gd fmla="*/ 4118 h 4517" name="T49"/>
                <a:gd fmla="*/ 6265 w 6398" name="T50"/>
                <a:gd fmla="*/ 1022 h 4517" name="T51"/>
                <a:gd fmla="*/ 1070 w 6398" name="T52"/>
                <a:gd fmla="*/ 603 h 4517" name="T53"/>
                <a:gd fmla="*/ 2688 w 6398" name="T54"/>
                <a:gd fmla="*/ 1189 h 4517" name="T55"/>
                <a:gd fmla="*/ 988 w 6398" name="T56"/>
                <a:gd fmla="*/ 649 h 4517" name="T57"/>
                <a:gd fmla="*/ 2670 w 6398" name="T58"/>
                <a:gd fmla="*/ 1642 h 4517" name="T59"/>
                <a:gd fmla="*/ 1070 w 6398" name="T60"/>
                <a:gd fmla="*/ 1058 h 4517" name="T61"/>
                <a:gd fmla="*/ 2752 w 6398" name="T62"/>
                <a:gd fmla="*/ 2050 h 4517" name="T63"/>
                <a:gd fmla="*/ 1034 w 6398" name="T64"/>
                <a:gd fmla="*/ 1642 h 4517" name="T65"/>
                <a:gd fmla="*/ 2706 w 6398" name="T66"/>
                <a:gd fmla="*/ 1968 h 4517" name="T67"/>
                <a:gd fmla="*/ 2688 w 6398" name="T68"/>
                <a:gd fmla="*/ 2554 h 4517" name="T69"/>
                <a:gd fmla="*/ 988 w 6398" name="T70"/>
                <a:gd fmla="*/ 2015 h 4517" name="T71"/>
                <a:gd fmla="*/ 2752 w 6398" name="T72"/>
                <a:gd fmla="*/ 2506 h 4517" name="T73"/>
                <a:gd fmla="*/ 2670 w 6398" name="T74"/>
                <a:gd fmla="*/ 3007 h 4517" name="T75"/>
                <a:gd fmla="*/ 1070 w 6398" name="T76"/>
                <a:gd fmla="*/ 2424 h 4517" name="T77"/>
                <a:gd fmla="*/ 2752 w 6398" name="T78"/>
                <a:gd fmla="*/ 3416 h 4517" name="T79"/>
                <a:gd fmla="*/ 1034 w 6398" name="T80"/>
                <a:gd fmla="*/ 3007 h 4517" name="T81"/>
                <a:gd fmla="*/ 2706 w 6398" name="T82"/>
                <a:gd fmla="*/ 3334 h 4517" name="T83"/>
                <a:gd fmla="*/ 3624 w 6398" name="T84"/>
                <a:gd fmla="*/ 1058 h 4517" name="T85"/>
                <a:gd fmla="*/ 5296 w 6398" name="T86"/>
                <a:gd fmla="*/ 731 h 4517" name="T87"/>
                <a:gd fmla="*/ 3578 w 6398" name="T88"/>
                <a:gd fmla="*/ 1140 h 4517" name="T89"/>
                <a:gd fmla="*/ 5260 w 6398" name="T90"/>
                <a:gd fmla="*/ 1058 h 4517" name="T91"/>
                <a:gd fmla="*/ 3660 w 6398" name="T92"/>
                <a:gd fmla="*/ 1642 h 4517" name="T93"/>
                <a:gd fmla="*/ 3578 w 6398" name="T94"/>
                <a:gd fmla="*/ 2050 h 4517" name="T95"/>
                <a:gd fmla="*/ 5342 w 6398" name="T96"/>
                <a:gd fmla="*/ 1560 h 4517" name="T97"/>
                <a:gd fmla="*/ 3642 w 6398" name="T98"/>
                <a:gd fmla="*/ 2099 h 4517" name="T99"/>
                <a:gd fmla="*/ 3624 w 6398" name="T100"/>
                <a:gd fmla="*/ 2424 h 4517" name="T101"/>
                <a:gd fmla="*/ 5296 w 6398" name="T102"/>
                <a:gd fmla="*/ 2097 h 4517" name="T103"/>
                <a:gd fmla="*/ 3578 w 6398" name="T104"/>
                <a:gd fmla="*/ 2506 h 4517" name="T105"/>
                <a:gd fmla="*/ 5260 w 6398" name="T106"/>
                <a:gd fmla="*/ 2424 h 4517" name="T107"/>
                <a:gd fmla="*/ 3660 w 6398" name="T108"/>
                <a:gd fmla="*/ 3007 h 4517" name="T109"/>
                <a:gd fmla="*/ 3578 w 6398" name="T110"/>
                <a:gd fmla="*/ 3416 h 4517" name="T111"/>
                <a:gd fmla="*/ 5342 w 6398" name="T112"/>
                <a:gd fmla="*/ 2925 h 4517" name="T113"/>
                <a:gd fmla="*/ 3642 w 6398" name="T114"/>
                <a:gd fmla="*/ 3465 h 451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517" w="6398">
                  <a:moveTo>
                    <a:pt x="6186" y="800"/>
                  </a:moveTo>
                  <a:lnTo>
                    <a:pt x="6186" y="335"/>
                  </a:lnTo>
                  <a:cubicBezTo>
                    <a:pt x="6186" y="316"/>
                    <a:pt x="6178" y="298"/>
                    <a:pt x="6163" y="285"/>
                  </a:cubicBezTo>
                  <a:cubicBezTo>
                    <a:pt x="6149" y="272"/>
                    <a:pt x="6129" y="267"/>
                    <a:pt x="6110" y="269"/>
                  </a:cubicBezTo>
                  <a:lnTo>
                    <a:pt x="5788" y="313"/>
                  </a:lnTo>
                  <a:lnTo>
                    <a:pt x="5788" y="70"/>
                  </a:lnTo>
                  <a:cubicBezTo>
                    <a:pt x="5788" y="49"/>
                    <a:pt x="5778" y="30"/>
                    <a:pt x="5762" y="17"/>
                  </a:cubicBezTo>
                  <a:cubicBezTo>
                    <a:pt x="5745" y="4"/>
                    <a:pt x="5724" y="0"/>
                    <a:pt x="5704" y="5"/>
                  </a:cubicBezTo>
                  <a:lnTo>
                    <a:pt x="3199" y="665"/>
                  </a:lnTo>
                  <a:lnTo>
                    <a:pt x="694" y="5"/>
                  </a:lnTo>
                  <a:cubicBezTo>
                    <a:pt x="674" y="0"/>
                    <a:pt x="653" y="4"/>
                    <a:pt x="636" y="17"/>
                  </a:cubicBezTo>
                  <a:cubicBezTo>
                    <a:pt x="620" y="30"/>
                    <a:pt x="610" y="49"/>
                    <a:pt x="610" y="70"/>
                  </a:cubicBezTo>
                  <a:lnTo>
                    <a:pt x="610" y="313"/>
                  </a:lnTo>
                  <a:lnTo>
                    <a:pt x="288" y="269"/>
                  </a:lnTo>
                  <a:cubicBezTo>
                    <a:pt x="269" y="267"/>
                    <a:pt x="249" y="272"/>
                    <a:pt x="235" y="285"/>
                  </a:cubicBezTo>
                  <a:cubicBezTo>
                    <a:pt x="220" y="298"/>
                    <a:pt x="212" y="316"/>
                    <a:pt x="212" y="335"/>
                  </a:cubicBezTo>
                  <a:lnTo>
                    <a:pt x="212" y="800"/>
                  </a:lnTo>
                  <a:cubicBezTo>
                    <a:pt x="94" y="805"/>
                    <a:pt x="0" y="903"/>
                    <a:pt x="0" y="1022"/>
                  </a:cubicBezTo>
                  <a:lnTo>
                    <a:pt x="0" y="4295"/>
                  </a:lnTo>
                  <a:cubicBezTo>
                    <a:pt x="0" y="4417"/>
                    <a:pt x="100" y="4517"/>
                    <a:pt x="222" y="4517"/>
                  </a:cubicBezTo>
                  <a:lnTo>
                    <a:pt x="3199" y="4517"/>
                  </a:lnTo>
                  <a:lnTo>
                    <a:pt x="3199" y="4517"/>
                  </a:lnTo>
                  <a:lnTo>
                    <a:pt x="3199" y="4517"/>
                  </a:lnTo>
                  <a:lnTo>
                    <a:pt x="3199" y="4517"/>
                  </a:lnTo>
                  <a:lnTo>
                    <a:pt x="3199" y="4517"/>
                  </a:lnTo>
                  <a:lnTo>
                    <a:pt x="6176" y="4517"/>
                  </a:lnTo>
                  <a:cubicBezTo>
                    <a:pt x="6298" y="4517"/>
                    <a:pt x="6398" y="4417"/>
                    <a:pt x="6398" y="4295"/>
                  </a:cubicBezTo>
                  <a:lnTo>
                    <a:pt x="6398" y="1022"/>
                  </a:lnTo>
                  <a:cubicBezTo>
                    <a:pt x="6398" y="903"/>
                    <a:pt x="6304" y="805"/>
                    <a:pt x="6186" y="800"/>
                  </a:cubicBezTo>
                  <a:close/>
                  <a:moveTo>
                    <a:pt x="6053" y="412"/>
                  </a:moveTo>
                  <a:lnTo>
                    <a:pt x="6053" y="3994"/>
                  </a:lnTo>
                  <a:lnTo>
                    <a:pt x="4273" y="4237"/>
                  </a:lnTo>
                  <a:lnTo>
                    <a:pt x="5738" y="3851"/>
                  </a:lnTo>
                  <a:cubicBezTo>
                    <a:pt x="5767" y="3843"/>
                    <a:pt x="5788" y="3817"/>
                    <a:pt x="5788" y="3787"/>
                  </a:cubicBezTo>
                  <a:lnTo>
                    <a:pt x="5788" y="448"/>
                  </a:lnTo>
                  <a:lnTo>
                    <a:pt x="6053" y="412"/>
                  </a:lnTo>
                  <a:close/>
                  <a:moveTo>
                    <a:pt x="5654" y="3735"/>
                  </a:moveTo>
                  <a:lnTo>
                    <a:pt x="3266" y="4364"/>
                  </a:lnTo>
                  <a:lnTo>
                    <a:pt x="3266" y="785"/>
                  </a:lnTo>
                  <a:lnTo>
                    <a:pt x="5654" y="156"/>
                  </a:lnTo>
                  <a:lnTo>
                    <a:pt x="5654" y="3735"/>
                  </a:lnTo>
                  <a:close/>
                  <a:moveTo>
                    <a:pt x="744" y="156"/>
                  </a:moveTo>
                  <a:lnTo>
                    <a:pt x="2867" y="715"/>
                  </a:lnTo>
                  <a:lnTo>
                    <a:pt x="2867" y="3767"/>
                  </a:lnTo>
                  <a:cubicBezTo>
                    <a:pt x="2867" y="3803"/>
                    <a:pt x="2897" y="3833"/>
                    <a:pt x="2934" y="3833"/>
                  </a:cubicBezTo>
                  <a:cubicBezTo>
                    <a:pt x="2970" y="3833"/>
                    <a:pt x="3000" y="3803"/>
                    <a:pt x="3000" y="3767"/>
                  </a:cubicBezTo>
                  <a:lnTo>
                    <a:pt x="3000" y="750"/>
                  </a:lnTo>
                  <a:lnTo>
                    <a:pt x="3132" y="785"/>
                  </a:lnTo>
                  <a:lnTo>
                    <a:pt x="3132" y="4364"/>
                  </a:lnTo>
                  <a:lnTo>
                    <a:pt x="3000" y="4329"/>
                  </a:lnTo>
                  <a:lnTo>
                    <a:pt x="3000" y="4167"/>
                  </a:lnTo>
                  <a:cubicBezTo>
                    <a:pt x="3000" y="4130"/>
                    <a:pt x="2970" y="4100"/>
                    <a:pt x="2934" y="4100"/>
                  </a:cubicBezTo>
                  <a:cubicBezTo>
                    <a:pt x="2897" y="4100"/>
                    <a:pt x="2867" y="4130"/>
                    <a:pt x="2867" y="4167"/>
                  </a:cubicBezTo>
                  <a:lnTo>
                    <a:pt x="2867" y="4294"/>
                  </a:lnTo>
                  <a:lnTo>
                    <a:pt x="744" y="3735"/>
                  </a:lnTo>
                  <a:lnTo>
                    <a:pt x="744" y="156"/>
                  </a:lnTo>
                  <a:close/>
                  <a:moveTo>
                    <a:pt x="345" y="412"/>
                  </a:moveTo>
                  <a:lnTo>
                    <a:pt x="610" y="448"/>
                  </a:lnTo>
                  <a:lnTo>
                    <a:pt x="610" y="3787"/>
                  </a:lnTo>
                  <a:cubicBezTo>
                    <a:pt x="610" y="3817"/>
                    <a:pt x="631" y="3843"/>
                    <a:pt x="660" y="3851"/>
                  </a:cubicBezTo>
                  <a:lnTo>
                    <a:pt x="2125" y="4237"/>
                  </a:lnTo>
                  <a:lnTo>
                    <a:pt x="345" y="3994"/>
                  </a:lnTo>
                  <a:lnTo>
                    <a:pt x="345" y="412"/>
                  </a:lnTo>
                  <a:close/>
                  <a:moveTo>
                    <a:pt x="133" y="4295"/>
                  </a:moveTo>
                  <a:lnTo>
                    <a:pt x="133" y="1022"/>
                  </a:lnTo>
                  <a:cubicBezTo>
                    <a:pt x="133" y="976"/>
                    <a:pt x="168" y="939"/>
                    <a:pt x="212" y="934"/>
                  </a:cubicBezTo>
                  <a:lnTo>
                    <a:pt x="212" y="4052"/>
                  </a:lnTo>
                  <a:cubicBezTo>
                    <a:pt x="212" y="4085"/>
                    <a:pt x="237" y="4114"/>
                    <a:pt x="270" y="4118"/>
                  </a:cubicBezTo>
                  <a:lnTo>
                    <a:pt x="2217" y="4384"/>
                  </a:lnTo>
                  <a:lnTo>
                    <a:pt x="222" y="4384"/>
                  </a:lnTo>
                  <a:cubicBezTo>
                    <a:pt x="173" y="4384"/>
                    <a:pt x="133" y="4344"/>
                    <a:pt x="133" y="4295"/>
                  </a:cubicBezTo>
                  <a:close/>
                  <a:moveTo>
                    <a:pt x="6265" y="4295"/>
                  </a:moveTo>
                  <a:cubicBezTo>
                    <a:pt x="6265" y="4344"/>
                    <a:pt x="6225" y="4384"/>
                    <a:pt x="6176" y="4384"/>
                  </a:cubicBezTo>
                  <a:lnTo>
                    <a:pt x="4181" y="4384"/>
                  </a:lnTo>
                  <a:lnTo>
                    <a:pt x="6128" y="4118"/>
                  </a:lnTo>
                  <a:cubicBezTo>
                    <a:pt x="6161" y="4114"/>
                    <a:pt x="6186" y="4085"/>
                    <a:pt x="6186" y="4052"/>
                  </a:cubicBezTo>
                  <a:lnTo>
                    <a:pt x="6186" y="934"/>
                  </a:lnTo>
                  <a:cubicBezTo>
                    <a:pt x="6230" y="939"/>
                    <a:pt x="6265" y="976"/>
                    <a:pt x="6265" y="1022"/>
                  </a:cubicBezTo>
                  <a:lnTo>
                    <a:pt x="6265" y="4295"/>
                  </a:lnTo>
                  <a:close/>
                  <a:moveTo>
                    <a:pt x="988" y="649"/>
                  </a:moveTo>
                  <a:cubicBezTo>
                    <a:pt x="998" y="614"/>
                    <a:pt x="1035" y="593"/>
                    <a:pt x="1070" y="603"/>
                  </a:cubicBezTo>
                  <a:lnTo>
                    <a:pt x="2706" y="1058"/>
                  </a:lnTo>
                  <a:cubicBezTo>
                    <a:pt x="2741" y="1068"/>
                    <a:pt x="2762" y="1105"/>
                    <a:pt x="2752" y="1140"/>
                  </a:cubicBezTo>
                  <a:cubicBezTo>
                    <a:pt x="2744" y="1170"/>
                    <a:pt x="2717" y="1189"/>
                    <a:pt x="2688" y="1189"/>
                  </a:cubicBezTo>
                  <a:cubicBezTo>
                    <a:pt x="2682" y="1189"/>
                    <a:pt x="2676" y="1188"/>
                    <a:pt x="2670" y="1186"/>
                  </a:cubicBezTo>
                  <a:lnTo>
                    <a:pt x="1034" y="731"/>
                  </a:lnTo>
                  <a:cubicBezTo>
                    <a:pt x="999" y="722"/>
                    <a:pt x="978" y="685"/>
                    <a:pt x="988" y="649"/>
                  </a:cubicBezTo>
                  <a:close/>
                  <a:moveTo>
                    <a:pt x="2752" y="1595"/>
                  </a:moveTo>
                  <a:cubicBezTo>
                    <a:pt x="2744" y="1625"/>
                    <a:pt x="2717" y="1644"/>
                    <a:pt x="2688" y="1644"/>
                  </a:cubicBezTo>
                  <a:cubicBezTo>
                    <a:pt x="2682" y="1644"/>
                    <a:pt x="2676" y="1643"/>
                    <a:pt x="2670" y="1642"/>
                  </a:cubicBezTo>
                  <a:lnTo>
                    <a:pt x="1034" y="1187"/>
                  </a:lnTo>
                  <a:cubicBezTo>
                    <a:pt x="999" y="1177"/>
                    <a:pt x="978" y="1140"/>
                    <a:pt x="988" y="1105"/>
                  </a:cubicBezTo>
                  <a:cubicBezTo>
                    <a:pt x="998" y="1069"/>
                    <a:pt x="1035" y="1048"/>
                    <a:pt x="1070" y="1058"/>
                  </a:cubicBezTo>
                  <a:lnTo>
                    <a:pt x="2706" y="1513"/>
                  </a:lnTo>
                  <a:cubicBezTo>
                    <a:pt x="2741" y="1523"/>
                    <a:pt x="2762" y="1560"/>
                    <a:pt x="2752" y="1595"/>
                  </a:cubicBezTo>
                  <a:close/>
                  <a:moveTo>
                    <a:pt x="2752" y="2050"/>
                  </a:moveTo>
                  <a:cubicBezTo>
                    <a:pt x="2744" y="2080"/>
                    <a:pt x="2717" y="2099"/>
                    <a:pt x="2688" y="2099"/>
                  </a:cubicBezTo>
                  <a:cubicBezTo>
                    <a:pt x="2682" y="2099"/>
                    <a:pt x="2676" y="2098"/>
                    <a:pt x="2670" y="2097"/>
                  </a:cubicBezTo>
                  <a:lnTo>
                    <a:pt x="1034" y="1642"/>
                  </a:lnTo>
                  <a:cubicBezTo>
                    <a:pt x="999" y="1632"/>
                    <a:pt x="978" y="1595"/>
                    <a:pt x="988" y="1560"/>
                  </a:cubicBezTo>
                  <a:cubicBezTo>
                    <a:pt x="998" y="1524"/>
                    <a:pt x="1035" y="1503"/>
                    <a:pt x="1070" y="1513"/>
                  </a:cubicBezTo>
                  <a:lnTo>
                    <a:pt x="2706" y="1968"/>
                  </a:lnTo>
                  <a:cubicBezTo>
                    <a:pt x="2741" y="1978"/>
                    <a:pt x="2762" y="2015"/>
                    <a:pt x="2752" y="2050"/>
                  </a:cubicBezTo>
                  <a:close/>
                  <a:moveTo>
                    <a:pt x="2752" y="2506"/>
                  </a:moveTo>
                  <a:cubicBezTo>
                    <a:pt x="2744" y="2535"/>
                    <a:pt x="2717" y="2554"/>
                    <a:pt x="2688" y="2554"/>
                  </a:cubicBezTo>
                  <a:cubicBezTo>
                    <a:pt x="2682" y="2554"/>
                    <a:pt x="2676" y="2554"/>
                    <a:pt x="2670" y="2552"/>
                  </a:cubicBezTo>
                  <a:lnTo>
                    <a:pt x="1034" y="2097"/>
                  </a:lnTo>
                  <a:cubicBezTo>
                    <a:pt x="999" y="2087"/>
                    <a:pt x="978" y="2050"/>
                    <a:pt x="988" y="2015"/>
                  </a:cubicBezTo>
                  <a:cubicBezTo>
                    <a:pt x="998" y="1979"/>
                    <a:pt x="1035" y="1959"/>
                    <a:pt x="1070" y="1969"/>
                  </a:cubicBezTo>
                  <a:lnTo>
                    <a:pt x="2706" y="2424"/>
                  </a:lnTo>
                  <a:cubicBezTo>
                    <a:pt x="2741" y="2433"/>
                    <a:pt x="2762" y="2470"/>
                    <a:pt x="2752" y="2506"/>
                  </a:cubicBezTo>
                  <a:close/>
                  <a:moveTo>
                    <a:pt x="2752" y="2961"/>
                  </a:moveTo>
                  <a:cubicBezTo>
                    <a:pt x="2744" y="2990"/>
                    <a:pt x="2717" y="3010"/>
                    <a:pt x="2688" y="3010"/>
                  </a:cubicBezTo>
                  <a:cubicBezTo>
                    <a:pt x="2682" y="3010"/>
                    <a:pt x="2676" y="3009"/>
                    <a:pt x="2670" y="3007"/>
                  </a:cubicBezTo>
                  <a:lnTo>
                    <a:pt x="1034" y="2552"/>
                  </a:lnTo>
                  <a:cubicBezTo>
                    <a:pt x="999" y="2542"/>
                    <a:pt x="978" y="2506"/>
                    <a:pt x="988" y="2470"/>
                  </a:cubicBezTo>
                  <a:cubicBezTo>
                    <a:pt x="998" y="2435"/>
                    <a:pt x="1035" y="2414"/>
                    <a:pt x="1070" y="2424"/>
                  </a:cubicBezTo>
                  <a:lnTo>
                    <a:pt x="2706" y="2879"/>
                  </a:lnTo>
                  <a:cubicBezTo>
                    <a:pt x="2741" y="2889"/>
                    <a:pt x="2762" y="2925"/>
                    <a:pt x="2752" y="2961"/>
                  </a:cubicBezTo>
                  <a:close/>
                  <a:moveTo>
                    <a:pt x="2752" y="3416"/>
                  </a:moveTo>
                  <a:cubicBezTo>
                    <a:pt x="2744" y="3445"/>
                    <a:pt x="2717" y="3465"/>
                    <a:pt x="2688" y="3465"/>
                  </a:cubicBezTo>
                  <a:cubicBezTo>
                    <a:pt x="2682" y="3465"/>
                    <a:pt x="2676" y="3464"/>
                    <a:pt x="2670" y="3462"/>
                  </a:cubicBezTo>
                  <a:lnTo>
                    <a:pt x="1034" y="3007"/>
                  </a:lnTo>
                  <a:cubicBezTo>
                    <a:pt x="999" y="2998"/>
                    <a:pt x="978" y="2961"/>
                    <a:pt x="988" y="2925"/>
                  </a:cubicBezTo>
                  <a:cubicBezTo>
                    <a:pt x="998" y="2890"/>
                    <a:pt x="1035" y="2869"/>
                    <a:pt x="1070" y="2879"/>
                  </a:cubicBezTo>
                  <a:lnTo>
                    <a:pt x="2706" y="3334"/>
                  </a:lnTo>
                  <a:cubicBezTo>
                    <a:pt x="2741" y="3344"/>
                    <a:pt x="2762" y="3381"/>
                    <a:pt x="2752" y="3416"/>
                  </a:cubicBezTo>
                  <a:close/>
                  <a:moveTo>
                    <a:pt x="3578" y="1140"/>
                  </a:moveTo>
                  <a:cubicBezTo>
                    <a:pt x="3568" y="1105"/>
                    <a:pt x="3589" y="1068"/>
                    <a:pt x="3624" y="1058"/>
                  </a:cubicBezTo>
                  <a:lnTo>
                    <a:pt x="5260" y="603"/>
                  </a:lnTo>
                  <a:cubicBezTo>
                    <a:pt x="5295" y="593"/>
                    <a:pt x="5332" y="614"/>
                    <a:pt x="5342" y="649"/>
                  </a:cubicBezTo>
                  <a:cubicBezTo>
                    <a:pt x="5352" y="685"/>
                    <a:pt x="5331" y="722"/>
                    <a:pt x="5296" y="731"/>
                  </a:cubicBezTo>
                  <a:lnTo>
                    <a:pt x="3660" y="1186"/>
                  </a:lnTo>
                  <a:cubicBezTo>
                    <a:pt x="3654" y="1188"/>
                    <a:pt x="3648" y="1189"/>
                    <a:pt x="3642" y="1189"/>
                  </a:cubicBezTo>
                  <a:cubicBezTo>
                    <a:pt x="3613" y="1189"/>
                    <a:pt x="3586" y="1170"/>
                    <a:pt x="3578" y="1140"/>
                  </a:cubicBezTo>
                  <a:close/>
                  <a:moveTo>
                    <a:pt x="3578" y="1595"/>
                  </a:moveTo>
                  <a:cubicBezTo>
                    <a:pt x="3568" y="1560"/>
                    <a:pt x="3589" y="1523"/>
                    <a:pt x="3624" y="1513"/>
                  </a:cubicBezTo>
                  <a:lnTo>
                    <a:pt x="5260" y="1058"/>
                  </a:lnTo>
                  <a:cubicBezTo>
                    <a:pt x="5295" y="1048"/>
                    <a:pt x="5332" y="1069"/>
                    <a:pt x="5342" y="1105"/>
                  </a:cubicBezTo>
                  <a:cubicBezTo>
                    <a:pt x="5352" y="1140"/>
                    <a:pt x="5331" y="1177"/>
                    <a:pt x="5296" y="1187"/>
                  </a:cubicBezTo>
                  <a:lnTo>
                    <a:pt x="3660" y="1642"/>
                  </a:lnTo>
                  <a:cubicBezTo>
                    <a:pt x="3654" y="1643"/>
                    <a:pt x="3648" y="1644"/>
                    <a:pt x="3642" y="1644"/>
                  </a:cubicBezTo>
                  <a:cubicBezTo>
                    <a:pt x="3613" y="1644"/>
                    <a:pt x="3586" y="1625"/>
                    <a:pt x="3578" y="1595"/>
                  </a:cubicBezTo>
                  <a:close/>
                  <a:moveTo>
                    <a:pt x="3578" y="2050"/>
                  </a:moveTo>
                  <a:cubicBezTo>
                    <a:pt x="3568" y="2015"/>
                    <a:pt x="3589" y="1978"/>
                    <a:pt x="3624" y="1968"/>
                  </a:cubicBezTo>
                  <a:lnTo>
                    <a:pt x="5260" y="1513"/>
                  </a:lnTo>
                  <a:cubicBezTo>
                    <a:pt x="5295" y="1504"/>
                    <a:pt x="5332" y="1524"/>
                    <a:pt x="5342" y="1560"/>
                  </a:cubicBezTo>
                  <a:cubicBezTo>
                    <a:pt x="5352" y="1595"/>
                    <a:pt x="5331" y="1632"/>
                    <a:pt x="5296" y="1642"/>
                  </a:cubicBezTo>
                  <a:lnTo>
                    <a:pt x="3660" y="2097"/>
                  </a:lnTo>
                  <a:cubicBezTo>
                    <a:pt x="3654" y="2098"/>
                    <a:pt x="3648" y="2099"/>
                    <a:pt x="3642" y="2099"/>
                  </a:cubicBezTo>
                  <a:cubicBezTo>
                    <a:pt x="3613" y="2099"/>
                    <a:pt x="3586" y="2080"/>
                    <a:pt x="3578" y="2050"/>
                  </a:cubicBezTo>
                  <a:close/>
                  <a:moveTo>
                    <a:pt x="3578" y="2506"/>
                  </a:moveTo>
                  <a:cubicBezTo>
                    <a:pt x="3568" y="2470"/>
                    <a:pt x="3589" y="2433"/>
                    <a:pt x="3624" y="2424"/>
                  </a:cubicBezTo>
                  <a:lnTo>
                    <a:pt x="5260" y="1969"/>
                  </a:lnTo>
                  <a:cubicBezTo>
                    <a:pt x="5295" y="1959"/>
                    <a:pt x="5332" y="1979"/>
                    <a:pt x="5342" y="2015"/>
                  </a:cubicBezTo>
                  <a:cubicBezTo>
                    <a:pt x="5352" y="2050"/>
                    <a:pt x="5331" y="2087"/>
                    <a:pt x="5296" y="2097"/>
                  </a:cubicBezTo>
                  <a:lnTo>
                    <a:pt x="3660" y="2552"/>
                  </a:lnTo>
                  <a:cubicBezTo>
                    <a:pt x="3654" y="2554"/>
                    <a:pt x="3648" y="2554"/>
                    <a:pt x="3642" y="2554"/>
                  </a:cubicBezTo>
                  <a:cubicBezTo>
                    <a:pt x="3613" y="2554"/>
                    <a:pt x="3586" y="2535"/>
                    <a:pt x="3578" y="2506"/>
                  </a:cubicBezTo>
                  <a:close/>
                  <a:moveTo>
                    <a:pt x="3578" y="2961"/>
                  </a:moveTo>
                  <a:cubicBezTo>
                    <a:pt x="3568" y="2925"/>
                    <a:pt x="3589" y="2889"/>
                    <a:pt x="3624" y="2879"/>
                  </a:cubicBezTo>
                  <a:lnTo>
                    <a:pt x="5260" y="2424"/>
                  </a:lnTo>
                  <a:cubicBezTo>
                    <a:pt x="5295" y="2414"/>
                    <a:pt x="5332" y="2435"/>
                    <a:pt x="5342" y="2470"/>
                  </a:cubicBezTo>
                  <a:cubicBezTo>
                    <a:pt x="5352" y="2506"/>
                    <a:pt x="5331" y="2542"/>
                    <a:pt x="5296" y="2552"/>
                  </a:cubicBezTo>
                  <a:lnTo>
                    <a:pt x="3660" y="3007"/>
                  </a:lnTo>
                  <a:cubicBezTo>
                    <a:pt x="3654" y="3009"/>
                    <a:pt x="3648" y="3010"/>
                    <a:pt x="3642" y="3010"/>
                  </a:cubicBezTo>
                  <a:cubicBezTo>
                    <a:pt x="3613" y="3010"/>
                    <a:pt x="3586" y="2990"/>
                    <a:pt x="3578" y="2961"/>
                  </a:cubicBezTo>
                  <a:close/>
                  <a:moveTo>
                    <a:pt x="3578" y="3416"/>
                  </a:moveTo>
                  <a:cubicBezTo>
                    <a:pt x="3568" y="3381"/>
                    <a:pt x="3589" y="3344"/>
                    <a:pt x="3624" y="3334"/>
                  </a:cubicBezTo>
                  <a:lnTo>
                    <a:pt x="5260" y="2879"/>
                  </a:lnTo>
                  <a:cubicBezTo>
                    <a:pt x="5295" y="2869"/>
                    <a:pt x="5332" y="2890"/>
                    <a:pt x="5342" y="2925"/>
                  </a:cubicBezTo>
                  <a:cubicBezTo>
                    <a:pt x="5352" y="2961"/>
                    <a:pt x="5331" y="2998"/>
                    <a:pt x="5296" y="3007"/>
                  </a:cubicBezTo>
                  <a:lnTo>
                    <a:pt x="3660" y="3462"/>
                  </a:lnTo>
                  <a:cubicBezTo>
                    <a:pt x="3654" y="3464"/>
                    <a:pt x="3648" y="3465"/>
                    <a:pt x="3642" y="3465"/>
                  </a:cubicBezTo>
                  <a:cubicBezTo>
                    <a:pt x="3613" y="3465"/>
                    <a:pt x="3586" y="3446"/>
                    <a:pt x="3578" y="34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0988E55-AABB-4988-975B-D28E7B91284B}"/>
              </a:ext>
            </a:extLst>
          </p:cNvPr>
          <p:cNvGrpSpPr/>
          <p:nvPr/>
        </p:nvGrpSpPr>
        <p:grpSpPr>
          <a:xfrm>
            <a:off x="1099863" y="2569869"/>
            <a:ext cx="613606" cy="613606"/>
            <a:chOff x="1099863" y="2569869"/>
            <a:chExt cx="613606" cy="613606"/>
          </a:xfrm>
        </p:grpSpPr>
        <p:sp>
          <p:nvSpPr>
            <p:cNvPr id="12" name="椭圆 11"/>
            <p:cNvSpPr/>
            <p:nvPr/>
          </p:nvSpPr>
          <p:spPr>
            <a:xfrm>
              <a:off x="1099863" y="2569869"/>
              <a:ext cx="613606" cy="613606"/>
            </a:xfrm>
            <a:prstGeom prst="ellipse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  <a:latin typeface="Century Gothic"/>
                <a:ea typeface="方正中等线简体"/>
              </a:endParaRPr>
            </a:p>
          </p:txBody>
        </p:sp>
        <p:sp>
          <p:nvSpPr>
            <p:cNvPr id="21" name="certificate_287688"/>
            <p:cNvSpPr>
              <a:spLocks noChangeAspect="1"/>
            </p:cNvSpPr>
            <p:nvPr/>
          </p:nvSpPr>
          <p:spPr bwMode="auto">
            <a:xfrm>
              <a:off x="1264409" y="2714303"/>
              <a:ext cx="284514" cy="324739"/>
            </a:xfrm>
            <a:custGeom>
              <a:gdLst>
                <a:gd fmla="*/ 329016 w 531569" name="connsiteX0"/>
                <a:gd fmla="*/ 551444 h 606722" name="connsiteY0"/>
                <a:gd fmla="*/ 329016 w 531569" name="connsiteX1"/>
                <a:gd fmla="*/ 574373 h 606722" name="connsiteY1"/>
                <a:gd fmla="*/ 348239 w 531569" name="connsiteX2"/>
                <a:gd fmla="*/ 569574 h 606722" name="connsiteY2"/>
                <a:gd fmla="*/ 354379 w 531569" name="connsiteX3"/>
                <a:gd fmla="*/ 567974 h 606722" name="connsiteY3"/>
                <a:gd fmla="*/ 360520 w 531569" name="connsiteX4"/>
                <a:gd fmla="*/ 569574 h 606722" name="connsiteY4"/>
                <a:gd fmla="*/ 379654 w 531569" name="connsiteX5"/>
                <a:gd fmla="*/ 574373 h 606722" name="connsiteY5"/>
                <a:gd fmla="*/ 379654 w 531569" name="connsiteX6"/>
                <a:gd fmla="*/ 551444 h 606722" name="connsiteY6"/>
                <a:gd fmla="*/ 354379 w 531569" name="connsiteX7"/>
                <a:gd fmla="*/ 555710 h 606722" name="connsiteY7"/>
                <a:gd fmla="*/ 329016 w 531569" name="connsiteX8"/>
                <a:gd fmla="*/ 551444 h 606722" name="connsiteY8"/>
                <a:gd fmla="*/ 354379 w 531569" name="connsiteX9"/>
                <a:gd fmla="*/ 467285 h 606722" name="connsiteY9"/>
                <a:gd fmla="*/ 367010 w 531569" name="connsiteX10"/>
                <a:gd fmla="*/ 479916 h 606722" name="connsiteY10"/>
                <a:gd fmla="*/ 354379 w 531569" name="connsiteX11"/>
                <a:gd fmla="*/ 492547 h 606722" name="connsiteY11"/>
                <a:gd fmla="*/ 341748 w 531569" name="connsiteX12"/>
                <a:gd fmla="*/ 479916 h 606722" name="connsiteY12"/>
                <a:gd fmla="*/ 354379 w 531569" name="connsiteX13"/>
                <a:gd fmla="*/ 467285 h 606722" name="connsiteY13"/>
                <a:gd fmla="*/ 354379 w 531569" name="connsiteX14"/>
                <a:gd fmla="*/ 429336 h 606722" name="connsiteY14"/>
                <a:gd fmla="*/ 303741 w 531569" name="connsiteX15"/>
                <a:gd fmla="*/ 479903 h 606722" name="connsiteY15"/>
                <a:gd fmla="*/ 354379 w 531569" name="connsiteX16"/>
                <a:gd fmla="*/ 530471 h 606722" name="connsiteY16"/>
                <a:gd fmla="*/ 405018 w 531569" name="connsiteX17"/>
                <a:gd fmla="*/ 479903 h 606722" name="connsiteY17"/>
                <a:gd fmla="*/ 354379 w 531569" name="connsiteX18"/>
                <a:gd fmla="*/ 429336 h 606722" name="connsiteY18"/>
                <a:gd fmla="*/ 113919 w 531569" name="connsiteX19"/>
                <a:gd fmla="*/ 328623 h 606722" name="connsiteY19"/>
                <a:gd fmla="*/ 227848 w 531569" name="connsiteX20"/>
                <a:gd fmla="*/ 328623 h 606722" name="connsiteY20"/>
                <a:gd fmla="*/ 240487 w 531569" name="connsiteX21"/>
                <a:gd fmla="*/ 341254 h 606722" name="connsiteY21"/>
                <a:gd fmla="*/ 227848 w 531569" name="connsiteX22"/>
                <a:gd fmla="*/ 353885 h 606722" name="connsiteY22"/>
                <a:gd fmla="*/ 113919 w 531569" name="connsiteX23"/>
                <a:gd fmla="*/ 353885 h 606722" name="connsiteY23"/>
                <a:gd fmla="*/ 101191 w 531569" name="connsiteX24"/>
                <a:gd fmla="*/ 341254 h 606722" name="connsiteY24"/>
                <a:gd fmla="*/ 113919 w 531569" name="connsiteX25"/>
                <a:gd fmla="*/ 328623 h 606722" name="connsiteY25"/>
                <a:gd fmla="*/ 113917 w 531569" name="connsiteX26"/>
                <a:gd fmla="*/ 252766 h 606722" name="connsiteY26"/>
                <a:gd fmla="*/ 341743 w 531569" name="connsiteX27"/>
                <a:gd fmla="*/ 252766 h 606722" name="connsiteY27"/>
                <a:gd fmla="*/ 354380 w 531569" name="connsiteX28"/>
                <a:gd fmla="*/ 265477 h 606722" name="connsiteY28"/>
                <a:gd fmla="*/ 341743 w 531569" name="connsiteX29"/>
                <a:gd fmla="*/ 278099 h 606722" name="connsiteY29"/>
                <a:gd fmla="*/ 113917 w 531569" name="connsiteX30"/>
                <a:gd fmla="*/ 278099 h 606722" name="connsiteY30"/>
                <a:gd fmla="*/ 101191 w 531569" name="connsiteX31"/>
                <a:gd fmla="*/ 265477 h 606722" name="connsiteY31"/>
                <a:gd fmla="*/ 113917 w 531569" name="connsiteX32"/>
                <a:gd fmla="*/ 252766 h 606722" name="connsiteY32"/>
                <a:gd fmla="*/ 113917 w 531569" name="connsiteX33"/>
                <a:gd fmla="*/ 176978 h 606722" name="connsiteY33"/>
                <a:gd fmla="*/ 341743 w 531569" name="connsiteX34"/>
                <a:gd fmla="*/ 176978 h 606722" name="connsiteY34"/>
                <a:gd fmla="*/ 354380 w 531569" name="connsiteX35"/>
                <a:gd fmla="*/ 189565 h 606722" name="connsiteY35"/>
                <a:gd fmla="*/ 341743 w 531569" name="connsiteX36"/>
                <a:gd fmla="*/ 202240 h 606722" name="connsiteY36"/>
                <a:gd fmla="*/ 113917 w 531569" name="connsiteX37"/>
                <a:gd fmla="*/ 202240 h 606722" name="connsiteY37"/>
                <a:gd fmla="*/ 101191 w 531569" name="connsiteX38"/>
                <a:gd fmla="*/ 189565 h 606722" name="connsiteY38"/>
                <a:gd fmla="*/ 113917 w 531569" name="connsiteX39"/>
                <a:gd fmla="*/ 176978 h 606722" name="connsiteY39"/>
                <a:gd fmla="*/ 113917 w 531569" name="connsiteX40"/>
                <a:gd fmla="*/ 101120 h 606722" name="connsiteY40"/>
                <a:gd fmla="*/ 341743 w 531569" name="connsiteX41"/>
                <a:gd fmla="*/ 101120 h 606722" name="connsiteY41"/>
                <a:gd fmla="*/ 354380 w 531569" name="connsiteX42"/>
                <a:gd fmla="*/ 113751 h 606722" name="connsiteY42"/>
                <a:gd fmla="*/ 341743 w 531569" name="connsiteX43"/>
                <a:gd fmla="*/ 126382 h 606722" name="connsiteY43"/>
                <a:gd fmla="*/ 113917 w 531569" name="connsiteX44"/>
                <a:gd fmla="*/ 126382 h 606722" name="connsiteY44"/>
                <a:gd fmla="*/ 101191 w 531569" name="connsiteX45"/>
                <a:gd fmla="*/ 113751 h 606722" name="connsiteY45"/>
                <a:gd fmla="*/ 113917 w 531569" name="connsiteX46"/>
                <a:gd fmla="*/ 101120 h 606722" name="connsiteY46"/>
                <a:gd fmla="*/ 480931 w 531569" name="connsiteX47"/>
                <a:gd fmla="*/ 25239 h 606722" name="connsiteY47"/>
                <a:gd fmla="*/ 455656 w 531569" name="connsiteX48"/>
                <a:gd fmla="*/ 50568 h 606722" name="connsiteY48"/>
                <a:gd fmla="*/ 480931 w 531569" name="connsiteX49"/>
                <a:gd fmla="*/ 75807 h 606722" name="connsiteY49"/>
                <a:gd fmla="*/ 506205 w 531569" name="connsiteX50"/>
                <a:gd fmla="*/ 50568 h 606722" name="connsiteY50"/>
                <a:gd fmla="*/ 480931 w 531569" name="connsiteX51"/>
                <a:gd fmla="*/ 25239 h 606722" name="connsiteY51"/>
                <a:gd fmla="*/ 405018 w 531569" name="connsiteX52"/>
                <a:gd fmla="*/ 25239 h 606722" name="connsiteY52"/>
                <a:gd fmla="*/ 405018 w 531569" name="connsiteX53"/>
                <a:gd fmla="*/ 423381 h 606722" name="connsiteY53"/>
                <a:gd fmla="*/ 430292 w 531569" name="connsiteX54"/>
                <a:gd fmla="*/ 479903 h 606722" name="connsiteY54"/>
                <a:gd fmla="*/ 410624 w 531569" name="connsiteX55"/>
                <a:gd fmla="*/ 530826 h 606722" name="connsiteY55"/>
                <a:gd fmla="*/ 430292 w 531569" name="connsiteX56"/>
                <a:gd fmla="*/ 530826 h 606722" name="connsiteY56"/>
                <a:gd fmla="*/ 430292 w 531569" name="connsiteX57"/>
                <a:gd fmla="*/ 479903 h 606722" name="connsiteY57"/>
                <a:gd fmla="*/ 430292 w 531569" name="connsiteX58"/>
                <a:gd fmla="*/ 101135 h 606722" name="connsiteY58"/>
                <a:gd fmla="*/ 430292 w 531569" name="connsiteX59"/>
                <a:gd fmla="*/ 63809 h 606722" name="connsiteY59"/>
                <a:gd fmla="*/ 430292 w 531569" name="connsiteX60"/>
                <a:gd fmla="*/ 25239 h 606722" name="connsiteY60"/>
                <a:gd fmla="*/ 75913 w 531569" name="connsiteX61"/>
                <a:gd fmla="*/ 25239 h 606722" name="connsiteY61"/>
                <a:gd fmla="*/ 75913 w 531569" name="connsiteX62"/>
                <a:gd fmla="*/ 480348 h 606722" name="connsiteY62"/>
                <a:gd fmla="*/ 278377 w 531569" name="connsiteX63"/>
                <a:gd fmla="*/ 480348 h 606722" name="connsiteY63"/>
                <a:gd fmla="*/ 278377 w 531569" name="connsiteX64"/>
                <a:gd fmla="*/ 479903 h 606722" name="connsiteY64"/>
                <a:gd fmla="*/ 354379 w 531569" name="connsiteX65"/>
                <a:gd fmla="*/ 404096 h 606722" name="connsiteY65"/>
                <a:gd fmla="*/ 379654 w 531569" name="connsiteX66"/>
                <a:gd fmla="*/ 408362 h 606722" name="connsiteY66"/>
                <a:gd fmla="*/ 379654 w 531569" name="connsiteX67"/>
                <a:gd fmla="*/ 25239 h 606722" name="connsiteY67"/>
                <a:gd fmla="*/ 50549 w 531569" name="connsiteX68"/>
                <a:gd fmla="*/ 25239 h 606722" name="connsiteY68"/>
                <a:gd fmla="*/ 25275 w 531569" name="connsiteX69"/>
                <a:gd fmla="*/ 50568 h 606722" name="connsiteY69"/>
                <a:gd fmla="*/ 25275 w 531569" name="connsiteX70"/>
                <a:gd fmla="*/ 530826 h 606722" name="connsiteY70"/>
                <a:gd fmla="*/ 298134 w 531569" name="connsiteX71"/>
                <a:gd fmla="*/ 530826 h 606722" name="connsiteY71"/>
                <a:gd fmla="*/ 282916 w 531569" name="connsiteX72"/>
                <a:gd fmla="*/ 505587 h 606722" name="connsiteY72"/>
                <a:gd fmla="*/ 50549 w 531569" name="connsiteX73"/>
                <a:gd fmla="*/ 505587 h 606722" name="connsiteY73"/>
                <a:gd fmla="*/ 50549 w 531569" name="connsiteX74"/>
                <a:gd fmla="*/ 0 h 606722" name="connsiteY74"/>
                <a:gd fmla="*/ 405018 w 531569" name="connsiteX75"/>
                <a:gd fmla="*/ 0 h 606722" name="connsiteY75"/>
                <a:gd fmla="*/ 432695 w 531569" name="connsiteX76"/>
                <a:gd fmla="*/ 0 h 606722" name="connsiteY76"/>
                <a:gd fmla="*/ 455656 w 531569" name="connsiteX77"/>
                <a:gd fmla="*/ 0 h 606722" name="connsiteY77"/>
                <a:gd fmla="*/ 480931 w 531569" name="connsiteX78"/>
                <a:gd fmla="*/ 0 h 606722" name="connsiteY78"/>
                <a:gd fmla="*/ 531569 w 531569" name="connsiteX79"/>
                <a:gd fmla="*/ 50568 h 606722" name="connsiteY79"/>
                <a:gd fmla="*/ 480931 w 531569" name="connsiteX80"/>
                <a:gd fmla="*/ 101135 h 606722" name="connsiteY80"/>
                <a:gd fmla="*/ 455656 w 531569" name="connsiteX81"/>
                <a:gd fmla="*/ 101135 h 606722" name="connsiteY81"/>
                <a:gd fmla="*/ 455656 w 531569" name="connsiteX82"/>
                <a:gd fmla="*/ 556155 h 606722" name="connsiteY82"/>
                <a:gd fmla="*/ 405018 w 531569" name="connsiteX83"/>
                <a:gd fmla="*/ 556155 h 606722" name="connsiteY83"/>
                <a:gd fmla="*/ 405018 w 531569" name="connsiteX84"/>
                <a:gd fmla="*/ 606722 h 606722" name="connsiteY84"/>
                <a:gd fmla="*/ 354379 w 531569" name="connsiteX85"/>
                <a:gd fmla="*/ 594102 h 606722" name="connsiteY85"/>
                <a:gd fmla="*/ 303741 w 531569" name="connsiteX86"/>
                <a:gd fmla="*/ 606722 h 606722" name="connsiteY86"/>
                <a:gd fmla="*/ 303741 w 531569" name="connsiteX87"/>
                <a:gd fmla="*/ 556155 h 606722" name="connsiteY87"/>
                <a:gd fmla="*/ 0 w 531569" name="connsiteX88"/>
                <a:gd fmla="*/ 556155 h 606722" name="connsiteY88"/>
                <a:gd fmla="*/ 0 w 531569" name="connsiteX89"/>
                <a:gd fmla="*/ 50568 h 606722" name="connsiteY89"/>
                <a:gd fmla="*/ 50549 w 531569" name="connsiteX90"/>
                <a:gd fmla="*/ 0 h 606722" name="connsiteY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b="b" l="l" r="r" t="t"/>
              <a:pathLst>
                <a:path h="606722" w="531569">
                  <a:moveTo>
                    <a:pt x="329016" y="551444"/>
                  </a:moveTo>
                  <a:lnTo>
                    <a:pt x="329016" y="574373"/>
                  </a:lnTo>
                  <a:lnTo>
                    <a:pt x="348239" y="569574"/>
                  </a:lnTo>
                  <a:lnTo>
                    <a:pt x="354379" y="567974"/>
                  </a:lnTo>
                  <a:lnTo>
                    <a:pt x="360520" y="569574"/>
                  </a:lnTo>
                  <a:lnTo>
                    <a:pt x="379654" y="574373"/>
                  </a:lnTo>
                  <a:lnTo>
                    <a:pt x="379654" y="551444"/>
                  </a:lnTo>
                  <a:cubicBezTo>
                    <a:pt x="371733" y="554199"/>
                    <a:pt x="363279" y="555710"/>
                    <a:pt x="354379" y="555710"/>
                  </a:cubicBezTo>
                  <a:cubicBezTo>
                    <a:pt x="345480" y="555710"/>
                    <a:pt x="336936" y="554199"/>
                    <a:pt x="329016" y="551444"/>
                  </a:cubicBezTo>
                  <a:close/>
                  <a:moveTo>
                    <a:pt x="354379" y="467285"/>
                  </a:moveTo>
                  <a:cubicBezTo>
                    <a:pt x="361355" y="467285"/>
                    <a:pt x="367010" y="472940"/>
                    <a:pt x="367010" y="479916"/>
                  </a:cubicBezTo>
                  <a:cubicBezTo>
                    <a:pt x="367010" y="486892"/>
                    <a:pt x="361355" y="492547"/>
                    <a:pt x="354379" y="492547"/>
                  </a:cubicBezTo>
                  <a:cubicBezTo>
                    <a:pt x="347403" y="492547"/>
                    <a:pt x="341748" y="486892"/>
                    <a:pt x="341748" y="479916"/>
                  </a:cubicBezTo>
                  <a:cubicBezTo>
                    <a:pt x="341748" y="472940"/>
                    <a:pt x="347403" y="467285"/>
                    <a:pt x="354379" y="467285"/>
                  </a:cubicBezTo>
                  <a:close/>
                  <a:moveTo>
                    <a:pt x="354379" y="429336"/>
                  </a:moveTo>
                  <a:cubicBezTo>
                    <a:pt x="326435" y="429336"/>
                    <a:pt x="303741" y="451998"/>
                    <a:pt x="303741" y="479903"/>
                  </a:cubicBezTo>
                  <a:cubicBezTo>
                    <a:pt x="303741" y="507809"/>
                    <a:pt x="326435" y="530471"/>
                    <a:pt x="354379" y="530471"/>
                  </a:cubicBezTo>
                  <a:cubicBezTo>
                    <a:pt x="382235" y="530471"/>
                    <a:pt x="405018" y="507809"/>
                    <a:pt x="405018" y="479903"/>
                  </a:cubicBezTo>
                  <a:cubicBezTo>
                    <a:pt x="405018" y="451998"/>
                    <a:pt x="382235" y="429336"/>
                    <a:pt x="354379" y="429336"/>
                  </a:cubicBezTo>
                  <a:close/>
                  <a:moveTo>
                    <a:pt x="113919" y="328623"/>
                  </a:moveTo>
                  <a:lnTo>
                    <a:pt x="227848" y="328623"/>
                  </a:lnTo>
                  <a:cubicBezTo>
                    <a:pt x="234791" y="328623"/>
                    <a:pt x="240487" y="334227"/>
                    <a:pt x="240487" y="341254"/>
                  </a:cubicBezTo>
                  <a:cubicBezTo>
                    <a:pt x="240487" y="348281"/>
                    <a:pt x="234791" y="353885"/>
                    <a:pt x="227848" y="353885"/>
                  </a:cubicBezTo>
                  <a:lnTo>
                    <a:pt x="113919" y="353885"/>
                  </a:lnTo>
                  <a:cubicBezTo>
                    <a:pt x="106888" y="353885"/>
                    <a:pt x="101191" y="348281"/>
                    <a:pt x="101191" y="341254"/>
                  </a:cubicBezTo>
                  <a:cubicBezTo>
                    <a:pt x="101191" y="334227"/>
                    <a:pt x="106888" y="328623"/>
                    <a:pt x="113919" y="328623"/>
                  </a:cubicBezTo>
                  <a:close/>
                  <a:moveTo>
                    <a:pt x="113917" y="252766"/>
                  </a:moveTo>
                  <a:lnTo>
                    <a:pt x="341743" y="252766"/>
                  </a:lnTo>
                  <a:cubicBezTo>
                    <a:pt x="348684" y="252766"/>
                    <a:pt x="354380" y="258455"/>
                    <a:pt x="354380" y="265477"/>
                  </a:cubicBezTo>
                  <a:cubicBezTo>
                    <a:pt x="354380" y="272410"/>
                    <a:pt x="348684" y="278099"/>
                    <a:pt x="341743" y="278099"/>
                  </a:cubicBezTo>
                  <a:lnTo>
                    <a:pt x="113917" y="278099"/>
                  </a:lnTo>
                  <a:cubicBezTo>
                    <a:pt x="106887" y="278099"/>
                    <a:pt x="101191" y="272410"/>
                    <a:pt x="101191" y="265477"/>
                  </a:cubicBezTo>
                  <a:cubicBezTo>
                    <a:pt x="101191" y="258455"/>
                    <a:pt x="106887" y="252766"/>
                    <a:pt x="113917" y="252766"/>
                  </a:cubicBezTo>
                  <a:close/>
                  <a:moveTo>
                    <a:pt x="113917" y="176978"/>
                  </a:moveTo>
                  <a:lnTo>
                    <a:pt x="341743" y="176978"/>
                  </a:lnTo>
                  <a:cubicBezTo>
                    <a:pt x="348684" y="176978"/>
                    <a:pt x="354380" y="182651"/>
                    <a:pt x="354380" y="189565"/>
                  </a:cubicBezTo>
                  <a:cubicBezTo>
                    <a:pt x="354380" y="196567"/>
                    <a:pt x="348684" y="202240"/>
                    <a:pt x="341743" y="202240"/>
                  </a:cubicBezTo>
                  <a:lnTo>
                    <a:pt x="113917" y="202240"/>
                  </a:lnTo>
                  <a:cubicBezTo>
                    <a:pt x="106887" y="202240"/>
                    <a:pt x="101191" y="196567"/>
                    <a:pt x="101191" y="189565"/>
                  </a:cubicBezTo>
                  <a:cubicBezTo>
                    <a:pt x="101191" y="182651"/>
                    <a:pt x="106887" y="176978"/>
                    <a:pt x="113917" y="176978"/>
                  </a:cubicBezTo>
                  <a:close/>
                  <a:moveTo>
                    <a:pt x="113917" y="101120"/>
                  </a:moveTo>
                  <a:lnTo>
                    <a:pt x="341743" y="101120"/>
                  </a:lnTo>
                  <a:cubicBezTo>
                    <a:pt x="348684" y="101120"/>
                    <a:pt x="354380" y="106724"/>
                    <a:pt x="354380" y="113751"/>
                  </a:cubicBezTo>
                  <a:cubicBezTo>
                    <a:pt x="354380" y="120778"/>
                    <a:pt x="348684" y="126382"/>
                    <a:pt x="341743" y="126382"/>
                  </a:cubicBezTo>
                  <a:lnTo>
                    <a:pt x="113917" y="126382"/>
                  </a:lnTo>
                  <a:cubicBezTo>
                    <a:pt x="106887" y="126382"/>
                    <a:pt x="101191" y="120778"/>
                    <a:pt x="101191" y="113751"/>
                  </a:cubicBezTo>
                  <a:cubicBezTo>
                    <a:pt x="101191" y="106724"/>
                    <a:pt x="106887" y="101120"/>
                    <a:pt x="113917" y="101120"/>
                  </a:cubicBezTo>
                  <a:close/>
                  <a:moveTo>
                    <a:pt x="480931" y="25239"/>
                  </a:moveTo>
                  <a:cubicBezTo>
                    <a:pt x="466958" y="25239"/>
                    <a:pt x="455656" y="36615"/>
                    <a:pt x="455656" y="50568"/>
                  </a:cubicBezTo>
                  <a:cubicBezTo>
                    <a:pt x="455656" y="64520"/>
                    <a:pt x="466958" y="75807"/>
                    <a:pt x="480931" y="75807"/>
                  </a:cubicBezTo>
                  <a:cubicBezTo>
                    <a:pt x="494903" y="75807"/>
                    <a:pt x="506205" y="64520"/>
                    <a:pt x="506205" y="50568"/>
                  </a:cubicBezTo>
                  <a:cubicBezTo>
                    <a:pt x="506205" y="36615"/>
                    <a:pt x="494903" y="25239"/>
                    <a:pt x="480931" y="25239"/>
                  </a:cubicBezTo>
                  <a:close/>
                  <a:moveTo>
                    <a:pt x="405018" y="25239"/>
                  </a:moveTo>
                  <a:lnTo>
                    <a:pt x="405018" y="423381"/>
                  </a:lnTo>
                  <a:cubicBezTo>
                    <a:pt x="420503" y="437245"/>
                    <a:pt x="430292" y="457419"/>
                    <a:pt x="430292" y="479903"/>
                  </a:cubicBezTo>
                  <a:cubicBezTo>
                    <a:pt x="430292" y="499544"/>
                    <a:pt x="422817" y="517407"/>
                    <a:pt x="410624" y="530826"/>
                  </a:cubicBezTo>
                  <a:lnTo>
                    <a:pt x="430292" y="530826"/>
                  </a:lnTo>
                  <a:lnTo>
                    <a:pt x="430292" y="479903"/>
                  </a:lnTo>
                  <a:lnTo>
                    <a:pt x="430292" y="101135"/>
                  </a:lnTo>
                  <a:lnTo>
                    <a:pt x="430292" y="63809"/>
                  </a:lnTo>
                  <a:lnTo>
                    <a:pt x="430292" y="25239"/>
                  </a:lnTo>
                  <a:close/>
                  <a:moveTo>
                    <a:pt x="75913" y="25239"/>
                  </a:moveTo>
                  <a:lnTo>
                    <a:pt x="75913" y="480348"/>
                  </a:lnTo>
                  <a:lnTo>
                    <a:pt x="278377" y="480348"/>
                  </a:lnTo>
                  <a:lnTo>
                    <a:pt x="278377" y="479903"/>
                  </a:lnTo>
                  <a:cubicBezTo>
                    <a:pt x="278377" y="438045"/>
                    <a:pt x="312374" y="404096"/>
                    <a:pt x="354379" y="404096"/>
                  </a:cubicBezTo>
                  <a:cubicBezTo>
                    <a:pt x="363279" y="404096"/>
                    <a:pt x="371733" y="405607"/>
                    <a:pt x="379654" y="408362"/>
                  </a:cubicBezTo>
                  <a:lnTo>
                    <a:pt x="379654" y="25239"/>
                  </a:lnTo>
                  <a:close/>
                  <a:moveTo>
                    <a:pt x="50549" y="25239"/>
                  </a:moveTo>
                  <a:cubicBezTo>
                    <a:pt x="36666" y="25239"/>
                    <a:pt x="25275" y="36615"/>
                    <a:pt x="25275" y="50568"/>
                  </a:cubicBezTo>
                  <a:lnTo>
                    <a:pt x="25275" y="530826"/>
                  </a:lnTo>
                  <a:lnTo>
                    <a:pt x="298134" y="530826"/>
                  </a:lnTo>
                  <a:cubicBezTo>
                    <a:pt x="291549" y="523539"/>
                    <a:pt x="286298" y="515007"/>
                    <a:pt x="282916" y="505587"/>
                  </a:cubicBezTo>
                  <a:lnTo>
                    <a:pt x="50549" y="505587"/>
                  </a:lnTo>
                  <a:close/>
                  <a:moveTo>
                    <a:pt x="50549" y="0"/>
                  </a:moveTo>
                  <a:lnTo>
                    <a:pt x="405018" y="0"/>
                  </a:lnTo>
                  <a:lnTo>
                    <a:pt x="432695" y="0"/>
                  </a:lnTo>
                  <a:lnTo>
                    <a:pt x="455656" y="0"/>
                  </a:lnTo>
                  <a:lnTo>
                    <a:pt x="480931" y="0"/>
                  </a:lnTo>
                  <a:cubicBezTo>
                    <a:pt x="508875" y="0"/>
                    <a:pt x="531569" y="22662"/>
                    <a:pt x="531569" y="50568"/>
                  </a:cubicBezTo>
                  <a:cubicBezTo>
                    <a:pt x="531569" y="78473"/>
                    <a:pt x="508875" y="101135"/>
                    <a:pt x="480931" y="101135"/>
                  </a:cubicBezTo>
                  <a:lnTo>
                    <a:pt x="455656" y="101135"/>
                  </a:lnTo>
                  <a:lnTo>
                    <a:pt x="455656" y="556155"/>
                  </a:lnTo>
                  <a:lnTo>
                    <a:pt x="405018" y="556155"/>
                  </a:lnTo>
                  <a:lnTo>
                    <a:pt x="405018" y="606722"/>
                  </a:lnTo>
                  <a:lnTo>
                    <a:pt x="354379" y="594102"/>
                  </a:lnTo>
                  <a:lnTo>
                    <a:pt x="303741" y="606722"/>
                  </a:lnTo>
                  <a:lnTo>
                    <a:pt x="303741" y="556155"/>
                  </a:lnTo>
                  <a:lnTo>
                    <a:pt x="0" y="556155"/>
                  </a:lnTo>
                  <a:lnTo>
                    <a:pt x="0" y="50568"/>
                  </a:lnTo>
                  <a:cubicBezTo>
                    <a:pt x="0" y="22662"/>
                    <a:pt x="22605" y="0"/>
                    <a:pt x="5054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D11160-AF25-4D5F-8B3A-90CE5035E63F}"/>
              </a:ext>
            </a:extLst>
          </p:cNvPr>
          <p:cNvGrpSpPr/>
          <p:nvPr/>
        </p:nvGrpSpPr>
        <p:grpSpPr>
          <a:xfrm>
            <a:off x="1093128" y="4593275"/>
            <a:ext cx="613606" cy="613606"/>
            <a:chOff x="1093128" y="4593275"/>
            <a:chExt cx="613606" cy="613606"/>
          </a:xfrm>
        </p:grpSpPr>
        <p:sp>
          <p:nvSpPr>
            <p:cNvPr id="29" name="椭圆 28"/>
            <p:cNvSpPr/>
            <p:nvPr/>
          </p:nvSpPr>
          <p:spPr>
            <a:xfrm>
              <a:off x="1093128" y="4593275"/>
              <a:ext cx="613606" cy="613606"/>
            </a:xfrm>
            <a:prstGeom prst="ellipse">
              <a:avLst/>
            </a:prstGeom>
            <a:solidFill>
              <a:srgbClr val="24569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  <a:latin typeface="Century Gothic"/>
                <a:ea typeface="方正中等线简体"/>
              </a:endParaRPr>
            </a:p>
          </p:txBody>
        </p:sp>
        <p:sp>
          <p:nvSpPr>
            <p:cNvPr id="22" name="studying_386245"/>
            <p:cNvSpPr>
              <a:spLocks noChangeAspect="1"/>
            </p:cNvSpPr>
            <p:nvPr/>
          </p:nvSpPr>
          <p:spPr bwMode="auto">
            <a:xfrm>
              <a:off x="1267885" y="4768232"/>
              <a:ext cx="264092" cy="263693"/>
            </a:xfrm>
            <a:custGeom>
              <a:gdLst>
                <a:gd fmla="*/ 528341 w 607639" name="connsiteX0"/>
                <a:gd fmla="*/ 527538 h 606722" name="connsiteY0"/>
                <a:gd fmla="*/ 528341 w 607639" name="connsiteX1"/>
                <a:gd fmla="*/ 547356 h 606722" name="connsiteY1"/>
                <a:gd fmla="*/ 567945 w 607639" name="connsiteX2"/>
                <a:gd fmla="*/ 547356 h 606722" name="connsiteY2"/>
                <a:gd fmla="*/ 567945 w 607639" name="connsiteX3"/>
                <a:gd fmla="*/ 527538 h 606722" name="connsiteY3"/>
                <a:gd fmla="*/ 99053 w 607639" name="connsiteX4"/>
                <a:gd fmla="*/ 474837 h 606722" name="connsiteY4"/>
                <a:gd fmla="*/ 79207 w 607639" name="connsiteX5"/>
                <a:gd fmla="*/ 494567 h 606722" name="connsiteY5"/>
                <a:gd fmla="*/ 99053 w 607639" name="connsiteX6"/>
                <a:gd fmla="*/ 514385 h 606722" name="connsiteY6"/>
                <a:gd fmla="*/ 350025 w 607639" name="connsiteX7"/>
                <a:gd fmla="*/ 514385 h 606722" name="connsiteY7"/>
                <a:gd fmla="*/ 369782 w 607639" name="connsiteX8"/>
                <a:gd fmla="*/ 494567 h 606722" name="connsiteY8"/>
                <a:gd fmla="*/ 350025 w 607639" name="connsiteX9"/>
                <a:gd fmla="*/ 474837 h 606722" name="connsiteY9"/>
                <a:gd fmla="*/ 297160 w 607639" name="connsiteX10"/>
                <a:gd fmla="*/ 395653 h 606722" name="connsiteY10"/>
                <a:gd fmla="*/ 277403 w 607639" name="connsiteX11"/>
                <a:gd fmla="*/ 415472 h 606722" name="connsiteY11"/>
                <a:gd fmla="*/ 297160 w 607639" name="connsiteX12"/>
                <a:gd fmla="*/ 435201 h 606722" name="connsiteY12"/>
                <a:gd fmla="*/ 350025 w 607639" name="connsiteX13"/>
                <a:gd fmla="*/ 435201 h 606722" name="connsiteY13"/>
                <a:gd fmla="*/ 369782 w 607639" name="connsiteX14"/>
                <a:gd fmla="*/ 415472 h 606722" name="connsiteY14"/>
                <a:gd fmla="*/ 350025 w 607639" name="connsiteX15"/>
                <a:gd fmla="*/ 395653 h 606722" name="connsiteY15"/>
                <a:gd fmla="*/ 99053 w 607639" name="connsiteX16"/>
                <a:gd fmla="*/ 395653 h 606722" name="connsiteY16"/>
                <a:gd fmla="*/ 79207 w 607639" name="connsiteX17"/>
                <a:gd fmla="*/ 415472 h 606722" name="connsiteY17"/>
                <a:gd fmla="*/ 99053 w 607639" name="connsiteX18"/>
                <a:gd fmla="*/ 435201 h 606722" name="connsiteY18"/>
                <a:gd fmla="*/ 217953 w 607639" name="connsiteX19"/>
                <a:gd fmla="*/ 435201 h 606722" name="connsiteY19"/>
                <a:gd fmla="*/ 237711 w 607639" name="connsiteX20"/>
                <a:gd fmla="*/ 415472 h 606722" name="connsiteY20"/>
                <a:gd fmla="*/ 217953 w 607639" name="connsiteX21"/>
                <a:gd fmla="*/ 395653 h 606722" name="connsiteY21"/>
                <a:gd fmla="*/ 99053 w 607639" name="connsiteX22"/>
                <a:gd fmla="*/ 316558 h 606722" name="connsiteY22"/>
                <a:gd fmla="*/ 79207 w 607639" name="connsiteX23"/>
                <a:gd fmla="*/ 336288 h 606722" name="connsiteY23"/>
                <a:gd fmla="*/ 99053 w 607639" name="connsiteX24"/>
                <a:gd fmla="*/ 356106 h 606722" name="connsiteY24"/>
                <a:gd fmla="*/ 350025 w 607639" name="connsiteX25"/>
                <a:gd fmla="*/ 356106 h 606722" name="connsiteY25"/>
                <a:gd fmla="*/ 369782 w 607639" name="connsiteX26"/>
                <a:gd fmla="*/ 336288 h 606722" name="connsiteY26"/>
                <a:gd fmla="*/ 350025 w 607639" name="connsiteX27"/>
                <a:gd fmla="*/ 316558 h 606722" name="connsiteY27"/>
                <a:gd fmla="*/ 257557 w 607639" name="connsiteX28"/>
                <a:gd fmla="*/ 237374 h 606722" name="connsiteY28"/>
                <a:gd fmla="*/ 237711 w 607639" name="connsiteX29"/>
                <a:gd fmla="*/ 257193 h 606722" name="connsiteY29"/>
                <a:gd fmla="*/ 257557 w 607639" name="connsiteX30"/>
                <a:gd fmla="*/ 277011 h 606722" name="connsiteY30"/>
                <a:gd fmla="*/ 350025 w 607639" name="connsiteX31"/>
                <a:gd fmla="*/ 277011 h 606722" name="connsiteY31"/>
                <a:gd fmla="*/ 369782 w 607639" name="connsiteX32"/>
                <a:gd fmla="*/ 257193 h 606722" name="connsiteY32"/>
                <a:gd fmla="*/ 350025 w 607639" name="connsiteX33"/>
                <a:gd fmla="*/ 237374 h 606722" name="connsiteY33"/>
                <a:gd fmla="*/ 99053 w 607639" name="connsiteX34"/>
                <a:gd fmla="*/ 237374 h 606722" name="connsiteY34"/>
                <a:gd fmla="*/ 79207 w 607639" name="connsiteX35"/>
                <a:gd fmla="*/ 257193 h 606722" name="connsiteY35"/>
                <a:gd fmla="*/ 99053 w 607639" name="connsiteX36"/>
                <a:gd fmla="*/ 277011 h 606722" name="connsiteY36"/>
                <a:gd fmla="*/ 178261 w 607639" name="connsiteX37"/>
                <a:gd fmla="*/ 277011 h 606722" name="connsiteY37"/>
                <a:gd fmla="*/ 198107 w 607639" name="connsiteX38"/>
                <a:gd fmla="*/ 257193 h 606722" name="connsiteY38"/>
                <a:gd fmla="*/ 178261 w 607639" name="connsiteX39"/>
                <a:gd fmla="*/ 237374 h 606722" name="connsiteY39"/>
                <a:gd fmla="*/ 99053 w 607639" name="connsiteX40"/>
                <a:gd fmla="*/ 158279 h 606722" name="connsiteY40"/>
                <a:gd fmla="*/ 79207 w 607639" name="connsiteX41"/>
                <a:gd fmla="*/ 178009 h 606722" name="connsiteY41"/>
                <a:gd fmla="*/ 99053 w 607639" name="connsiteX42"/>
                <a:gd fmla="*/ 197827 h 606722" name="connsiteY42"/>
                <a:gd fmla="*/ 350025 w 607639" name="connsiteX43"/>
                <a:gd fmla="*/ 197827 h 606722" name="connsiteY43"/>
                <a:gd fmla="*/ 369782 w 607639" name="connsiteX44"/>
                <a:gd fmla="*/ 178009 h 606722" name="connsiteY44"/>
                <a:gd fmla="*/ 350025 w 607639" name="connsiteX45"/>
                <a:gd fmla="*/ 158279 h 606722" name="connsiteY45"/>
                <a:gd fmla="*/ 178261 w 607639" name="connsiteX46"/>
                <a:gd fmla="*/ 79095 h 606722" name="connsiteY46"/>
                <a:gd fmla="*/ 158503 w 607639" name="connsiteX47"/>
                <a:gd fmla="*/ 98913 h 606722" name="connsiteY47"/>
                <a:gd fmla="*/ 178261 w 607639" name="connsiteX48"/>
                <a:gd fmla="*/ 118732 h 606722" name="connsiteY48"/>
                <a:gd fmla="*/ 270728 w 607639" name="connsiteX49"/>
                <a:gd fmla="*/ 118732 h 606722" name="connsiteY49"/>
                <a:gd fmla="*/ 290575 w 607639" name="connsiteX50"/>
                <a:gd fmla="*/ 98913 h 606722" name="connsiteY50"/>
                <a:gd fmla="*/ 270728 w 607639" name="connsiteX51"/>
                <a:gd fmla="*/ 79095 h 606722" name="connsiteY51"/>
                <a:gd fmla="*/ 548188 w 607639" name="connsiteX52"/>
                <a:gd fmla="*/ 63987 h 606722" name="connsiteY52"/>
                <a:gd fmla="*/ 528341 w 607639" name="connsiteX53"/>
                <a:gd fmla="*/ 103624 h 606722" name="connsiteY53"/>
                <a:gd fmla="*/ 528341 w 607639" name="connsiteX54"/>
                <a:gd fmla="*/ 118732 h 606722" name="connsiteY54"/>
                <a:gd fmla="*/ 567945 w 607639" name="connsiteX55"/>
                <a:gd fmla="*/ 118732 h 606722" name="connsiteY55"/>
                <a:gd fmla="*/ 567945 w 607639" name="connsiteX56"/>
                <a:gd fmla="*/ 103624 h 606722" name="connsiteY56"/>
                <a:gd fmla="*/ 548188 w 607639" name="connsiteX57"/>
                <a:gd fmla="*/ 0 h 606722" name="connsiteY57"/>
                <a:gd fmla="*/ 565898 w 607639" name="connsiteX58"/>
                <a:gd fmla="*/ 10931 h 606722" name="connsiteY58"/>
                <a:gd fmla="*/ 605503 w 607639" name="connsiteX59"/>
                <a:gd fmla="*/ 90026 h 606722" name="connsiteY59"/>
                <a:gd fmla="*/ 607639 w 607639" name="connsiteX60"/>
                <a:gd fmla="*/ 98913 h 606722" name="connsiteY60"/>
                <a:gd fmla="*/ 607639 w 607639" name="connsiteX61"/>
                <a:gd fmla="*/ 547356 h 606722" name="connsiteY61"/>
                <a:gd fmla="*/ 548188 w 607639" name="connsiteX62"/>
                <a:gd fmla="*/ 606722 h 606722" name="connsiteY62"/>
                <a:gd fmla="*/ 488736 w 607639" name="connsiteX63"/>
                <a:gd fmla="*/ 547356 h 606722" name="connsiteY63"/>
                <a:gd fmla="*/ 488736 w 607639" name="connsiteX64"/>
                <a:gd fmla="*/ 98913 h 606722" name="connsiteY64"/>
                <a:gd fmla="*/ 490783 w 607639" name="connsiteX65"/>
                <a:gd fmla="*/ 90026 h 606722" name="connsiteY65"/>
                <a:gd fmla="*/ 530477 w 607639" name="connsiteX66"/>
                <a:gd fmla="*/ 10931 h 606722" name="connsiteY66"/>
                <a:gd fmla="*/ 548188 w 607639" name="connsiteX67"/>
                <a:gd fmla="*/ 0 h 606722" name="connsiteY67"/>
                <a:gd fmla="*/ 19846 w 607639" name="connsiteX68"/>
                <a:gd fmla="*/ 0 h 606722" name="connsiteY68"/>
                <a:gd fmla="*/ 429232 w 607639" name="connsiteX69"/>
                <a:gd fmla="*/ 0 h 606722" name="connsiteY69"/>
                <a:gd fmla="*/ 449078 w 607639" name="connsiteX70"/>
                <a:gd fmla="*/ 19818 h 606722" name="connsiteY70"/>
                <a:gd fmla="*/ 449078 w 607639" name="connsiteX71"/>
                <a:gd fmla="*/ 586904 h 606722" name="connsiteY71"/>
                <a:gd fmla="*/ 429232 w 607639" name="connsiteX72"/>
                <a:gd fmla="*/ 606722 h 606722" name="connsiteY72"/>
                <a:gd fmla="*/ 19846 w 607639" name="connsiteX73"/>
                <a:gd fmla="*/ 606722 h 606722" name="connsiteY73"/>
                <a:gd fmla="*/ 0 w 607639" name="connsiteX74"/>
                <a:gd fmla="*/ 586904 h 606722" name="connsiteY74"/>
                <a:gd fmla="*/ 0 w 607639" name="connsiteX75"/>
                <a:gd fmla="*/ 19818 h 606722" name="connsiteY75"/>
                <a:gd fmla="*/ 19846 w 607639" name="connsiteX76"/>
                <a:gd fmla="*/ 0 h 606722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606722" w="607639">
                  <a:moveTo>
                    <a:pt x="528341" y="527538"/>
                  </a:moveTo>
                  <a:lnTo>
                    <a:pt x="528341" y="547356"/>
                  </a:lnTo>
                  <a:cubicBezTo>
                    <a:pt x="528341" y="573395"/>
                    <a:pt x="567945" y="573218"/>
                    <a:pt x="567945" y="547356"/>
                  </a:cubicBezTo>
                  <a:lnTo>
                    <a:pt x="567945" y="527538"/>
                  </a:lnTo>
                  <a:close/>
                  <a:moveTo>
                    <a:pt x="99053" y="474837"/>
                  </a:moveTo>
                  <a:cubicBezTo>
                    <a:pt x="88107" y="474837"/>
                    <a:pt x="79207" y="483636"/>
                    <a:pt x="79207" y="494567"/>
                  </a:cubicBezTo>
                  <a:cubicBezTo>
                    <a:pt x="79207" y="505498"/>
                    <a:pt x="88107" y="514385"/>
                    <a:pt x="99053" y="514385"/>
                  </a:cubicBezTo>
                  <a:lnTo>
                    <a:pt x="350025" y="514385"/>
                  </a:lnTo>
                  <a:cubicBezTo>
                    <a:pt x="360971" y="514385"/>
                    <a:pt x="369782" y="505498"/>
                    <a:pt x="369782" y="494567"/>
                  </a:cubicBezTo>
                  <a:cubicBezTo>
                    <a:pt x="369782" y="483636"/>
                    <a:pt x="360971" y="474837"/>
                    <a:pt x="350025" y="474837"/>
                  </a:cubicBezTo>
                  <a:close/>
                  <a:moveTo>
                    <a:pt x="297160" y="395653"/>
                  </a:moveTo>
                  <a:cubicBezTo>
                    <a:pt x="286214" y="395653"/>
                    <a:pt x="277403" y="404541"/>
                    <a:pt x="277403" y="415472"/>
                  </a:cubicBezTo>
                  <a:cubicBezTo>
                    <a:pt x="277403" y="426403"/>
                    <a:pt x="286214" y="435201"/>
                    <a:pt x="297160" y="435201"/>
                  </a:cubicBezTo>
                  <a:lnTo>
                    <a:pt x="350025" y="435201"/>
                  </a:lnTo>
                  <a:cubicBezTo>
                    <a:pt x="360971" y="435201"/>
                    <a:pt x="369782" y="426403"/>
                    <a:pt x="369782" y="415472"/>
                  </a:cubicBezTo>
                  <a:cubicBezTo>
                    <a:pt x="369782" y="404541"/>
                    <a:pt x="360971" y="395653"/>
                    <a:pt x="350025" y="395653"/>
                  </a:cubicBezTo>
                  <a:close/>
                  <a:moveTo>
                    <a:pt x="99053" y="395653"/>
                  </a:moveTo>
                  <a:cubicBezTo>
                    <a:pt x="88107" y="395653"/>
                    <a:pt x="79207" y="404541"/>
                    <a:pt x="79207" y="415472"/>
                  </a:cubicBezTo>
                  <a:cubicBezTo>
                    <a:pt x="79207" y="426403"/>
                    <a:pt x="88107" y="435201"/>
                    <a:pt x="99053" y="435201"/>
                  </a:cubicBezTo>
                  <a:lnTo>
                    <a:pt x="217953" y="435201"/>
                  </a:lnTo>
                  <a:cubicBezTo>
                    <a:pt x="228900" y="435201"/>
                    <a:pt x="237711" y="426403"/>
                    <a:pt x="237711" y="415472"/>
                  </a:cubicBezTo>
                  <a:cubicBezTo>
                    <a:pt x="237711" y="404541"/>
                    <a:pt x="228900" y="395653"/>
                    <a:pt x="217953" y="395653"/>
                  </a:cubicBezTo>
                  <a:close/>
                  <a:moveTo>
                    <a:pt x="99053" y="316558"/>
                  </a:moveTo>
                  <a:cubicBezTo>
                    <a:pt x="88107" y="316558"/>
                    <a:pt x="79207" y="325357"/>
                    <a:pt x="79207" y="336288"/>
                  </a:cubicBezTo>
                  <a:cubicBezTo>
                    <a:pt x="79207" y="347219"/>
                    <a:pt x="88107" y="356106"/>
                    <a:pt x="99053" y="356106"/>
                  </a:cubicBezTo>
                  <a:lnTo>
                    <a:pt x="350025" y="356106"/>
                  </a:lnTo>
                  <a:cubicBezTo>
                    <a:pt x="360971" y="356106"/>
                    <a:pt x="369782" y="347219"/>
                    <a:pt x="369782" y="336288"/>
                  </a:cubicBezTo>
                  <a:cubicBezTo>
                    <a:pt x="369782" y="325357"/>
                    <a:pt x="360971" y="316558"/>
                    <a:pt x="350025" y="316558"/>
                  </a:cubicBezTo>
                  <a:close/>
                  <a:moveTo>
                    <a:pt x="257557" y="237374"/>
                  </a:moveTo>
                  <a:cubicBezTo>
                    <a:pt x="246610" y="237374"/>
                    <a:pt x="237711" y="246261"/>
                    <a:pt x="237711" y="257193"/>
                  </a:cubicBezTo>
                  <a:cubicBezTo>
                    <a:pt x="237711" y="268124"/>
                    <a:pt x="246610" y="277011"/>
                    <a:pt x="257557" y="277011"/>
                  </a:cubicBezTo>
                  <a:lnTo>
                    <a:pt x="350025" y="277011"/>
                  </a:lnTo>
                  <a:cubicBezTo>
                    <a:pt x="360971" y="277011"/>
                    <a:pt x="369782" y="268124"/>
                    <a:pt x="369782" y="257193"/>
                  </a:cubicBezTo>
                  <a:cubicBezTo>
                    <a:pt x="369782" y="246261"/>
                    <a:pt x="360971" y="237374"/>
                    <a:pt x="350025" y="237374"/>
                  </a:cubicBezTo>
                  <a:close/>
                  <a:moveTo>
                    <a:pt x="99053" y="237374"/>
                  </a:moveTo>
                  <a:cubicBezTo>
                    <a:pt x="88107" y="237374"/>
                    <a:pt x="79207" y="246261"/>
                    <a:pt x="79207" y="257193"/>
                  </a:cubicBezTo>
                  <a:cubicBezTo>
                    <a:pt x="79207" y="268124"/>
                    <a:pt x="88107" y="277011"/>
                    <a:pt x="99053" y="277011"/>
                  </a:cubicBezTo>
                  <a:lnTo>
                    <a:pt x="178261" y="277011"/>
                  </a:lnTo>
                  <a:cubicBezTo>
                    <a:pt x="189207" y="277011"/>
                    <a:pt x="198107" y="268124"/>
                    <a:pt x="198107" y="257193"/>
                  </a:cubicBezTo>
                  <a:cubicBezTo>
                    <a:pt x="198107" y="246261"/>
                    <a:pt x="189207" y="237374"/>
                    <a:pt x="178261" y="237374"/>
                  </a:cubicBezTo>
                  <a:close/>
                  <a:moveTo>
                    <a:pt x="99053" y="158279"/>
                  </a:moveTo>
                  <a:cubicBezTo>
                    <a:pt x="88107" y="158279"/>
                    <a:pt x="79207" y="167166"/>
                    <a:pt x="79207" y="178009"/>
                  </a:cubicBezTo>
                  <a:cubicBezTo>
                    <a:pt x="79207" y="188940"/>
                    <a:pt x="88107" y="197827"/>
                    <a:pt x="99053" y="197827"/>
                  </a:cubicBezTo>
                  <a:lnTo>
                    <a:pt x="350025" y="197827"/>
                  </a:lnTo>
                  <a:cubicBezTo>
                    <a:pt x="360971" y="197827"/>
                    <a:pt x="369782" y="188940"/>
                    <a:pt x="369782" y="178009"/>
                  </a:cubicBezTo>
                  <a:cubicBezTo>
                    <a:pt x="369782" y="167166"/>
                    <a:pt x="360971" y="158279"/>
                    <a:pt x="350025" y="158279"/>
                  </a:cubicBezTo>
                  <a:close/>
                  <a:moveTo>
                    <a:pt x="178261" y="79095"/>
                  </a:moveTo>
                  <a:cubicBezTo>
                    <a:pt x="167403" y="79095"/>
                    <a:pt x="158503" y="87982"/>
                    <a:pt x="158503" y="98913"/>
                  </a:cubicBezTo>
                  <a:cubicBezTo>
                    <a:pt x="158503" y="109845"/>
                    <a:pt x="167403" y="118732"/>
                    <a:pt x="178261" y="118732"/>
                  </a:cubicBezTo>
                  <a:lnTo>
                    <a:pt x="270728" y="118732"/>
                  </a:lnTo>
                  <a:cubicBezTo>
                    <a:pt x="281675" y="118732"/>
                    <a:pt x="290575" y="109845"/>
                    <a:pt x="290575" y="98913"/>
                  </a:cubicBezTo>
                  <a:cubicBezTo>
                    <a:pt x="290575" y="87982"/>
                    <a:pt x="281675" y="79095"/>
                    <a:pt x="270728" y="79095"/>
                  </a:cubicBezTo>
                  <a:close/>
                  <a:moveTo>
                    <a:pt x="548188" y="63987"/>
                  </a:moveTo>
                  <a:lnTo>
                    <a:pt x="528341" y="103624"/>
                  </a:lnTo>
                  <a:lnTo>
                    <a:pt x="528341" y="118732"/>
                  </a:lnTo>
                  <a:lnTo>
                    <a:pt x="567945" y="118732"/>
                  </a:lnTo>
                  <a:lnTo>
                    <a:pt x="567945" y="103624"/>
                  </a:lnTo>
                  <a:close/>
                  <a:moveTo>
                    <a:pt x="548188" y="0"/>
                  </a:moveTo>
                  <a:cubicBezTo>
                    <a:pt x="555663" y="0"/>
                    <a:pt x="562516" y="4266"/>
                    <a:pt x="565898" y="10931"/>
                  </a:cubicBezTo>
                  <a:lnTo>
                    <a:pt x="605503" y="90026"/>
                  </a:lnTo>
                  <a:cubicBezTo>
                    <a:pt x="606927" y="92781"/>
                    <a:pt x="607639" y="95803"/>
                    <a:pt x="607639" y="98913"/>
                  </a:cubicBezTo>
                  <a:lnTo>
                    <a:pt x="607639" y="547356"/>
                  </a:lnTo>
                  <a:cubicBezTo>
                    <a:pt x="607639" y="580150"/>
                    <a:pt x="581028" y="606722"/>
                    <a:pt x="548188" y="606722"/>
                  </a:cubicBezTo>
                  <a:cubicBezTo>
                    <a:pt x="515347" y="606722"/>
                    <a:pt x="488736" y="580150"/>
                    <a:pt x="488736" y="547356"/>
                  </a:cubicBezTo>
                  <a:lnTo>
                    <a:pt x="488736" y="98913"/>
                  </a:lnTo>
                  <a:cubicBezTo>
                    <a:pt x="488736" y="95803"/>
                    <a:pt x="489448" y="92781"/>
                    <a:pt x="490783" y="90026"/>
                  </a:cubicBezTo>
                  <a:lnTo>
                    <a:pt x="530477" y="10931"/>
                  </a:lnTo>
                  <a:cubicBezTo>
                    <a:pt x="533770" y="4266"/>
                    <a:pt x="540623" y="0"/>
                    <a:pt x="548188" y="0"/>
                  </a:cubicBezTo>
                  <a:close/>
                  <a:moveTo>
                    <a:pt x="19846" y="0"/>
                  </a:moveTo>
                  <a:lnTo>
                    <a:pt x="429232" y="0"/>
                  </a:lnTo>
                  <a:cubicBezTo>
                    <a:pt x="440178" y="0"/>
                    <a:pt x="449078" y="8887"/>
                    <a:pt x="449078" y="19818"/>
                  </a:cubicBezTo>
                  <a:lnTo>
                    <a:pt x="449078" y="586904"/>
                  </a:lnTo>
                  <a:cubicBezTo>
                    <a:pt x="449078" y="597835"/>
                    <a:pt x="440178" y="606722"/>
                    <a:pt x="429232" y="606722"/>
                  </a:cubicBezTo>
                  <a:lnTo>
                    <a:pt x="19846" y="606722"/>
                  </a:lnTo>
                  <a:cubicBezTo>
                    <a:pt x="8900" y="606722"/>
                    <a:pt x="0" y="597835"/>
                    <a:pt x="0" y="586904"/>
                  </a:cubicBezTo>
                  <a:lnTo>
                    <a:pt x="0" y="19818"/>
                  </a:lnTo>
                  <a:cubicBezTo>
                    <a:pt x="0" y="8887"/>
                    <a:pt x="8900" y="0"/>
                    <a:pt x="198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</p:spTree>
    <p:extLst>
      <p:ext uri="{BB962C8B-B14F-4D97-AF65-F5344CB8AC3E}">
        <p14:creationId val="379682468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2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6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4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5"/>
      <p:bldP grpId="0" spid="38"/>
      <p:bldP grpId="0" spid="46"/>
      <p:bldP grpId="0" spid="54"/>
      <p:bldP grpId="0" spid="55"/>
      <p:bldP grpId="0" spid="56"/>
      <p:bldP grpId="0" spid="57"/>
      <p:bldP grpId="0" spid="5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506438" y="1258623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在此输入你的标题</a:t>
            </a:r>
          </a:p>
        </p:txBody>
      </p:sp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E68BD276-9AD4-4D4D-AA01-11596904432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155588" y="2629056"/>
            <a:ext cx="1468980" cy="1468980"/>
            <a:chOff x="9155588" y="2629056"/>
            <a:chExt cx="1468980" cy="1468980"/>
          </a:xfrm>
        </p:grpSpPr>
        <p:sp>
          <p:nvSpPr>
            <p:cNvPr id="6" name="椭圆 5"/>
            <p:cNvSpPr/>
            <p:nvPr/>
          </p:nvSpPr>
          <p:spPr>
            <a:xfrm>
              <a:off x="9155588" y="2629056"/>
              <a:ext cx="1468980" cy="1468980"/>
            </a:xfrm>
            <a:prstGeom prst="ellipse">
              <a:avLst/>
            </a:prstGeom>
            <a:solidFill>
              <a:srgbClr val="24569D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" name="black-envelope_73290"/>
            <p:cNvSpPr>
              <a:spLocks noChangeAspect="1"/>
            </p:cNvSpPr>
            <p:nvPr/>
          </p:nvSpPr>
          <p:spPr bwMode="auto">
            <a:xfrm>
              <a:off x="9585236" y="3165340"/>
              <a:ext cx="609685" cy="396412"/>
            </a:xfrm>
            <a:custGeom>
              <a:gdLst>
                <a:gd fmla="*/ 43882 w 269348" name="T0"/>
                <a:gd fmla="*/ 43882 w 269348" name="T1"/>
                <a:gd fmla="*/ 43882 w 269348" name="T2"/>
                <a:gd fmla="*/ 43882 w 269348" name="T3"/>
                <a:gd fmla="*/ 43882 w 269348" name="T4"/>
                <a:gd fmla="*/ 43882 w 269348" name="T5"/>
                <a:gd fmla="*/ 43882 w 269348" name="T6"/>
                <a:gd fmla="*/ 43882 w 269348" name="T7"/>
                <a:gd fmla="*/ 43882 w 269348" name="T8"/>
                <a:gd fmla="*/ 43882 w 269348" name="T9"/>
                <a:gd fmla="*/ 43882 w 269348" name="T10"/>
                <a:gd fmla="*/ 43882 w 269348" name="T11"/>
                <a:gd fmla="*/ 43882 w 269348" name="T12"/>
                <a:gd fmla="*/ 43882 w 269348" name="T13"/>
                <a:gd fmla="*/ 43882 w 269348" name="T14"/>
                <a:gd fmla="*/ 43882 w 269348" name="T15"/>
                <a:gd fmla="*/ 43882 w 269348" name="T16"/>
                <a:gd fmla="*/ 43882 w 269348" name="T17"/>
                <a:gd fmla="*/ 43882 w 269348" name="T18"/>
                <a:gd fmla="*/ 43882 w 269348" name="T19"/>
                <a:gd fmla="*/ 43882 w 269348" name="T20"/>
                <a:gd fmla="*/ 43882 w 269348" name="T21"/>
                <a:gd fmla="*/ 43882 w 269348" name="T22"/>
                <a:gd fmla="*/ 43882 w 269348" name="T23"/>
                <a:gd fmla="*/ 43882 w 269348" name="T24"/>
                <a:gd fmla="*/ 43882 w 269348" name="T25"/>
                <a:gd fmla="*/ 43882 w 269348" name="T26"/>
                <a:gd fmla="*/ 43882 w 269348" name="T27"/>
                <a:gd fmla="*/ 43882 w 269348" name="T28"/>
                <a:gd fmla="*/ 43882 w 269348" name="T29"/>
                <a:gd fmla="*/ 43882 w 269348" name="T30"/>
                <a:gd fmla="*/ 43882 w 269348" name="T31"/>
                <a:gd fmla="*/ 43882 w 269348" name="T32"/>
                <a:gd fmla="*/ 43882 w 269348" name="T33"/>
                <a:gd fmla="*/ 43882 w 269348" name="T34"/>
                <a:gd fmla="*/ 43882 w 269348" name="T35"/>
                <a:gd fmla="*/ 43882 w 269348" name="T36"/>
                <a:gd fmla="*/ 43882 w 269348" name="T37"/>
                <a:gd fmla="*/ 43882 w 269348" name="T38"/>
                <a:gd fmla="*/ 43882 w 269348" name="T39"/>
                <a:gd fmla="*/ 43882 w 269348" name="T40"/>
                <a:gd fmla="*/ 43882 w 269348" name="T41"/>
                <a:gd fmla="*/ 43882 w 269348" name="T42"/>
                <a:gd fmla="*/ 43882 w 269348" name="T43"/>
                <a:gd fmla="*/ 43882 w 269348" name="T44"/>
                <a:gd fmla="*/ 43882 w 269348" name="T45"/>
                <a:gd fmla="*/ 43882 w 269348" name="T46"/>
                <a:gd fmla="*/ 43882 w 269348" name="T47"/>
                <a:gd fmla="*/ 43882 w 269348" name="T48"/>
                <a:gd fmla="*/ 43882 w 269348" name="T49"/>
                <a:gd fmla="*/ 43882 w 269348" name="T50"/>
                <a:gd fmla="*/ 43882 w 2693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534" w="2356">
                  <a:moveTo>
                    <a:pt x="857" y="765"/>
                  </a:moveTo>
                  <a:lnTo>
                    <a:pt x="0" y="1394"/>
                  </a:lnTo>
                  <a:lnTo>
                    <a:pt x="0" y="143"/>
                  </a:lnTo>
                  <a:lnTo>
                    <a:pt x="857" y="765"/>
                  </a:lnTo>
                  <a:close/>
                  <a:moveTo>
                    <a:pt x="1385" y="848"/>
                  </a:moveTo>
                  <a:lnTo>
                    <a:pt x="1217" y="970"/>
                  </a:lnTo>
                  <a:cubicBezTo>
                    <a:pt x="1206" y="979"/>
                    <a:pt x="1192" y="983"/>
                    <a:pt x="1178" y="983"/>
                  </a:cubicBezTo>
                  <a:cubicBezTo>
                    <a:pt x="1164" y="983"/>
                    <a:pt x="1150" y="979"/>
                    <a:pt x="1139" y="970"/>
                  </a:cubicBezTo>
                  <a:lnTo>
                    <a:pt x="970" y="848"/>
                  </a:lnTo>
                  <a:lnTo>
                    <a:pt x="49" y="1523"/>
                  </a:lnTo>
                  <a:cubicBezTo>
                    <a:pt x="62" y="1530"/>
                    <a:pt x="77" y="1534"/>
                    <a:pt x="93" y="1534"/>
                  </a:cubicBezTo>
                  <a:lnTo>
                    <a:pt x="2264" y="1534"/>
                  </a:lnTo>
                  <a:cubicBezTo>
                    <a:pt x="2279" y="1534"/>
                    <a:pt x="2294" y="1531"/>
                    <a:pt x="2306" y="1524"/>
                  </a:cubicBezTo>
                  <a:lnTo>
                    <a:pt x="1385" y="848"/>
                  </a:lnTo>
                  <a:close/>
                  <a:moveTo>
                    <a:pt x="1498" y="765"/>
                  </a:moveTo>
                  <a:lnTo>
                    <a:pt x="2356" y="1395"/>
                  </a:lnTo>
                  <a:lnTo>
                    <a:pt x="2356" y="139"/>
                  </a:lnTo>
                  <a:lnTo>
                    <a:pt x="1498" y="765"/>
                  </a:lnTo>
                  <a:close/>
                  <a:moveTo>
                    <a:pt x="2304" y="12"/>
                  </a:moveTo>
                  <a:cubicBezTo>
                    <a:pt x="2292" y="5"/>
                    <a:pt x="2279" y="0"/>
                    <a:pt x="2264" y="0"/>
                  </a:cubicBezTo>
                  <a:lnTo>
                    <a:pt x="93" y="0"/>
                  </a:lnTo>
                  <a:cubicBezTo>
                    <a:pt x="88" y="0"/>
                    <a:pt x="84" y="0"/>
                    <a:pt x="80" y="1"/>
                  </a:cubicBezTo>
                  <a:cubicBezTo>
                    <a:pt x="80" y="1"/>
                    <a:pt x="79" y="1"/>
                    <a:pt x="78" y="1"/>
                  </a:cubicBezTo>
                  <a:cubicBezTo>
                    <a:pt x="66" y="3"/>
                    <a:pt x="56" y="7"/>
                    <a:pt x="48" y="13"/>
                  </a:cubicBezTo>
                  <a:lnTo>
                    <a:pt x="1178" y="834"/>
                  </a:lnTo>
                  <a:lnTo>
                    <a:pt x="2304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3" name="PA_组合 2">
            <a:extLst>
              <a:ext uri="{FF2B5EF4-FFF2-40B4-BE49-F238E27FC236}">
                <a16:creationId xmlns:a16="http://schemas.microsoft.com/office/drawing/2014/main" id="{C4A47B67-037D-408E-A251-D111AE7CFB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61511" y="2629056"/>
            <a:ext cx="1468980" cy="1468980"/>
            <a:chOff x="5361511" y="2629056"/>
            <a:chExt cx="1468980" cy="1468980"/>
          </a:xfrm>
        </p:grpSpPr>
        <p:sp>
          <p:nvSpPr>
            <p:cNvPr id="5" name="椭圆 4"/>
            <p:cNvSpPr/>
            <p:nvPr/>
          </p:nvSpPr>
          <p:spPr>
            <a:xfrm>
              <a:off x="5361511" y="2629056"/>
              <a:ext cx="1468980" cy="1468980"/>
            </a:xfrm>
            <a:prstGeom prst="ellipse">
              <a:avLst/>
            </a:prstGeom>
            <a:solidFill>
              <a:srgbClr val="24569D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" name="tools-and-utensils_359004"/>
            <p:cNvSpPr>
              <a:spLocks noChangeAspect="1"/>
            </p:cNvSpPr>
            <p:nvPr/>
          </p:nvSpPr>
          <p:spPr bwMode="auto">
            <a:xfrm>
              <a:off x="5791159" y="3096301"/>
              <a:ext cx="609685" cy="534491"/>
            </a:xfrm>
            <a:custGeom>
              <a:gdLst>
                <a:gd fmla="*/ 6827 w 6827" name="T0"/>
                <a:gd fmla="*/ 4995 h 5994" name="T1"/>
                <a:gd fmla="*/ 6827 w 6827" name="T2"/>
                <a:gd fmla="*/ 0 h 5994" name="T3"/>
                <a:gd fmla="*/ 0 w 6827" name="T4"/>
                <a:gd fmla="*/ 0 h 5994" name="T5"/>
                <a:gd fmla="*/ 0 w 6827" name="T6"/>
                <a:gd fmla="*/ 4995 h 5994" name="T7"/>
                <a:gd fmla="*/ 2498 w 6827" name="T8"/>
                <a:gd fmla="*/ 4995 h 5994" name="T9"/>
                <a:gd fmla="*/ 2498 w 6827" name="T10"/>
                <a:gd fmla="*/ 5495 h 5994" name="T11"/>
                <a:gd fmla="*/ 1915 w 6827" name="T12"/>
                <a:gd fmla="*/ 5495 h 5994" name="T13"/>
                <a:gd fmla="*/ 1915 w 6827" name="T14"/>
                <a:gd fmla="*/ 5994 h 5994" name="T15"/>
                <a:gd fmla="*/ 4912 w 6827" name="T16"/>
                <a:gd fmla="*/ 5994 h 5994" name="T17"/>
                <a:gd fmla="*/ 4912 w 6827" name="T18"/>
                <a:gd fmla="*/ 5495 h 5994" name="T19"/>
                <a:gd fmla="*/ 4329 w 6827" name="T20"/>
                <a:gd fmla="*/ 5495 h 5994" name="T21"/>
                <a:gd fmla="*/ 4329 w 6827" name="T22"/>
                <a:gd fmla="*/ 4995 h 5994" name="T23"/>
                <a:gd fmla="*/ 6827 w 6827" name="T24"/>
                <a:gd fmla="*/ 4995 h 5994" name="T25"/>
                <a:gd fmla="*/ 2674 w 6827" name="T26"/>
                <a:gd fmla="*/ 3070 h 5994" name="T27"/>
                <a:gd fmla="*/ 2321 w 6827" name="T28"/>
                <a:gd fmla="*/ 3424 h 5994" name="T29"/>
                <a:gd fmla="*/ 1395 w 6827" name="T30"/>
                <a:gd fmla="*/ 2498 h 5994" name="T31"/>
                <a:gd fmla="*/ 2321 w 6827" name="T32"/>
                <a:gd fmla="*/ 1572 h 5994" name="T33"/>
                <a:gd fmla="*/ 2674 w 6827" name="T34"/>
                <a:gd fmla="*/ 1925 h 5994" name="T35"/>
                <a:gd fmla="*/ 2102 w 6827" name="T36"/>
                <a:gd fmla="*/ 2498 h 5994" name="T37"/>
                <a:gd fmla="*/ 2674 w 6827" name="T38"/>
                <a:gd fmla="*/ 3070 h 5994" name="T39"/>
                <a:gd fmla="*/ 3371 w 6827" name="T40"/>
                <a:gd fmla="*/ 3913 h 5994" name="T41"/>
                <a:gd fmla="*/ 2860 w 6827" name="T42"/>
                <a:gd fmla="*/ 3913 h 5994" name="T43"/>
                <a:gd fmla="*/ 3456 w 6827" name="T44"/>
                <a:gd fmla="*/ 1083 h 5994" name="T45"/>
                <a:gd fmla="*/ 3967 w 6827" name="T46"/>
                <a:gd fmla="*/ 1083 h 5994" name="T47"/>
                <a:gd fmla="*/ 3371 w 6827" name="T48"/>
                <a:gd fmla="*/ 3913 h 5994" name="T49"/>
                <a:gd fmla="*/ 4153 w 6827" name="T50"/>
                <a:gd fmla="*/ 3070 h 5994" name="T51"/>
                <a:gd fmla="*/ 4725 w 6827" name="T52"/>
                <a:gd fmla="*/ 2498 h 5994" name="T53"/>
                <a:gd fmla="*/ 4153 w 6827" name="T54"/>
                <a:gd fmla="*/ 1925 h 5994" name="T55"/>
                <a:gd fmla="*/ 4506 w 6827" name="T56"/>
                <a:gd fmla="*/ 1572 h 5994" name="T57"/>
                <a:gd fmla="*/ 5432 w 6827" name="T58"/>
                <a:gd fmla="*/ 2498 h 5994" name="T59"/>
                <a:gd fmla="*/ 4506 w 6827" name="T60"/>
                <a:gd fmla="*/ 3424 h 5994" name="T61"/>
                <a:gd fmla="*/ 4153 w 6827" name="T62"/>
                <a:gd fmla="*/ 3070 h 599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994" w="6826">
                  <a:moveTo>
                    <a:pt x="6827" y="4995"/>
                  </a:moveTo>
                  <a:lnTo>
                    <a:pt x="6827" y="0"/>
                  </a:lnTo>
                  <a:lnTo>
                    <a:pt x="0" y="0"/>
                  </a:lnTo>
                  <a:lnTo>
                    <a:pt x="0" y="4995"/>
                  </a:lnTo>
                  <a:lnTo>
                    <a:pt x="2498" y="4995"/>
                  </a:lnTo>
                  <a:lnTo>
                    <a:pt x="2498" y="5495"/>
                  </a:lnTo>
                  <a:lnTo>
                    <a:pt x="1915" y="5495"/>
                  </a:lnTo>
                  <a:lnTo>
                    <a:pt x="1915" y="5994"/>
                  </a:lnTo>
                  <a:lnTo>
                    <a:pt x="4912" y="5994"/>
                  </a:lnTo>
                  <a:lnTo>
                    <a:pt x="4912" y="5495"/>
                  </a:lnTo>
                  <a:lnTo>
                    <a:pt x="4329" y="5495"/>
                  </a:lnTo>
                  <a:lnTo>
                    <a:pt x="4329" y="4995"/>
                  </a:lnTo>
                  <a:lnTo>
                    <a:pt x="6827" y="4995"/>
                  </a:lnTo>
                  <a:close/>
                  <a:moveTo>
                    <a:pt x="2674" y="3070"/>
                  </a:moveTo>
                  <a:lnTo>
                    <a:pt x="2321" y="3424"/>
                  </a:lnTo>
                  <a:lnTo>
                    <a:pt x="1395" y="2498"/>
                  </a:lnTo>
                  <a:lnTo>
                    <a:pt x="2321" y="1572"/>
                  </a:lnTo>
                  <a:lnTo>
                    <a:pt x="2674" y="1925"/>
                  </a:lnTo>
                  <a:lnTo>
                    <a:pt x="2102" y="2498"/>
                  </a:lnTo>
                  <a:lnTo>
                    <a:pt x="2674" y="3070"/>
                  </a:lnTo>
                  <a:close/>
                  <a:moveTo>
                    <a:pt x="3371" y="3913"/>
                  </a:moveTo>
                  <a:lnTo>
                    <a:pt x="2860" y="3913"/>
                  </a:lnTo>
                  <a:lnTo>
                    <a:pt x="3456" y="1083"/>
                  </a:lnTo>
                  <a:lnTo>
                    <a:pt x="3967" y="1083"/>
                  </a:lnTo>
                  <a:lnTo>
                    <a:pt x="3371" y="3913"/>
                  </a:lnTo>
                  <a:close/>
                  <a:moveTo>
                    <a:pt x="4153" y="3070"/>
                  </a:moveTo>
                  <a:lnTo>
                    <a:pt x="4725" y="2498"/>
                  </a:lnTo>
                  <a:lnTo>
                    <a:pt x="4153" y="1925"/>
                  </a:lnTo>
                  <a:lnTo>
                    <a:pt x="4506" y="1572"/>
                  </a:lnTo>
                  <a:lnTo>
                    <a:pt x="5432" y="2498"/>
                  </a:lnTo>
                  <a:lnTo>
                    <a:pt x="4506" y="3424"/>
                  </a:lnTo>
                  <a:lnTo>
                    <a:pt x="4153" y="307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31D22B85-77F1-4C22-B88D-13381185140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67433" y="2629056"/>
            <a:ext cx="1468980" cy="1468980"/>
            <a:chOff x="1567433" y="2629056"/>
            <a:chExt cx="1468980" cy="1468980"/>
          </a:xfrm>
        </p:grpSpPr>
        <p:sp>
          <p:nvSpPr>
            <p:cNvPr id="4" name="椭圆 3"/>
            <p:cNvSpPr/>
            <p:nvPr/>
          </p:nvSpPr>
          <p:spPr>
            <a:xfrm>
              <a:off x="1567433" y="2629056"/>
              <a:ext cx="1468980" cy="1468980"/>
            </a:xfrm>
            <a:prstGeom prst="ellipse">
              <a:avLst/>
            </a:prstGeom>
            <a:solidFill>
              <a:srgbClr val="24569D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pen-tip_3621"/>
            <p:cNvSpPr>
              <a:spLocks noChangeAspect="1"/>
            </p:cNvSpPr>
            <p:nvPr/>
          </p:nvSpPr>
          <p:spPr bwMode="auto">
            <a:xfrm>
              <a:off x="2004448" y="3058704"/>
              <a:ext cx="594950" cy="609685"/>
            </a:xfrm>
            <a:custGeom>
              <a:gdLst>
                <a:gd fmla="*/ 269911 w 538417" name="connsiteX0"/>
                <a:gd fmla="*/ 108971 h 551751" name="connsiteY0"/>
                <a:gd fmla="*/ 427837 w 538417" name="connsiteX1"/>
                <a:gd fmla="*/ 256564 h 551751" name="connsiteY1"/>
                <a:gd fmla="*/ 307239 w 538417" name="connsiteX2"/>
                <a:gd fmla="*/ 437115 h 551751" name="connsiteY2"/>
                <a:gd fmla="*/ 7178 w 538417" name="connsiteX3"/>
                <a:gd fmla="*/ 551751 h 551751" name="connsiteY3"/>
                <a:gd fmla="*/ 149312 w 538417" name="connsiteX4"/>
                <a:gd fmla="*/ 418487 h 551751" name="connsiteY4"/>
                <a:gd fmla="*/ 225404 w 538417" name="connsiteX5"/>
                <a:gd fmla="*/ 399859 h 551751" name="connsiteY5"/>
                <a:gd fmla="*/ 222533 w 538417" name="connsiteX6"/>
                <a:gd fmla="*/ 308150 h 551751" name="connsiteY6"/>
                <a:gd fmla="*/ 127777 w 538417" name="connsiteX7"/>
                <a:gd fmla="*/ 311016 h 551751" name="connsiteY7"/>
                <a:gd fmla="*/ 113420 w 538417" name="connsiteX8"/>
                <a:gd fmla="*/ 388395 h 551751" name="connsiteY8"/>
                <a:gd fmla="*/ 0 w 538417" name="connsiteX9"/>
                <a:gd fmla="*/ 543153 h 551751" name="connsiteY9"/>
                <a:gd fmla="*/ 80399 w 538417" name="connsiteX10"/>
                <a:gd fmla="*/ 220741 h 551751" name="connsiteY10"/>
                <a:gd fmla="*/ 389021 w 538417" name="connsiteX11"/>
                <a:gd fmla="*/ 0 h 551751" name="connsiteY11"/>
                <a:gd fmla="*/ 538417 w 538417" name="connsiteX12"/>
                <a:gd fmla="*/ 144831 h 551751" name="connsiteY12"/>
                <a:gd fmla="*/ 456536 w 538417" name="connsiteX13"/>
                <a:gd fmla="*/ 229436 h 551751" name="connsiteY13"/>
                <a:gd fmla="*/ 301394 w 538417" name="connsiteX14"/>
                <a:gd fmla="*/ 80303 h 551751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51751" w="538417">
                  <a:moveTo>
                    <a:pt x="269911" y="108971"/>
                  </a:moveTo>
                  <a:lnTo>
                    <a:pt x="427837" y="256564"/>
                  </a:lnTo>
                  <a:lnTo>
                    <a:pt x="307239" y="437115"/>
                  </a:lnTo>
                  <a:lnTo>
                    <a:pt x="7178" y="551751"/>
                  </a:lnTo>
                  <a:lnTo>
                    <a:pt x="149312" y="418487"/>
                  </a:lnTo>
                  <a:cubicBezTo>
                    <a:pt x="173719" y="428518"/>
                    <a:pt x="208176" y="419920"/>
                    <a:pt x="225404" y="399859"/>
                  </a:cubicBezTo>
                  <a:cubicBezTo>
                    <a:pt x="249811" y="374066"/>
                    <a:pt x="248375" y="332510"/>
                    <a:pt x="222533" y="308150"/>
                  </a:cubicBezTo>
                  <a:cubicBezTo>
                    <a:pt x="195254" y="283790"/>
                    <a:pt x="152184" y="283790"/>
                    <a:pt x="127777" y="311016"/>
                  </a:cubicBezTo>
                  <a:cubicBezTo>
                    <a:pt x="110548" y="329645"/>
                    <a:pt x="103370" y="365468"/>
                    <a:pt x="113420" y="388395"/>
                  </a:cubicBezTo>
                  <a:lnTo>
                    <a:pt x="0" y="543153"/>
                  </a:lnTo>
                  <a:cubicBezTo>
                    <a:pt x="21535" y="452878"/>
                    <a:pt x="80399" y="220741"/>
                    <a:pt x="80399" y="220741"/>
                  </a:cubicBezTo>
                  <a:close/>
                  <a:moveTo>
                    <a:pt x="389021" y="0"/>
                  </a:moveTo>
                  <a:lnTo>
                    <a:pt x="538417" y="144831"/>
                  </a:lnTo>
                  <a:lnTo>
                    <a:pt x="456536" y="229436"/>
                  </a:lnTo>
                  <a:lnTo>
                    <a:pt x="301394" y="8030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10" name="任意多边形 9"/>
          <p:cNvSpPr/>
          <p:nvPr/>
        </p:nvSpPr>
        <p:spPr>
          <a:xfrm>
            <a:off x="3570122" y="2916996"/>
            <a:ext cx="1136124" cy="893099"/>
          </a:xfrm>
          <a:custGeom>
            <a:gdLst>
              <a:gd fmla="*/ 878058 w 1446663" name="connsiteX0"/>
              <a:gd fmla="*/ 0 h 1137211" name="connsiteY0"/>
              <a:gd fmla="*/ 1446663 w 1446663" name="connsiteX1"/>
              <a:gd fmla="*/ 568606 h 1137211" name="connsiteY1"/>
              <a:gd fmla="*/ 878058 w 1446663" name="connsiteX2"/>
              <a:gd fmla="*/ 1137211 h 1137211" name="connsiteY2"/>
              <a:gd fmla="*/ 878058 w 1446663" name="connsiteX3"/>
              <a:gd fmla="*/ 852908 h 1137211" name="connsiteY3"/>
              <a:gd fmla="*/ 0 w 1446663" name="connsiteX4"/>
              <a:gd fmla="*/ 852908 h 1137211" name="connsiteY4"/>
              <a:gd fmla="*/ 0 w 1446663" name="connsiteX5"/>
              <a:gd fmla="*/ 848056 h 1137211" name="connsiteY5"/>
              <a:gd fmla="*/ 484157 w 1446663" name="connsiteX6"/>
              <a:gd fmla="*/ 567245 h 1137211" name="connsiteY6"/>
              <a:gd fmla="*/ 0 w 1446663" name="connsiteX7"/>
              <a:gd fmla="*/ 286433 h 1137211" name="connsiteY7"/>
              <a:gd fmla="*/ 0 w 1446663" name="connsiteX8"/>
              <a:gd fmla="*/ 284303 h 1137211" name="connsiteY8"/>
              <a:gd fmla="*/ 878058 w 1446663" name="connsiteX9"/>
              <a:gd fmla="*/ 284303 h 113721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137211" w="1446663">
                <a:moveTo>
                  <a:pt x="878058" y="0"/>
                </a:moveTo>
                <a:lnTo>
                  <a:pt x="1446663" y="568606"/>
                </a:lnTo>
                <a:lnTo>
                  <a:pt x="878058" y="1137211"/>
                </a:lnTo>
                <a:lnTo>
                  <a:pt x="878058" y="852908"/>
                </a:lnTo>
                <a:lnTo>
                  <a:pt x="0" y="852908"/>
                </a:lnTo>
                <a:lnTo>
                  <a:pt x="0" y="848056"/>
                </a:lnTo>
                <a:lnTo>
                  <a:pt x="484157" y="567245"/>
                </a:lnTo>
                <a:lnTo>
                  <a:pt x="0" y="286433"/>
                </a:lnTo>
                <a:lnTo>
                  <a:pt x="0" y="284303"/>
                </a:lnTo>
                <a:lnTo>
                  <a:pt x="878058" y="284303"/>
                </a:lnTo>
                <a:close/>
              </a:path>
            </a:pathLst>
          </a:custGeom>
          <a:solidFill>
            <a:srgbClr val="34344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485756" y="2916996"/>
            <a:ext cx="1136124" cy="893099"/>
          </a:xfrm>
          <a:custGeom>
            <a:gdLst>
              <a:gd fmla="*/ 878058 w 1446663" name="connsiteX0"/>
              <a:gd fmla="*/ 0 h 1137211" name="connsiteY0"/>
              <a:gd fmla="*/ 1446663 w 1446663" name="connsiteX1"/>
              <a:gd fmla="*/ 568606 h 1137211" name="connsiteY1"/>
              <a:gd fmla="*/ 878058 w 1446663" name="connsiteX2"/>
              <a:gd fmla="*/ 1137211 h 1137211" name="connsiteY2"/>
              <a:gd fmla="*/ 878058 w 1446663" name="connsiteX3"/>
              <a:gd fmla="*/ 852908 h 1137211" name="connsiteY3"/>
              <a:gd fmla="*/ 0 w 1446663" name="connsiteX4"/>
              <a:gd fmla="*/ 852908 h 1137211" name="connsiteY4"/>
              <a:gd fmla="*/ 0 w 1446663" name="connsiteX5"/>
              <a:gd fmla="*/ 848056 h 1137211" name="connsiteY5"/>
              <a:gd fmla="*/ 484157 w 1446663" name="connsiteX6"/>
              <a:gd fmla="*/ 567245 h 1137211" name="connsiteY6"/>
              <a:gd fmla="*/ 0 w 1446663" name="connsiteX7"/>
              <a:gd fmla="*/ 286433 h 1137211" name="connsiteY7"/>
              <a:gd fmla="*/ 0 w 1446663" name="connsiteX8"/>
              <a:gd fmla="*/ 284303 h 1137211" name="connsiteY8"/>
              <a:gd fmla="*/ 878058 w 1446663" name="connsiteX9"/>
              <a:gd fmla="*/ 284303 h 113721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137211" w="1446663">
                <a:moveTo>
                  <a:pt x="878058" y="0"/>
                </a:moveTo>
                <a:lnTo>
                  <a:pt x="1446663" y="568606"/>
                </a:lnTo>
                <a:lnTo>
                  <a:pt x="878058" y="1137211"/>
                </a:lnTo>
                <a:lnTo>
                  <a:pt x="878058" y="852908"/>
                </a:lnTo>
                <a:lnTo>
                  <a:pt x="0" y="852908"/>
                </a:lnTo>
                <a:lnTo>
                  <a:pt x="0" y="848056"/>
                </a:lnTo>
                <a:lnTo>
                  <a:pt x="484157" y="567245"/>
                </a:lnTo>
                <a:lnTo>
                  <a:pt x="0" y="286433"/>
                </a:lnTo>
                <a:lnTo>
                  <a:pt x="0" y="284303"/>
                </a:lnTo>
                <a:lnTo>
                  <a:pt x="878058" y="284303"/>
                </a:lnTo>
                <a:close/>
              </a:path>
            </a:pathLst>
          </a:custGeom>
          <a:solidFill>
            <a:srgbClr val="34344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17093" y="434301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</a:rPr>
              <a:t>输入你的内容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9646" y="4957332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65175" y="434301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</a:rPr>
              <a:t>输入你的内容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97728" y="4957332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013255" y="434301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24569D"/>
                </a:solidFill>
              </a:rPr>
              <a:t>输入你的内容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45810" y="4957332"/>
            <a:ext cx="34885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latin charset="-122" panose="020b0503020204020204" pitchFamily="34" typeface="微软雅黑"/>
              </a:rPr>
              <a:t>点击此处更换文本添加文字；点击此处更换文本添加文字；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6450875"/>
            <a:ext cx="12192000" cy="407125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00786209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2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16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0"/>
      <p:bldP grpId="0" spid="11"/>
      <p:bldP grpId="0" spid="19"/>
      <p:bldP grpId="0" spid="20"/>
      <p:bldP grpId="0" spid="23"/>
      <p:bldP grpId="0" spid="24"/>
      <p:bldP grpId="0" spid="26"/>
      <p:bldP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3869989" y="1594509"/>
            <a:ext cx="4452022" cy="4487848"/>
            <a:chOff x="3872379" y="1383943"/>
            <a:chExt cx="4452022" cy="4487848"/>
          </a:xfrm>
        </p:grpSpPr>
        <p:sp>
          <p:nvSpPr>
            <p:cNvPr id="3" name="Freeform 5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b="b" l="0" r="r" t="0"/>
              <a:pathLst>
                <a:path h="905" w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b="b" l="0" r="r" t="0"/>
              <a:pathLst>
                <a:path h="905" w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b="b" l="0" r="r" t="0"/>
              <a:pathLst>
                <a:path h="905" w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b="b" l="0" r="r" t="0"/>
              <a:pathLst>
                <a:path h="905" w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  <p:grpSp>
          <p:nvGrpSpPr>
            <p:cNvPr id="7" name="Group 44"/>
            <p:cNvGrpSpPr/>
            <p:nvPr/>
          </p:nvGrpSpPr>
          <p:grpSpPr>
            <a:xfrm>
              <a:off x="4569798" y="4627422"/>
              <a:ext cx="527842" cy="535007"/>
              <a:chOff x="3557588" y="3654425"/>
              <a:chExt cx="350838" cy="355600"/>
            </a:xfrm>
          </p:grpSpPr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3619501" y="3654425"/>
                <a:ext cx="288925" cy="163513"/>
              </a:xfrm>
              <a:custGeom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b="b" l="0" r="r" t="0"/>
                <a:pathLst>
                  <a:path h="55" w="97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3557588" y="3719513"/>
                <a:ext cx="157163" cy="254000"/>
              </a:xfrm>
              <a:custGeom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b="b" l="0" r="r" t="0"/>
                <a:pathLst>
                  <a:path h="85" w="52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3656013" y="3844925"/>
                <a:ext cx="252413" cy="165100"/>
              </a:xfrm>
              <a:custGeom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b="b" l="0" r="r" t="0"/>
                <a:pathLst>
                  <a:path h="55" w="8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</p:grpSp>
        <p:grpSp>
          <p:nvGrpSpPr>
            <p:cNvPr id="8" name="Group 48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18" name="Freeform 12"/>
              <p:cNvSpPr>
                <a:spLocks noEditPoints="1"/>
              </p:cNvSpPr>
              <p:nvPr/>
            </p:nvSpPr>
            <p:spPr bwMode="auto">
              <a:xfrm>
                <a:off x="5310188" y="1973263"/>
                <a:ext cx="282575" cy="260350"/>
              </a:xfrm>
              <a:custGeom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b="b" l="0" r="r" t="0"/>
                <a:pathLst>
                  <a:path h="87" w="95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5189538" y="2071688"/>
                <a:ext cx="280988" cy="260350"/>
              </a:xfrm>
              <a:custGeom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b="b" l="0" r="r" t="0"/>
                <a:pathLst>
                  <a:path h="87" w="94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6984495" y="4601150"/>
              <a:ext cx="599495" cy="587552"/>
              <a:chOff x="5162551" y="3636963"/>
              <a:chExt cx="398463" cy="390525"/>
            </a:xfrm>
          </p:grpSpPr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5162551" y="3636963"/>
                <a:ext cx="233363" cy="234950"/>
              </a:xfrm>
              <a:custGeom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b="b" l="0" r="r" t="0"/>
                <a:pathLst>
                  <a:path h="79" w="78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5365751" y="3756025"/>
                <a:ext cx="195263" cy="193675"/>
              </a:xfrm>
              <a:custGeom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b="b" l="0" r="r" t="0"/>
                <a:pathLst>
                  <a:path h="65" w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5240338" y="3871913"/>
                <a:ext cx="155575" cy="155575"/>
              </a:xfrm>
              <a:custGeom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b="b" l="0" r="r" t="0"/>
                <a:pathLst>
                  <a:path h="52" w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4572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Calibri"/>
                  <a:sym typeface="+mn-lt"/>
                </a:endParaRPr>
              </a:p>
            </p:txBody>
          </p:sp>
        </p:grp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4622344" y="2067032"/>
              <a:ext cx="422752" cy="628156"/>
            </a:xfrm>
            <a:custGeom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b="b" l="0" r="r" t="0"/>
              <a:pathLst>
                <a:path h="140" w="94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sym typeface="+mn-lt"/>
              </a:endParaRPr>
            </a:p>
          </p:txBody>
        </p:sp>
        <p:sp>
          <p:nvSpPr>
            <p:cNvPr id="11" name="TextBox 56"/>
            <p:cNvSpPr txBox="1"/>
            <p:nvPr/>
          </p:nvSpPr>
          <p:spPr>
            <a:xfrm>
              <a:off x="4932097" y="2496032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01</a:t>
              </a:r>
              <a:b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</a:b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关键词</a:t>
              </a:r>
            </a:p>
          </p:txBody>
        </p:sp>
        <p:sp>
          <p:nvSpPr>
            <p:cNvPr id="12" name="TextBox 57"/>
            <p:cNvSpPr txBox="1"/>
            <p:nvPr/>
          </p:nvSpPr>
          <p:spPr>
            <a:xfrm>
              <a:off x="6005360" y="2496032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02</a:t>
              </a:r>
              <a:b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</a:b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关键词</a:t>
              </a: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4932097" y="3713211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04</a:t>
              </a:r>
              <a:b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</a:b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关键词</a:t>
              </a:r>
            </a:p>
          </p:txBody>
        </p:sp>
        <p:sp>
          <p:nvSpPr>
            <p:cNvPr id="14" name="TextBox 59"/>
            <p:cNvSpPr txBox="1"/>
            <p:nvPr/>
          </p:nvSpPr>
          <p:spPr>
            <a:xfrm>
              <a:off x="6005360" y="3713211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03</a:t>
              </a:r>
              <a:b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</a:br>
              <a:r>
                <a:rPr b="1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sym typeface="+mn-lt"/>
                </a:rPr>
                <a:t>关键词</a:t>
              </a:r>
            </a:p>
          </p:txBody>
        </p:sp>
      </p:grpSp>
      <p:grpSp>
        <p:nvGrpSpPr>
          <p:cNvPr id="26" name="PA_组合 25"/>
          <p:cNvGrpSpPr/>
          <p:nvPr>
            <p:custDataLst>
              <p:tags r:id="rId2"/>
            </p:custDataLst>
          </p:nvPr>
        </p:nvGrpSpPr>
        <p:grpSpPr>
          <a:xfrm>
            <a:off x="1010813" y="2027445"/>
            <a:ext cx="2855980" cy="954107"/>
            <a:chOff x="656868" y="2373862"/>
            <a:chExt cx="2855980" cy="954107"/>
          </a:xfrm>
        </p:grpSpPr>
        <p:sp>
          <p:nvSpPr>
            <p:cNvPr id="24" name="文本框 23"/>
            <p:cNvSpPr txBox="1"/>
            <p:nvPr/>
          </p:nvSpPr>
          <p:spPr>
            <a:xfrm>
              <a:off x="1943188" y="237386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6868" y="2743194"/>
              <a:ext cx="285598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27" name="PA_组合 26"/>
          <p:cNvGrpSpPr/>
          <p:nvPr>
            <p:custDataLst>
              <p:tags r:id="rId3"/>
            </p:custDataLst>
          </p:nvPr>
        </p:nvGrpSpPr>
        <p:grpSpPr>
          <a:xfrm>
            <a:off x="1010813" y="4606942"/>
            <a:ext cx="2855980" cy="954107"/>
            <a:chOff x="656868" y="2373862"/>
            <a:chExt cx="2855980" cy="954107"/>
          </a:xfrm>
        </p:grpSpPr>
        <p:sp>
          <p:nvSpPr>
            <p:cNvPr id="28" name="文本框 27"/>
            <p:cNvSpPr txBox="1"/>
            <p:nvPr/>
          </p:nvSpPr>
          <p:spPr>
            <a:xfrm>
              <a:off x="1943188" y="237386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56868" y="2743193"/>
              <a:ext cx="285598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30" name="PA_组合 29"/>
          <p:cNvGrpSpPr/>
          <p:nvPr>
            <p:custDataLst>
              <p:tags r:id="rId4"/>
            </p:custDataLst>
          </p:nvPr>
        </p:nvGrpSpPr>
        <p:grpSpPr>
          <a:xfrm>
            <a:off x="8325207" y="2027445"/>
            <a:ext cx="2855980" cy="954107"/>
            <a:chOff x="656868" y="2373862"/>
            <a:chExt cx="2855980" cy="954107"/>
          </a:xfrm>
        </p:grpSpPr>
        <p:sp>
          <p:nvSpPr>
            <p:cNvPr id="31" name="文本框 30"/>
            <p:cNvSpPr txBox="1"/>
            <p:nvPr/>
          </p:nvSpPr>
          <p:spPr>
            <a:xfrm>
              <a:off x="656867" y="237386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6866" y="2743194"/>
              <a:ext cx="285598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  <p:grpSp>
        <p:nvGrpSpPr>
          <p:cNvPr id="33" name="PA_组合 32"/>
          <p:cNvGrpSpPr/>
          <p:nvPr>
            <p:custDataLst>
              <p:tags r:id="rId5"/>
            </p:custDataLst>
          </p:nvPr>
        </p:nvGrpSpPr>
        <p:grpSpPr>
          <a:xfrm>
            <a:off x="8325207" y="4606942"/>
            <a:ext cx="2855980" cy="954107"/>
            <a:chOff x="656868" y="2373862"/>
            <a:chExt cx="2855980" cy="954107"/>
          </a:xfrm>
        </p:grpSpPr>
        <p:sp>
          <p:nvSpPr>
            <p:cNvPr id="34" name="文本框 33"/>
            <p:cNvSpPr txBox="1"/>
            <p:nvPr/>
          </p:nvSpPr>
          <p:spPr>
            <a:xfrm>
              <a:off x="688400" y="237386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6866" y="2743193"/>
              <a:ext cx="285598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anose="020b0503020204020204" pitchFamily="34" typeface="微软雅黑"/>
                </a:rPr>
                <a:t>点击此处更换文本添加文字；点击此处更换文本添加文字；</a:t>
              </a:r>
            </a:p>
          </p:txBody>
        </p:sp>
      </p:grpSp>
    </p:spTree>
    <p:extLst>
      <p:ext uri="{BB962C8B-B14F-4D97-AF65-F5344CB8AC3E}">
        <p14:creationId val="373685707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2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0" presetSubtype="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0" presetSubtype="0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20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0" presetSubtype="0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24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" name="PA_组合 1">
            <a:extLst>
              <a:ext uri="{FF2B5EF4-FFF2-40B4-BE49-F238E27FC236}">
                <a16:creationId xmlns:a16="http://schemas.microsoft.com/office/drawing/2014/main" id="{8383E909-38DA-4A17-A60D-46C1652A4D4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8940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/>
                <a:t>02</a:t>
              </a:r>
            </a:p>
          </p:txBody>
        </p:sp>
      </p:grp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6314491" y="793280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/>
              <a:t>课题研究内容</a:t>
            </a:r>
          </a:p>
        </p:txBody>
      </p:sp>
      <p:sp>
        <p:nvSpPr>
          <p:cNvPr id="16" name="PA_椭圆 15"/>
          <p:cNvSpPr/>
          <p:nvPr>
            <p:custDataLst>
              <p:tags r:id="rId5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PA_椭圆 16"/>
          <p:cNvSpPr/>
          <p:nvPr>
            <p:custDataLst>
              <p:tags r:id="rId6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PA_椭圆 17"/>
          <p:cNvSpPr/>
          <p:nvPr>
            <p:custDataLst>
              <p:tags r:id="rId7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PA_文本框 20"/>
          <p:cNvSpPr txBox="1"/>
          <p:nvPr>
            <p:custDataLst>
              <p:tags r:id="rId9"/>
            </p:custDataLst>
          </p:nvPr>
        </p:nvSpPr>
        <p:spPr>
          <a:xfrm>
            <a:off x="5850961" y="2103517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5" name="PA_文本框 24"/>
          <p:cNvSpPr txBox="1"/>
          <p:nvPr>
            <p:custDataLst>
              <p:tags r:id="rId10"/>
            </p:custDataLst>
          </p:nvPr>
        </p:nvSpPr>
        <p:spPr>
          <a:xfrm>
            <a:off x="5850961" y="3150606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6" name="PA_文本框 25"/>
          <p:cNvSpPr txBox="1"/>
          <p:nvPr>
            <p:custDataLst>
              <p:tags r:id="rId11"/>
            </p:custDataLst>
          </p:nvPr>
        </p:nvSpPr>
        <p:spPr>
          <a:xfrm>
            <a:off x="5850961" y="4197695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  <p:sp>
        <p:nvSpPr>
          <p:cNvPr id="27" name="PA_文本框 26"/>
          <p:cNvSpPr txBox="1"/>
          <p:nvPr>
            <p:custDataLst>
              <p:tags r:id="rId12"/>
            </p:custDataLst>
          </p:nvPr>
        </p:nvSpPr>
        <p:spPr>
          <a:xfrm>
            <a:off x="5850961" y="5244783"/>
            <a:ext cx="593552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2400">
                <a:latin charset="-122" panose="020b0503020204020204" pitchFamily="34" typeface="微软雅黑"/>
              </a:rPr>
              <a:t>点击此处更换文本添加文字</a:t>
            </a:r>
          </a:p>
        </p:txBody>
      </p:sp>
    </p:spTree>
    <p:extLst>
      <p:ext uri="{BB962C8B-B14F-4D97-AF65-F5344CB8AC3E}">
        <p14:creationId val="153760484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8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75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dur="375" fill="hold" id="12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6"/>
      <p:bldP grpId="0" spid="17"/>
      <p:bldP grpId="0" spid="18"/>
      <p:bldP grpId="0" spid="19"/>
      <p:bldP grpId="0" spid="21"/>
      <p:bldP grpId="0" spid="25"/>
      <p:bldP grpId="0" spid="26"/>
      <p:bldP grpId="0" spid="27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4569D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187</Paragraphs>
  <Slides>24</Slides>
  <Notes>0</Notes>
  <TotalTime>435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3">
      <vt:lpstr>Arial</vt:lpstr>
      <vt:lpstr>Verdana</vt:lpstr>
      <vt:lpstr>Segoe UI Light</vt:lpstr>
      <vt:lpstr>方正兰亭超细黑简体</vt:lpstr>
      <vt:lpstr>微软雅黑</vt:lpstr>
      <vt:lpstr>Calibri Light</vt:lpstr>
      <vt:lpstr>Calibri</vt:lpstr>
      <vt:lpstr>Wingdings 2</vt:lpstr>
      <vt:lpstr>Book Antiqua</vt:lpstr>
      <vt:lpstr>宋体</vt:lpstr>
      <vt:lpstr>Wingdings</vt:lpstr>
      <vt:lpstr>Wingdings 3</vt:lpstr>
      <vt:lpstr>汉仪中黑简</vt:lpstr>
      <vt:lpstr>Century Gothic</vt:lpstr>
      <vt:lpstr>方正中等线简体</vt:lpstr>
      <vt:lpstr>微软雅黑 Light</vt:lpstr>
      <vt:lpstr>Bebas Neue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2017-05-25T10:36:18Z</dcterms:created>
  <cp:lastModifiedBy>优品PPT</cp:lastModifiedBy>
  <dcterms:modified xsi:type="dcterms:W3CDTF">2021-08-20T11:07:15Z</dcterms:modified>
  <cp:revision>63</cp:revision>
  <dc:title>PowerPoint 演示文稿</dc:title>
</cp:coreProperties>
</file>