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697" r:id="rId1"/>
    <p:sldMasterId id="2147483717" r:id="rId2"/>
  </p:sldMasterIdLst>
  <p:notesMasterIdLst>
    <p:notesMasterId r:id="rId3"/>
  </p:notesMasterIdLst>
  <p:handoutMasterIdLst>
    <p:handoutMasterId r:id="rId4"/>
  </p:handoutMasterIdLst>
  <p:sldIdLst>
    <p:sldId id="4310" r:id="rId5"/>
    <p:sldId id="4382" r:id="rId6"/>
    <p:sldId id="4355" r:id="rId7"/>
    <p:sldId id="4358" r:id="rId8"/>
    <p:sldId id="4357" r:id="rId9"/>
    <p:sldId id="4370" r:id="rId10"/>
    <p:sldId id="4360" r:id="rId11"/>
    <p:sldId id="4378" r:id="rId12"/>
    <p:sldId id="4372" r:id="rId13"/>
    <p:sldId id="4363" r:id="rId14"/>
    <p:sldId id="4364" r:id="rId15"/>
    <p:sldId id="4368" r:id="rId16"/>
    <p:sldId id="4379" r:id="rId17"/>
    <p:sldId id="4365" r:id="rId18"/>
    <p:sldId id="4361" r:id="rId19"/>
    <p:sldId id="4371" r:id="rId20"/>
    <p:sldId id="4366" r:id="rId21"/>
    <p:sldId id="4380" r:id="rId22"/>
    <p:sldId id="4374" r:id="rId23"/>
    <p:sldId id="4359" r:id="rId24"/>
    <p:sldId id="4369" r:id="rId25"/>
    <p:sldId id="4383" r:id="rId26"/>
  </p:sldIdLst>
  <p:sldSz cx="12858750" cy="7232650"/>
  <p:notesSz cx="6858000" cy="9144000"/>
  <p:custDataLst>
    <p:tags r:id="rId2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7" autoAdjust="0"/>
    <p:restoredTop sz="95274" autoAdjust="0"/>
  </p:normalViewPr>
  <p:slideViewPr>
    <p:cSldViewPr>
      <p:cViewPr varScale="1">
        <p:scale>
          <a:sx n="108" d="100"/>
          <a:sy n="108" d="100"/>
        </p:scale>
        <p:origin x="438" y="114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10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tags/tag1.xml" Type="http://schemas.openxmlformats.org/officeDocument/2006/relationships/tags"/><Relationship Id="rId28" Target="presProps.xml" Type="http://schemas.openxmlformats.org/officeDocument/2006/relationships/presProps"/><Relationship Id="rId29" Target="viewProps.xml" Type="http://schemas.openxmlformats.org/officeDocument/2006/relationships/viewProps"/><Relationship Id="rId3" Target="notesMasters/notesMaster1.xml" Type="http://schemas.openxmlformats.org/officeDocument/2006/relationships/notesMaster"/><Relationship Id="rId30" Target="theme/theme1.xml" Type="http://schemas.openxmlformats.org/officeDocument/2006/relationships/theme"/><Relationship Id="rId31" Target="tableStyles.xml" Type="http://schemas.openxmlformats.org/officeDocument/2006/relationships/tableStyles"/><Relationship Id="rId4" Target="handoutMasters/handoutMaster1.xml" Type="http://schemas.openxmlformats.org/officeDocument/2006/relationships/handout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handoutMasters/_rels/handout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2017/1/19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54072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16659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72205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31445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85101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49837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20857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98341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172882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45435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33546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952285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212135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216414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99261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21288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63521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61759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0574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8121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93873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50072892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2017/1/19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33288649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5" y="482177"/>
            <a:ext cx="4147281" cy="1687618"/>
          </a:xfrm>
        </p:spPr>
        <p:txBody>
          <a:bodyPr anchor="b"/>
          <a:lstStyle>
            <a:lvl1pPr>
              <a:defRPr sz="3374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6644" y="1041368"/>
            <a:ext cx="6509742" cy="5139869"/>
          </a:xfrm>
        </p:spPr>
        <p:txBody>
          <a:bodyPr/>
          <a:lstStyle>
            <a:lvl1pPr>
              <a:defRPr sz="3374"/>
            </a:lvl1pPr>
            <a:lvl2pPr>
              <a:defRPr sz="2952"/>
            </a:lvl2pPr>
            <a:lvl3pPr>
              <a:defRPr sz="2531"/>
            </a:lvl3pPr>
            <a:lvl4pPr>
              <a:defRPr sz="2109"/>
            </a:lvl4pPr>
            <a:lvl5pPr>
              <a:defRPr sz="2109"/>
            </a:lvl5pPr>
            <a:lvl6pPr>
              <a:defRPr sz="2109"/>
            </a:lvl6pPr>
            <a:lvl7pPr>
              <a:defRPr sz="2109"/>
            </a:lvl7pPr>
            <a:lvl8pPr>
              <a:defRPr sz="2109"/>
            </a:lvl8pPr>
            <a:lvl9pPr>
              <a:defRPr sz="210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5" y="2169795"/>
            <a:ext cx="4147281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2042" indent="0">
              <a:buNone/>
              <a:defRPr sz="1476"/>
            </a:lvl2pPr>
            <a:lvl3pPr marL="964085" indent="0">
              <a:buNone/>
              <a:defRPr sz="1265"/>
            </a:lvl3pPr>
            <a:lvl4pPr marL="1446128" indent="0">
              <a:buNone/>
              <a:defRPr sz="1055"/>
            </a:lvl4pPr>
            <a:lvl5pPr marL="1928171" indent="0">
              <a:buNone/>
              <a:defRPr sz="1055"/>
            </a:lvl5pPr>
            <a:lvl6pPr marL="2410213" indent="0">
              <a:buNone/>
              <a:defRPr sz="1055"/>
            </a:lvl6pPr>
            <a:lvl7pPr marL="2892255" indent="0">
              <a:buNone/>
              <a:defRPr sz="1055"/>
            </a:lvl7pPr>
            <a:lvl8pPr marL="3374298" indent="0">
              <a:buNone/>
              <a:defRPr sz="1055"/>
            </a:lvl8pPr>
            <a:lvl9pPr marL="3856341" indent="0">
              <a:buNone/>
              <a:defRPr sz="105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3981745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5" y="482177"/>
            <a:ext cx="4147281" cy="1687618"/>
          </a:xfrm>
        </p:spPr>
        <p:txBody>
          <a:bodyPr anchor="b"/>
          <a:lstStyle>
            <a:lvl1pPr>
              <a:defRPr sz="3374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66644" y="1041368"/>
            <a:ext cx="6509742" cy="5139869"/>
          </a:xfrm>
        </p:spPr>
        <p:txBody>
          <a:bodyPr anchor="t"/>
          <a:lstStyle>
            <a:lvl1pPr marL="0" indent="0">
              <a:buNone/>
              <a:defRPr sz="3374"/>
            </a:lvl1pPr>
            <a:lvl2pPr marL="482042" indent="0">
              <a:buNone/>
              <a:defRPr sz="2952"/>
            </a:lvl2pPr>
            <a:lvl3pPr marL="964085" indent="0">
              <a:buNone/>
              <a:defRPr sz="2531"/>
            </a:lvl3pPr>
            <a:lvl4pPr marL="1446128" indent="0">
              <a:buNone/>
              <a:defRPr sz="2109"/>
            </a:lvl4pPr>
            <a:lvl5pPr marL="1928171" indent="0">
              <a:buNone/>
              <a:defRPr sz="2109"/>
            </a:lvl5pPr>
            <a:lvl6pPr marL="2410213" indent="0">
              <a:buNone/>
              <a:defRPr sz="2109"/>
            </a:lvl6pPr>
            <a:lvl7pPr marL="2892255" indent="0">
              <a:buNone/>
              <a:defRPr sz="2109"/>
            </a:lvl7pPr>
            <a:lvl8pPr marL="3374298" indent="0">
              <a:buNone/>
              <a:defRPr sz="2109"/>
            </a:lvl8pPr>
            <a:lvl9pPr marL="3856341" indent="0">
              <a:buNone/>
              <a:defRPr sz="2109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5" y="2169795"/>
            <a:ext cx="4147281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2042" indent="0">
              <a:buNone/>
              <a:defRPr sz="1476"/>
            </a:lvl2pPr>
            <a:lvl3pPr marL="964085" indent="0">
              <a:buNone/>
              <a:defRPr sz="1265"/>
            </a:lvl3pPr>
            <a:lvl4pPr marL="1446128" indent="0">
              <a:buNone/>
              <a:defRPr sz="1055"/>
            </a:lvl4pPr>
            <a:lvl5pPr marL="1928171" indent="0">
              <a:buNone/>
              <a:defRPr sz="1055"/>
            </a:lvl5pPr>
            <a:lvl6pPr marL="2410213" indent="0">
              <a:buNone/>
              <a:defRPr sz="1055"/>
            </a:lvl6pPr>
            <a:lvl7pPr marL="2892255" indent="0">
              <a:buNone/>
              <a:defRPr sz="1055"/>
            </a:lvl7pPr>
            <a:lvl8pPr marL="3374298" indent="0">
              <a:buNone/>
              <a:defRPr sz="1055"/>
            </a:lvl8pPr>
            <a:lvl9pPr marL="3856341" indent="0">
              <a:buNone/>
              <a:defRPr sz="105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504373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22228183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2043" y="385071"/>
            <a:ext cx="2772668" cy="61293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4039" y="385071"/>
            <a:ext cx="8157270" cy="61293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7133662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8493B-C1D7-4BF9-974C-99AED44B19FA}" type="datetimeFigureOut">
              <a:rPr lang="zh-CN" altLang="en-US"/>
              <a:pPr>
                <a:defRPr/>
              </a:pPr>
              <a:t>2017/1/19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43BCF-C6F4-4F14-9138-E5ADE1A61F3D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128040823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344" y="1183677"/>
            <a:ext cx="9644063" cy="2518034"/>
          </a:xfrm>
        </p:spPr>
        <p:txBody>
          <a:bodyPr anchor="b"/>
          <a:lstStyle>
            <a:lvl1pPr algn="ctr">
              <a:defRPr sz="6326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344" y="3798816"/>
            <a:ext cx="9644063" cy="1746216"/>
          </a:xfrm>
        </p:spPr>
        <p:txBody>
          <a:bodyPr/>
          <a:lstStyle>
            <a:lvl1pPr marL="0" indent="0" algn="ctr">
              <a:buNone/>
              <a:defRPr sz="2531"/>
            </a:lvl1pPr>
            <a:lvl2pPr marL="482042" indent="0" algn="ctr">
              <a:buNone/>
              <a:defRPr sz="2109"/>
            </a:lvl2pPr>
            <a:lvl3pPr marL="964085" indent="0" algn="ctr">
              <a:buNone/>
              <a:defRPr sz="1898"/>
            </a:lvl3pPr>
            <a:lvl4pPr marL="1446128" indent="0" algn="ctr">
              <a:buNone/>
              <a:defRPr sz="1687"/>
            </a:lvl4pPr>
            <a:lvl5pPr marL="1928171" indent="0" algn="ctr">
              <a:buNone/>
              <a:defRPr sz="1687"/>
            </a:lvl5pPr>
            <a:lvl6pPr marL="2410213" indent="0" algn="ctr">
              <a:buNone/>
              <a:defRPr sz="1687"/>
            </a:lvl6pPr>
            <a:lvl7pPr marL="2892255" indent="0" algn="ctr">
              <a:buNone/>
              <a:defRPr sz="1687"/>
            </a:lvl7pPr>
            <a:lvl8pPr marL="3374298" indent="0" algn="ctr">
              <a:buNone/>
              <a:defRPr sz="1687"/>
            </a:lvl8pPr>
            <a:lvl9pPr marL="3856341" indent="0" algn="ctr">
              <a:buNone/>
              <a:defRPr sz="1687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2472627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2247070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342" y="1803141"/>
            <a:ext cx="11090672" cy="3008581"/>
          </a:xfrm>
        </p:spPr>
        <p:txBody>
          <a:bodyPr anchor="b"/>
          <a:lstStyle>
            <a:lvl1pPr>
              <a:defRPr sz="6326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42" y="4840184"/>
            <a:ext cx="11090672" cy="1582142"/>
          </a:xfrm>
        </p:spPr>
        <p:txBody>
          <a:bodyPr/>
          <a:lstStyle>
            <a:lvl1pPr marL="0" indent="0">
              <a:buNone/>
              <a:defRPr sz="2531">
                <a:solidFill>
                  <a:schemeClr val="tx1">
                    <a:tint val="75000"/>
                  </a:schemeClr>
                </a:solidFill>
              </a:defRPr>
            </a:lvl1pPr>
            <a:lvl2pPr marL="482042" indent="0">
              <a:buNone/>
              <a:defRPr sz="2109">
                <a:solidFill>
                  <a:schemeClr val="tx1">
                    <a:tint val="75000"/>
                  </a:schemeClr>
                </a:solidFill>
              </a:defRPr>
            </a:lvl2pPr>
            <a:lvl3pPr marL="964085" indent="0">
              <a:buNone/>
              <a:defRPr sz="1898">
                <a:solidFill>
                  <a:schemeClr val="tx1">
                    <a:tint val="75000"/>
                  </a:schemeClr>
                </a:solidFill>
              </a:defRPr>
            </a:lvl3pPr>
            <a:lvl4pPr marL="1446128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4pPr>
            <a:lvl5pPr marL="1928171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5pPr>
            <a:lvl6pPr marL="2410213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6pPr>
            <a:lvl7pPr marL="2892255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7pPr>
            <a:lvl8pPr marL="3374298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8pPr>
            <a:lvl9pPr marL="3856341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1995618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4039" y="1925358"/>
            <a:ext cx="5464969" cy="4589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9742" y="1925358"/>
            <a:ext cx="5464969" cy="4589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1467452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4" y="385072"/>
            <a:ext cx="11090672" cy="139797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5714" y="1773004"/>
            <a:ext cx="5439854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2042" indent="0">
              <a:buNone/>
              <a:defRPr sz="2109" b="1"/>
            </a:lvl2pPr>
            <a:lvl3pPr marL="964085" indent="0">
              <a:buNone/>
              <a:defRPr sz="1898" b="1"/>
            </a:lvl3pPr>
            <a:lvl4pPr marL="1446128" indent="0">
              <a:buNone/>
              <a:defRPr sz="1687" b="1"/>
            </a:lvl4pPr>
            <a:lvl5pPr marL="1928171" indent="0">
              <a:buNone/>
              <a:defRPr sz="1687" b="1"/>
            </a:lvl5pPr>
            <a:lvl6pPr marL="2410213" indent="0">
              <a:buNone/>
              <a:defRPr sz="1687" b="1"/>
            </a:lvl6pPr>
            <a:lvl7pPr marL="2892255" indent="0">
              <a:buNone/>
              <a:defRPr sz="1687" b="1"/>
            </a:lvl7pPr>
            <a:lvl8pPr marL="3374298" indent="0">
              <a:buNone/>
              <a:defRPr sz="1687" b="1"/>
            </a:lvl8pPr>
            <a:lvl9pPr marL="3856341" indent="0">
              <a:buNone/>
              <a:defRPr sz="168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5714" y="2641926"/>
            <a:ext cx="5439854" cy="38858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9743" y="1773004"/>
            <a:ext cx="5466643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2042" indent="0">
              <a:buNone/>
              <a:defRPr sz="2109" b="1"/>
            </a:lvl2pPr>
            <a:lvl3pPr marL="964085" indent="0">
              <a:buNone/>
              <a:defRPr sz="1898" b="1"/>
            </a:lvl3pPr>
            <a:lvl4pPr marL="1446128" indent="0">
              <a:buNone/>
              <a:defRPr sz="1687" b="1"/>
            </a:lvl4pPr>
            <a:lvl5pPr marL="1928171" indent="0">
              <a:buNone/>
              <a:defRPr sz="1687" b="1"/>
            </a:lvl5pPr>
            <a:lvl6pPr marL="2410213" indent="0">
              <a:buNone/>
              <a:defRPr sz="1687" b="1"/>
            </a:lvl6pPr>
            <a:lvl7pPr marL="2892255" indent="0">
              <a:buNone/>
              <a:defRPr sz="1687" b="1"/>
            </a:lvl7pPr>
            <a:lvl8pPr marL="3374298" indent="0">
              <a:buNone/>
              <a:defRPr sz="1687" b="1"/>
            </a:lvl8pPr>
            <a:lvl9pPr marL="3856341" indent="0">
              <a:buNone/>
              <a:defRPr sz="168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9743" y="2641926"/>
            <a:ext cx="5466643" cy="38858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4776875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4023963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12167183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slideLayouts/slideLayout12.xml" Type="http://schemas.openxmlformats.org/officeDocument/2006/relationships/slideLayout"/><Relationship Id="rId11" Target="../slideLayouts/slideLayout1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4.xml" Type="http://schemas.openxmlformats.org/officeDocument/2006/relationships/slideLayout"/><Relationship Id="rId3" Target="../slideLayouts/slideLayout5.xml" Type="http://schemas.openxmlformats.org/officeDocument/2006/relationships/slideLayout"/><Relationship Id="rId4" Target="../slideLayouts/slideLayout6.xml" Type="http://schemas.openxmlformats.org/officeDocument/2006/relationships/slideLayout"/><Relationship Id="rId5" Target="../slideLayouts/slideLayout7.xml" Type="http://schemas.openxmlformats.org/officeDocument/2006/relationships/slideLayout"/><Relationship Id="rId6" Target="../slideLayouts/slideLayout8.xml" Type="http://schemas.openxmlformats.org/officeDocument/2006/relationships/slideLayout"/><Relationship Id="rId7" Target="../slideLayouts/slideLayout9.xml" Type="http://schemas.openxmlformats.org/officeDocument/2006/relationships/slideLayout"/><Relationship Id="rId8" Target="../slideLayouts/slideLayout10.xml" Type="http://schemas.openxmlformats.org/officeDocument/2006/relationships/slideLayout"/><Relationship Id="rId9" Target="../slideLayouts/slideLayout1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2017/1/19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8505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16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40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40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4085" fontAlgn="auto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4085" fontAlgn="auto">
                <a:spcBef>
                  <a:spcPct val="0"/>
                </a:spcBef>
                <a:spcAft>
                  <a:spcPct val="0"/>
                </a:spcAft>
              </a:pPr>
              <a:t>2017/1/19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2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4085" fontAlgn="auto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4085" fontAlgn="auto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4085" fontAlgn="auto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val="390018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/>
  <p:timing/>
  <p:txStyles>
    <p:titleStyle>
      <a:lvl1pPr algn="l" defTabSz="964085" rtl="0" eaLnBrk="1" latinLnBrk="0" hangingPunct="1">
        <a:lnSpc>
          <a:spcPct val="90000"/>
        </a:lnSpc>
        <a:spcBef>
          <a:spcPct val="0"/>
        </a:spcBef>
        <a:buNone/>
        <a:defRPr sz="4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21" indent="-241021" algn="l" defTabSz="964085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2" kern="1200">
          <a:solidFill>
            <a:schemeClr val="tx1"/>
          </a:solidFill>
          <a:latin typeface="+mn-lt"/>
          <a:ea typeface="+mn-ea"/>
          <a:cs typeface="+mn-cs"/>
        </a:defRPr>
      </a:lvl1pPr>
      <a:lvl2pPr marL="723064" indent="-241021" algn="l" defTabSz="96408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05107" indent="-241021" algn="l" defTabSz="96408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9" kern="1200">
          <a:solidFill>
            <a:schemeClr val="tx1"/>
          </a:solidFill>
          <a:latin typeface="+mn-lt"/>
          <a:ea typeface="+mn-ea"/>
          <a:cs typeface="+mn-cs"/>
        </a:defRPr>
      </a:lvl3pPr>
      <a:lvl4pPr marL="1687149" indent="-241021" algn="l" defTabSz="96408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2169191" indent="-241021" algn="l" defTabSz="96408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651234" indent="-241021" algn="l" defTabSz="96408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3277" indent="-241021" algn="l" defTabSz="96408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5320" indent="-241021" algn="l" defTabSz="96408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7362" indent="-241021" algn="l" defTabSz="96408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08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042" algn="l" defTabSz="96408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085" algn="l" defTabSz="96408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128" algn="l" defTabSz="96408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171" algn="l" defTabSz="96408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213" algn="l" defTabSz="96408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2255" algn="l" defTabSz="96408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4298" algn="l" defTabSz="96408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6341" algn="l" defTabSz="964085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6.png" Type="http://schemas.openxmlformats.org/officeDocument/2006/relationships/image"/><Relationship Id="rId4" Target="../media/image17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8.png" Type="http://schemas.openxmlformats.org/officeDocument/2006/relationships/image"/><Relationship Id="rId4" Target="../media/image19.png" Type="http://schemas.openxmlformats.org/officeDocument/2006/relationships/image"/><Relationship Id="rId5" Target="../media/image10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20.png" Type="http://schemas.openxmlformats.org/officeDocument/2006/relationships/image"/><Relationship Id="rId4" Target="../media/image21.png" Type="http://schemas.openxmlformats.org/officeDocument/2006/relationships/image"/><Relationship Id="rId5" Target="../media/image3.png" Type="http://schemas.openxmlformats.org/officeDocument/2006/relationships/image"/><Relationship Id="rId6" Target="../media/image22.png" Type="http://schemas.openxmlformats.org/officeDocument/2006/relationships/image"/><Relationship Id="rId7" Target="../media/image23.png" Type="http://schemas.openxmlformats.org/officeDocument/2006/relationships/image"/><Relationship Id="rId8" Target="../media/image2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25.png" Type="http://schemas.openxmlformats.org/officeDocument/2006/relationships/image"/><Relationship Id="rId4" Target="../media/image26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27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28.png" Type="http://schemas.openxmlformats.org/officeDocument/2006/relationships/image"/><Relationship Id="rId4" Target="../media/image29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30.png" Type="http://schemas.openxmlformats.org/officeDocument/2006/relationships/image"/><Relationship Id="rId4" Target="../media/image17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3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32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31.png" Type="http://schemas.openxmlformats.org/officeDocument/2006/relationships/image"/><Relationship Id="rId4" Target="../media/image33.png" Type="http://schemas.openxmlformats.org/officeDocument/2006/relationships/image"/><Relationship Id="rId5" Target="../media/image12.png" Type="http://schemas.openxmlformats.org/officeDocument/2006/relationships/image"/><Relationship Id="rId6" Target="../media/image34.png" Type="http://schemas.openxmlformats.org/officeDocument/2006/relationships/image"/><Relationship Id="rId7" Target="../media/image35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5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1.png" Type="http://schemas.openxmlformats.org/officeDocument/2006/relationships/image"/><Relationship Id="rId4" Target="../media/image7.png" Type="http://schemas.openxmlformats.org/officeDocument/2006/relationships/image"/><Relationship Id="rId5" Target="../media/image1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Relationship Id="rId6" Target="../media/image3.png" Type="http://schemas.openxmlformats.org/officeDocument/2006/relationships/image"/><Relationship Id="rId7" Target="../media/image4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2" y="0"/>
            <a:ext cx="12858397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 b="-2" t="-2"/>
            </a:stretch>
          </a:blipFill>
          <a:ln>
            <a:noFill/>
          </a:ln>
          <a:extLst/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" name="Freeform 5"/>
          <p:cNvSpPr/>
          <p:nvPr/>
        </p:nvSpPr>
        <p:spPr bwMode="auto">
          <a:xfrm>
            <a:off x="596727" y="663997"/>
            <a:ext cx="8416249" cy="3939579"/>
          </a:xfrm>
          <a:custGeom>
            <a:gdLst>
              <a:gd fmla="*/ 419 w 1324" name="T0"/>
              <a:gd fmla="*/ 87 h 618" name="T1"/>
              <a:gd fmla="*/ 505 w 1324" name="T2"/>
              <a:gd fmla="*/ 215 h 618" name="T3"/>
              <a:gd fmla="*/ 511 w 1324" name="T4"/>
              <a:gd fmla="*/ 273 h 618" name="T5"/>
              <a:gd fmla="*/ 483 w 1324" name="T6"/>
              <a:gd fmla="*/ 331 h 618" name="T7"/>
              <a:gd fmla="*/ 530 w 1324" name="T8"/>
              <a:gd fmla="*/ 299 h 618" name="T9"/>
              <a:gd fmla="*/ 577 w 1324" name="T10"/>
              <a:gd fmla="*/ 277 h 618" name="T11"/>
              <a:gd fmla="*/ 531 w 1324" name="T12"/>
              <a:gd fmla="*/ 334 h 618" name="T13"/>
              <a:gd fmla="*/ 536 w 1324" name="T14"/>
              <a:gd fmla="*/ 346 h 618" name="T15"/>
              <a:gd fmla="*/ 699 w 1324" name="T16"/>
              <a:gd fmla="*/ 221 h 618" name="T17"/>
              <a:gd fmla="*/ 725 w 1324" name="T18"/>
              <a:gd fmla="*/ 176 h 618" name="T19"/>
              <a:gd fmla="*/ 690 w 1324" name="T20"/>
              <a:gd fmla="*/ 179 h 618" name="T21"/>
              <a:gd fmla="*/ 707 w 1324" name="T22"/>
              <a:gd fmla="*/ 147 h 618" name="T23"/>
              <a:gd fmla="*/ 751 w 1324" name="T24"/>
              <a:gd fmla="*/ 123 h 618" name="T25"/>
              <a:gd fmla="*/ 763 w 1324" name="T26"/>
              <a:gd fmla="*/ 83 h 618" name="T27"/>
              <a:gd fmla="*/ 827 w 1324" name="T28"/>
              <a:gd fmla="*/ 75 h 618" name="T29"/>
              <a:gd fmla="*/ 834 w 1324" name="T30"/>
              <a:gd fmla="*/ 119 h 618" name="T31"/>
              <a:gd fmla="*/ 901 w 1324" name="T32"/>
              <a:gd fmla="*/ 141 h 618" name="T33"/>
              <a:gd fmla="*/ 984 w 1324" name="T34"/>
              <a:gd fmla="*/ 227 h 618" name="T35"/>
              <a:gd fmla="*/ 911 w 1324" name="T36"/>
              <a:gd fmla="*/ 286 h 618" name="T37"/>
              <a:gd fmla="*/ 862 w 1324" name="T38"/>
              <a:gd fmla="*/ 340 h 618" name="T39"/>
              <a:gd fmla="*/ 802 w 1324" name="T40"/>
              <a:gd fmla="*/ 417 h 618" name="T41"/>
              <a:gd fmla="*/ 862 w 1324" name="T42"/>
              <a:gd fmla="*/ 380 h 618" name="T43"/>
              <a:gd fmla="*/ 911 w 1324" name="T44"/>
              <a:gd fmla="*/ 345 h 618" name="T45"/>
              <a:gd fmla="*/ 855 w 1324" name="T46"/>
              <a:gd fmla="*/ 411 h 618" name="T47"/>
              <a:gd fmla="*/ 1075 w 1324" name="T48"/>
              <a:gd fmla="*/ 283 h 618" name="T49"/>
              <a:gd fmla="*/ 1180 w 1324" name="T50"/>
              <a:gd fmla="*/ 245 h 618" name="T51"/>
              <a:gd fmla="*/ 1185 w 1324" name="T52"/>
              <a:gd fmla="*/ 268 h 618" name="T53"/>
              <a:gd fmla="*/ 1157 w 1324" name="T54"/>
              <a:gd fmla="*/ 277 h 618" name="T55"/>
              <a:gd fmla="*/ 1104 w 1324" name="T56"/>
              <a:gd fmla="*/ 314 h 618" name="T57"/>
              <a:gd fmla="*/ 1078 w 1324" name="T58"/>
              <a:gd fmla="*/ 336 h 618" name="T59"/>
              <a:gd fmla="*/ 1277 w 1324" name="T60"/>
              <a:gd fmla="*/ 256 h 618" name="T61"/>
              <a:gd fmla="*/ 1285 w 1324" name="T62"/>
              <a:gd fmla="*/ 267 h 618" name="T63"/>
              <a:gd fmla="*/ 1167 w 1324" name="T64"/>
              <a:gd fmla="*/ 331 h 618" name="T65"/>
              <a:gd fmla="*/ 958 w 1324" name="T66"/>
              <a:gd fmla="*/ 467 h 618" name="T67"/>
              <a:gd fmla="*/ 708 w 1324" name="T68"/>
              <a:gd fmla="*/ 589 h 618" name="T69"/>
              <a:gd fmla="*/ 680 w 1324" name="T70"/>
              <a:gd fmla="*/ 569 h 618" name="T71"/>
              <a:gd fmla="*/ 593 w 1324" name="T72"/>
              <a:gd fmla="*/ 450 h 618" name="T73"/>
              <a:gd fmla="*/ 552 w 1324" name="T74"/>
              <a:gd fmla="*/ 504 h 618" name="T75"/>
              <a:gd fmla="*/ 524 w 1324" name="T76"/>
              <a:gd fmla="*/ 575 h 618" name="T77"/>
              <a:gd fmla="*/ 465 w 1324" name="T78"/>
              <a:gd fmla="*/ 607 h 618" name="T79"/>
              <a:gd fmla="*/ 422 w 1324" name="T80"/>
              <a:gd fmla="*/ 614 h 618" name="T81"/>
              <a:gd fmla="*/ 375 w 1324" name="T82"/>
              <a:gd fmla="*/ 602 h 618" name="T83"/>
              <a:gd fmla="*/ 348 w 1324" name="T84"/>
              <a:gd fmla="*/ 578 h 618" name="T85"/>
              <a:gd fmla="*/ 267 w 1324" name="T86"/>
              <a:gd fmla="*/ 454 h 618" name="T87"/>
              <a:gd fmla="*/ 212 w 1324" name="T88"/>
              <a:gd fmla="*/ 449 h 618" name="T89"/>
              <a:gd fmla="*/ 149 w 1324" name="T90"/>
              <a:gd fmla="*/ 477 h 618" name="T91"/>
              <a:gd fmla="*/ 87 w 1324" name="T92"/>
              <a:gd fmla="*/ 445 h 618" name="T93"/>
              <a:gd fmla="*/ 54 w 1324" name="T94"/>
              <a:gd fmla="*/ 435 h 618" name="T95"/>
              <a:gd fmla="*/ 23 w 1324" name="T96"/>
              <a:gd fmla="*/ 446 h 618" name="T97"/>
              <a:gd fmla="*/ 11 w 1324" name="T98"/>
              <a:gd fmla="*/ 434 h 618" name="T99"/>
              <a:gd fmla="*/ 8 w 1324" name="T100"/>
              <a:gd fmla="*/ 402 h 618" name="T101"/>
              <a:gd fmla="*/ 71 w 1324" name="T102"/>
              <a:gd fmla="*/ 235 h 618" name="T103"/>
              <a:gd fmla="*/ 121 w 1324" name="T104"/>
              <a:gd fmla="*/ 191 h 618" name="T105"/>
              <a:gd fmla="*/ 65 w 1324" name="T106"/>
              <a:gd fmla="*/ 370 h 618" name="T107"/>
              <a:gd fmla="*/ 115 w 1324" name="T108"/>
              <a:gd fmla="*/ 357 h 618" name="T109"/>
              <a:gd fmla="*/ 322 w 1324" name="T110"/>
              <a:gd fmla="*/ 23 h 618" name="T111"/>
              <a:gd fmla="*/ 307 w 1324" name="T112"/>
              <a:gd fmla="*/ 34 h 618" name="T113"/>
              <a:gd fmla="*/ 163 w 1324" name="T114"/>
              <a:gd fmla="*/ 119 h 618" name="T115"/>
              <a:gd fmla="*/ 303 w 1324" name="T116"/>
              <a:gd fmla="*/ 12 h 618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618" w="1324">
                <a:moveTo>
                  <a:pt x="337" y="23"/>
                </a:moveTo>
                <a:cubicBezTo>
                  <a:pt x="336" y="29"/>
                  <a:pt x="347" y="30"/>
                  <a:pt x="344" y="34"/>
                </a:cubicBezTo>
                <a:cubicBezTo>
                  <a:pt x="347" y="37"/>
                  <a:pt x="347" y="40"/>
                  <a:pt x="348" y="44"/>
                </a:cubicBezTo>
                <a:cubicBezTo>
                  <a:pt x="352" y="41"/>
                  <a:pt x="357" y="45"/>
                  <a:pt x="360" y="47"/>
                </a:cubicBezTo>
                <a:cubicBezTo>
                  <a:pt x="361" y="55"/>
                  <a:pt x="360" y="63"/>
                  <a:pt x="358" y="69"/>
                </a:cubicBezTo>
                <a:cubicBezTo>
                  <a:pt x="353" y="67"/>
                  <a:pt x="358" y="59"/>
                  <a:pt x="352" y="59"/>
                </a:cubicBezTo>
                <a:cubicBezTo>
                  <a:pt x="351" y="63"/>
                  <a:pt x="350" y="70"/>
                  <a:pt x="351" y="75"/>
                </a:cubicBezTo>
                <a:cubicBezTo>
                  <a:pt x="353" y="74"/>
                  <a:pt x="356" y="74"/>
                  <a:pt x="357" y="71"/>
                </a:cubicBezTo>
                <a:cubicBezTo>
                  <a:pt x="363" y="73"/>
                  <a:pt x="371" y="67"/>
                  <a:pt x="378" y="67"/>
                </a:cubicBezTo>
                <a:cubicBezTo>
                  <a:pt x="380" y="66"/>
                  <a:pt x="379" y="63"/>
                  <a:pt x="379" y="62"/>
                </a:cubicBezTo>
                <a:cubicBezTo>
                  <a:pt x="385" y="71"/>
                  <a:pt x="398" y="64"/>
                  <a:pt x="405" y="74"/>
                </a:cubicBezTo>
                <a:cubicBezTo>
                  <a:pt x="411" y="76"/>
                  <a:pt x="416" y="82"/>
                  <a:pt x="419" y="87"/>
                </a:cubicBezTo>
                <a:cubicBezTo>
                  <a:pt x="417" y="96"/>
                  <a:pt x="427" y="91"/>
                  <a:pt x="431" y="95"/>
                </a:cubicBezTo>
                <a:cubicBezTo>
                  <a:pt x="434" y="91"/>
                  <a:pt x="429" y="87"/>
                  <a:pt x="431" y="83"/>
                </a:cubicBezTo>
                <a:cubicBezTo>
                  <a:pt x="442" y="85"/>
                  <a:pt x="440" y="101"/>
                  <a:pt x="452" y="100"/>
                </a:cubicBezTo>
                <a:cubicBezTo>
                  <a:pt x="455" y="97"/>
                  <a:pt x="450" y="95"/>
                  <a:pt x="451" y="92"/>
                </a:cubicBezTo>
                <a:cubicBezTo>
                  <a:pt x="453" y="102"/>
                  <a:pt x="468" y="103"/>
                  <a:pt x="469" y="113"/>
                </a:cubicBezTo>
                <a:cubicBezTo>
                  <a:pt x="479" y="124"/>
                  <a:pt x="495" y="120"/>
                  <a:pt x="502" y="134"/>
                </a:cubicBezTo>
                <a:cubicBezTo>
                  <a:pt x="505" y="137"/>
                  <a:pt x="510" y="138"/>
                  <a:pt x="513" y="143"/>
                </a:cubicBezTo>
                <a:cubicBezTo>
                  <a:pt x="515" y="148"/>
                  <a:pt x="510" y="151"/>
                  <a:pt x="512" y="155"/>
                </a:cubicBezTo>
                <a:cubicBezTo>
                  <a:pt x="503" y="157"/>
                  <a:pt x="509" y="166"/>
                  <a:pt x="507" y="173"/>
                </a:cubicBezTo>
                <a:cubicBezTo>
                  <a:pt x="511" y="178"/>
                  <a:pt x="516" y="180"/>
                  <a:pt x="514" y="186"/>
                </a:cubicBezTo>
                <a:cubicBezTo>
                  <a:pt x="511" y="187"/>
                  <a:pt x="515" y="191"/>
                  <a:pt x="512" y="193"/>
                </a:cubicBezTo>
                <a:cubicBezTo>
                  <a:pt x="504" y="198"/>
                  <a:pt x="512" y="210"/>
                  <a:pt x="505" y="215"/>
                </a:cubicBezTo>
                <a:cubicBezTo>
                  <a:pt x="505" y="225"/>
                  <a:pt x="502" y="231"/>
                  <a:pt x="501" y="241"/>
                </a:cubicBezTo>
                <a:cubicBezTo>
                  <a:pt x="506" y="245"/>
                  <a:pt x="498" y="251"/>
                  <a:pt x="498" y="258"/>
                </a:cubicBezTo>
                <a:cubicBezTo>
                  <a:pt x="503" y="257"/>
                  <a:pt x="503" y="257"/>
                  <a:pt x="503" y="257"/>
                </a:cubicBezTo>
                <a:cubicBezTo>
                  <a:pt x="500" y="265"/>
                  <a:pt x="500" y="265"/>
                  <a:pt x="500" y="265"/>
                </a:cubicBezTo>
                <a:cubicBezTo>
                  <a:pt x="504" y="264"/>
                  <a:pt x="504" y="264"/>
                  <a:pt x="504" y="264"/>
                </a:cubicBezTo>
                <a:cubicBezTo>
                  <a:pt x="506" y="274"/>
                  <a:pt x="495" y="269"/>
                  <a:pt x="495" y="277"/>
                </a:cubicBezTo>
                <a:cubicBezTo>
                  <a:pt x="496" y="281"/>
                  <a:pt x="496" y="283"/>
                  <a:pt x="494" y="286"/>
                </a:cubicBezTo>
                <a:cubicBezTo>
                  <a:pt x="496" y="287"/>
                  <a:pt x="500" y="284"/>
                  <a:pt x="501" y="281"/>
                </a:cubicBezTo>
                <a:cubicBezTo>
                  <a:pt x="502" y="284"/>
                  <a:pt x="502" y="284"/>
                  <a:pt x="502" y="284"/>
                </a:cubicBezTo>
                <a:cubicBezTo>
                  <a:pt x="513" y="282"/>
                  <a:pt x="503" y="271"/>
                  <a:pt x="511" y="268"/>
                </a:cubicBezTo>
                <a:cubicBezTo>
                  <a:pt x="509" y="266"/>
                  <a:pt x="510" y="263"/>
                  <a:pt x="509" y="259"/>
                </a:cubicBezTo>
                <a:cubicBezTo>
                  <a:pt x="513" y="262"/>
                  <a:pt x="511" y="268"/>
                  <a:pt x="511" y="273"/>
                </a:cubicBezTo>
                <a:cubicBezTo>
                  <a:pt x="511" y="274"/>
                  <a:pt x="509" y="274"/>
                  <a:pt x="509" y="276"/>
                </a:cubicBezTo>
                <a:cubicBezTo>
                  <a:pt x="522" y="269"/>
                  <a:pt x="533" y="252"/>
                  <a:pt x="545" y="245"/>
                </a:cubicBezTo>
                <a:cubicBezTo>
                  <a:pt x="543" y="249"/>
                  <a:pt x="533" y="255"/>
                  <a:pt x="536" y="263"/>
                </a:cubicBezTo>
                <a:cubicBezTo>
                  <a:pt x="531" y="267"/>
                  <a:pt x="531" y="267"/>
                  <a:pt x="531" y="267"/>
                </a:cubicBezTo>
                <a:cubicBezTo>
                  <a:pt x="536" y="267"/>
                  <a:pt x="536" y="267"/>
                  <a:pt x="536" y="267"/>
                </a:cubicBezTo>
                <a:cubicBezTo>
                  <a:pt x="529" y="269"/>
                  <a:pt x="523" y="276"/>
                  <a:pt x="518" y="281"/>
                </a:cubicBezTo>
                <a:cubicBezTo>
                  <a:pt x="522" y="280"/>
                  <a:pt x="522" y="280"/>
                  <a:pt x="522" y="280"/>
                </a:cubicBezTo>
                <a:cubicBezTo>
                  <a:pt x="520" y="283"/>
                  <a:pt x="520" y="283"/>
                  <a:pt x="520" y="283"/>
                </a:cubicBezTo>
                <a:cubicBezTo>
                  <a:pt x="518" y="281"/>
                  <a:pt x="518" y="281"/>
                  <a:pt x="518" y="281"/>
                </a:cubicBezTo>
                <a:cubicBezTo>
                  <a:pt x="512" y="287"/>
                  <a:pt x="505" y="296"/>
                  <a:pt x="498" y="305"/>
                </a:cubicBezTo>
                <a:cubicBezTo>
                  <a:pt x="493" y="301"/>
                  <a:pt x="490" y="310"/>
                  <a:pt x="487" y="312"/>
                </a:cubicBezTo>
                <a:cubicBezTo>
                  <a:pt x="483" y="319"/>
                  <a:pt x="489" y="325"/>
                  <a:pt x="483" y="331"/>
                </a:cubicBezTo>
                <a:cubicBezTo>
                  <a:pt x="482" y="326"/>
                  <a:pt x="482" y="326"/>
                  <a:pt x="482" y="326"/>
                </a:cubicBezTo>
                <a:cubicBezTo>
                  <a:pt x="479" y="332"/>
                  <a:pt x="479" y="332"/>
                  <a:pt x="479" y="332"/>
                </a:cubicBezTo>
                <a:cubicBezTo>
                  <a:pt x="478" y="331"/>
                  <a:pt x="478" y="331"/>
                  <a:pt x="478" y="331"/>
                </a:cubicBezTo>
                <a:cubicBezTo>
                  <a:pt x="475" y="334"/>
                  <a:pt x="475" y="334"/>
                  <a:pt x="475" y="334"/>
                </a:cubicBezTo>
                <a:cubicBezTo>
                  <a:pt x="480" y="337"/>
                  <a:pt x="480" y="337"/>
                  <a:pt x="480" y="337"/>
                </a:cubicBezTo>
                <a:cubicBezTo>
                  <a:pt x="479" y="339"/>
                  <a:pt x="479" y="341"/>
                  <a:pt x="480" y="343"/>
                </a:cubicBezTo>
                <a:cubicBezTo>
                  <a:pt x="496" y="347"/>
                  <a:pt x="499" y="325"/>
                  <a:pt x="512" y="320"/>
                </a:cubicBezTo>
                <a:cubicBezTo>
                  <a:pt x="513" y="323"/>
                  <a:pt x="513" y="323"/>
                  <a:pt x="513" y="323"/>
                </a:cubicBezTo>
                <a:cubicBezTo>
                  <a:pt x="519" y="319"/>
                  <a:pt x="525" y="312"/>
                  <a:pt x="531" y="307"/>
                </a:cubicBezTo>
                <a:cubicBezTo>
                  <a:pt x="530" y="306"/>
                  <a:pt x="530" y="306"/>
                  <a:pt x="530" y="306"/>
                </a:cubicBezTo>
                <a:cubicBezTo>
                  <a:pt x="525" y="311"/>
                  <a:pt x="518" y="314"/>
                  <a:pt x="515" y="319"/>
                </a:cubicBezTo>
                <a:cubicBezTo>
                  <a:pt x="517" y="310"/>
                  <a:pt x="527" y="306"/>
                  <a:pt x="530" y="299"/>
                </a:cubicBezTo>
                <a:cubicBezTo>
                  <a:pt x="531" y="297"/>
                  <a:pt x="533" y="295"/>
                  <a:pt x="535" y="298"/>
                </a:cubicBezTo>
                <a:cubicBezTo>
                  <a:pt x="537" y="299"/>
                  <a:pt x="530" y="301"/>
                  <a:pt x="533" y="304"/>
                </a:cubicBezTo>
                <a:cubicBezTo>
                  <a:pt x="539" y="300"/>
                  <a:pt x="537" y="293"/>
                  <a:pt x="543" y="289"/>
                </a:cubicBezTo>
                <a:cubicBezTo>
                  <a:pt x="544" y="290"/>
                  <a:pt x="544" y="290"/>
                  <a:pt x="544" y="290"/>
                </a:cubicBezTo>
                <a:cubicBezTo>
                  <a:pt x="548" y="284"/>
                  <a:pt x="556" y="281"/>
                  <a:pt x="562" y="277"/>
                </a:cubicBezTo>
                <a:cubicBezTo>
                  <a:pt x="596" y="251"/>
                  <a:pt x="596" y="251"/>
                  <a:pt x="596" y="251"/>
                </a:cubicBezTo>
                <a:cubicBezTo>
                  <a:pt x="591" y="256"/>
                  <a:pt x="584" y="264"/>
                  <a:pt x="576" y="267"/>
                </a:cubicBezTo>
                <a:cubicBezTo>
                  <a:pt x="574" y="268"/>
                  <a:pt x="575" y="270"/>
                  <a:pt x="573" y="271"/>
                </a:cubicBezTo>
                <a:cubicBezTo>
                  <a:pt x="574" y="272"/>
                  <a:pt x="574" y="272"/>
                  <a:pt x="574" y="272"/>
                </a:cubicBezTo>
                <a:cubicBezTo>
                  <a:pt x="597" y="255"/>
                  <a:pt x="597" y="255"/>
                  <a:pt x="597" y="255"/>
                </a:cubicBezTo>
                <a:cubicBezTo>
                  <a:pt x="575" y="275"/>
                  <a:pt x="575" y="275"/>
                  <a:pt x="575" y="275"/>
                </a:cubicBezTo>
                <a:cubicBezTo>
                  <a:pt x="577" y="277"/>
                  <a:pt x="577" y="277"/>
                  <a:pt x="577" y="277"/>
                </a:cubicBezTo>
                <a:cubicBezTo>
                  <a:pt x="573" y="283"/>
                  <a:pt x="568" y="286"/>
                  <a:pt x="567" y="292"/>
                </a:cubicBezTo>
                <a:cubicBezTo>
                  <a:pt x="559" y="291"/>
                  <a:pt x="557" y="301"/>
                  <a:pt x="553" y="306"/>
                </a:cubicBezTo>
                <a:cubicBezTo>
                  <a:pt x="553" y="307"/>
                  <a:pt x="553" y="307"/>
                  <a:pt x="553" y="307"/>
                </a:cubicBezTo>
                <a:cubicBezTo>
                  <a:pt x="556" y="304"/>
                  <a:pt x="556" y="304"/>
                  <a:pt x="556" y="304"/>
                </a:cubicBezTo>
                <a:cubicBezTo>
                  <a:pt x="558" y="308"/>
                  <a:pt x="560" y="302"/>
                  <a:pt x="563" y="302"/>
                </a:cubicBezTo>
                <a:cubicBezTo>
                  <a:pt x="560" y="304"/>
                  <a:pt x="561" y="313"/>
                  <a:pt x="554" y="311"/>
                </a:cubicBezTo>
                <a:cubicBezTo>
                  <a:pt x="553" y="309"/>
                  <a:pt x="553" y="309"/>
                  <a:pt x="553" y="309"/>
                </a:cubicBezTo>
                <a:cubicBezTo>
                  <a:pt x="554" y="317"/>
                  <a:pt x="544" y="318"/>
                  <a:pt x="542" y="323"/>
                </a:cubicBezTo>
                <a:cubicBezTo>
                  <a:pt x="537" y="323"/>
                  <a:pt x="535" y="331"/>
                  <a:pt x="532" y="333"/>
                </a:cubicBezTo>
                <a:cubicBezTo>
                  <a:pt x="535" y="333"/>
                  <a:pt x="535" y="333"/>
                  <a:pt x="535" y="333"/>
                </a:cubicBezTo>
                <a:cubicBezTo>
                  <a:pt x="533" y="335"/>
                  <a:pt x="533" y="337"/>
                  <a:pt x="531" y="338"/>
                </a:cubicBezTo>
                <a:cubicBezTo>
                  <a:pt x="531" y="334"/>
                  <a:pt x="531" y="334"/>
                  <a:pt x="531" y="334"/>
                </a:cubicBezTo>
                <a:cubicBezTo>
                  <a:pt x="529" y="337"/>
                  <a:pt x="523" y="340"/>
                  <a:pt x="527" y="343"/>
                </a:cubicBezTo>
                <a:cubicBezTo>
                  <a:pt x="527" y="345"/>
                  <a:pt x="525" y="347"/>
                  <a:pt x="523" y="349"/>
                </a:cubicBezTo>
                <a:cubicBezTo>
                  <a:pt x="521" y="350"/>
                  <a:pt x="520" y="348"/>
                  <a:pt x="520" y="347"/>
                </a:cubicBezTo>
                <a:cubicBezTo>
                  <a:pt x="516" y="349"/>
                  <a:pt x="517" y="354"/>
                  <a:pt x="512" y="355"/>
                </a:cubicBezTo>
                <a:cubicBezTo>
                  <a:pt x="515" y="357"/>
                  <a:pt x="515" y="357"/>
                  <a:pt x="515" y="357"/>
                </a:cubicBezTo>
                <a:cubicBezTo>
                  <a:pt x="510" y="361"/>
                  <a:pt x="510" y="361"/>
                  <a:pt x="510" y="361"/>
                </a:cubicBezTo>
                <a:cubicBezTo>
                  <a:pt x="511" y="361"/>
                  <a:pt x="511" y="361"/>
                  <a:pt x="511" y="361"/>
                </a:cubicBezTo>
                <a:cubicBezTo>
                  <a:pt x="510" y="361"/>
                  <a:pt x="506" y="362"/>
                  <a:pt x="507" y="365"/>
                </a:cubicBezTo>
                <a:cubicBezTo>
                  <a:pt x="505" y="371"/>
                  <a:pt x="496" y="376"/>
                  <a:pt x="501" y="383"/>
                </a:cubicBezTo>
                <a:cubicBezTo>
                  <a:pt x="507" y="378"/>
                  <a:pt x="514" y="369"/>
                  <a:pt x="519" y="361"/>
                </a:cubicBezTo>
                <a:cubicBezTo>
                  <a:pt x="521" y="361"/>
                  <a:pt x="521" y="361"/>
                  <a:pt x="521" y="361"/>
                </a:cubicBezTo>
                <a:cubicBezTo>
                  <a:pt x="526" y="356"/>
                  <a:pt x="530" y="349"/>
                  <a:pt x="536" y="346"/>
                </a:cubicBezTo>
                <a:cubicBezTo>
                  <a:pt x="530" y="357"/>
                  <a:pt x="530" y="357"/>
                  <a:pt x="530" y="357"/>
                </a:cubicBezTo>
                <a:cubicBezTo>
                  <a:pt x="550" y="338"/>
                  <a:pt x="569" y="315"/>
                  <a:pt x="593" y="297"/>
                </a:cubicBezTo>
                <a:cubicBezTo>
                  <a:pt x="591" y="295"/>
                  <a:pt x="591" y="295"/>
                  <a:pt x="591" y="295"/>
                </a:cubicBezTo>
                <a:cubicBezTo>
                  <a:pt x="597" y="291"/>
                  <a:pt x="607" y="279"/>
                  <a:pt x="616" y="279"/>
                </a:cubicBezTo>
                <a:cubicBezTo>
                  <a:pt x="619" y="277"/>
                  <a:pt x="619" y="277"/>
                  <a:pt x="619" y="277"/>
                </a:cubicBezTo>
                <a:cubicBezTo>
                  <a:pt x="618" y="281"/>
                  <a:pt x="618" y="281"/>
                  <a:pt x="618" y="281"/>
                </a:cubicBezTo>
                <a:cubicBezTo>
                  <a:pt x="623" y="279"/>
                  <a:pt x="633" y="271"/>
                  <a:pt x="635" y="266"/>
                </a:cubicBezTo>
                <a:cubicBezTo>
                  <a:pt x="639" y="265"/>
                  <a:pt x="639" y="265"/>
                  <a:pt x="639" y="265"/>
                </a:cubicBezTo>
                <a:cubicBezTo>
                  <a:pt x="666" y="245"/>
                  <a:pt x="666" y="245"/>
                  <a:pt x="666" y="245"/>
                </a:cubicBezTo>
                <a:cubicBezTo>
                  <a:pt x="670" y="247"/>
                  <a:pt x="675" y="243"/>
                  <a:pt x="676" y="240"/>
                </a:cubicBezTo>
                <a:cubicBezTo>
                  <a:pt x="676" y="241"/>
                  <a:pt x="677" y="241"/>
                  <a:pt x="677" y="242"/>
                </a:cubicBezTo>
                <a:cubicBezTo>
                  <a:pt x="685" y="237"/>
                  <a:pt x="696" y="231"/>
                  <a:pt x="699" y="221"/>
                </a:cubicBezTo>
                <a:cubicBezTo>
                  <a:pt x="699" y="224"/>
                  <a:pt x="698" y="228"/>
                  <a:pt x="695" y="230"/>
                </a:cubicBezTo>
                <a:cubicBezTo>
                  <a:pt x="710" y="229"/>
                  <a:pt x="715" y="210"/>
                  <a:pt x="723" y="201"/>
                </a:cubicBezTo>
                <a:cubicBezTo>
                  <a:pt x="728" y="191"/>
                  <a:pt x="738" y="183"/>
                  <a:pt x="742" y="174"/>
                </a:cubicBezTo>
                <a:cubicBezTo>
                  <a:pt x="737" y="175"/>
                  <a:pt x="731" y="180"/>
                  <a:pt x="725" y="183"/>
                </a:cubicBezTo>
                <a:cubicBezTo>
                  <a:pt x="727" y="186"/>
                  <a:pt x="725" y="188"/>
                  <a:pt x="721" y="190"/>
                </a:cubicBezTo>
                <a:cubicBezTo>
                  <a:pt x="721" y="189"/>
                  <a:pt x="720" y="189"/>
                  <a:pt x="719" y="189"/>
                </a:cubicBezTo>
                <a:cubicBezTo>
                  <a:pt x="717" y="191"/>
                  <a:pt x="717" y="191"/>
                  <a:pt x="717" y="191"/>
                </a:cubicBezTo>
                <a:cubicBezTo>
                  <a:pt x="717" y="190"/>
                  <a:pt x="719" y="189"/>
                  <a:pt x="718" y="188"/>
                </a:cubicBezTo>
                <a:cubicBezTo>
                  <a:pt x="712" y="187"/>
                  <a:pt x="707" y="196"/>
                  <a:pt x="701" y="196"/>
                </a:cubicBezTo>
                <a:cubicBezTo>
                  <a:pt x="699" y="196"/>
                  <a:pt x="697" y="199"/>
                  <a:pt x="696" y="197"/>
                </a:cubicBezTo>
                <a:cubicBezTo>
                  <a:pt x="709" y="187"/>
                  <a:pt x="725" y="179"/>
                  <a:pt x="739" y="172"/>
                </a:cubicBezTo>
                <a:cubicBezTo>
                  <a:pt x="735" y="171"/>
                  <a:pt x="729" y="174"/>
                  <a:pt x="725" y="176"/>
                </a:cubicBezTo>
                <a:cubicBezTo>
                  <a:pt x="723" y="175"/>
                  <a:pt x="727" y="171"/>
                  <a:pt x="729" y="171"/>
                </a:cubicBezTo>
                <a:cubicBezTo>
                  <a:pt x="731" y="171"/>
                  <a:pt x="732" y="171"/>
                  <a:pt x="734" y="171"/>
                </a:cubicBezTo>
                <a:cubicBezTo>
                  <a:pt x="735" y="168"/>
                  <a:pt x="737" y="164"/>
                  <a:pt x="740" y="161"/>
                </a:cubicBezTo>
                <a:cubicBezTo>
                  <a:pt x="735" y="161"/>
                  <a:pt x="729" y="167"/>
                  <a:pt x="723" y="169"/>
                </a:cubicBezTo>
                <a:cubicBezTo>
                  <a:pt x="717" y="177"/>
                  <a:pt x="705" y="179"/>
                  <a:pt x="697" y="186"/>
                </a:cubicBezTo>
                <a:cubicBezTo>
                  <a:pt x="703" y="181"/>
                  <a:pt x="713" y="171"/>
                  <a:pt x="724" y="167"/>
                </a:cubicBezTo>
                <a:cubicBezTo>
                  <a:pt x="726" y="165"/>
                  <a:pt x="726" y="165"/>
                  <a:pt x="726" y="165"/>
                </a:cubicBezTo>
                <a:cubicBezTo>
                  <a:pt x="726" y="164"/>
                  <a:pt x="725" y="164"/>
                  <a:pt x="724" y="164"/>
                </a:cubicBezTo>
                <a:cubicBezTo>
                  <a:pt x="723" y="163"/>
                  <a:pt x="725" y="161"/>
                  <a:pt x="723" y="161"/>
                </a:cubicBezTo>
                <a:cubicBezTo>
                  <a:pt x="720" y="162"/>
                  <a:pt x="715" y="168"/>
                  <a:pt x="711" y="165"/>
                </a:cubicBezTo>
                <a:cubicBezTo>
                  <a:pt x="709" y="170"/>
                  <a:pt x="701" y="171"/>
                  <a:pt x="698" y="175"/>
                </a:cubicBezTo>
                <a:cubicBezTo>
                  <a:pt x="690" y="179"/>
                  <a:pt x="690" y="179"/>
                  <a:pt x="690" y="179"/>
                </a:cubicBezTo>
                <a:cubicBezTo>
                  <a:pt x="690" y="178"/>
                  <a:pt x="690" y="178"/>
                  <a:pt x="690" y="178"/>
                </a:cubicBezTo>
                <a:cubicBezTo>
                  <a:pt x="688" y="176"/>
                  <a:pt x="686" y="180"/>
                  <a:pt x="683" y="179"/>
                </a:cubicBezTo>
                <a:cubicBezTo>
                  <a:pt x="694" y="170"/>
                  <a:pt x="708" y="165"/>
                  <a:pt x="719" y="156"/>
                </a:cubicBezTo>
                <a:cubicBezTo>
                  <a:pt x="719" y="154"/>
                  <a:pt x="719" y="154"/>
                  <a:pt x="719" y="154"/>
                </a:cubicBezTo>
                <a:cubicBezTo>
                  <a:pt x="711" y="153"/>
                  <a:pt x="705" y="163"/>
                  <a:pt x="697" y="162"/>
                </a:cubicBezTo>
                <a:cubicBezTo>
                  <a:pt x="694" y="172"/>
                  <a:pt x="680" y="172"/>
                  <a:pt x="673" y="180"/>
                </a:cubicBezTo>
                <a:cubicBezTo>
                  <a:pt x="671" y="179"/>
                  <a:pt x="671" y="179"/>
                  <a:pt x="671" y="179"/>
                </a:cubicBezTo>
                <a:cubicBezTo>
                  <a:pt x="675" y="175"/>
                  <a:pt x="679" y="173"/>
                  <a:pt x="683" y="172"/>
                </a:cubicBezTo>
                <a:cubicBezTo>
                  <a:pt x="683" y="171"/>
                  <a:pt x="683" y="171"/>
                  <a:pt x="683" y="171"/>
                </a:cubicBezTo>
                <a:cubicBezTo>
                  <a:pt x="675" y="172"/>
                  <a:pt x="675" y="172"/>
                  <a:pt x="675" y="172"/>
                </a:cubicBezTo>
                <a:cubicBezTo>
                  <a:pt x="682" y="163"/>
                  <a:pt x="697" y="163"/>
                  <a:pt x="699" y="153"/>
                </a:cubicBezTo>
                <a:cubicBezTo>
                  <a:pt x="703" y="153"/>
                  <a:pt x="705" y="149"/>
                  <a:pt x="707" y="147"/>
                </a:cubicBezTo>
                <a:cubicBezTo>
                  <a:pt x="703" y="143"/>
                  <a:pt x="703" y="143"/>
                  <a:pt x="703" y="143"/>
                </a:cubicBezTo>
                <a:cubicBezTo>
                  <a:pt x="705" y="140"/>
                  <a:pt x="707" y="141"/>
                  <a:pt x="708" y="138"/>
                </a:cubicBezTo>
                <a:cubicBezTo>
                  <a:pt x="707" y="143"/>
                  <a:pt x="707" y="143"/>
                  <a:pt x="707" y="143"/>
                </a:cubicBezTo>
                <a:cubicBezTo>
                  <a:pt x="715" y="142"/>
                  <a:pt x="721" y="136"/>
                  <a:pt x="728" y="133"/>
                </a:cubicBezTo>
                <a:cubicBezTo>
                  <a:pt x="726" y="136"/>
                  <a:pt x="719" y="142"/>
                  <a:pt x="713" y="145"/>
                </a:cubicBezTo>
                <a:cubicBezTo>
                  <a:pt x="707" y="145"/>
                  <a:pt x="707" y="145"/>
                  <a:pt x="707" y="145"/>
                </a:cubicBezTo>
                <a:cubicBezTo>
                  <a:pt x="708" y="146"/>
                  <a:pt x="709" y="151"/>
                  <a:pt x="705" y="151"/>
                </a:cubicBezTo>
                <a:cubicBezTo>
                  <a:pt x="718" y="148"/>
                  <a:pt x="731" y="137"/>
                  <a:pt x="743" y="128"/>
                </a:cubicBezTo>
                <a:cubicBezTo>
                  <a:pt x="740" y="125"/>
                  <a:pt x="740" y="125"/>
                  <a:pt x="740" y="125"/>
                </a:cubicBezTo>
                <a:cubicBezTo>
                  <a:pt x="741" y="124"/>
                  <a:pt x="741" y="124"/>
                  <a:pt x="741" y="124"/>
                </a:cubicBezTo>
                <a:cubicBezTo>
                  <a:pt x="742" y="132"/>
                  <a:pt x="748" y="124"/>
                  <a:pt x="751" y="123"/>
                </a:cubicBezTo>
                <a:cubicBezTo>
                  <a:pt x="751" y="123"/>
                  <a:pt x="751" y="123"/>
                  <a:pt x="751" y="123"/>
                </a:cubicBezTo>
                <a:cubicBezTo>
                  <a:pt x="749" y="121"/>
                  <a:pt x="747" y="127"/>
                  <a:pt x="743" y="123"/>
                </a:cubicBezTo>
                <a:cubicBezTo>
                  <a:pt x="747" y="118"/>
                  <a:pt x="759" y="123"/>
                  <a:pt x="760" y="113"/>
                </a:cubicBezTo>
                <a:cubicBezTo>
                  <a:pt x="759" y="109"/>
                  <a:pt x="767" y="107"/>
                  <a:pt x="766" y="102"/>
                </a:cubicBezTo>
                <a:cubicBezTo>
                  <a:pt x="754" y="101"/>
                  <a:pt x="744" y="110"/>
                  <a:pt x="733" y="114"/>
                </a:cubicBezTo>
                <a:cubicBezTo>
                  <a:pt x="732" y="116"/>
                  <a:pt x="732" y="116"/>
                  <a:pt x="732" y="116"/>
                </a:cubicBezTo>
                <a:cubicBezTo>
                  <a:pt x="731" y="113"/>
                  <a:pt x="731" y="113"/>
                  <a:pt x="731" y="113"/>
                </a:cubicBezTo>
                <a:cubicBezTo>
                  <a:pt x="734" y="111"/>
                  <a:pt x="737" y="110"/>
                  <a:pt x="740" y="108"/>
                </a:cubicBezTo>
                <a:cubicBezTo>
                  <a:pt x="733" y="107"/>
                  <a:pt x="728" y="113"/>
                  <a:pt x="721" y="115"/>
                </a:cubicBezTo>
                <a:cubicBezTo>
                  <a:pt x="728" y="108"/>
                  <a:pt x="742" y="106"/>
                  <a:pt x="750" y="98"/>
                </a:cubicBezTo>
                <a:cubicBezTo>
                  <a:pt x="743" y="96"/>
                  <a:pt x="738" y="107"/>
                  <a:pt x="729" y="103"/>
                </a:cubicBezTo>
                <a:cubicBezTo>
                  <a:pt x="726" y="105"/>
                  <a:pt x="726" y="105"/>
                  <a:pt x="726" y="105"/>
                </a:cubicBezTo>
                <a:cubicBezTo>
                  <a:pt x="736" y="97"/>
                  <a:pt x="751" y="89"/>
                  <a:pt x="763" y="83"/>
                </a:cubicBezTo>
                <a:cubicBezTo>
                  <a:pt x="768" y="84"/>
                  <a:pt x="773" y="83"/>
                  <a:pt x="777" y="81"/>
                </a:cubicBezTo>
                <a:cubicBezTo>
                  <a:pt x="777" y="81"/>
                  <a:pt x="777" y="81"/>
                  <a:pt x="777" y="81"/>
                </a:cubicBezTo>
                <a:cubicBezTo>
                  <a:pt x="769" y="87"/>
                  <a:pt x="758" y="87"/>
                  <a:pt x="750" y="92"/>
                </a:cubicBezTo>
                <a:cubicBezTo>
                  <a:pt x="758" y="92"/>
                  <a:pt x="767" y="89"/>
                  <a:pt x="777" y="89"/>
                </a:cubicBezTo>
                <a:cubicBezTo>
                  <a:pt x="779" y="85"/>
                  <a:pt x="779" y="85"/>
                  <a:pt x="779" y="85"/>
                </a:cubicBezTo>
                <a:cubicBezTo>
                  <a:pt x="783" y="87"/>
                  <a:pt x="783" y="87"/>
                  <a:pt x="783" y="87"/>
                </a:cubicBezTo>
                <a:cubicBezTo>
                  <a:pt x="796" y="81"/>
                  <a:pt x="801" y="65"/>
                  <a:pt x="810" y="56"/>
                </a:cubicBezTo>
                <a:cubicBezTo>
                  <a:pt x="813" y="56"/>
                  <a:pt x="814" y="60"/>
                  <a:pt x="817" y="60"/>
                </a:cubicBezTo>
                <a:cubicBezTo>
                  <a:pt x="813" y="59"/>
                  <a:pt x="811" y="66"/>
                  <a:pt x="807" y="66"/>
                </a:cubicBezTo>
                <a:cubicBezTo>
                  <a:pt x="807" y="68"/>
                  <a:pt x="809" y="70"/>
                  <a:pt x="811" y="71"/>
                </a:cubicBezTo>
                <a:cubicBezTo>
                  <a:pt x="818" y="68"/>
                  <a:pt x="825" y="85"/>
                  <a:pt x="830" y="71"/>
                </a:cubicBezTo>
                <a:cubicBezTo>
                  <a:pt x="831" y="73"/>
                  <a:pt x="829" y="75"/>
                  <a:pt x="827" y="75"/>
                </a:cubicBezTo>
                <a:cubicBezTo>
                  <a:pt x="829" y="77"/>
                  <a:pt x="829" y="81"/>
                  <a:pt x="833" y="81"/>
                </a:cubicBezTo>
                <a:cubicBezTo>
                  <a:pt x="830" y="84"/>
                  <a:pt x="830" y="84"/>
                  <a:pt x="830" y="84"/>
                </a:cubicBezTo>
                <a:cubicBezTo>
                  <a:pt x="837" y="85"/>
                  <a:pt x="831" y="92"/>
                  <a:pt x="829" y="95"/>
                </a:cubicBezTo>
                <a:cubicBezTo>
                  <a:pt x="822" y="101"/>
                  <a:pt x="814" y="104"/>
                  <a:pt x="806" y="109"/>
                </a:cubicBezTo>
                <a:cubicBezTo>
                  <a:pt x="819" y="116"/>
                  <a:pt x="803" y="119"/>
                  <a:pt x="801" y="126"/>
                </a:cubicBezTo>
                <a:cubicBezTo>
                  <a:pt x="799" y="129"/>
                  <a:pt x="799" y="129"/>
                  <a:pt x="799" y="129"/>
                </a:cubicBezTo>
                <a:cubicBezTo>
                  <a:pt x="800" y="130"/>
                  <a:pt x="803" y="129"/>
                  <a:pt x="805" y="129"/>
                </a:cubicBezTo>
                <a:cubicBezTo>
                  <a:pt x="801" y="131"/>
                  <a:pt x="797" y="131"/>
                  <a:pt x="793" y="134"/>
                </a:cubicBezTo>
                <a:cubicBezTo>
                  <a:pt x="798" y="133"/>
                  <a:pt x="797" y="141"/>
                  <a:pt x="802" y="139"/>
                </a:cubicBezTo>
                <a:cubicBezTo>
                  <a:pt x="807" y="135"/>
                  <a:pt x="805" y="126"/>
                  <a:pt x="813" y="126"/>
                </a:cubicBezTo>
                <a:cubicBezTo>
                  <a:pt x="809" y="125"/>
                  <a:pt x="809" y="125"/>
                  <a:pt x="809" y="125"/>
                </a:cubicBezTo>
                <a:cubicBezTo>
                  <a:pt x="817" y="123"/>
                  <a:pt x="825" y="121"/>
                  <a:pt x="834" y="119"/>
                </a:cubicBezTo>
                <a:cubicBezTo>
                  <a:pt x="839" y="117"/>
                  <a:pt x="843" y="110"/>
                  <a:pt x="849" y="115"/>
                </a:cubicBezTo>
                <a:cubicBezTo>
                  <a:pt x="851" y="116"/>
                  <a:pt x="853" y="115"/>
                  <a:pt x="855" y="113"/>
                </a:cubicBezTo>
                <a:cubicBezTo>
                  <a:pt x="855" y="112"/>
                  <a:pt x="853" y="111"/>
                  <a:pt x="854" y="109"/>
                </a:cubicBezTo>
                <a:cubicBezTo>
                  <a:pt x="855" y="109"/>
                  <a:pt x="855" y="107"/>
                  <a:pt x="857" y="108"/>
                </a:cubicBezTo>
                <a:cubicBezTo>
                  <a:pt x="859" y="109"/>
                  <a:pt x="859" y="109"/>
                  <a:pt x="859" y="109"/>
                </a:cubicBezTo>
                <a:cubicBezTo>
                  <a:pt x="858" y="111"/>
                  <a:pt x="856" y="111"/>
                  <a:pt x="856" y="113"/>
                </a:cubicBezTo>
                <a:cubicBezTo>
                  <a:pt x="865" y="114"/>
                  <a:pt x="871" y="120"/>
                  <a:pt x="879" y="124"/>
                </a:cubicBezTo>
                <a:cubicBezTo>
                  <a:pt x="877" y="126"/>
                  <a:pt x="877" y="129"/>
                  <a:pt x="874" y="130"/>
                </a:cubicBezTo>
                <a:cubicBezTo>
                  <a:pt x="884" y="139"/>
                  <a:pt x="884" y="139"/>
                  <a:pt x="884" y="139"/>
                </a:cubicBezTo>
                <a:cubicBezTo>
                  <a:pt x="883" y="140"/>
                  <a:pt x="883" y="140"/>
                  <a:pt x="883" y="140"/>
                </a:cubicBezTo>
                <a:cubicBezTo>
                  <a:pt x="886" y="139"/>
                  <a:pt x="893" y="137"/>
                  <a:pt x="897" y="137"/>
                </a:cubicBezTo>
                <a:cubicBezTo>
                  <a:pt x="901" y="141"/>
                  <a:pt x="901" y="141"/>
                  <a:pt x="901" y="141"/>
                </a:cubicBezTo>
                <a:cubicBezTo>
                  <a:pt x="904" y="137"/>
                  <a:pt x="908" y="143"/>
                  <a:pt x="911" y="143"/>
                </a:cubicBezTo>
                <a:cubicBezTo>
                  <a:pt x="912" y="147"/>
                  <a:pt x="908" y="148"/>
                  <a:pt x="908" y="151"/>
                </a:cubicBezTo>
                <a:cubicBezTo>
                  <a:pt x="913" y="153"/>
                  <a:pt x="920" y="157"/>
                  <a:pt x="924" y="161"/>
                </a:cubicBezTo>
                <a:cubicBezTo>
                  <a:pt x="929" y="161"/>
                  <a:pt x="931" y="148"/>
                  <a:pt x="937" y="157"/>
                </a:cubicBezTo>
                <a:cubicBezTo>
                  <a:pt x="937" y="162"/>
                  <a:pt x="929" y="166"/>
                  <a:pt x="935" y="171"/>
                </a:cubicBezTo>
                <a:cubicBezTo>
                  <a:pt x="932" y="174"/>
                  <a:pt x="929" y="177"/>
                  <a:pt x="927" y="181"/>
                </a:cubicBezTo>
                <a:cubicBezTo>
                  <a:pt x="936" y="181"/>
                  <a:pt x="938" y="165"/>
                  <a:pt x="949" y="172"/>
                </a:cubicBezTo>
                <a:cubicBezTo>
                  <a:pt x="955" y="177"/>
                  <a:pt x="964" y="181"/>
                  <a:pt x="970" y="188"/>
                </a:cubicBezTo>
                <a:cubicBezTo>
                  <a:pt x="964" y="191"/>
                  <a:pt x="974" y="194"/>
                  <a:pt x="968" y="197"/>
                </a:cubicBezTo>
                <a:cubicBezTo>
                  <a:pt x="977" y="203"/>
                  <a:pt x="984" y="208"/>
                  <a:pt x="994" y="211"/>
                </a:cubicBezTo>
                <a:cubicBezTo>
                  <a:pt x="998" y="211"/>
                  <a:pt x="1002" y="209"/>
                  <a:pt x="1005" y="207"/>
                </a:cubicBezTo>
                <a:cubicBezTo>
                  <a:pt x="999" y="214"/>
                  <a:pt x="994" y="220"/>
                  <a:pt x="984" y="227"/>
                </a:cubicBezTo>
                <a:cubicBezTo>
                  <a:pt x="991" y="235"/>
                  <a:pt x="991" y="235"/>
                  <a:pt x="991" y="235"/>
                </a:cubicBezTo>
                <a:cubicBezTo>
                  <a:pt x="989" y="237"/>
                  <a:pt x="985" y="234"/>
                  <a:pt x="983" y="238"/>
                </a:cubicBezTo>
                <a:cubicBezTo>
                  <a:pt x="981" y="235"/>
                  <a:pt x="976" y="233"/>
                  <a:pt x="974" y="236"/>
                </a:cubicBezTo>
                <a:cubicBezTo>
                  <a:pt x="967" y="244"/>
                  <a:pt x="967" y="244"/>
                  <a:pt x="967" y="244"/>
                </a:cubicBezTo>
                <a:cubicBezTo>
                  <a:pt x="967" y="242"/>
                  <a:pt x="970" y="241"/>
                  <a:pt x="969" y="239"/>
                </a:cubicBezTo>
                <a:cubicBezTo>
                  <a:pt x="935" y="269"/>
                  <a:pt x="935" y="269"/>
                  <a:pt x="935" y="269"/>
                </a:cubicBezTo>
                <a:cubicBezTo>
                  <a:pt x="928" y="263"/>
                  <a:pt x="925" y="274"/>
                  <a:pt x="920" y="275"/>
                </a:cubicBezTo>
                <a:cubicBezTo>
                  <a:pt x="921" y="276"/>
                  <a:pt x="921" y="276"/>
                  <a:pt x="921" y="276"/>
                </a:cubicBezTo>
                <a:cubicBezTo>
                  <a:pt x="917" y="279"/>
                  <a:pt x="916" y="283"/>
                  <a:pt x="911" y="286"/>
                </a:cubicBezTo>
                <a:cubicBezTo>
                  <a:pt x="915" y="286"/>
                  <a:pt x="915" y="286"/>
                  <a:pt x="915" y="286"/>
                </a:cubicBezTo>
                <a:cubicBezTo>
                  <a:pt x="913" y="287"/>
                  <a:pt x="913" y="287"/>
                  <a:pt x="913" y="287"/>
                </a:cubicBezTo>
                <a:cubicBezTo>
                  <a:pt x="911" y="286"/>
                  <a:pt x="911" y="286"/>
                  <a:pt x="911" y="286"/>
                </a:cubicBezTo>
                <a:cubicBezTo>
                  <a:pt x="906" y="289"/>
                  <a:pt x="901" y="295"/>
                  <a:pt x="897" y="300"/>
                </a:cubicBezTo>
                <a:cubicBezTo>
                  <a:pt x="901" y="301"/>
                  <a:pt x="903" y="294"/>
                  <a:pt x="908" y="296"/>
                </a:cubicBezTo>
                <a:cubicBezTo>
                  <a:pt x="901" y="299"/>
                  <a:pt x="896" y="308"/>
                  <a:pt x="888" y="313"/>
                </a:cubicBezTo>
                <a:cubicBezTo>
                  <a:pt x="891" y="316"/>
                  <a:pt x="891" y="316"/>
                  <a:pt x="891" y="316"/>
                </a:cubicBezTo>
                <a:cubicBezTo>
                  <a:pt x="886" y="313"/>
                  <a:pt x="889" y="323"/>
                  <a:pt x="883" y="320"/>
                </a:cubicBezTo>
                <a:cubicBezTo>
                  <a:pt x="885" y="315"/>
                  <a:pt x="885" y="315"/>
                  <a:pt x="885" y="315"/>
                </a:cubicBezTo>
                <a:cubicBezTo>
                  <a:pt x="883" y="315"/>
                  <a:pt x="881" y="318"/>
                  <a:pt x="879" y="319"/>
                </a:cubicBezTo>
                <a:cubicBezTo>
                  <a:pt x="881" y="321"/>
                  <a:pt x="881" y="321"/>
                  <a:pt x="881" y="321"/>
                </a:cubicBezTo>
                <a:cubicBezTo>
                  <a:pt x="881" y="327"/>
                  <a:pt x="870" y="325"/>
                  <a:pt x="875" y="331"/>
                </a:cubicBezTo>
                <a:cubicBezTo>
                  <a:pt x="873" y="333"/>
                  <a:pt x="873" y="333"/>
                  <a:pt x="873" y="333"/>
                </a:cubicBezTo>
                <a:cubicBezTo>
                  <a:pt x="875" y="330"/>
                  <a:pt x="872" y="330"/>
                  <a:pt x="871" y="329"/>
                </a:cubicBezTo>
                <a:cubicBezTo>
                  <a:pt x="862" y="340"/>
                  <a:pt x="862" y="340"/>
                  <a:pt x="862" y="340"/>
                </a:cubicBezTo>
                <a:cubicBezTo>
                  <a:pt x="865" y="340"/>
                  <a:pt x="865" y="340"/>
                  <a:pt x="865" y="340"/>
                </a:cubicBezTo>
                <a:cubicBezTo>
                  <a:pt x="864" y="341"/>
                  <a:pt x="864" y="341"/>
                  <a:pt x="864" y="341"/>
                </a:cubicBezTo>
                <a:cubicBezTo>
                  <a:pt x="865" y="341"/>
                  <a:pt x="865" y="341"/>
                  <a:pt x="865" y="341"/>
                </a:cubicBezTo>
                <a:cubicBezTo>
                  <a:pt x="866" y="337"/>
                  <a:pt x="872" y="339"/>
                  <a:pt x="873" y="335"/>
                </a:cubicBezTo>
                <a:cubicBezTo>
                  <a:pt x="872" y="344"/>
                  <a:pt x="857" y="346"/>
                  <a:pt x="860" y="355"/>
                </a:cubicBezTo>
                <a:cubicBezTo>
                  <a:pt x="856" y="359"/>
                  <a:pt x="856" y="359"/>
                  <a:pt x="856" y="359"/>
                </a:cubicBezTo>
                <a:cubicBezTo>
                  <a:pt x="853" y="357"/>
                  <a:pt x="849" y="362"/>
                  <a:pt x="847" y="365"/>
                </a:cubicBezTo>
                <a:cubicBezTo>
                  <a:pt x="847" y="367"/>
                  <a:pt x="847" y="367"/>
                  <a:pt x="847" y="367"/>
                </a:cubicBezTo>
                <a:cubicBezTo>
                  <a:pt x="832" y="380"/>
                  <a:pt x="827" y="400"/>
                  <a:pt x="817" y="417"/>
                </a:cubicBezTo>
                <a:cubicBezTo>
                  <a:pt x="819" y="407"/>
                  <a:pt x="827" y="395"/>
                  <a:pt x="832" y="383"/>
                </a:cubicBezTo>
                <a:cubicBezTo>
                  <a:pt x="818" y="392"/>
                  <a:pt x="803" y="411"/>
                  <a:pt x="795" y="425"/>
                </a:cubicBezTo>
                <a:cubicBezTo>
                  <a:pt x="796" y="421"/>
                  <a:pt x="804" y="423"/>
                  <a:pt x="802" y="417"/>
                </a:cubicBezTo>
                <a:cubicBezTo>
                  <a:pt x="804" y="422"/>
                  <a:pt x="807" y="413"/>
                  <a:pt x="811" y="412"/>
                </a:cubicBezTo>
                <a:cubicBezTo>
                  <a:pt x="812" y="411"/>
                  <a:pt x="813" y="410"/>
                  <a:pt x="814" y="411"/>
                </a:cubicBezTo>
                <a:cubicBezTo>
                  <a:pt x="806" y="422"/>
                  <a:pt x="806" y="422"/>
                  <a:pt x="806" y="422"/>
                </a:cubicBezTo>
                <a:cubicBezTo>
                  <a:pt x="810" y="421"/>
                  <a:pt x="810" y="421"/>
                  <a:pt x="810" y="421"/>
                </a:cubicBezTo>
                <a:cubicBezTo>
                  <a:pt x="806" y="425"/>
                  <a:pt x="806" y="425"/>
                  <a:pt x="806" y="425"/>
                </a:cubicBezTo>
                <a:cubicBezTo>
                  <a:pt x="808" y="427"/>
                  <a:pt x="808" y="427"/>
                  <a:pt x="808" y="427"/>
                </a:cubicBezTo>
                <a:cubicBezTo>
                  <a:pt x="815" y="423"/>
                  <a:pt x="822" y="418"/>
                  <a:pt x="827" y="413"/>
                </a:cubicBezTo>
                <a:cubicBezTo>
                  <a:pt x="828" y="413"/>
                  <a:pt x="830" y="414"/>
                  <a:pt x="831" y="412"/>
                </a:cubicBezTo>
                <a:cubicBezTo>
                  <a:pt x="829" y="411"/>
                  <a:pt x="829" y="411"/>
                  <a:pt x="829" y="411"/>
                </a:cubicBezTo>
                <a:cubicBezTo>
                  <a:pt x="840" y="405"/>
                  <a:pt x="848" y="390"/>
                  <a:pt x="859" y="383"/>
                </a:cubicBezTo>
                <a:cubicBezTo>
                  <a:pt x="858" y="380"/>
                  <a:pt x="858" y="380"/>
                  <a:pt x="858" y="380"/>
                </a:cubicBezTo>
                <a:cubicBezTo>
                  <a:pt x="860" y="379"/>
                  <a:pt x="859" y="385"/>
                  <a:pt x="862" y="380"/>
                </a:cubicBezTo>
                <a:cubicBezTo>
                  <a:pt x="858" y="377"/>
                  <a:pt x="867" y="376"/>
                  <a:pt x="864" y="373"/>
                </a:cubicBezTo>
                <a:cubicBezTo>
                  <a:pt x="855" y="380"/>
                  <a:pt x="855" y="380"/>
                  <a:pt x="855" y="380"/>
                </a:cubicBezTo>
                <a:cubicBezTo>
                  <a:pt x="855" y="375"/>
                  <a:pt x="864" y="370"/>
                  <a:pt x="867" y="365"/>
                </a:cubicBezTo>
                <a:cubicBezTo>
                  <a:pt x="866" y="362"/>
                  <a:pt x="860" y="362"/>
                  <a:pt x="864" y="359"/>
                </a:cubicBezTo>
                <a:cubicBezTo>
                  <a:pt x="867" y="357"/>
                  <a:pt x="867" y="357"/>
                  <a:pt x="867" y="357"/>
                </a:cubicBezTo>
                <a:cubicBezTo>
                  <a:pt x="867" y="361"/>
                  <a:pt x="867" y="361"/>
                  <a:pt x="867" y="361"/>
                </a:cubicBezTo>
                <a:cubicBezTo>
                  <a:pt x="870" y="356"/>
                  <a:pt x="874" y="363"/>
                  <a:pt x="876" y="357"/>
                </a:cubicBezTo>
                <a:cubicBezTo>
                  <a:pt x="874" y="362"/>
                  <a:pt x="870" y="363"/>
                  <a:pt x="868" y="367"/>
                </a:cubicBezTo>
                <a:cubicBezTo>
                  <a:pt x="872" y="370"/>
                  <a:pt x="875" y="364"/>
                  <a:pt x="879" y="362"/>
                </a:cubicBezTo>
                <a:cubicBezTo>
                  <a:pt x="879" y="363"/>
                  <a:pt x="877" y="364"/>
                  <a:pt x="877" y="365"/>
                </a:cubicBezTo>
                <a:cubicBezTo>
                  <a:pt x="889" y="361"/>
                  <a:pt x="898" y="349"/>
                  <a:pt x="911" y="344"/>
                </a:cubicBezTo>
                <a:cubicBezTo>
                  <a:pt x="911" y="345"/>
                  <a:pt x="911" y="345"/>
                  <a:pt x="911" y="345"/>
                </a:cubicBezTo>
                <a:cubicBezTo>
                  <a:pt x="898" y="360"/>
                  <a:pt x="881" y="371"/>
                  <a:pt x="869" y="387"/>
                </a:cubicBezTo>
                <a:cubicBezTo>
                  <a:pt x="869" y="388"/>
                  <a:pt x="869" y="388"/>
                  <a:pt x="869" y="388"/>
                </a:cubicBezTo>
                <a:cubicBezTo>
                  <a:pt x="873" y="385"/>
                  <a:pt x="876" y="383"/>
                  <a:pt x="879" y="380"/>
                </a:cubicBezTo>
                <a:cubicBezTo>
                  <a:pt x="880" y="382"/>
                  <a:pt x="880" y="382"/>
                  <a:pt x="880" y="382"/>
                </a:cubicBezTo>
                <a:cubicBezTo>
                  <a:pt x="873" y="389"/>
                  <a:pt x="862" y="397"/>
                  <a:pt x="857" y="406"/>
                </a:cubicBezTo>
                <a:cubicBezTo>
                  <a:pt x="860" y="408"/>
                  <a:pt x="861" y="402"/>
                  <a:pt x="865" y="403"/>
                </a:cubicBezTo>
                <a:cubicBezTo>
                  <a:pt x="861" y="405"/>
                  <a:pt x="859" y="409"/>
                  <a:pt x="854" y="409"/>
                </a:cubicBezTo>
                <a:cubicBezTo>
                  <a:pt x="849" y="413"/>
                  <a:pt x="845" y="418"/>
                  <a:pt x="845" y="422"/>
                </a:cubicBezTo>
                <a:cubicBezTo>
                  <a:pt x="843" y="425"/>
                  <a:pt x="843" y="425"/>
                  <a:pt x="843" y="425"/>
                </a:cubicBezTo>
                <a:cubicBezTo>
                  <a:pt x="844" y="425"/>
                  <a:pt x="844" y="425"/>
                  <a:pt x="844" y="425"/>
                </a:cubicBezTo>
                <a:cubicBezTo>
                  <a:pt x="847" y="420"/>
                  <a:pt x="856" y="421"/>
                  <a:pt x="854" y="413"/>
                </a:cubicBezTo>
                <a:cubicBezTo>
                  <a:pt x="855" y="411"/>
                  <a:pt x="855" y="411"/>
                  <a:pt x="855" y="411"/>
                </a:cubicBezTo>
                <a:cubicBezTo>
                  <a:pt x="857" y="414"/>
                  <a:pt x="857" y="414"/>
                  <a:pt x="857" y="414"/>
                </a:cubicBezTo>
                <a:cubicBezTo>
                  <a:pt x="887" y="387"/>
                  <a:pt x="918" y="363"/>
                  <a:pt x="952" y="341"/>
                </a:cubicBezTo>
                <a:cubicBezTo>
                  <a:pt x="951" y="345"/>
                  <a:pt x="944" y="348"/>
                  <a:pt x="943" y="353"/>
                </a:cubicBezTo>
                <a:cubicBezTo>
                  <a:pt x="953" y="351"/>
                  <a:pt x="962" y="339"/>
                  <a:pt x="971" y="337"/>
                </a:cubicBezTo>
                <a:cubicBezTo>
                  <a:pt x="971" y="336"/>
                  <a:pt x="971" y="336"/>
                  <a:pt x="971" y="336"/>
                </a:cubicBezTo>
                <a:cubicBezTo>
                  <a:pt x="1002" y="311"/>
                  <a:pt x="1038" y="293"/>
                  <a:pt x="1073" y="275"/>
                </a:cubicBezTo>
                <a:cubicBezTo>
                  <a:pt x="1073" y="276"/>
                  <a:pt x="1072" y="276"/>
                  <a:pt x="1072" y="277"/>
                </a:cubicBezTo>
                <a:cubicBezTo>
                  <a:pt x="1095" y="269"/>
                  <a:pt x="1117" y="254"/>
                  <a:pt x="1139" y="245"/>
                </a:cubicBezTo>
                <a:cubicBezTo>
                  <a:pt x="1133" y="254"/>
                  <a:pt x="1118" y="256"/>
                  <a:pt x="1108" y="263"/>
                </a:cubicBezTo>
                <a:cubicBezTo>
                  <a:pt x="1083" y="277"/>
                  <a:pt x="1083" y="277"/>
                  <a:pt x="1083" y="277"/>
                </a:cubicBezTo>
                <a:cubicBezTo>
                  <a:pt x="1084" y="282"/>
                  <a:pt x="1079" y="284"/>
                  <a:pt x="1076" y="287"/>
                </a:cubicBezTo>
                <a:cubicBezTo>
                  <a:pt x="1075" y="283"/>
                  <a:pt x="1075" y="283"/>
                  <a:pt x="1075" y="283"/>
                </a:cubicBezTo>
                <a:cubicBezTo>
                  <a:pt x="1070" y="285"/>
                  <a:pt x="1065" y="287"/>
                  <a:pt x="1061" y="291"/>
                </a:cubicBezTo>
                <a:cubicBezTo>
                  <a:pt x="1065" y="292"/>
                  <a:pt x="1065" y="292"/>
                  <a:pt x="1065" y="292"/>
                </a:cubicBezTo>
                <a:cubicBezTo>
                  <a:pt x="1062" y="294"/>
                  <a:pt x="1062" y="294"/>
                  <a:pt x="1062" y="294"/>
                </a:cubicBezTo>
                <a:cubicBezTo>
                  <a:pt x="1065" y="297"/>
                  <a:pt x="1059" y="296"/>
                  <a:pt x="1059" y="300"/>
                </a:cubicBezTo>
                <a:cubicBezTo>
                  <a:pt x="1069" y="299"/>
                  <a:pt x="1077" y="291"/>
                  <a:pt x="1086" y="286"/>
                </a:cubicBezTo>
                <a:cubicBezTo>
                  <a:pt x="1100" y="278"/>
                  <a:pt x="1115" y="273"/>
                  <a:pt x="1129" y="263"/>
                </a:cubicBezTo>
                <a:cubicBezTo>
                  <a:pt x="1130" y="260"/>
                  <a:pt x="1123" y="261"/>
                  <a:pt x="1126" y="258"/>
                </a:cubicBezTo>
                <a:cubicBezTo>
                  <a:pt x="1131" y="268"/>
                  <a:pt x="1139" y="255"/>
                  <a:pt x="1146" y="256"/>
                </a:cubicBezTo>
                <a:cubicBezTo>
                  <a:pt x="1145" y="257"/>
                  <a:pt x="1145" y="257"/>
                  <a:pt x="1145" y="257"/>
                </a:cubicBezTo>
                <a:cubicBezTo>
                  <a:pt x="1147" y="258"/>
                  <a:pt x="1151" y="255"/>
                  <a:pt x="1152" y="253"/>
                </a:cubicBezTo>
                <a:cubicBezTo>
                  <a:pt x="1151" y="253"/>
                  <a:pt x="1151" y="253"/>
                  <a:pt x="1151" y="253"/>
                </a:cubicBezTo>
                <a:cubicBezTo>
                  <a:pt x="1161" y="255"/>
                  <a:pt x="1167" y="241"/>
                  <a:pt x="1180" y="245"/>
                </a:cubicBezTo>
                <a:cubicBezTo>
                  <a:pt x="1179" y="249"/>
                  <a:pt x="1171" y="249"/>
                  <a:pt x="1167" y="253"/>
                </a:cubicBezTo>
                <a:cubicBezTo>
                  <a:pt x="1171" y="257"/>
                  <a:pt x="1173" y="253"/>
                  <a:pt x="1178" y="253"/>
                </a:cubicBezTo>
                <a:cubicBezTo>
                  <a:pt x="1182" y="249"/>
                  <a:pt x="1189" y="252"/>
                  <a:pt x="1193" y="249"/>
                </a:cubicBezTo>
                <a:cubicBezTo>
                  <a:pt x="1196" y="252"/>
                  <a:pt x="1190" y="253"/>
                  <a:pt x="1189" y="256"/>
                </a:cubicBezTo>
                <a:cubicBezTo>
                  <a:pt x="1187" y="255"/>
                  <a:pt x="1187" y="257"/>
                  <a:pt x="1186" y="259"/>
                </a:cubicBezTo>
                <a:cubicBezTo>
                  <a:pt x="1188" y="262"/>
                  <a:pt x="1188" y="262"/>
                  <a:pt x="1188" y="262"/>
                </a:cubicBezTo>
                <a:cubicBezTo>
                  <a:pt x="1186" y="261"/>
                  <a:pt x="1185" y="263"/>
                  <a:pt x="1185" y="263"/>
                </a:cubicBezTo>
                <a:cubicBezTo>
                  <a:pt x="1185" y="266"/>
                  <a:pt x="1188" y="265"/>
                  <a:pt x="1189" y="266"/>
                </a:cubicBezTo>
                <a:cubicBezTo>
                  <a:pt x="1188" y="268"/>
                  <a:pt x="1184" y="268"/>
                  <a:pt x="1185" y="272"/>
                </a:cubicBezTo>
                <a:cubicBezTo>
                  <a:pt x="1184" y="271"/>
                  <a:pt x="1184" y="273"/>
                  <a:pt x="1183" y="273"/>
                </a:cubicBezTo>
                <a:cubicBezTo>
                  <a:pt x="1182" y="273"/>
                  <a:pt x="1182" y="273"/>
                  <a:pt x="1182" y="273"/>
                </a:cubicBezTo>
                <a:cubicBezTo>
                  <a:pt x="1183" y="272"/>
                  <a:pt x="1186" y="271"/>
                  <a:pt x="1185" y="268"/>
                </a:cubicBezTo>
                <a:cubicBezTo>
                  <a:pt x="1183" y="265"/>
                  <a:pt x="1182" y="270"/>
                  <a:pt x="1180" y="270"/>
                </a:cubicBezTo>
                <a:cubicBezTo>
                  <a:pt x="1177" y="272"/>
                  <a:pt x="1179" y="278"/>
                  <a:pt x="1174" y="278"/>
                </a:cubicBezTo>
                <a:cubicBezTo>
                  <a:pt x="1175" y="280"/>
                  <a:pt x="1176" y="279"/>
                  <a:pt x="1177" y="279"/>
                </a:cubicBezTo>
                <a:cubicBezTo>
                  <a:pt x="1177" y="280"/>
                  <a:pt x="1177" y="280"/>
                  <a:pt x="1176" y="281"/>
                </a:cubicBezTo>
                <a:cubicBezTo>
                  <a:pt x="1173" y="281"/>
                  <a:pt x="1175" y="276"/>
                  <a:pt x="1171" y="280"/>
                </a:cubicBezTo>
                <a:cubicBezTo>
                  <a:pt x="1175" y="273"/>
                  <a:pt x="1175" y="273"/>
                  <a:pt x="1175" y="273"/>
                </a:cubicBezTo>
                <a:cubicBezTo>
                  <a:pt x="1174" y="272"/>
                  <a:pt x="1174" y="272"/>
                  <a:pt x="1174" y="272"/>
                </a:cubicBezTo>
                <a:cubicBezTo>
                  <a:pt x="1176" y="271"/>
                  <a:pt x="1179" y="270"/>
                  <a:pt x="1180" y="267"/>
                </a:cubicBezTo>
                <a:cubicBezTo>
                  <a:pt x="1177" y="268"/>
                  <a:pt x="1171" y="268"/>
                  <a:pt x="1169" y="273"/>
                </a:cubicBezTo>
                <a:cubicBezTo>
                  <a:pt x="1171" y="274"/>
                  <a:pt x="1171" y="274"/>
                  <a:pt x="1171" y="274"/>
                </a:cubicBezTo>
                <a:cubicBezTo>
                  <a:pt x="1168" y="278"/>
                  <a:pt x="1171" y="271"/>
                  <a:pt x="1167" y="273"/>
                </a:cubicBezTo>
                <a:cubicBezTo>
                  <a:pt x="1163" y="273"/>
                  <a:pt x="1159" y="275"/>
                  <a:pt x="1157" y="277"/>
                </a:cubicBezTo>
                <a:cubicBezTo>
                  <a:pt x="1161" y="279"/>
                  <a:pt x="1165" y="275"/>
                  <a:pt x="1168" y="278"/>
                </a:cubicBezTo>
                <a:cubicBezTo>
                  <a:pt x="1166" y="280"/>
                  <a:pt x="1166" y="280"/>
                  <a:pt x="1166" y="280"/>
                </a:cubicBezTo>
                <a:cubicBezTo>
                  <a:pt x="1165" y="279"/>
                  <a:pt x="1166" y="276"/>
                  <a:pt x="1162" y="277"/>
                </a:cubicBezTo>
                <a:cubicBezTo>
                  <a:pt x="1162" y="281"/>
                  <a:pt x="1159" y="280"/>
                  <a:pt x="1157" y="279"/>
                </a:cubicBezTo>
                <a:cubicBezTo>
                  <a:pt x="1155" y="277"/>
                  <a:pt x="1155" y="277"/>
                  <a:pt x="1155" y="277"/>
                </a:cubicBezTo>
                <a:cubicBezTo>
                  <a:pt x="1143" y="284"/>
                  <a:pt x="1129" y="291"/>
                  <a:pt x="1119" y="301"/>
                </a:cubicBezTo>
                <a:cubicBezTo>
                  <a:pt x="1124" y="300"/>
                  <a:pt x="1124" y="300"/>
                  <a:pt x="1124" y="300"/>
                </a:cubicBezTo>
                <a:cubicBezTo>
                  <a:pt x="1120" y="308"/>
                  <a:pt x="1107" y="304"/>
                  <a:pt x="1108" y="311"/>
                </a:cubicBezTo>
                <a:cubicBezTo>
                  <a:pt x="1106" y="310"/>
                  <a:pt x="1109" y="309"/>
                  <a:pt x="1107" y="309"/>
                </a:cubicBezTo>
                <a:cubicBezTo>
                  <a:pt x="1104" y="311"/>
                  <a:pt x="1104" y="311"/>
                  <a:pt x="1104" y="311"/>
                </a:cubicBezTo>
                <a:cubicBezTo>
                  <a:pt x="1104" y="312"/>
                  <a:pt x="1105" y="312"/>
                  <a:pt x="1105" y="313"/>
                </a:cubicBezTo>
                <a:cubicBezTo>
                  <a:pt x="1104" y="314"/>
                  <a:pt x="1104" y="314"/>
                  <a:pt x="1104" y="314"/>
                </a:cubicBezTo>
                <a:cubicBezTo>
                  <a:pt x="1101" y="311"/>
                  <a:pt x="1101" y="311"/>
                  <a:pt x="1101" y="311"/>
                </a:cubicBezTo>
                <a:cubicBezTo>
                  <a:pt x="1100" y="318"/>
                  <a:pt x="1086" y="315"/>
                  <a:pt x="1093" y="323"/>
                </a:cubicBezTo>
                <a:cubicBezTo>
                  <a:pt x="1095" y="325"/>
                  <a:pt x="1095" y="325"/>
                  <a:pt x="1095" y="325"/>
                </a:cubicBezTo>
                <a:cubicBezTo>
                  <a:pt x="1098" y="323"/>
                  <a:pt x="1101" y="320"/>
                  <a:pt x="1102" y="319"/>
                </a:cubicBezTo>
                <a:cubicBezTo>
                  <a:pt x="1098" y="324"/>
                  <a:pt x="1098" y="324"/>
                  <a:pt x="1098" y="324"/>
                </a:cubicBezTo>
                <a:cubicBezTo>
                  <a:pt x="1099" y="326"/>
                  <a:pt x="1101" y="325"/>
                  <a:pt x="1102" y="325"/>
                </a:cubicBezTo>
                <a:cubicBezTo>
                  <a:pt x="1101" y="327"/>
                  <a:pt x="1101" y="327"/>
                  <a:pt x="1101" y="327"/>
                </a:cubicBezTo>
                <a:cubicBezTo>
                  <a:pt x="1095" y="325"/>
                  <a:pt x="1092" y="333"/>
                  <a:pt x="1086" y="330"/>
                </a:cubicBezTo>
                <a:cubicBezTo>
                  <a:pt x="1085" y="332"/>
                  <a:pt x="1083" y="331"/>
                  <a:pt x="1081" y="331"/>
                </a:cubicBezTo>
                <a:cubicBezTo>
                  <a:pt x="1088" y="326"/>
                  <a:pt x="1088" y="326"/>
                  <a:pt x="1088" y="326"/>
                </a:cubicBezTo>
                <a:cubicBezTo>
                  <a:pt x="1085" y="322"/>
                  <a:pt x="1085" y="322"/>
                  <a:pt x="1085" y="322"/>
                </a:cubicBezTo>
                <a:cubicBezTo>
                  <a:pt x="1079" y="324"/>
                  <a:pt x="1078" y="331"/>
                  <a:pt x="1078" y="336"/>
                </a:cubicBezTo>
                <a:cubicBezTo>
                  <a:pt x="1083" y="329"/>
                  <a:pt x="1087" y="338"/>
                  <a:pt x="1093" y="332"/>
                </a:cubicBezTo>
                <a:cubicBezTo>
                  <a:pt x="1096" y="332"/>
                  <a:pt x="1096" y="332"/>
                  <a:pt x="1096" y="332"/>
                </a:cubicBezTo>
                <a:cubicBezTo>
                  <a:pt x="1096" y="333"/>
                  <a:pt x="1096" y="333"/>
                  <a:pt x="1096" y="333"/>
                </a:cubicBezTo>
                <a:cubicBezTo>
                  <a:pt x="1103" y="334"/>
                  <a:pt x="1105" y="324"/>
                  <a:pt x="1113" y="327"/>
                </a:cubicBezTo>
                <a:cubicBezTo>
                  <a:pt x="1120" y="315"/>
                  <a:pt x="1132" y="320"/>
                  <a:pt x="1142" y="313"/>
                </a:cubicBezTo>
                <a:cubicBezTo>
                  <a:pt x="1153" y="313"/>
                  <a:pt x="1167" y="301"/>
                  <a:pt x="1181" y="297"/>
                </a:cubicBezTo>
                <a:cubicBezTo>
                  <a:pt x="1181" y="298"/>
                  <a:pt x="1180" y="298"/>
                  <a:pt x="1180" y="299"/>
                </a:cubicBezTo>
                <a:cubicBezTo>
                  <a:pt x="1184" y="299"/>
                  <a:pt x="1184" y="299"/>
                  <a:pt x="1184" y="299"/>
                </a:cubicBezTo>
                <a:cubicBezTo>
                  <a:pt x="1180" y="294"/>
                  <a:pt x="1191" y="295"/>
                  <a:pt x="1192" y="289"/>
                </a:cubicBezTo>
                <a:cubicBezTo>
                  <a:pt x="1200" y="287"/>
                  <a:pt x="1210" y="285"/>
                  <a:pt x="1219" y="281"/>
                </a:cubicBezTo>
                <a:cubicBezTo>
                  <a:pt x="1224" y="276"/>
                  <a:pt x="1231" y="277"/>
                  <a:pt x="1237" y="273"/>
                </a:cubicBezTo>
                <a:cubicBezTo>
                  <a:pt x="1250" y="267"/>
                  <a:pt x="1262" y="258"/>
                  <a:pt x="1277" y="256"/>
                </a:cubicBezTo>
                <a:cubicBezTo>
                  <a:pt x="1288" y="245"/>
                  <a:pt x="1304" y="251"/>
                  <a:pt x="1313" y="239"/>
                </a:cubicBezTo>
                <a:cubicBezTo>
                  <a:pt x="1315" y="239"/>
                  <a:pt x="1318" y="242"/>
                  <a:pt x="1319" y="238"/>
                </a:cubicBezTo>
                <a:cubicBezTo>
                  <a:pt x="1319" y="239"/>
                  <a:pt x="1319" y="241"/>
                  <a:pt x="1320" y="242"/>
                </a:cubicBezTo>
                <a:cubicBezTo>
                  <a:pt x="1324" y="240"/>
                  <a:pt x="1324" y="240"/>
                  <a:pt x="1324" y="240"/>
                </a:cubicBezTo>
                <a:cubicBezTo>
                  <a:pt x="1313" y="247"/>
                  <a:pt x="1302" y="247"/>
                  <a:pt x="1290" y="253"/>
                </a:cubicBezTo>
                <a:cubicBezTo>
                  <a:pt x="1257" y="265"/>
                  <a:pt x="1224" y="278"/>
                  <a:pt x="1194" y="296"/>
                </a:cubicBezTo>
                <a:cubicBezTo>
                  <a:pt x="1198" y="298"/>
                  <a:pt x="1201" y="293"/>
                  <a:pt x="1206" y="294"/>
                </a:cubicBezTo>
                <a:cubicBezTo>
                  <a:pt x="1228" y="283"/>
                  <a:pt x="1228" y="283"/>
                  <a:pt x="1228" y="283"/>
                </a:cubicBezTo>
                <a:cubicBezTo>
                  <a:pt x="1216" y="291"/>
                  <a:pt x="1201" y="297"/>
                  <a:pt x="1188" y="305"/>
                </a:cubicBezTo>
                <a:cubicBezTo>
                  <a:pt x="1196" y="305"/>
                  <a:pt x="1205" y="302"/>
                  <a:pt x="1212" y="297"/>
                </a:cubicBezTo>
                <a:cubicBezTo>
                  <a:pt x="1214" y="298"/>
                  <a:pt x="1214" y="298"/>
                  <a:pt x="1214" y="298"/>
                </a:cubicBezTo>
                <a:cubicBezTo>
                  <a:pt x="1238" y="287"/>
                  <a:pt x="1261" y="275"/>
                  <a:pt x="1285" y="267"/>
                </a:cubicBezTo>
                <a:cubicBezTo>
                  <a:pt x="1286" y="268"/>
                  <a:pt x="1286" y="268"/>
                  <a:pt x="1286" y="268"/>
                </a:cubicBezTo>
                <a:cubicBezTo>
                  <a:pt x="1265" y="277"/>
                  <a:pt x="1244" y="288"/>
                  <a:pt x="1223" y="296"/>
                </a:cubicBezTo>
                <a:cubicBezTo>
                  <a:pt x="1224" y="298"/>
                  <a:pt x="1227" y="296"/>
                  <a:pt x="1228" y="295"/>
                </a:cubicBezTo>
                <a:cubicBezTo>
                  <a:pt x="1230" y="297"/>
                  <a:pt x="1227" y="298"/>
                  <a:pt x="1226" y="300"/>
                </a:cubicBezTo>
                <a:cubicBezTo>
                  <a:pt x="1219" y="297"/>
                  <a:pt x="1213" y="300"/>
                  <a:pt x="1206" y="304"/>
                </a:cubicBezTo>
                <a:cubicBezTo>
                  <a:pt x="1206" y="306"/>
                  <a:pt x="1206" y="306"/>
                  <a:pt x="1206" y="306"/>
                </a:cubicBezTo>
                <a:cubicBezTo>
                  <a:pt x="1211" y="309"/>
                  <a:pt x="1215" y="305"/>
                  <a:pt x="1219" y="304"/>
                </a:cubicBezTo>
                <a:cubicBezTo>
                  <a:pt x="1212" y="310"/>
                  <a:pt x="1200" y="313"/>
                  <a:pt x="1190" y="319"/>
                </a:cubicBezTo>
                <a:cubicBezTo>
                  <a:pt x="1184" y="322"/>
                  <a:pt x="1177" y="325"/>
                  <a:pt x="1171" y="329"/>
                </a:cubicBezTo>
                <a:cubicBezTo>
                  <a:pt x="1174" y="323"/>
                  <a:pt x="1174" y="323"/>
                  <a:pt x="1174" y="323"/>
                </a:cubicBezTo>
                <a:cubicBezTo>
                  <a:pt x="1171" y="323"/>
                  <a:pt x="1169" y="326"/>
                  <a:pt x="1167" y="328"/>
                </a:cubicBezTo>
                <a:cubicBezTo>
                  <a:pt x="1166" y="329"/>
                  <a:pt x="1169" y="330"/>
                  <a:pt x="1167" y="331"/>
                </a:cubicBezTo>
                <a:cubicBezTo>
                  <a:pt x="1167" y="329"/>
                  <a:pt x="1161" y="327"/>
                  <a:pt x="1160" y="330"/>
                </a:cubicBezTo>
                <a:cubicBezTo>
                  <a:pt x="1158" y="332"/>
                  <a:pt x="1158" y="332"/>
                  <a:pt x="1158" y="332"/>
                </a:cubicBezTo>
                <a:cubicBezTo>
                  <a:pt x="1164" y="332"/>
                  <a:pt x="1164" y="332"/>
                  <a:pt x="1164" y="332"/>
                </a:cubicBezTo>
                <a:cubicBezTo>
                  <a:pt x="1157" y="335"/>
                  <a:pt x="1157" y="335"/>
                  <a:pt x="1157" y="335"/>
                </a:cubicBezTo>
                <a:cubicBezTo>
                  <a:pt x="1157" y="333"/>
                  <a:pt x="1157" y="333"/>
                  <a:pt x="1157" y="333"/>
                </a:cubicBezTo>
                <a:cubicBezTo>
                  <a:pt x="1149" y="344"/>
                  <a:pt x="1133" y="344"/>
                  <a:pt x="1124" y="354"/>
                </a:cubicBezTo>
                <a:cubicBezTo>
                  <a:pt x="1118" y="352"/>
                  <a:pt x="1112" y="361"/>
                  <a:pt x="1106" y="362"/>
                </a:cubicBezTo>
                <a:cubicBezTo>
                  <a:pt x="1090" y="372"/>
                  <a:pt x="1073" y="380"/>
                  <a:pt x="1059" y="393"/>
                </a:cubicBezTo>
                <a:cubicBezTo>
                  <a:pt x="1029" y="410"/>
                  <a:pt x="1008" y="434"/>
                  <a:pt x="980" y="453"/>
                </a:cubicBezTo>
                <a:cubicBezTo>
                  <a:pt x="979" y="451"/>
                  <a:pt x="981" y="451"/>
                  <a:pt x="981" y="450"/>
                </a:cubicBezTo>
                <a:cubicBezTo>
                  <a:pt x="973" y="452"/>
                  <a:pt x="966" y="461"/>
                  <a:pt x="957" y="466"/>
                </a:cubicBezTo>
                <a:cubicBezTo>
                  <a:pt x="958" y="467"/>
                  <a:pt x="958" y="467"/>
                  <a:pt x="958" y="467"/>
                </a:cubicBezTo>
                <a:cubicBezTo>
                  <a:pt x="950" y="471"/>
                  <a:pt x="936" y="477"/>
                  <a:pt x="928" y="487"/>
                </a:cubicBezTo>
                <a:cubicBezTo>
                  <a:pt x="932" y="487"/>
                  <a:pt x="932" y="487"/>
                  <a:pt x="932" y="487"/>
                </a:cubicBezTo>
                <a:cubicBezTo>
                  <a:pt x="927" y="489"/>
                  <a:pt x="922" y="488"/>
                  <a:pt x="918" y="495"/>
                </a:cubicBezTo>
                <a:cubicBezTo>
                  <a:pt x="887" y="524"/>
                  <a:pt x="857" y="554"/>
                  <a:pt x="831" y="586"/>
                </a:cubicBezTo>
                <a:cubicBezTo>
                  <a:pt x="815" y="599"/>
                  <a:pt x="800" y="611"/>
                  <a:pt x="778" y="610"/>
                </a:cubicBezTo>
                <a:cubicBezTo>
                  <a:pt x="773" y="610"/>
                  <a:pt x="778" y="618"/>
                  <a:pt x="771" y="615"/>
                </a:cubicBezTo>
                <a:cubicBezTo>
                  <a:pt x="771" y="609"/>
                  <a:pt x="771" y="609"/>
                  <a:pt x="771" y="609"/>
                </a:cubicBezTo>
                <a:cubicBezTo>
                  <a:pt x="763" y="611"/>
                  <a:pt x="755" y="617"/>
                  <a:pt x="745" y="615"/>
                </a:cubicBezTo>
                <a:cubicBezTo>
                  <a:pt x="750" y="612"/>
                  <a:pt x="750" y="612"/>
                  <a:pt x="750" y="612"/>
                </a:cubicBezTo>
                <a:cubicBezTo>
                  <a:pt x="743" y="607"/>
                  <a:pt x="727" y="614"/>
                  <a:pt x="722" y="603"/>
                </a:cubicBezTo>
                <a:cubicBezTo>
                  <a:pt x="718" y="602"/>
                  <a:pt x="713" y="595"/>
                  <a:pt x="709" y="597"/>
                </a:cubicBezTo>
                <a:cubicBezTo>
                  <a:pt x="715" y="595"/>
                  <a:pt x="709" y="592"/>
                  <a:pt x="708" y="589"/>
                </a:cubicBezTo>
                <a:cubicBezTo>
                  <a:pt x="705" y="586"/>
                  <a:pt x="705" y="586"/>
                  <a:pt x="705" y="586"/>
                </a:cubicBezTo>
                <a:cubicBezTo>
                  <a:pt x="701" y="593"/>
                  <a:pt x="693" y="592"/>
                  <a:pt x="689" y="597"/>
                </a:cubicBezTo>
                <a:cubicBezTo>
                  <a:pt x="684" y="596"/>
                  <a:pt x="678" y="595"/>
                  <a:pt x="677" y="589"/>
                </a:cubicBezTo>
                <a:cubicBezTo>
                  <a:pt x="678" y="583"/>
                  <a:pt x="683" y="585"/>
                  <a:pt x="687" y="587"/>
                </a:cubicBezTo>
                <a:cubicBezTo>
                  <a:pt x="686" y="593"/>
                  <a:pt x="693" y="590"/>
                  <a:pt x="696" y="589"/>
                </a:cubicBezTo>
                <a:cubicBezTo>
                  <a:pt x="697" y="584"/>
                  <a:pt x="708" y="585"/>
                  <a:pt x="703" y="579"/>
                </a:cubicBezTo>
                <a:cubicBezTo>
                  <a:pt x="699" y="580"/>
                  <a:pt x="698" y="576"/>
                  <a:pt x="697" y="575"/>
                </a:cubicBezTo>
                <a:cubicBezTo>
                  <a:pt x="693" y="575"/>
                  <a:pt x="690" y="580"/>
                  <a:pt x="686" y="579"/>
                </a:cubicBezTo>
                <a:cubicBezTo>
                  <a:pt x="684" y="577"/>
                  <a:pt x="690" y="575"/>
                  <a:pt x="688" y="573"/>
                </a:cubicBezTo>
                <a:cubicBezTo>
                  <a:pt x="681" y="580"/>
                  <a:pt x="671" y="582"/>
                  <a:pt x="661" y="580"/>
                </a:cubicBezTo>
                <a:cubicBezTo>
                  <a:pt x="659" y="579"/>
                  <a:pt x="656" y="579"/>
                  <a:pt x="655" y="577"/>
                </a:cubicBezTo>
                <a:cubicBezTo>
                  <a:pt x="665" y="575"/>
                  <a:pt x="672" y="575"/>
                  <a:pt x="680" y="569"/>
                </a:cubicBezTo>
                <a:cubicBezTo>
                  <a:pt x="681" y="565"/>
                  <a:pt x="673" y="565"/>
                  <a:pt x="675" y="562"/>
                </a:cubicBezTo>
                <a:cubicBezTo>
                  <a:pt x="668" y="563"/>
                  <a:pt x="671" y="554"/>
                  <a:pt x="665" y="554"/>
                </a:cubicBezTo>
                <a:cubicBezTo>
                  <a:pt x="658" y="562"/>
                  <a:pt x="646" y="564"/>
                  <a:pt x="636" y="561"/>
                </a:cubicBezTo>
                <a:cubicBezTo>
                  <a:pt x="634" y="559"/>
                  <a:pt x="634" y="559"/>
                  <a:pt x="634" y="559"/>
                </a:cubicBezTo>
                <a:cubicBezTo>
                  <a:pt x="639" y="551"/>
                  <a:pt x="651" y="557"/>
                  <a:pt x="655" y="549"/>
                </a:cubicBezTo>
                <a:cubicBezTo>
                  <a:pt x="644" y="550"/>
                  <a:pt x="633" y="551"/>
                  <a:pt x="623" y="545"/>
                </a:cubicBezTo>
                <a:cubicBezTo>
                  <a:pt x="615" y="550"/>
                  <a:pt x="615" y="535"/>
                  <a:pt x="607" y="532"/>
                </a:cubicBezTo>
                <a:cubicBezTo>
                  <a:pt x="596" y="494"/>
                  <a:pt x="596" y="494"/>
                  <a:pt x="596" y="494"/>
                </a:cubicBezTo>
                <a:cubicBezTo>
                  <a:pt x="604" y="491"/>
                  <a:pt x="594" y="483"/>
                  <a:pt x="600" y="477"/>
                </a:cubicBezTo>
                <a:cubicBezTo>
                  <a:pt x="599" y="468"/>
                  <a:pt x="603" y="455"/>
                  <a:pt x="597" y="449"/>
                </a:cubicBezTo>
                <a:cubicBezTo>
                  <a:pt x="593" y="465"/>
                  <a:pt x="593" y="465"/>
                  <a:pt x="593" y="465"/>
                </a:cubicBezTo>
                <a:cubicBezTo>
                  <a:pt x="592" y="462"/>
                  <a:pt x="592" y="455"/>
                  <a:pt x="593" y="450"/>
                </a:cubicBezTo>
                <a:cubicBezTo>
                  <a:pt x="590" y="451"/>
                  <a:pt x="584" y="457"/>
                  <a:pt x="585" y="462"/>
                </a:cubicBezTo>
                <a:cubicBezTo>
                  <a:pt x="584" y="457"/>
                  <a:pt x="584" y="457"/>
                  <a:pt x="584" y="457"/>
                </a:cubicBezTo>
                <a:cubicBezTo>
                  <a:pt x="577" y="459"/>
                  <a:pt x="584" y="473"/>
                  <a:pt x="573" y="469"/>
                </a:cubicBezTo>
                <a:cubicBezTo>
                  <a:pt x="571" y="472"/>
                  <a:pt x="575" y="474"/>
                  <a:pt x="571" y="476"/>
                </a:cubicBezTo>
                <a:cubicBezTo>
                  <a:pt x="570" y="473"/>
                  <a:pt x="567" y="477"/>
                  <a:pt x="566" y="479"/>
                </a:cubicBezTo>
                <a:cubicBezTo>
                  <a:pt x="570" y="481"/>
                  <a:pt x="568" y="485"/>
                  <a:pt x="567" y="488"/>
                </a:cubicBezTo>
                <a:cubicBezTo>
                  <a:pt x="564" y="489"/>
                  <a:pt x="564" y="489"/>
                  <a:pt x="564" y="489"/>
                </a:cubicBezTo>
                <a:cubicBezTo>
                  <a:pt x="566" y="492"/>
                  <a:pt x="566" y="492"/>
                  <a:pt x="566" y="492"/>
                </a:cubicBezTo>
                <a:cubicBezTo>
                  <a:pt x="560" y="490"/>
                  <a:pt x="560" y="490"/>
                  <a:pt x="560" y="490"/>
                </a:cubicBezTo>
                <a:cubicBezTo>
                  <a:pt x="561" y="487"/>
                  <a:pt x="561" y="487"/>
                  <a:pt x="561" y="487"/>
                </a:cubicBezTo>
                <a:cubicBezTo>
                  <a:pt x="554" y="491"/>
                  <a:pt x="555" y="499"/>
                  <a:pt x="549" y="504"/>
                </a:cubicBezTo>
                <a:cubicBezTo>
                  <a:pt x="552" y="504"/>
                  <a:pt x="552" y="504"/>
                  <a:pt x="552" y="504"/>
                </a:cubicBezTo>
                <a:cubicBezTo>
                  <a:pt x="549" y="507"/>
                  <a:pt x="555" y="506"/>
                  <a:pt x="553" y="509"/>
                </a:cubicBezTo>
                <a:cubicBezTo>
                  <a:pt x="549" y="504"/>
                  <a:pt x="544" y="511"/>
                  <a:pt x="539" y="513"/>
                </a:cubicBezTo>
                <a:cubicBezTo>
                  <a:pt x="539" y="515"/>
                  <a:pt x="536" y="516"/>
                  <a:pt x="537" y="519"/>
                </a:cubicBezTo>
                <a:cubicBezTo>
                  <a:pt x="539" y="522"/>
                  <a:pt x="539" y="522"/>
                  <a:pt x="539" y="522"/>
                </a:cubicBezTo>
                <a:cubicBezTo>
                  <a:pt x="538" y="524"/>
                  <a:pt x="535" y="524"/>
                  <a:pt x="534" y="524"/>
                </a:cubicBezTo>
                <a:cubicBezTo>
                  <a:pt x="526" y="527"/>
                  <a:pt x="523" y="537"/>
                  <a:pt x="520" y="542"/>
                </a:cubicBezTo>
                <a:cubicBezTo>
                  <a:pt x="517" y="545"/>
                  <a:pt x="521" y="558"/>
                  <a:pt x="513" y="556"/>
                </a:cubicBezTo>
                <a:cubicBezTo>
                  <a:pt x="510" y="560"/>
                  <a:pt x="511" y="563"/>
                  <a:pt x="512" y="567"/>
                </a:cubicBezTo>
                <a:cubicBezTo>
                  <a:pt x="515" y="567"/>
                  <a:pt x="517" y="559"/>
                  <a:pt x="521" y="564"/>
                </a:cubicBezTo>
                <a:cubicBezTo>
                  <a:pt x="511" y="579"/>
                  <a:pt x="511" y="579"/>
                  <a:pt x="511" y="579"/>
                </a:cubicBezTo>
                <a:cubicBezTo>
                  <a:pt x="516" y="575"/>
                  <a:pt x="524" y="570"/>
                  <a:pt x="528" y="564"/>
                </a:cubicBezTo>
                <a:cubicBezTo>
                  <a:pt x="531" y="567"/>
                  <a:pt x="524" y="571"/>
                  <a:pt x="524" y="575"/>
                </a:cubicBezTo>
                <a:cubicBezTo>
                  <a:pt x="520" y="577"/>
                  <a:pt x="517" y="581"/>
                  <a:pt x="514" y="583"/>
                </a:cubicBezTo>
                <a:cubicBezTo>
                  <a:pt x="518" y="583"/>
                  <a:pt x="518" y="583"/>
                  <a:pt x="518" y="583"/>
                </a:cubicBezTo>
                <a:cubicBezTo>
                  <a:pt x="517" y="586"/>
                  <a:pt x="516" y="588"/>
                  <a:pt x="514" y="590"/>
                </a:cubicBezTo>
                <a:cubicBezTo>
                  <a:pt x="513" y="583"/>
                  <a:pt x="513" y="583"/>
                  <a:pt x="513" y="583"/>
                </a:cubicBezTo>
                <a:cubicBezTo>
                  <a:pt x="507" y="594"/>
                  <a:pt x="491" y="586"/>
                  <a:pt x="489" y="600"/>
                </a:cubicBezTo>
                <a:cubicBezTo>
                  <a:pt x="485" y="600"/>
                  <a:pt x="483" y="607"/>
                  <a:pt x="478" y="605"/>
                </a:cubicBezTo>
                <a:cubicBezTo>
                  <a:pt x="476" y="607"/>
                  <a:pt x="476" y="607"/>
                  <a:pt x="476" y="607"/>
                </a:cubicBezTo>
                <a:cubicBezTo>
                  <a:pt x="469" y="604"/>
                  <a:pt x="469" y="604"/>
                  <a:pt x="469" y="604"/>
                </a:cubicBezTo>
                <a:cubicBezTo>
                  <a:pt x="469" y="606"/>
                  <a:pt x="469" y="606"/>
                  <a:pt x="469" y="606"/>
                </a:cubicBezTo>
                <a:cubicBezTo>
                  <a:pt x="468" y="605"/>
                  <a:pt x="468" y="605"/>
                  <a:pt x="468" y="605"/>
                </a:cubicBezTo>
                <a:cubicBezTo>
                  <a:pt x="465" y="609"/>
                  <a:pt x="465" y="609"/>
                  <a:pt x="465" y="609"/>
                </a:cubicBezTo>
                <a:cubicBezTo>
                  <a:pt x="465" y="607"/>
                  <a:pt x="465" y="607"/>
                  <a:pt x="465" y="607"/>
                </a:cubicBezTo>
                <a:cubicBezTo>
                  <a:pt x="463" y="606"/>
                  <a:pt x="459" y="608"/>
                  <a:pt x="460" y="611"/>
                </a:cubicBezTo>
                <a:cubicBezTo>
                  <a:pt x="460" y="611"/>
                  <a:pt x="460" y="611"/>
                  <a:pt x="460" y="611"/>
                </a:cubicBezTo>
                <a:cubicBezTo>
                  <a:pt x="463" y="610"/>
                  <a:pt x="463" y="610"/>
                  <a:pt x="463" y="610"/>
                </a:cubicBezTo>
                <a:cubicBezTo>
                  <a:pt x="463" y="611"/>
                  <a:pt x="461" y="613"/>
                  <a:pt x="461" y="614"/>
                </a:cubicBezTo>
                <a:cubicBezTo>
                  <a:pt x="458" y="611"/>
                  <a:pt x="458" y="611"/>
                  <a:pt x="458" y="611"/>
                </a:cubicBezTo>
                <a:cubicBezTo>
                  <a:pt x="456" y="614"/>
                  <a:pt x="456" y="614"/>
                  <a:pt x="456" y="614"/>
                </a:cubicBezTo>
                <a:cubicBezTo>
                  <a:pt x="457" y="610"/>
                  <a:pt x="452" y="616"/>
                  <a:pt x="453" y="611"/>
                </a:cubicBezTo>
                <a:cubicBezTo>
                  <a:pt x="454" y="611"/>
                  <a:pt x="455" y="611"/>
                  <a:pt x="455" y="610"/>
                </a:cubicBezTo>
                <a:cubicBezTo>
                  <a:pt x="450" y="608"/>
                  <a:pt x="450" y="608"/>
                  <a:pt x="450" y="608"/>
                </a:cubicBezTo>
                <a:cubicBezTo>
                  <a:pt x="450" y="610"/>
                  <a:pt x="450" y="610"/>
                  <a:pt x="450" y="610"/>
                </a:cubicBezTo>
                <a:cubicBezTo>
                  <a:pt x="441" y="613"/>
                  <a:pt x="428" y="603"/>
                  <a:pt x="423" y="615"/>
                </a:cubicBezTo>
                <a:cubicBezTo>
                  <a:pt x="422" y="614"/>
                  <a:pt x="422" y="614"/>
                  <a:pt x="422" y="614"/>
                </a:cubicBezTo>
                <a:cubicBezTo>
                  <a:pt x="424" y="611"/>
                  <a:pt x="424" y="611"/>
                  <a:pt x="424" y="611"/>
                </a:cubicBezTo>
                <a:cubicBezTo>
                  <a:pt x="423" y="611"/>
                  <a:pt x="420" y="609"/>
                  <a:pt x="419" y="612"/>
                </a:cubicBezTo>
                <a:cubicBezTo>
                  <a:pt x="416" y="611"/>
                  <a:pt x="409" y="612"/>
                  <a:pt x="405" y="614"/>
                </a:cubicBezTo>
                <a:cubicBezTo>
                  <a:pt x="403" y="614"/>
                  <a:pt x="403" y="614"/>
                  <a:pt x="403" y="614"/>
                </a:cubicBezTo>
                <a:cubicBezTo>
                  <a:pt x="403" y="613"/>
                  <a:pt x="403" y="613"/>
                  <a:pt x="404" y="612"/>
                </a:cubicBezTo>
                <a:cubicBezTo>
                  <a:pt x="403" y="610"/>
                  <a:pt x="400" y="610"/>
                  <a:pt x="399" y="611"/>
                </a:cubicBezTo>
                <a:cubicBezTo>
                  <a:pt x="401" y="610"/>
                  <a:pt x="401" y="610"/>
                  <a:pt x="401" y="610"/>
                </a:cubicBezTo>
                <a:cubicBezTo>
                  <a:pt x="396" y="612"/>
                  <a:pt x="392" y="609"/>
                  <a:pt x="388" y="609"/>
                </a:cubicBezTo>
                <a:cubicBezTo>
                  <a:pt x="388" y="608"/>
                  <a:pt x="387" y="607"/>
                  <a:pt x="387" y="607"/>
                </a:cubicBezTo>
                <a:cubicBezTo>
                  <a:pt x="383" y="607"/>
                  <a:pt x="387" y="609"/>
                  <a:pt x="385" y="609"/>
                </a:cubicBezTo>
                <a:cubicBezTo>
                  <a:pt x="383" y="606"/>
                  <a:pt x="380" y="603"/>
                  <a:pt x="377" y="604"/>
                </a:cubicBezTo>
                <a:cubicBezTo>
                  <a:pt x="377" y="603"/>
                  <a:pt x="375" y="603"/>
                  <a:pt x="375" y="602"/>
                </a:cubicBezTo>
                <a:cubicBezTo>
                  <a:pt x="373" y="603"/>
                  <a:pt x="376" y="607"/>
                  <a:pt x="373" y="604"/>
                </a:cubicBezTo>
                <a:cubicBezTo>
                  <a:pt x="372" y="607"/>
                  <a:pt x="372" y="607"/>
                  <a:pt x="372" y="607"/>
                </a:cubicBezTo>
                <a:cubicBezTo>
                  <a:pt x="370" y="605"/>
                  <a:pt x="370" y="605"/>
                  <a:pt x="370" y="605"/>
                </a:cubicBezTo>
                <a:cubicBezTo>
                  <a:pt x="372" y="603"/>
                  <a:pt x="372" y="603"/>
                  <a:pt x="372" y="603"/>
                </a:cubicBezTo>
                <a:cubicBezTo>
                  <a:pt x="369" y="601"/>
                  <a:pt x="366" y="600"/>
                  <a:pt x="363" y="601"/>
                </a:cubicBezTo>
                <a:cubicBezTo>
                  <a:pt x="363" y="604"/>
                  <a:pt x="363" y="604"/>
                  <a:pt x="363" y="604"/>
                </a:cubicBezTo>
                <a:cubicBezTo>
                  <a:pt x="358" y="605"/>
                  <a:pt x="358" y="600"/>
                  <a:pt x="355" y="595"/>
                </a:cubicBezTo>
                <a:cubicBezTo>
                  <a:pt x="356" y="598"/>
                  <a:pt x="359" y="600"/>
                  <a:pt x="361" y="603"/>
                </a:cubicBezTo>
                <a:cubicBezTo>
                  <a:pt x="364" y="599"/>
                  <a:pt x="356" y="594"/>
                  <a:pt x="355" y="593"/>
                </a:cubicBezTo>
                <a:cubicBezTo>
                  <a:pt x="355" y="593"/>
                  <a:pt x="354" y="593"/>
                  <a:pt x="353" y="593"/>
                </a:cubicBezTo>
                <a:cubicBezTo>
                  <a:pt x="353" y="589"/>
                  <a:pt x="349" y="587"/>
                  <a:pt x="348" y="584"/>
                </a:cubicBezTo>
                <a:cubicBezTo>
                  <a:pt x="352" y="584"/>
                  <a:pt x="349" y="580"/>
                  <a:pt x="348" y="578"/>
                </a:cubicBezTo>
                <a:cubicBezTo>
                  <a:pt x="345" y="575"/>
                  <a:pt x="345" y="575"/>
                  <a:pt x="345" y="575"/>
                </a:cubicBezTo>
                <a:cubicBezTo>
                  <a:pt x="348" y="575"/>
                  <a:pt x="350" y="572"/>
                  <a:pt x="352" y="570"/>
                </a:cubicBezTo>
                <a:cubicBezTo>
                  <a:pt x="349" y="568"/>
                  <a:pt x="349" y="568"/>
                  <a:pt x="349" y="568"/>
                </a:cubicBezTo>
                <a:cubicBezTo>
                  <a:pt x="346" y="570"/>
                  <a:pt x="346" y="570"/>
                  <a:pt x="346" y="570"/>
                </a:cubicBezTo>
                <a:cubicBezTo>
                  <a:pt x="345" y="567"/>
                  <a:pt x="345" y="567"/>
                  <a:pt x="345" y="567"/>
                </a:cubicBezTo>
                <a:cubicBezTo>
                  <a:pt x="341" y="569"/>
                  <a:pt x="341" y="569"/>
                  <a:pt x="341" y="569"/>
                </a:cubicBezTo>
                <a:cubicBezTo>
                  <a:pt x="342" y="569"/>
                  <a:pt x="342" y="569"/>
                  <a:pt x="342" y="569"/>
                </a:cubicBezTo>
                <a:cubicBezTo>
                  <a:pt x="339" y="565"/>
                  <a:pt x="333" y="565"/>
                  <a:pt x="329" y="566"/>
                </a:cubicBezTo>
                <a:cubicBezTo>
                  <a:pt x="325" y="569"/>
                  <a:pt x="320" y="570"/>
                  <a:pt x="317" y="567"/>
                </a:cubicBezTo>
                <a:cubicBezTo>
                  <a:pt x="297" y="565"/>
                  <a:pt x="275" y="558"/>
                  <a:pt x="267" y="537"/>
                </a:cubicBezTo>
                <a:cubicBezTo>
                  <a:pt x="261" y="511"/>
                  <a:pt x="261" y="484"/>
                  <a:pt x="265" y="457"/>
                </a:cubicBezTo>
                <a:cubicBezTo>
                  <a:pt x="267" y="454"/>
                  <a:pt x="267" y="454"/>
                  <a:pt x="267" y="454"/>
                </a:cubicBezTo>
                <a:cubicBezTo>
                  <a:pt x="264" y="447"/>
                  <a:pt x="265" y="434"/>
                  <a:pt x="268" y="425"/>
                </a:cubicBezTo>
                <a:cubicBezTo>
                  <a:pt x="269" y="425"/>
                  <a:pt x="269" y="426"/>
                  <a:pt x="269" y="426"/>
                </a:cubicBezTo>
                <a:cubicBezTo>
                  <a:pt x="274" y="423"/>
                  <a:pt x="265" y="419"/>
                  <a:pt x="271" y="417"/>
                </a:cubicBezTo>
                <a:cubicBezTo>
                  <a:pt x="274" y="375"/>
                  <a:pt x="292" y="335"/>
                  <a:pt x="296" y="293"/>
                </a:cubicBezTo>
                <a:cubicBezTo>
                  <a:pt x="278" y="306"/>
                  <a:pt x="283" y="324"/>
                  <a:pt x="265" y="338"/>
                </a:cubicBezTo>
                <a:cubicBezTo>
                  <a:pt x="253" y="359"/>
                  <a:pt x="236" y="381"/>
                  <a:pt x="229" y="407"/>
                </a:cubicBezTo>
                <a:cubicBezTo>
                  <a:pt x="231" y="408"/>
                  <a:pt x="231" y="408"/>
                  <a:pt x="231" y="408"/>
                </a:cubicBezTo>
                <a:cubicBezTo>
                  <a:pt x="226" y="411"/>
                  <a:pt x="234" y="416"/>
                  <a:pt x="228" y="420"/>
                </a:cubicBezTo>
                <a:cubicBezTo>
                  <a:pt x="229" y="421"/>
                  <a:pt x="229" y="421"/>
                  <a:pt x="229" y="421"/>
                </a:cubicBezTo>
                <a:cubicBezTo>
                  <a:pt x="225" y="428"/>
                  <a:pt x="219" y="437"/>
                  <a:pt x="215" y="446"/>
                </a:cubicBezTo>
                <a:cubicBezTo>
                  <a:pt x="212" y="446"/>
                  <a:pt x="212" y="446"/>
                  <a:pt x="212" y="446"/>
                </a:cubicBezTo>
                <a:cubicBezTo>
                  <a:pt x="212" y="449"/>
                  <a:pt x="212" y="449"/>
                  <a:pt x="212" y="449"/>
                </a:cubicBezTo>
                <a:cubicBezTo>
                  <a:pt x="211" y="453"/>
                  <a:pt x="201" y="451"/>
                  <a:pt x="204" y="457"/>
                </a:cubicBezTo>
                <a:cubicBezTo>
                  <a:pt x="203" y="457"/>
                  <a:pt x="202" y="457"/>
                  <a:pt x="201" y="458"/>
                </a:cubicBezTo>
                <a:cubicBezTo>
                  <a:pt x="201" y="460"/>
                  <a:pt x="201" y="460"/>
                  <a:pt x="201" y="460"/>
                </a:cubicBezTo>
                <a:cubicBezTo>
                  <a:pt x="205" y="459"/>
                  <a:pt x="205" y="459"/>
                  <a:pt x="205" y="459"/>
                </a:cubicBezTo>
                <a:cubicBezTo>
                  <a:pt x="201" y="460"/>
                  <a:pt x="202" y="464"/>
                  <a:pt x="201" y="466"/>
                </a:cubicBezTo>
                <a:cubicBezTo>
                  <a:pt x="193" y="461"/>
                  <a:pt x="189" y="474"/>
                  <a:pt x="185" y="477"/>
                </a:cubicBezTo>
                <a:cubicBezTo>
                  <a:pt x="181" y="482"/>
                  <a:pt x="181" y="482"/>
                  <a:pt x="181" y="482"/>
                </a:cubicBezTo>
                <a:cubicBezTo>
                  <a:pt x="180" y="480"/>
                  <a:pt x="183" y="479"/>
                  <a:pt x="181" y="477"/>
                </a:cubicBezTo>
                <a:cubicBezTo>
                  <a:pt x="177" y="479"/>
                  <a:pt x="177" y="481"/>
                  <a:pt x="173" y="479"/>
                </a:cubicBezTo>
                <a:cubicBezTo>
                  <a:pt x="171" y="484"/>
                  <a:pt x="167" y="481"/>
                  <a:pt x="163" y="482"/>
                </a:cubicBezTo>
                <a:cubicBezTo>
                  <a:pt x="164" y="479"/>
                  <a:pt x="160" y="479"/>
                  <a:pt x="159" y="479"/>
                </a:cubicBezTo>
                <a:cubicBezTo>
                  <a:pt x="155" y="481"/>
                  <a:pt x="152" y="475"/>
                  <a:pt x="149" y="477"/>
                </a:cubicBezTo>
                <a:cubicBezTo>
                  <a:pt x="149" y="481"/>
                  <a:pt x="149" y="481"/>
                  <a:pt x="149" y="481"/>
                </a:cubicBezTo>
                <a:cubicBezTo>
                  <a:pt x="146" y="479"/>
                  <a:pt x="147" y="483"/>
                  <a:pt x="146" y="483"/>
                </a:cubicBezTo>
                <a:cubicBezTo>
                  <a:pt x="143" y="483"/>
                  <a:pt x="143" y="482"/>
                  <a:pt x="141" y="480"/>
                </a:cubicBezTo>
                <a:cubicBezTo>
                  <a:pt x="140" y="480"/>
                  <a:pt x="141" y="481"/>
                  <a:pt x="141" y="482"/>
                </a:cubicBezTo>
                <a:cubicBezTo>
                  <a:pt x="139" y="479"/>
                  <a:pt x="139" y="479"/>
                  <a:pt x="139" y="479"/>
                </a:cubicBezTo>
                <a:cubicBezTo>
                  <a:pt x="135" y="481"/>
                  <a:pt x="135" y="481"/>
                  <a:pt x="135" y="481"/>
                </a:cubicBezTo>
                <a:cubicBezTo>
                  <a:pt x="136" y="479"/>
                  <a:pt x="136" y="479"/>
                  <a:pt x="136" y="479"/>
                </a:cubicBezTo>
                <a:cubicBezTo>
                  <a:pt x="122" y="474"/>
                  <a:pt x="111" y="473"/>
                  <a:pt x="99" y="466"/>
                </a:cubicBezTo>
                <a:cubicBezTo>
                  <a:pt x="98" y="464"/>
                  <a:pt x="99" y="463"/>
                  <a:pt x="100" y="462"/>
                </a:cubicBezTo>
                <a:cubicBezTo>
                  <a:pt x="99" y="460"/>
                  <a:pt x="97" y="459"/>
                  <a:pt x="95" y="459"/>
                </a:cubicBezTo>
                <a:cubicBezTo>
                  <a:pt x="93" y="460"/>
                  <a:pt x="99" y="461"/>
                  <a:pt x="96" y="463"/>
                </a:cubicBezTo>
                <a:cubicBezTo>
                  <a:pt x="86" y="460"/>
                  <a:pt x="89" y="452"/>
                  <a:pt x="87" y="445"/>
                </a:cubicBezTo>
                <a:cubicBezTo>
                  <a:pt x="79" y="442"/>
                  <a:pt x="85" y="434"/>
                  <a:pt x="85" y="429"/>
                </a:cubicBezTo>
                <a:cubicBezTo>
                  <a:pt x="89" y="426"/>
                  <a:pt x="85" y="424"/>
                  <a:pt x="89" y="421"/>
                </a:cubicBezTo>
                <a:cubicBezTo>
                  <a:pt x="87" y="423"/>
                  <a:pt x="82" y="419"/>
                  <a:pt x="84" y="423"/>
                </a:cubicBezTo>
                <a:cubicBezTo>
                  <a:pt x="80" y="424"/>
                  <a:pt x="76" y="412"/>
                  <a:pt x="73" y="417"/>
                </a:cubicBezTo>
                <a:cubicBezTo>
                  <a:pt x="73" y="413"/>
                  <a:pt x="73" y="413"/>
                  <a:pt x="73" y="413"/>
                </a:cubicBezTo>
                <a:cubicBezTo>
                  <a:pt x="69" y="413"/>
                  <a:pt x="72" y="420"/>
                  <a:pt x="71" y="423"/>
                </a:cubicBezTo>
                <a:cubicBezTo>
                  <a:pt x="75" y="427"/>
                  <a:pt x="75" y="427"/>
                  <a:pt x="75" y="427"/>
                </a:cubicBezTo>
                <a:cubicBezTo>
                  <a:pt x="72" y="429"/>
                  <a:pt x="73" y="434"/>
                  <a:pt x="71" y="437"/>
                </a:cubicBezTo>
                <a:cubicBezTo>
                  <a:pt x="68" y="435"/>
                  <a:pt x="63" y="440"/>
                  <a:pt x="60" y="436"/>
                </a:cubicBezTo>
                <a:cubicBezTo>
                  <a:pt x="61" y="435"/>
                  <a:pt x="61" y="435"/>
                  <a:pt x="61" y="435"/>
                </a:cubicBezTo>
                <a:cubicBezTo>
                  <a:pt x="61" y="432"/>
                  <a:pt x="57" y="432"/>
                  <a:pt x="55" y="432"/>
                </a:cubicBezTo>
                <a:cubicBezTo>
                  <a:pt x="53" y="433"/>
                  <a:pt x="54" y="434"/>
                  <a:pt x="54" y="435"/>
                </a:cubicBezTo>
                <a:cubicBezTo>
                  <a:pt x="53" y="432"/>
                  <a:pt x="51" y="431"/>
                  <a:pt x="47" y="431"/>
                </a:cubicBezTo>
                <a:cubicBezTo>
                  <a:pt x="46" y="431"/>
                  <a:pt x="47" y="432"/>
                  <a:pt x="47" y="433"/>
                </a:cubicBezTo>
                <a:cubicBezTo>
                  <a:pt x="51" y="434"/>
                  <a:pt x="51" y="434"/>
                  <a:pt x="51" y="434"/>
                </a:cubicBezTo>
                <a:cubicBezTo>
                  <a:pt x="47" y="434"/>
                  <a:pt x="55" y="449"/>
                  <a:pt x="44" y="449"/>
                </a:cubicBezTo>
                <a:cubicBezTo>
                  <a:pt x="43" y="448"/>
                  <a:pt x="42" y="447"/>
                  <a:pt x="40" y="448"/>
                </a:cubicBezTo>
                <a:cubicBezTo>
                  <a:pt x="39" y="450"/>
                  <a:pt x="39" y="450"/>
                  <a:pt x="39" y="450"/>
                </a:cubicBezTo>
                <a:cubicBezTo>
                  <a:pt x="37" y="449"/>
                  <a:pt x="37" y="449"/>
                  <a:pt x="37" y="449"/>
                </a:cubicBezTo>
                <a:cubicBezTo>
                  <a:pt x="37" y="449"/>
                  <a:pt x="37" y="449"/>
                  <a:pt x="37" y="449"/>
                </a:cubicBezTo>
                <a:cubicBezTo>
                  <a:pt x="37" y="448"/>
                  <a:pt x="33" y="446"/>
                  <a:pt x="31" y="447"/>
                </a:cubicBezTo>
                <a:cubicBezTo>
                  <a:pt x="32" y="450"/>
                  <a:pt x="32" y="450"/>
                  <a:pt x="32" y="450"/>
                </a:cubicBezTo>
                <a:cubicBezTo>
                  <a:pt x="23" y="444"/>
                  <a:pt x="23" y="444"/>
                  <a:pt x="23" y="444"/>
                </a:cubicBezTo>
                <a:cubicBezTo>
                  <a:pt x="23" y="446"/>
                  <a:pt x="23" y="446"/>
                  <a:pt x="23" y="446"/>
                </a:cubicBezTo>
                <a:cubicBezTo>
                  <a:pt x="22" y="443"/>
                  <a:pt x="19" y="444"/>
                  <a:pt x="17" y="445"/>
                </a:cubicBezTo>
                <a:cubicBezTo>
                  <a:pt x="18" y="445"/>
                  <a:pt x="21" y="441"/>
                  <a:pt x="21" y="439"/>
                </a:cubicBezTo>
                <a:cubicBezTo>
                  <a:pt x="20" y="438"/>
                  <a:pt x="20" y="438"/>
                  <a:pt x="20" y="438"/>
                </a:cubicBezTo>
                <a:cubicBezTo>
                  <a:pt x="17" y="441"/>
                  <a:pt x="17" y="441"/>
                  <a:pt x="17" y="441"/>
                </a:cubicBezTo>
                <a:cubicBezTo>
                  <a:pt x="18" y="442"/>
                  <a:pt x="18" y="442"/>
                  <a:pt x="18" y="4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14" y="438"/>
                  <a:pt x="21" y="435"/>
                  <a:pt x="15" y="432"/>
                </a:cubicBezTo>
                <a:cubicBezTo>
                  <a:pt x="16" y="431"/>
                  <a:pt x="15" y="429"/>
                  <a:pt x="14" y="428"/>
                </a:cubicBezTo>
                <a:cubicBezTo>
                  <a:pt x="13" y="428"/>
                  <a:pt x="12" y="428"/>
                  <a:pt x="11" y="429"/>
                </a:cubicBezTo>
                <a:cubicBezTo>
                  <a:pt x="11" y="430"/>
                  <a:pt x="11" y="431"/>
                  <a:pt x="12" y="432"/>
                </a:cubicBezTo>
                <a:cubicBezTo>
                  <a:pt x="14" y="432"/>
                  <a:pt x="14" y="432"/>
                  <a:pt x="14" y="432"/>
                </a:cubicBezTo>
                <a:cubicBezTo>
                  <a:pt x="11" y="434"/>
                  <a:pt x="11" y="434"/>
                  <a:pt x="11" y="434"/>
                </a:cubicBezTo>
                <a:cubicBezTo>
                  <a:pt x="7" y="428"/>
                  <a:pt x="15" y="428"/>
                  <a:pt x="15" y="423"/>
                </a:cubicBezTo>
                <a:cubicBezTo>
                  <a:pt x="16" y="424"/>
                  <a:pt x="15" y="426"/>
                  <a:pt x="16" y="426"/>
                </a:cubicBezTo>
                <a:cubicBezTo>
                  <a:pt x="18" y="424"/>
                  <a:pt x="16" y="421"/>
                  <a:pt x="15" y="419"/>
                </a:cubicBezTo>
                <a:cubicBezTo>
                  <a:pt x="16" y="419"/>
                  <a:pt x="17" y="419"/>
                  <a:pt x="18" y="420"/>
                </a:cubicBezTo>
                <a:cubicBezTo>
                  <a:pt x="19" y="419"/>
                  <a:pt x="19" y="419"/>
                  <a:pt x="19" y="419"/>
                </a:cubicBezTo>
                <a:cubicBezTo>
                  <a:pt x="15" y="411"/>
                  <a:pt x="7" y="415"/>
                  <a:pt x="4" y="408"/>
                </a:cubicBezTo>
                <a:cubicBezTo>
                  <a:pt x="1" y="408"/>
                  <a:pt x="1" y="408"/>
                  <a:pt x="1" y="408"/>
                </a:cubicBezTo>
                <a:cubicBezTo>
                  <a:pt x="3" y="404"/>
                  <a:pt x="3" y="404"/>
                  <a:pt x="3" y="404"/>
                </a:cubicBezTo>
                <a:cubicBezTo>
                  <a:pt x="3" y="405"/>
                  <a:pt x="4" y="405"/>
                  <a:pt x="5" y="405"/>
                </a:cubicBezTo>
                <a:cubicBezTo>
                  <a:pt x="5" y="405"/>
                  <a:pt x="6" y="404"/>
                  <a:pt x="5" y="403"/>
                </a:cubicBezTo>
                <a:cubicBezTo>
                  <a:pt x="3" y="401"/>
                  <a:pt x="3" y="401"/>
                  <a:pt x="3" y="401"/>
                </a:cubicBezTo>
                <a:cubicBezTo>
                  <a:pt x="5" y="401"/>
                  <a:pt x="6" y="404"/>
                  <a:pt x="8" y="402"/>
                </a:cubicBezTo>
                <a:cubicBezTo>
                  <a:pt x="9" y="400"/>
                  <a:pt x="9" y="400"/>
                  <a:pt x="9" y="400"/>
                </a:cubicBezTo>
                <a:cubicBezTo>
                  <a:pt x="6" y="395"/>
                  <a:pt x="6" y="403"/>
                  <a:pt x="2" y="397"/>
                </a:cubicBezTo>
                <a:cubicBezTo>
                  <a:pt x="3" y="391"/>
                  <a:pt x="0" y="387"/>
                  <a:pt x="2" y="382"/>
                </a:cubicBezTo>
                <a:cubicBezTo>
                  <a:pt x="1" y="382"/>
                  <a:pt x="1" y="382"/>
                  <a:pt x="1" y="382"/>
                </a:cubicBezTo>
                <a:cubicBezTo>
                  <a:pt x="2" y="381"/>
                  <a:pt x="1" y="369"/>
                  <a:pt x="1" y="366"/>
                </a:cubicBezTo>
                <a:cubicBezTo>
                  <a:pt x="1" y="363"/>
                  <a:pt x="9" y="359"/>
                  <a:pt x="8" y="354"/>
                </a:cubicBezTo>
                <a:cubicBezTo>
                  <a:pt x="13" y="357"/>
                  <a:pt x="13" y="357"/>
                  <a:pt x="13" y="357"/>
                </a:cubicBezTo>
                <a:cubicBezTo>
                  <a:pt x="15" y="352"/>
                  <a:pt x="15" y="342"/>
                  <a:pt x="18" y="336"/>
                </a:cubicBezTo>
                <a:cubicBezTo>
                  <a:pt x="22" y="332"/>
                  <a:pt x="22" y="325"/>
                  <a:pt x="25" y="319"/>
                </a:cubicBezTo>
                <a:cubicBezTo>
                  <a:pt x="27" y="316"/>
                  <a:pt x="25" y="311"/>
                  <a:pt x="29" y="309"/>
                </a:cubicBezTo>
                <a:cubicBezTo>
                  <a:pt x="33" y="309"/>
                  <a:pt x="33" y="309"/>
                  <a:pt x="33" y="309"/>
                </a:cubicBezTo>
                <a:cubicBezTo>
                  <a:pt x="47" y="285"/>
                  <a:pt x="59" y="260"/>
                  <a:pt x="71" y="235"/>
                </a:cubicBezTo>
                <a:cubicBezTo>
                  <a:pt x="76" y="228"/>
                  <a:pt x="78" y="225"/>
                  <a:pt x="83" y="219"/>
                </a:cubicBezTo>
                <a:cubicBezTo>
                  <a:pt x="83" y="225"/>
                  <a:pt x="77" y="231"/>
                  <a:pt x="75" y="237"/>
                </a:cubicBezTo>
                <a:cubicBezTo>
                  <a:pt x="76" y="236"/>
                  <a:pt x="81" y="237"/>
                  <a:pt x="82" y="234"/>
                </a:cubicBezTo>
                <a:cubicBezTo>
                  <a:pt x="79" y="232"/>
                  <a:pt x="79" y="232"/>
                  <a:pt x="79" y="232"/>
                </a:cubicBezTo>
                <a:cubicBezTo>
                  <a:pt x="84" y="229"/>
                  <a:pt x="83" y="222"/>
                  <a:pt x="87" y="218"/>
                </a:cubicBezTo>
                <a:cubicBezTo>
                  <a:pt x="91" y="213"/>
                  <a:pt x="95" y="202"/>
                  <a:pt x="101" y="202"/>
                </a:cubicBezTo>
                <a:cubicBezTo>
                  <a:pt x="101" y="202"/>
                  <a:pt x="102" y="203"/>
                  <a:pt x="103" y="203"/>
                </a:cubicBezTo>
                <a:cubicBezTo>
                  <a:pt x="100" y="199"/>
                  <a:pt x="102" y="193"/>
                  <a:pt x="107" y="192"/>
                </a:cubicBezTo>
                <a:cubicBezTo>
                  <a:pt x="109" y="192"/>
                  <a:pt x="109" y="192"/>
                  <a:pt x="109" y="192"/>
                </a:cubicBezTo>
                <a:cubicBezTo>
                  <a:pt x="107" y="196"/>
                  <a:pt x="107" y="196"/>
                  <a:pt x="107" y="196"/>
                </a:cubicBezTo>
                <a:cubicBezTo>
                  <a:pt x="111" y="193"/>
                  <a:pt x="108" y="201"/>
                  <a:pt x="113" y="199"/>
                </a:cubicBezTo>
                <a:cubicBezTo>
                  <a:pt x="121" y="191"/>
                  <a:pt x="121" y="191"/>
                  <a:pt x="121" y="191"/>
                </a:cubicBezTo>
                <a:cubicBezTo>
                  <a:pt x="112" y="201"/>
                  <a:pt x="111" y="217"/>
                  <a:pt x="102" y="227"/>
                </a:cubicBezTo>
                <a:cubicBezTo>
                  <a:pt x="105" y="232"/>
                  <a:pt x="96" y="235"/>
                  <a:pt x="93" y="241"/>
                </a:cubicBezTo>
                <a:cubicBezTo>
                  <a:pt x="87" y="259"/>
                  <a:pt x="71" y="272"/>
                  <a:pt x="71" y="291"/>
                </a:cubicBezTo>
                <a:cubicBezTo>
                  <a:pt x="69" y="300"/>
                  <a:pt x="59" y="307"/>
                  <a:pt x="62" y="316"/>
                </a:cubicBezTo>
                <a:cubicBezTo>
                  <a:pt x="57" y="330"/>
                  <a:pt x="52" y="343"/>
                  <a:pt x="51" y="359"/>
                </a:cubicBezTo>
                <a:cubicBezTo>
                  <a:pt x="53" y="359"/>
                  <a:pt x="53" y="359"/>
                  <a:pt x="53" y="359"/>
                </a:cubicBezTo>
                <a:cubicBezTo>
                  <a:pt x="52" y="359"/>
                  <a:pt x="53" y="361"/>
                  <a:pt x="52" y="362"/>
                </a:cubicBezTo>
                <a:cubicBezTo>
                  <a:pt x="55" y="362"/>
                  <a:pt x="55" y="362"/>
                  <a:pt x="55" y="362"/>
                </a:cubicBezTo>
                <a:cubicBezTo>
                  <a:pt x="53" y="363"/>
                  <a:pt x="54" y="365"/>
                  <a:pt x="54" y="366"/>
                </a:cubicBezTo>
                <a:cubicBezTo>
                  <a:pt x="57" y="367"/>
                  <a:pt x="57" y="367"/>
                  <a:pt x="57" y="367"/>
                </a:cubicBezTo>
                <a:cubicBezTo>
                  <a:pt x="53" y="373"/>
                  <a:pt x="61" y="365"/>
                  <a:pt x="59" y="371"/>
                </a:cubicBezTo>
                <a:cubicBezTo>
                  <a:pt x="61" y="373"/>
                  <a:pt x="63" y="371"/>
                  <a:pt x="65" y="370"/>
                </a:cubicBezTo>
                <a:cubicBezTo>
                  <a:pt x="71" y="374"/>
                  <a:pt x="69" y="379"/>
                  <a:pt x="74" y="380"/>
                </a:cubicBezTo>
                <a:cubicBezTo>
                  <a:pt x="76" y="379"/>
                  <a:pt x="77" y="377"/>
                  <a:pt x="76" y="375"/>
                </a:cubicBezTo>
                <a:cubicBezTo>
                  <a:pt x="73" y="373"/>
                  <a:pt x="75" y="377"/>
                  <a:pt x="73" y="379"/>
                </a:cubicBezTo>
                <a:cubicBezTo>
                  <a:pt x="71" y="377"/>
                  <a:pt x="75" y="375"/>
                  <a:pt x="75" y="373"/>
                </a:cubicBezTo>
                <a:cubicBezTo>
                  <a:pt x="71" y="372"/>
                  <a:pt x="71" y="372"/>
                  <a:pt x="71" y="372"/>
                </a:cubicBezTo>
                <a:cubicBezTo>
                  <a:pt x="79" y="373"/>
                  <a:pt x="78" y="359"/>
                  <a:pt x="84" y="359"/>
                </a:cubicBezTo>
                <a:cubicBezTo>
                  <a:pt x="85" y="371"/>
                  <a:pt x="85" y="371"/>
                  <a:pt x="85" y="371"/>
                </a:cubicBezTo>
                <a:cubicBezTo>
                  <a:pt x="87" y="369"/>
                  <a:pt x="87" y="372"/>
                  <a:pt x="89" y="372"/>
                </a:cubicBezTo>
                <a:cubicBezTo>
                  <a:pt x="94" y="369"/>
                  <a:pt x="92" y="364"/>
                  <a:pt x="97" y="361"/>
                </a:cubicBezTo>
                <a:cubicBezTo>
                  <a:pt x="95" y="366"/>
                  <a:pt x="97" y="370"/>
                  <a:pt x="101" y="375"/>
                </a:cubicBezTo>
                <a:cubicBezTo>
                  <a:pt x="103" y="374"/>
                  <a:pt x="103" y="373"/>
                  <a:pt x="102" y="371"/>
                </a:cubicBezTo>
                <a:cubicBezTo>
                  <a:pt x="107" y="366"/>
                  <a:pt x="110" y="363"/>
                  <a:pt x="115" y="357"/>
                </a:cubicBezTo>
                <a:cubicBezTo>
                  <a:pt x="118" y="352"/>
                  <a:pt x="119" y="347"/>
                  <a:pt x="123" y="343"/>
                </a:cubicBezTo>
                <a:cubicBezTo>
                  <a:pt x="121" y="341"/>
                  <a:pt x="121" y="341"/>
                  <a:pt x="121" y="341"/>
                </a:cubicBezTo>
                <a:cubicBezTo>
                  <a:pt x="126" y="337"/>
                  <a:pt x="127" y="329"/>
                  <a:pt x="130" y="322"/>
                </a:cubicBezTo>
                <a:cubicBezTo>
                  <a:pt x="136" y="311"/>
                  <a:pt x="140" y="301"/>
                  <a:pt x="149" y="291"/>
                </a:cubicBezTo>
                <a:cubicBezTo>
                  <a:pt x="163" y="270"/>
                  <a:pt x="177" y="249"/>
                  <a:pt x="189" y="226"/>
                </a:cubicBezTo>
                <a:cubicBezTo>
                  <a:pt x="200" y="212"/>
                  <a:pt x="209" y="194"/>
                  <a:pt x="221" y="179"/>
                </a:cubicBezTo>
                <a:cubicBezTo>
                  <a:pt x="253" y="142"/>
                  <a:pt x="293" y="108"/>
                  <a:pt x="331" y="77"/>
                </a:cubicBezTo>
                <a:cubicBezTo>
                  <a:pt x="322" y="72"/>
                  <a:pt x="328" y="57"/>
                  <a:pt x="318" y="50"/>
                </a:cubicBezTo>
                <a:cubicBezTo>
                  <a:pt x="323" y="50"/>
                  <a:pt x="327" y="57"/>
                  <a:pt x="331" y="59"/>
                </a:cubicBezTo>
                <a:cubicBezTo>
                  <a:pt x="331" y="52"/>
                  <a:pt x="323" y="45"/>
                  <a:pt x="320" y="38"/>
                </a:cubicBezTo>
                <a:cubicBezTo>
                  <a:pt x="327" y="34"/>
                  <a:pt x="325" y="45"/>
                  <a:pt x="332" y="45"/>
                </a:cubicBezTo>
                <a:cubicBezTo>
                  <a:pt x="332" y="37"/>
                  <a:pt x="328" y="29"/>
                  <a:pt x="322" y="23"/>
                </a:cubicBezTo>
                <a:cubicBezTo>
                  <a:pt x="320" y="25"/>
                  <a:pt x="317" y="25"/>
                  <a:pt x="316" y="27"/>
                </a:cubicBezTo>
                <a:cubicBezTo>
                  <a:pt x="313" y="26"/>
                  <a:pt x="311" y="22"/>
                  <a:pt x="307" y="22"/>
                </a:cubicBezTo>
                <a:cubicBezTo>
                  <a:pt x="307" y="27"/>
                  <a:pt x="307" y="27"/>
                  <a:pt x="307" y="27"/>
                </a:cubicBezTo>
                <a:cubicBezTo>
                  <a:pt x="302" y="17"/>
                  <a:pt x="292" y="23"/>
                  <a:pt x="285" y="22"/>
                </a:cubicBezTo>
                <a:cubicBezTo>
                  <a:pt x="285" y="26"/>
                  <a:pt x="285" y="26"/>
                  <a:pt x="285" y="26"/>
                </a:cubicBezTo>
                <a:cubicBezTo>
                  <a:pt x="283" y="23"/>
                  <a:pt x="283" y="23"/>
                  <a:pt x="283" y="23"/>
                </a:cubicBezTo>
                <a:cubicBezTo>
                  <a:pt x="279" y="23"/>
                  <a:pt x="275" y="28"/>
                  <a:pt x="272" y="31"/>
                </a:cubicBezTo>
                <a:cubicBezTo>
                  <a:pt x="294" y="30"/>
                  <a:pt x="294" y="30"/>
                  <a:pt x="294" y="30"/>
                </a:cubicBezTo>
                <a:cubicBezTo>
                  <a:pt x="295" y="30"/>
                  <a:pt x="295" y="32"/>
                  <a:pt x="297" y="31"/>
                </a:cubicBezTo>
                <a:cubicBezTo>
                  <a:pt x="297" y="29"/>
                  <a:pt x="297" y="29"/>
                  <a:pt x="297" y="29"/>
                </a:cubicBezTo>
                <a:cubicBezTo>
                  <a:pt x="301" y="30"/>
                  <a:pt x="305" y="30"/>
                  <a:pt x="308" y="32"/>
                </a:cubicBezTo>
                <a:cubicBezTo>
                  <a:pt x="307" y="34"/>
                  <a:pt x="307" y="34"/>
                  <a:pt x="307" y="34"/>
                </a:cubicBezTo>
                <a:cubicBezTo>
                  <a:pt x="312" y="41"/>
                  <a:pt x="312" y="41"/>
                  <a:pt x="312" y="41"/>
                </a:cubicBezTo>
                <a:cubicBezTo>
                  <a:pt x="310" y="38"/>
                  <a:pt x="302" y="35"/>
                  <a:pt x="296" y="37"/>
                </a:cubicBezTo>
                <a:cubicBezTo>
                  <a:pt x="291" y="40"/>
                  <a:pt x="291" y="40"/>
                  <a:pt x="291" y="40"/>
                </a:cubicBezTo>
                <a:cubicBezTo>
                  <a:pt x="293" y="41"/>
                  <a:pt x="295" y="40"/>
                  <a:pt x="297" y="41"/>
                </a:cubicBezTo>
                <a:cubicBezTo>
                  <a:pt x="285" y="41"/>
                  <a:pt x="285" y="41"/>
                  <a:pt x="285" y="41"/>
                </a:cubicBezTo>
                <a:cubicBezTo>
                  <a:pt x="290" y="34"/>
                  <a:pt x="290" y="34"/>
                  <a:pt x="290" y="34"/>
                </a:cubicBezTo>
                <a:cubicBezTo>
                  <a:pt x="284" y="35"/>
                  <a:pt x="278" y="37"/>
                  <a:pt x="272" y="40"/>
                </a:cubicBezTo>
                <a:cubicBezTo>
                  <a:pt x="271" y="29"/>
                  <a:pt x="280" y="39"/>
                  <a:pt x="285" y="32"/>
                </a:cubicBezTo>
                <a:cubicBezTo>
                  <a:pt x="275" y="31"/>
                  <a:pt x="264" y="34"/>
                  <a:pt x="256" y="39"/>
                </a:cubicBezTo>
                <a:cubicBezTo>
                  <a:pt x="249" y="37"/>
                  <a:pt x="249" y="45"/>
                  <a:pt x="243" y="45"/>
                </a:cubicBezTo>
                <a:cubicBezTo>
                  <a:pt x="228" y="57"/>
                  <a:pt x="209" y="68"/>
                  <a:pt x="196" y="85"/>
                </a:cubicBezTo>
                <a:cubicBezTo>
                  <a:pt x="183" y="94"/>
                  <a:pt x="175" y="109"/>
                  <a:pt x="163" y="119"/>
                </a:cubicBezTo>
                <a:cubicBezTo>
                  <a:pt x="161" y="125"/>
                  <a:pt x="150" y="129"/>
                  <a:pt x="151" y="136"/>
                </a:cubicBezTo>
                <a:cubicBezTo>
                  <a:pt x="143" y="145"/>
                  <a:pt x="130" y="153"/>
                  <a:pt x="125" y="165"/>
                </a:cubicBezTo>
                <a:cubicBezTo>
                  <a:pt x="125" y="163"/>
                  <a:pt x="121" y="166"/>
                  <a:pt x="121" y="163"/>
                </a:cubicBezTo>
                <a:cubicBezTo>
                  <a:pt x="129" y="166"/>
                  <a:pt x="125" y="156"/>
                  <a:pt x="128" y="153"/>
                </a:cubicBezTo>
                <a:cubicBezTo>
                  <a:pt x="132" y="139"/>
                  <a:pt x="149" y="137"/>
                  <a:pt x="151" y="122"/>
                </a:cubicBezTo>
                <a:cubicBezTo>
                  <a:pt x="151" y="120"/>
                  <a:pt x="157" y="120"/>
                  <a:pt x="153" y="118"/>
                </a:cubicBezTo>
                <a:cubicBezTo>
                  <a:pt x="152" y="118"/>
                  <a:pt x="152" y="118"/>
                  <a:pt x="152" y="118"/>
                </a:cubicBezTo>
                <a:cubicBezTo>
                  <a:pt x="154" y="115"/>
                  <a:pt x="154" y="115"/>
                  <a:pt x="154" y="115"/>
                </a:cubicBezTo>
                <a:cubicBezTo>
                  <a:pt x="156" y="117"/>
                  <a:pt x="156" y="117"/>
                  <a:pt x="156" y="117"/>
                </a:cubicBezTo>
                <a:cubicBezTo>
                  <a:pt x="167" y="103"/>
                  <a:pt x="182" y="89"/>
                  <a:pt x="195" y="78"/>
                </a:cubicBezTo>
                <a:cubicBezTo>
                  <a:pt x="224" y="52"/>
                  <a:pt x="257" y="30"/>
                  <a:pt x="289" y="15"/>
                </a:cubicBezTo>
                <a:cubicBezTo>
                  <a:pt x="303" y="12"/>
                  <a:pt x="303" y="12"/>
                  <a:pt x="303" y="12"/>
                </a:cubicBezTo>
                <a:cubicBezTo>
                  <a:pt x="304" y="9"/>
                  <a:pt x="300" y="8"/>
                  <a:pt x="297" y="8"/>
                </a:cubicBezTo>
                <a:cubicBezTo>
                  <a:pt x="294" y="8"/>
                  <a:pt x="292" y="9"/>
                  <a:pt x="290" y="12"/>
                </a:cubicBezTo>
                <a:cubicBezTo>
                  <a:pt x="287" y="8"/>
                  <a:pt x="287" y="8"/>
                  <a:pt x="287" y="8"/>
                </a:cubicBezTo>
                <a:cubicBezTo>
                  <a:pt x="304" y="0"/>
                  <a:pt x="317" y="16"/>
                  <a:pt x="331" y="21"/>
                </a:cubicBezTo>
                <a:lnTo>
                  <a:pt x="337" y="23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  <a:extLst/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643204" y="3743225"/>
            <a:ext cx="4726508" cy="2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buNone/>
            </a:pPr>
            <a:r>
              <a:rPr altLang="en-US" lang="zh-CN" sz="1600">
                <a:cs charset="0" panose="020b0604020202020204" pitchFamily="34" typeface="Arial"/>
              </a:rPr>
              <a:t>汇报人：优页PPT  Report Person: youyedoc</a:t>
            </a: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1381702" y="3322877"/>
            <a:ext cx="5249512" cy="42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buNone/>
            </a:pPr>
            <a:r>
              <a:rPr altLang="zh-CN" b="1" lang="en-US" smtClean="0" sz="2800">
                <a:latin charset="0" panose="020b0604020202020204" pitchFamily="34" typeface="Arial"/>
                <a:cs charset="0" panose="020b0604020202020204" pitchFamily="34" typeface="Arial"/>
              </a:rPr>
              <a:t>MORAL LECTURE HALL PPT</a:t>
            </a:r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1302530" y="1724216"/>
            <a:ext cx="1347961" cy="1346430"/>
          </a:xfrm>
          <a:custGeom>
            <a:gdLst>
              <a:gd fmla="*/ 240 w 316" name="T0"/>
              <a:gd fmla="*/ 25 h 313" name="T1"/>
              <a:gd fmla="*/ 224 w 316" name="T2"/>
              <a:gd fmla="*/ 70 h 313" name="T3"/>
              <a:gd fmla="*/ 258 w 316" name="T4"/>
              <a:gd fmla="*/ 85 h 313" name="T5"/>
              <a:gd fmla="*/ 202 w 316" name="T6"/>
              <a:gd fmla="*/ 114 h 313" name="T7"/>
              <a:gd fmla="*/ 196 w 316" name="T8"/>
              <a:gd fmla="*/ 137 h 313" name="T9"/>
              <a:gd fmla="*/ 227 w 316" name="T10"/>
              <a:gd fmla="*/ 150 h 313" name="T11"/>
              <a:gd fmla="*/ 228 w 316" name="T12"/>
              <a:gd fmla="*/ 247 h 313" name="T13"/>
              <a:gd fmla="*/ 235 w 316" name="T14"/>
              <a:gd fmla="*/ 282 h 313" name="T15"/>
              <a:gd fmla="*/ 310 w 316" name="T16"/>
              <a:gd fmla="*/ 284 h 313" name="T17"/>
              <a:gd fmla="*/ 289 w 316" name="T18"/>
              <a:gd fmla="*/ 304 h 313" name="T19"/>
              <a:gd fmla="*/ 228 w 316" name="T20"/>
              <a:gd fmla="*/ 313 h 313" name="T21"/>
              <a:gd fmla="*/ 74 w 316" name="T22"/>
              <a:gd fmla="*/ 294 h 313" name="T23"/>
              <a:gd fmla="*/ 9 w 316" name="T24"/>
              <a:gd fmla="*/ 282 h 313" name="T25"/>
              <a:gd fmla="*/ 22 w 316" name="T26"/>
              <a:gd fmla="*/ 250 h 313" name="T27"/>
              <a:gd fmla="*/ 16 w 316" name="T28"/>
              <a:gd fmla="*/ 265 h 313" name="T29"/>
              <a:gd fmla="*/ 104 w 316" name="T30"/>
              <a:gd fmla="*/ 277 h 313" name="T31"/>
              <a:gd fmla="*/ 176 w 316" name="T32"/>
              <a:gd fmla="*/ 281 h 313" name="T33"/>
              <a:gd fmla="*/ 216 w 316" name="T34"/>
              <a:gd fmla="*/ 277 h 313" name="T35"/>
              <a:gd fmla="*/ 167 w 316" name="T36"/>
              <a:gd fmla="*/ 263 h 313" name="T37"/>
              <a:gd fmla="*/ 117 w 316" name="T38"/>
              <a:gd fmla="*/ 256 h 313" name="T39"/>
              <a:gd fmla="*/ 111 w 316" name="T40"/>
              <a:gd fmla="*/ 199 h 313" name="T41"/>
              <a:gd fmla="*/ 138 w 316" name="T42"/>
              <a:gd fmla="*/ 153 h 313" name="T43"/>
              <a:gd fmla="*/ 153 w 316" name="T44"/>
              <a:gd fmla="*/ 131 h 313" name="T45"/>
              <a:gd fmla="*/ 99 w 316" name="T46"/>
              <a:gd fmla="*/ 148 h 313" name="T47"/>
              <a:gd fmla="*/ 69 w 316" name="T48"/>
              <a:gd fmla="*/ 133 h 313" name="T49"/>
              <a:gd fmla="*/ 51 w 316" name="T50"/>
              <a:gd fmla="*/ 194 h 313" name="T51"/>
              <a:gd fmla="*/ 55 w 316" name="T52"/>
              <a:gd fmla="*/ 252 h 313" name="T53"/>
              <a:gd fmla="*/ 40 w 316" name="T54"/>
              <a:gd fmla="*/ 245 h 313" name="T55"/>
              <a:gd fmla="*/ 44 w 316" name="T56"/>
              <a:gd fmla="*/ 232 h 313" name="T57"/>
              <a:gd fmla="*/ 44 w 316" name="T58"/>
              <a:gd fmla="*/ 180 h 313" name="T59"/>
              <a:gd fmla="*/ 34 w 316" name="T60"/>
              <a:gd fmla="*/ 119 h 313" name="T61"/>
              <a:gd fmla="*/ 55 w 316" name="T62"/>
              <a:gd fmla="*/ 96 h 313" name="T63"/>
              <a:gd fmla="*/ 77 w 316" name="T64"/>
              <a:gd fmla="*/ 116 h 313" name="T65"/>
              <a:gd fmla="*/ 96 w 316" name="T66"/>
              <a:gd fmla="*/ 116 h 313" name="T67"/>
              <a:gd fmla="*/ 155 w 316" name="T68"/>
              <a:gd fmla="*/ 97 h 313" name="T69"/>
              <a:gd fmla="*/ 208 w 316" name="T70"/>
              <a:gd fmla="*/ 19 h 313" name="T71"/>
              <a:gd fmla="*/ 130 w 316" name="T72"/>
              <a:gd fmla="*/ 27 h 313" name="T73"/>
              <a:gd fmla="*/ 152 w 316" name="T74"/>
              <a:gd fmla="*/ 43 h 313" name="T75"/>
              <a:gd fmla="*/ 147 w 316" name="T76"/>
              <a:gd fmla="*/ 86 h 313" name="T77"/>
              <a:gd fmla="*/ 124 w 316" name="T78"/>
              <a:gd fmla="*/ 30 h 313" name="T79"/>
              <a:gd fmla="*/ 148 w 316" name="T80"/>
              <a:gd fmla="*/ 228 h 313" name="T81"/>
              <a:gd fmla="*/ 155 w 316" name="T82"/>
              <a:gd fmla="*/ 224 h 313" name="T83"/>
              <a:gd fmla="*/ 212 w 316" name="T84"/>
              <a:gd fmla="*/ 154 h 313" name="T85"/>
              <a:gd fmla="*/ 179 w 316" name="T86"/>
              <a:gd fmla="*/ 161 h 313" name="T87"/>
              <a:gd fmla="*/ 157 w 316" name="T88"/>
              <a:gd fmla="*/ 182 h 313" name="T89"/>
              <a:gd fmla="*/ 176 w 316" name="T90"/>
              <a:gd fmla="*/ 181 h 313" name="T91"/>
              <a:gd fmla="*/ 180 w 316" name="T92"/>
              <a:gd fmla="*/ 191 h 313" name="T93"/>
              <a:gd fmla="*/ 166 w 316" name="T94"/>
              <a:gd fmla="*/ 209 h 313" name="T95"/>
              <a:gd fmla="*/ 198 w 316" name="T96"/>
              <a:gd fmla="*/ 212 h 313" name="T97"/>
              <a:gd fmla="*/ 193 w 316" name="T98"/>
              <a:gd fmla="*/ 240 h 313" name="T99"/>
              <a:gd fmla="*/ 214 w 316" name="T100"/>
              <a:gd fmla="*/ 245 h 313" name="T101"/>
              <a:gd fmla="*/ 168 w 316" name="T102"/>
              <a:gd fmla="*/ 241 h 313" name="T103"/>
              <a:gd fmla="*/ 170 w 316" name="T104"/>
              <a:gd fmla="*/ 242 h 313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313" w="316">
                <a:moveTo>
                  <a:pt x="208" y="2"/>
                </a:moveTo>
                <a:cubicBezTo>
                  <a:pt x="214" y="0"/>
                  <a:pt x="221" y="1"/>
                  <a:pt x="228" y="6"/>
                </a:cubicBezTo>
                <a:cubicBezTo>
                  <a:pt x="235" y="11"/>
                  <a:pt x="239" y="17"/>
                  <a:pt x="240" y="25"/>
                </a:cubicBezTo>
                <a:cubicBezTo>
                  <a:pt x="240" y="33"/>
                  <a:pt x="238" y="39"/>
                  <a:pt x="237" y="44"/>
                </a:cubicBezTo>
                <a:cubicBezTo>
                  <a:pt x="235" y="49"/>
                  <a:pt x="232" y="55"/>
                  <a:pt x="227" y="63"/>
                </a:cubicBezTo>
                <a:cubicBezTo>
                  <a:pt x="225" y="66"/>
                  <a:pt x="224" y="68"/>
                  <a:pt x="224" y="70"/>
                </a:cubicBezTo>
                <a:cubicBezTo>
                  <a:pt x="224" y="72"/>
                  <a:pt x="227" y="73"/>
                  <a:pt x="231" y="73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53" y="78"/>
                  <a:pt x="257" y="81"/>
                  <a:pt x="258" y="85"/>
                </a:cubicBezTo>
                <a:cubicBezTo>
                  <a:pt x="259" y="89"/>
                  <a:pt x="256" y="93"/>
                  <a:pt x="250" y="98"/>
                </a:cubicBezTo>
                <a:cubicBezTo>
                  <a:pt x="241" y="101"/>
                  <a:pt x="233" y="104"/>
                  <a:pt x="225" y="106"/>
                </a:cubicBezTo>
                <a:cubicBezTo>
                  <a:pt x="218" y="108"/>
                  <a:pt x="210" y="111"/>
                  <a:pt x="202" y="114"/>
                </a:cubicBezTo>
                <a:cubicBezTo>
                  <a:pt x="195" y="115"/>
                  <a:pt x="191" y="118"/>
                  <a:pt x="191" y="122"/>
                </a:cubicBezTo>
                <a:cubicBezTo>
                  <a:pt x="190" y="125"/>
                  <a:pt x="190" y="130"/>
                  <a:pt x="192" y="135"/>
                </a:cubicBezTo>
                <a:cubicBezTo>
                  <a:pt x="193" y="137"/>
                  <a:pt x="194" y="137"/>
                  <a:pt x="196" y="137"/>
                </a:cubicBezTo>
                <a:cubicBezTo>
                  <a:pt x="198" y="136"/>
                  <a:pt x="199" y="136"/>
                  <a:pt x="200" y="135"/>
                </a:cubicBezTo>
                <a:cubicBezTo>
                  <a:pt x="207" y="134"/>
                  <a:pt x="213" y="133"/>
                  <a:pt x="219" y="135"/>
                </a:cubicBezTo>
                <a:cubicBezTo>
                  <a:pt x="224" y="137"/>
                  <a:pt x="227" y="141"/>
                  <a:pt x="227" y="150"/>
                </a:cubicBezTo>
                <a:cubicBezTo>
                  <a:pt x="225" y="158"/>
                  <a:pt x="224" y="166"/>
                  <a:pt x="224" y="173"/>
                </a:cubicBezTo>
                <a:cubicBezTo>
                  <a:pt x="224" y="180"/>
                  <a:pt x="224" y="188"/>
                  <a:pt x="224" y="196"/>
                </a:cubicBezTo>
                <a:cubicBezTo>
                  <a:pt x="228" y="247"/>
                  <a:pt x="228" y="247"/>
                  <a:pt x="228" y="247"/>
                </a:cubicBezTo>
                <a:cubicBezTo>
                  <a:pt x="229" y="253"/>
                  <a:pt x="230" y="258"/>
                  <a:pt x="230" y="263"/>
                </a:cubicBezTo>
                <a:cubicBezTo>
                  <a:pt x="231" y="268"/>
                  <a:pt x="232" y="273"/>
                  <a:pt x="232" y="278"/>
                </a:cubicBezTo>
                <a:cubicBezTo>
                  <a:pt x="232" y="280"/>
                  <a:pt x="233" y="282"/>
                  <a:pt x="235" y="282"/>
                </a:cubicBezTo>
                <a:cubicBezTo>
                  <a:pt x="236" y="283"/>
                  <a:pt x="238" y="284"/>
                  <a:pt x="240" y="284"/>
                </a:cubicBezTo>
                <a:cubicBezTo>
                  <a:pt x="252" y="284"/>
                  <a:pt x="263" y="284"/>
                  <a:pt x="274" y="282"/>
                </a:cubicBezTo>
                <a:cubicBezTo>
                  <a:pt x="285" y="281"/>
                  <a:pt x="297" y="282"/>
                  <a:pt x="310" y="284"/>
                </a:cubicBezTo>
                <a:cubicBezTo>
                  <a:pt x="313" y="285"/>
                  <a:pt x="315" y="286"/>
                  <a:pt x="315" y="288"/>
                </a:cubicBezTo>
                <a:cubicBezTo>
                  <a:pt x="316" y="289"/>
                  <a:pt x="315" y="291"/>
                  <a:pt x="312" y="294"/>
                </a:cubicBezTo>
                <a:cubicBezTo>
                  <a:pt x="303" y="299"/>
                  <a:pt x="296" y="302"/>
                  <a:pt x="289" y="304"/>
                </a:cubicBezTo>
                <a:cubicBezTo>
                  <a:pt x="282" y="306"/>
                  <a:pt x="274" y="308"/>
                  <a:pt x="266" y="311"/>
                </a:cubicBezTo>
                <a:cubicBezTo>
                  <a:pt x="260" y="313"/>
                  <a:pt x="253" y="313"/>
                  <a:pt x="247" y="313"/>
                </a:cubicBezTo>
                <a:cubicBezTo>
                  <a:pt x="241" y="313"/>
                  <a:pt x="234" y="313"/>
                  <a:pt x="228" y="313"/>
                </a:cubicBezTo>
                <a:cubicBezTo>
                  <a:pt x="210" y="311"/>
                  <a:pt x="193" y="309"/>
                  <a:pt x="177" y="306"/>
                </a:cubicBezTo>
                <a:cubicBezTo>
                  <a:pt x="161" y="303"/>
                  <a:pt x="144" y="300"/>
                  <a:pt x="126" y="299"/>
                </a:cubicBezTo>
                <a:cubicBezTo>
                  <a:pt x="74" y="294"/>
                  <a:pt x="74" y="294"/>
                  <a:pt x="74" y="294"/>
                </a:cubicBezTo>
                <a:cubicBezTo>
                  <a:pt x="65" y="294"/>
                  <a:pt x="58" y="294"/>
                  <a:pt x="50" y="293"/>
                </a:cubicBezTo>
                <a:cubicBezTo>
                  <a:pt x="43" y="293"/>
                  <a:pt x="35" y="292"/>
                  <a:pt x="27" y="291"/>
                </a:cubicBezTo>
                <a:cubicBezTo>
                  <a:pt x="21" y="290"/>
                  <a:pt x="15" y="287"/>
                  <a:pt x="9" y="282"/>
                </a:cubicBezTo>
                <a:cubicBezTo>
                  <a:pt x="3" y="278"/>
                  <a:pt x="0" y="272"/>
                  <a:pt x="0" y="266"/>
                </a:cubicBezTo>
                <a:cubicBezTo>
                  <a:pt x="2" y="262"/>
                  <a:pt x="4" y="258"/>
                  <a:pt x="9" y="256"/>
                </a:cubicBezTo>
                <a:cubicBezTo>
                  <a:pt x="13" y="253"/>
                  <a:pt x="17" y="251"/>
                  <a:pt x="22" y="250"/>
                </a:cubicBezTo>
                <a:cubicBezTo>
                  <a:pt x="24" y="249"/>
                  <a:pt x="25" y="249"/>
                  <a:pt x="25" y="251"/>
                </a:cubicBezTo>
                <a:cubicBezTo>
                  <a:pt x="26" y="252"/>
                  <a:pt x="25" y="254"/>
                  <a:pt x="22" y="256"/>
                </a:cubicBezTo>
                <a:cubicBezTo>
                  <a:pt x="18" y="258"/>
                  <a:pt x="16" y="261"/>
                  <a:pt x="16" y="265"/>
                </a:cubicBezTo>
                <a:cubicBezTo>
                  <a:pt x="16" y="268"/>
                  <a:pt x="20" y="271"/>
                  <a:pt x="28" y="272"/>
                </a:cubicBezTo>
                <a:cubicBezTo>
                  <a:pt x="37" y="272"/>
                  <a:pt x="49" y="273"/>
                  <a:pt x="63" y="273"/>
                </a:cubicBezTo>
                <a:cubicBezTo>
                  <a:pt x="76" y="274"/>
                  <a:pt x="90" y="275"/>
                  <a:pt x="104" y="277"/>
                </a:cubicBezTo>
                <a:cubicBezTo>
                  <a:pt x="110" y="278"/>
                  <a:pt x="116" y="278"/>
                  <a:pt x="122" y="279"/>
                </a:cubicBezTo>
                <a:cubicBezTo>
                  <a:pt x="128" y="279"/>
                  <a:pt x="134" y="280"/>
                  <a:pt x="141" y="280"/>
                </a:cubicBezTo>
                <a:cubicBezTo>
                  <a:pt x="153" y="281"/>
                  <a:pt x="165" y="281"/>
                  <a:pt x="176" y="281"/>
                </a:cubicBezTo>
                <a:cubicBezTo>
                  <a:pt x="187" y="281"/>
                  <a:pt x="199" y="282"/>
                  <a:pt x="212" y="283"/>
                </a:cubicBezTo>
                <a:cubicBezTo>
                  <a:pt x="214" y="283"/>
                  <a:pt x="215" y="282"/>
                  <a:pt x="216" y="281"/>
                </a:cubicBezTo>
                <a:cubicBezTo>
                  <a:pt x="216" y="280"/>
                  <a:pt x="216" y="279"/>
                  <a:pt x="216" y="277"/>
                </a:cubicBezTo>
                <a:cubicBezTo>
                  <a:pt x="211" y="269"/>
                  <a:pt x="208" y="264"/>
                  <a:pt x="205" y="261"/>
                </a:cubicBezTo>
                <a:cubicBezTo>
                  <a:pt x="202" y="257"/>
                  <a:pt x="197" y="257"/>
                  <a:pt x="189" y="259"/>
                </a:cubicBezTo>
                <a:cubicBezTo>
                  <a:pt x="181" y="260"/>
                  <a:pt x="174" y="262"/>
                  <a:pt x="167" y="263"/>
                </a:cubicBezTo>
                <a:cubicBezTo>
                  <a:pt x="159" y="265"/>
                  <a:pt x="152" y="267"/>
                  <a:pt x="144" y="270"/>
                </a:cubicBezTo>
                <a:cubicBezTo>
                  <a:pt x="140" y="273"/>
                  <a:pt x="135" y="272"/>
                  <a:pt x="129" y="268"/>
                </a:cubicBezTo>
                <a:cubicBezTo>
                  <a:pt x="123" y="264"/>
                  <a:pt x="119" y="260"/>
                  <a:pt x="117" y="256"/>
                </a:cubicBezTo>
                <a:cubicBezTo>
                  <a:pt x="116" y="252"/>
                  <a:pt x="114" y="249"/>
                  <a:pt x="113" y="245"/>
                </a:cubicBezTo>
                <a:cubicBezTo>
                  <a:pt x="111" y="242"/>
                  <a:pt x="111" y="239"/>
                  <a:pt x="111" y="236"/>
                </a:cubicBezTo>
                <a:cubicBezTo>
                  <a:pt x="110" y="223"/>
                  <a:pt x="110" y="211"/>
                  <a:pt x="111" y="199"/>
                </a:cubicBezTo>
                <a:cubicBezTo>
                  <a:pt x="111" y="188"/>
                  <a:pt x="114" y="176"/>
                  <a:pt x="120" y="164"/>
                </a:cubicBezTo>
                <a:cubicBezTo>
                  <a:pt x="122" y="158"/>
                  <a:pt x="124" y="155"/>
                  <a:pt x="127" y="154"/>
                </a:cubicBezTo>
                <a:cubicBezTo>
                  <a:pt x="130" y="152"/>
                  <a:pt x="133" y="152"/>
                  <a:pt x="138" y="153"/>
                </a:cubicBezTo>
                <a:cubicBezTo>
                  <a:pt x="144" y="154"/>
                  <a:pt x="148" y="152"/>
                  <a:pt x="151" y="149"/>
                </a:cubicBezTo>
                <a:cubicBezTo>
                  <a:pt x="153" y="145"/>
                  <a:pt x="155" y="141"/>
                  <a:pt x="156" y="135"/>
                </a:cubicBezTo>
                <a:cubicBezTo>
                  <a:pt x="155" y="133"/>
                  <a:pt x="154" y="131"/>
                  <a:pt x="153" y="131"/>
                </a:cubicBezTo>
                <a:cubicBezTo>
                  <a:pt x="151" y="131"/>
                  <a:pt x="150" y="132"/>
                  <a:pt x="148" y="132"/>
                </a:cubicBezTo>
                <a:cubicBezTo>
                  <a:pt x="139" y="134"/>
                  <a:pt x="131" y="137"/>
                  <a:pt x="123" y="139"/>
                </a:cubicBezTo>
                <a:cubicBezTo>
                  <a:pt x="116" y="141"/>
                  <a:pt x="108" y="144"/>
                  <a:pt x="99" y="148"/>
                </a:cubicBezTo>
                <a:cubicBezTo>
                  <a:pt x="93" y="149"/>
                  <a:pt x="88" y="149"/>
                  <a:pt x="84" y="147"/>
                </a:cubicBezTo>
                <a:cubicBezTo>
                  <a:pt x="80" y="146"/>
                  <a:pt x="77" y="142"/>
                  <a:pt x="73" y="135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68" y="133"/>
                  <a:pt x="67" y="134"/>
                  <a:pt x="67" y="136"/>
                </a:cubicBezTo>
                <a:cubicBezTo>
                  <a:pt x="66" y="138"/>
                  <a:pt x="66" y="139"/>
                  <a:pt x="66" y="141"/>
                </a:cubicBezTo>
                <a:cubicBezTo>
                  <a:pt x="58" y="156"/>
                  <a:pt x="53" y="174"/>
                  <a:pt x="51" y="194"/>
                </a:cubicBezTo>
                <a:cubicBezTo>
                  <a:pt x="49" y="214"/>
                  <a:pt x="54" y="231"/>
                  <a:pt x="67" y="246"/>
                </a:cubicBezTo>
                <a:cubicBezTo>
                  <a:pt x="68" y="249"/>
                  <a:pt x="68" y="252"/>
                  <a:pt x="65" y="254"/>
                </a:cubicBezTo>
                <a:cubicBezTo>
                  <a:pt x="62" y="256"/>
                  <a:pt x="59" y="255"/>
                  <a:pt x="55" y="252"/>
                </a:cubicBezTo>
                <a:cubicBezTo>
                  <a:pt x="53" y="249"/>
                  <a:pt x="50" y="247"/>
                  <a:pt x="49" y="246"/>
                </a:cubicBezTo>
                <a:cubicBezTo>
                  <a:pt x="47" y="245"/>
                  <a:pt x="45" y="245"/>
                  <a:pt x="43" y="246"/>
                </a:cubicBezTo>
                <a:cubicBezTo>
                  <a:pt x="42" y="246"/>
                  <a:pt x="41" y="245"/>
                  <a:pt x="40" y="245"/>
                </a:cubicBezTo>
                <a:cubicBezTo>
                  <a:pt x="39" y="245"/>
                  <a:pt x="39" y="244"/>
                  <a:pt x="39" y="243"/>
                </a:cubicBezTo>
                <a:cubicBezTo>
                  <a:pt x="42" y="241"/>
                  <a:pt x="43" y="239"/>
                  <a:pt x="44" y="238"/>
                </a:cubicBezTo>
                <a:cubicBezTo>
                  <a:pt x="44" y="236"/>
                  <a:pt x="44" y="234"/>
                  <a:pt x="44" y="232"/>
                </a:cubicBezTo>
                <a:cubicBezTo>
                  <a:pt x="43" y="227"/>
                  <a:pt x="41" y="223"/>
                  <a:pt x="40" y="219"/>
                </a:cubicBezTo>
                <a:cubicBezTo>
                  <a:pt x="39" y="215"/>
                  <a:pt x="39" y="210"/>
                  <a:pt x="39" y="205"/>
                </a:cubicBezTo>
                <a:cubicBezTo>
                  <a:pt x="41" y="196"/>
                  <a:pt x="43" y="187"/>
                  <a:pt x="44" y="180"/>
                </a:cubicBezTo>
                <a:cubicBezTo>
                  <a:pt x="45" y="172"/>
                  <a:pt x="45" y="164"/>
                  <a:pt x="46" y="154"/>
                </a:cubicBezTo>
                <a:cubicBezTo>
                  <a:pt x="46" y="147"/>
                  <a:pt x="46" y="141"/>
                  <a:pt x="45" y="137"/>
                </a:cubicBezTo>
                <a:cubicBezTo>
                  <a:pt x="43" y="133"/>
                  <a:pt x="40" y="127"/>
                  <a:pt x="34" y="119"/>
                </a:cubicBezTo>
                <a:cubicBezTo>
                  <a:pt x="29" y="113"/>
                  <a:pt x="28" y="107"/>
                  <a:pt x="31" y="100"/>
                </a:cubicBezTo>
                <a:cubicBezTo>
                  <a:pt x="33" y="94"/>
                  <a:pt x="39" y="92"/>
                  <a:pt x="47" y="92"/>
                </a:cubicBezTo>
                <a:cubicBezTo>
                  <a:pt x="50" y="93"/>
                  <a:pt x="52" y="94"/>
                  <a:pt x="55" y="96"/>
                </a:cubicBezTo>
                <a:cubicBezTo>
                  <a:pt x="57" y="98"/>
                  <a:pt x="59" y="99"/>
                  <a:pt x="62" y="100"/>
                </a:cubicBezTo>
                <a:cubicBezTo>
                  <a:pt x="66" y="100"/>
                  <a:pt x="70" y="102"/>
                  <a:pt x="73" y="104"/>
                </a:cubicBezTo>
                <a:cubicBezTo>
                  <a:pt x="75" y="107"/>
                  <a:pt x="77" y="111"/>
                  <a:pt x="77" y="116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83" y="115"/>
                  <a:pt x="85" y="113"/>
                  <a:pt x="87" y="114"/>
                </a:cubicBezTo>
                <a:cubicBezTo>
                  <a:pt x="88" y="115"/>
                  <a:pt x="91" y="116"/>
                  <a:pt x="96" y="116"/>
                </a:cubicBezTo>
                <a:cubicBezTo>
                  <a:pt x="104" y="116"/>
                  <a:pt x="104" y="116"/>
                  <a:pt x="104" y="116"/>
                </a:cubicBezTo>
                <a:cubicBezTo>
                  <a:pt x="112" y="111"/>
                  <a:pt x="121" y="106"/>
                  <a:pt x="129" y="103"/>
                </a:cubicBezTo>
                <a:cubicBezTo>
                  <a:pt x="137" y="100"/>
                  <a:pt x="146" y="98"/>
                  <a:pt x="155" y="97"/>
                </a:cubicBezTo>
                <a:cubicBezTo>
                  <a:pt x="168" y="93"/>
                  <a:pt x="179" y="86"/>
                  <a:pt x="188" y="74"/>
                </a:cubicBezTo>
                <a:cubicBezTo>
                  <a:pt x="198" y="62"/>
                  <a:pt x="205" y="50"/>
                  <a:pt x="210" y="38"/>
                </a:cubicBezTo>
                <a:cubicBezTo>
                  <a:pt x="212" y="31"/>
                  <a:pt x="212" y="25"/>
                  <a:pt x="208" y="19"/>
                </a:cubicBezTo>
                <a:cubicBezTo>
                  <a:pt x="205" y="14"/>
                  <a:pt x="205" y="9"/>
                  <a:pt x="208" y="2"/>
                </a:cubicBezTo>
                <a:close/>
                <a:moveTo>
                  <a:pt x="124" y="30"/>
                </a:moveTo>
                <a:cubicBezTo>
                  <a:pt x="126" y="28"/>
                  <a:pt x="128" y="27"/>
                  <a:pt x="130" y="27"/>
                </a:cubicBezTo>
                <a:cubicBezTo>
                  <a:pt x="131" y="26"/>
                  <a:pt x="134" y="27"/>
                  <a:pt x="136" y="27"/>
                </a:cubicBezTo>
                <a:cubicBezTo>
                  <a:pt x="139" y="29"/>
                  <a:pt x="142" y="32"/>
                  <a:pt x="145" y="34"/>
                </a:cubicBezTo>
                <a:cubicBezTo>
                  <a:pt x="148" y="37"/>
                  <a:pt x="150" y="40"/>
                  <a:pt x="152" y="43"/>
                </a:cubicBezTo>
                <a:cubicBezTo>
                  <a:pt x="158" y="47"/>
                  <a:pt x="162" y="51"/>
                  <a:pt x="162" y="54"/>
                </a:cubicBezTo>
                <a:cubicBezTo>
                  <a:pt x="163" y="57"/>
                  <a:pt x="163" y="61"/>
                  <a:pt x="161" y="67"/>
                </a:cubicBezTo>
                <a:cubicBezTo>
                  <a:pt x="160" y="81"/>
                  <a:pt x="156" y="87"/>
                  <a:pt x="147" y="86"/>
                </a:cubicBezTo>
                <a:cubicBezTo>
                  <a:pt x="138" y="85"/>
                  <a:pt x="129" y="80"/>
                  <a:pt x="120" y="69"/>
                </a:cubicBezTo>
                <a:cubicBezTo>
                  <a:pt x="116" y="63"/>
                  <a:pt x="114" y="57"/>
                  <a:pt x="115" y="49"/>
                </a:cubicBezTo>
                <a:cubicBezTo>
                  <a:pt x="116" y="42"/>
                  <a:pt x="119" y="36"/>
                  <a:pt x="124" y="30"/>
                </a:cubicBezTo>
                <a:close/>
                <a:moveTo>
                  <a:pt x="155" y="224"/>
                </a:moveTo>
                <a:cubicBezTo>
                  <a:pt x="152" y="224"/>
                  <a:pt x="152" y="224"/>
                  <a:pt x="152" y="224"/>
                </a:cubicBezTo>
                <a:cubicBezTo>
                  <a:pt x="149" y="225"/>
                  <a:pt x="148" y="227"/>
                  <a:pt x="148" y="228"/>
                </a:cubicBezTo>
                <a:cubicBezTo>
                  <a:pt x="147" y="230"/>
                  <a:pt x="147" y="232"/>
                  <a:pt x="147" y="233"/>
                </a:cubicBezTo>
                <a:cubicBezTo>
                  <a:pt x="149" y="239"/>
                  <a:pt x="152" y="239"/>
                  <a:pt x="156" y="235"/>
                </a:cubicBezTo>
                <a:cubicBezTo>
                  <a:pt x="160" y="231"/>
                  <a:pt x="159" y="227"/>
                  <a:pt x="155" y="224"/>
                </a:cubicBezTo>
                <a:close/>
                <a:moveTo>
                  <a:pt x="215" y="242"/>
                </a:moveTo>
                <a:cubicBezTo>
                  <a:pt x="214" y="226"/>
                  <a:pt x="213" y="211"/>
                  <a:pt x="212" y="198"/>
                </a:cubicBezTo>
                <a:cubicBezTo>
                  <a:pt x="212" y="184"/>
                  <a:pt x="211" y="169"/>
                  <a:pt x="212" y="154"/>
                </a:cubicBezTo>
                <a:cubicBezTo>
                  <a:pt x="211" y="150"/>
                  <a:pt x="210" y="149"/>
                  <a:pt x="208" y="148"/>
                </a:cubicBezTo>
                <a:cubicBezTo>
                  <a:pt x="207" y="148"/>
                  <a:pt x="205" y="148"/>
                  <a:pt x="202" y="149"/>
                </a:cubicBezTo>
                <a:cubicBezTo>
                  <a:pt x="179" y="161"/>
                  <a:pt x="179" y="161"/>
                  <a:pt x="179" y="161"/>
                </a:cubicBezTo>
                <a:cubicBezTo>
                  <a:pt x="176" y="166"/>
                  <a:pt x="173" y="169"/>
                  <a:pt x="170" y="172"/>
                </a:cubicBezTo>
                <a:cubicBezTo>
                  <a:pt x="167" y="174"/>
                  <a:pt x="164" y="176"/>
                  <a:pt x="159" y="179"/>
                </a:cubicBezTo>
                <a:cubicBezTo>
                  <a:pt x="158" y="180"/>
                  <a:pt x="157" y="181"/>
                  <a:pt x="157" y="182"/>
                </a:cubicBezTo>
                <a:cubicBezTo>
                  <a:pt x="158" y="183"/>
                  <a:pt x="159" y="184"/>
                  <a:pt x="161" y="184"/>
                </a:cubicBezTo>
                <a:cubicBezTo>
                  <a:pt x="163" y="183"/>
                  <a:pt x="165" y="182"/>
                  <a:pt x="168" y="182"/>
                </a:cubicBezTo>
                <a:cubicBezTo>
                  <a:pt x="170" y="181"/>
                  <a:pt x="173" y="181"/>
                  <a:pt x="176" y="181"/>
                </a:cubicBezTo>
                <a:cubicBezTo>
                  <a:pt x="180" y="176"/>
                  <a:pt x="186" y="174"/>
                  <a:pt x="193" y="172"/>
                </a:cubicBezTo>
                <a:cubicBezTo>
                  <a:pt x="200" y="171"/>
                  <a:pt x="201" y="174"/>
                  <a:pt x="196" y="181"/>
                </a:cubicBezTo>
                <a:cubicBezTo>
                  <a:pt x="190" y="185"/>
                  <a:pt x="185" y="188"/>
                  <a:pt x="180" y="191"/>
                </a:cubicBezTo>
                <a:cubicBezTo>
                  <a:pt x="176" y="194"/>
                  <a:pt x="170" y="196"/>
                  <a:pt x="164" y="195"/>
                </a:cubicBezTo>
                <a:cubicBezTo>
                  <a:pt x="158" y="197"/>
                  <a:pt x="156" y="199"/>
                  <a:pt x="157" y="203"/>
                </a:cubicBezTo>
                <a:cubicBezTo>
                  <a:pt x="158" y="207"/>
                  <a:pt x="161" y="209"/>
                  <a:pt x="166" y="209"/>
                </a:cubicBezTo>
                <a:cubicBezTo>
                  <a:pt x="191" y="199"/>
                  <a:pt x="191" y="199"/>
                  <a:pt x="191" y="199"/>
                </a:cubicBezTo>
                <a:cubicBezTo>
                  <a:pt x="196" y="198"/>
                  <a:pt x="199" y="198"/>
                  <a:pt x="202" y="201"/>
                </a:cubicBezTo>
                <a:cubicBezTo>
                  <a:pt x="204" y="204"/>
                  <a:pt x="203" y="208"/>
                  <a:pt x="198" y="212"/>
                </a:cubicBezTo>
                <a:cubicBezTo>
                  <a:pt x="190" y="217"/>
                  <a:pt x="190" y="217"/>
                  <a:pt x="190" y="217"/>
                </a:cubicBezTo>
                <a:cubicBezTo>
                  <a:pt x="184" y="222"/>
                  <a:pt x="182" y="226"/>
                  <a:pt x="183" y="229"/>
                </a:cubicBezTo>
                <a:cubicBezTo>
                  <a:pt x="183" y="233"/>
                  <a:pt x="187" y="236"/>
                  <a:pt x="193" y="240"/>
                </a:cubicBezTo>
                <a:cubicBezTo>
                  <a:pt x="196" y="240"/>
                  <a:pt x="199" y="240"/>
                  <a:pt x="201" y="241"/>
                </a:cubicBezTo>
                <a:cubicBezTo>
                  <a:pt x="204" y="241"/>
                  <a:pt x="207" y="243"/>
                  <a:pt x="210" y="246"/>
                </a:cubicBezTo>
                <a:cubicBezTo>
                  <a:pt x="211" y="246"/>
                  <a:pt x="213" y="246"/>
                  <a:pt x="214" y="245"/>
                </a:cubicBezTo>
                <a:cubicBezTo>
                  <a:pt x="215" y="244"/>
                  <a:pt x="215" y="243"/>
                  <a:pt x="215" y="242"/>
                </a:cubicBezTo>
                <a:close/>
                <a:moveTo>
                  <a:pt x="170" y="242"/>
                </a:moveTo>
                <a:cubicBezTo>
                  <a:pt x="168" y="241"/>
                  <a:pt x="168" y="241"/>
                  <a:pt x="168" y="241"/>
                </a:cubicBezTo>
                <a:cubicBezTo>
                  <a:pt x="167" y="242"/>
                  <a:pt x="167" y="242"/>
                  <a:pt x="167" y="243"/>
                </a:cubicBezTo>
                <a:cubicBezTo>
                  <a:pt x="167" y="244"/>
                  <a:pt x="168" y="245"/>
                  <a:pt x="169" y="245"/>
                </a:cubicBezTo>
                <a:lnTo>
                  <a:pt x="170" y="2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2715405" y="1792465"/>
            <a:ext cx="1264362" cy="1237190"/>
          </a:xfrm>
          <a:custGeom>
            <a:gdLst>
              <a:gd fmla="*/ 106 w 317" name="T0"/>
              <a:gd fmla="*/ 95 h 308" name="T1"/>
              <a:gd fmla="*/ 103 w 317" name="T2"/>
              <a:gd fmla="*/ 127 h 308" name="T3"/>
              <a:gd fmla="*/ 92 w 317" name="T4"/>
              <a:gd fmla="*/ 169 h 308" name="T5"/>
              <a:gd fmla="*/ 90 w 317" name="T6"/>
              <a:gd fmla="*/ 213 h 308" name="T7"/>
              <a:gd fmla="*/ 84 w 317" name="T8"/>
              <a:gd fmla="*/ 301 h 308" name="T9"/>
              <a:gd fmla="*/ 63 w 317" name="T10"/>
              <a:gd fmla="*/ 278 h 308" name="T11"/>
              <a:gd fmla="*/ 68 w 317" name="T12"/>
              <a:gd fmla="*/ 234 h 308" name="T13"/>
              <a:gd fmla="*/ 63 w 317" name="T14"/>
              <a:gd fmla="*/ 204 h 308" name="T15"/>
              <a:gd fmla="*/ 28 w 317" name="T16"/>
              <a:gd fmla="*/ 241 h 308" name="T17"/>
              <a:gd fmla="*/ 3 w 317" name="T18"/>
              <a:gd fmla="*/ 228 h 308" name="T19"/>
              <a:gd fmla="*/ 23 w 317" name="T20"/>
              <a:gd fmla="*/ 203 h 308" name="T21"/>
              <a:gd fmla="*/ 72 w 317" name="T22"/>
              <a:gd fmla="*/ 127 h 308" name="T23"/>
              <a:gd fmla="*/ 36 w 317" name="T24"/>
              <a:gd fmla="*/ 103 h 308" name="T25"/>
              <a:gd fmla="*/ 75 w 317" name="T26"/>
              <a:gd fmla="*/ 46 h 308" name="T27"/>
              <a:gd fmla="*/ 197 w 317" name="T28"/>
              <a:gd fmla="*/ 4 h 308" name="T29"/>
              <a:gd fmla="*/ 223 w 317" name="T30"/>
              <a:gd fmla="*/ 28 h 308" name="T31"/>
              <a:gd fmla="*/ 274 w 317" name="T32"/>
              <a:gd fmla="*/ 69 h 308" name="T33"/>
              <a:gd fmla="*/ 220 w 317" name="T34"/>
              <a:gd fmla="*/ 106 h 308" name="T35"/>
              <a:gd fmla="*/ 276 w 317" name="T36"/>
              <a:gd fmla="*/ 123 h 308" name="T37"/>
              <a:gd fmla="*/ 260 w 317" name="T38"/>
              <a:gd fmla="*/ 167 h 308" name="T39"/>
              <a:gd fmla="*/ 211 w 317" name="T40"/>
              <a:gd fmla="*/ 193 h 308" name="T41"/>
              <a:gd fmla="*/ 134 w 317" name="T42"/>
              <a:gd fmla="*/ 243 h 308" name="T43"/>
              <a:gd fmla="*/ 106 w 317" name="T44"/>
              <a:gd fmla="*/ 295 h 308" name="T45"/>
              <a:gd fmla="*/ 121 w 317" name="T46"/>
              <a:gd fmla="*/ 230 h 308" name="T47"/>
              <a:gd fmla="*/ 112 w 317" name="T48"/>
              <a:gd fmla="*/ 211 h 308" name="T49"/>
              <a:gd fmla="*/ 150 w 317" name="T50"/>
              <a:gd fmla="*/ 192 h 308" name="T51"/>
              <a:gd fmla="*/ 126 w 317" name="T52"/>
              <a:gd fmla="*/ 146 h 308" name="T53"/>
              <a:gd fmla="*/ 162 w 317" name="T54"/>
              <a:gd fmla="*/ 129 h 308" name="T55"/>
              <a:gd fmla="*/ 163 w 317" name="T56"/>
              <a:gd fmla="*/ 112 h 308" name="T57"/>
              <a:gd fmla="*/ 134 w 317" name="T58"/>
              <a:gd fmla="*/ 99 h 308" name="T59"/>
              <a:gd fmla="*/ 188 w 317" name="T60"/>
              <a:gd fmla="*/ 54 h 308" name="T61"/>
              <a:gd fmla="*/ 211 w 317" name="T62"/>
              <a:gd fmla="*/ 163 h 308" name="T63"/>
              <a:gd fmla="*/ 153 w 317" name="T64"/>
              <a:gd fmla="*/ 199 h 308" name="T65"/>
              <a:gd fmla="*/ 234 w 317" name="T66"/>
              <a:gd fmla="*/ 163 h 308" name="T67"/>
              <a:gd fmla="*/ 277 w 317" name="T68"/>
              <a:gd fmla="*/ 194 h 308" name="T69"/>
              <a:gd fmla="*/ 316 w 317" name="T70"/>
              <a:gd fmla="*/ 220 h 308" name="T71"/>
              <a:gd fmla="*/ 271 w 317" name="T72"/>
              <a:gd fmla="*/ 224 h 308" name="T73"/>
              <a:gd fmla="*/ 240 w 317" name="T74"/>
              <a:gd fmla="*/ 223 h 308" name="T75"/>
              <a:gd fmla="*/ 300 w 317" name="T76"/>
              <a:gd fmla="*/ 281 h 308" name="T77"/>
              <a:gd fmla="*/ 258 w 317" name="T78"/>
              <a:gd fmla="*/ 305 h 308" name="T79"/>
              <a:gd fmla="*/ 192 w 317" name="T80"/>
              <a:gd fmla="*/ 298 h 308" name="T81"/>
              <a:gd fmla="*/ 158 w 317" name="T82"/>
              <a:gd fmla="*/ 237 h 308" name="T83"/>
              <a:gd fmla="*/ 218 w 317" name="T84"/>
              <a:gd fmla="*/ 278 h 308" name="T85"/>
              <a:gd fmla="*/ 253 w 317" name="T86"/>
              <a:gd fmla="*/ 253 h 308" name="T87"/>
              <a:gd fmla="*/ 201 w 317" name="T88"/>
              <a:gd fmla="*/ 248 h 308" name="T89"/>
              <a:gd fmla="*/ 219 w 317" name="T90"/>
              <a:gd fmla="*/ 216 h 308" name="T91"/>
              <a:gd fmla="*/ 169 w 317" name="T92"/>
              <a:gd fmla="*/ 144 h 308" name="T93"/>
              <a:gd fmla="*/ 166 w 317" name="T94"/>
              <a:gd fmla="*/ 167 h 308" name="T95"/>
              <a:gd fmla="*/ 169 w 317" name="T96"/>
              <a:gd fmla="*/ 144 h 308" name="T97"/>
              <a:gd fmla="*/ 188 w 317" name="T98"/>
              <a:gd fmla="*/ 142 h 308" name="T99"/>
              <a:gd fmla="*/ 205 w 317" name="T100"/>
              <a:gd fmla="*/ 139 h 308" name="T101"/>
              <a:gd fmla="*/ 218 w 317" name="T102"/>
              <a:gd fmla="*/ 142 h 308" name="T103"/>
              <a:gd fmla="*/ 242 w 317" name="T104"/>
              <a:gd fmla="*/ 145 h 308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308" w="317">
                <a:moveTo>
                  <a:pt x="103" y="47"/>
                </a:moveTo>
                <a:cubicBezTo>
                  <a:pt x="106" y="55"/>
                  <a:pt x="109" y="61"/>
                  <a:pt x="113" y="66"/>
                </a:cubicBezTo>
                <a:cubicBezTo>
                  <a:pt x="116" y="71"/>
                  <a:pt x="118" y="77"/>
                  <a:pt x="117" y="85"/>
                </a:cubicBezTo>
                <a:cubicBezTo>
                  <a:pt x="114" y="90"/>
                  <a:pt x="110" y="93"/>
                  <a:pt x="106" y="95"/>
                </a:cubicBezTo>
                <a:cubicBezTo>
                  <a:pt x="102" y="97"/>
                  <a:pt x="99" y="100"/>
                  <a:pt x="95" y="104"/>
                </a:cubicBezTo>
                <a:cubicBezTo>
                  <a:pt x="91" y="107"/>
                  <a:pt x="88" y="109"/>
                  <a:pt x="88" y="112"/>
                </a:cubicBezTo>
                <a:cubicBezTo>
                  <a:pt x="88" y="114"/>
                  <a:pt x="90" y="117"/>
                  <a:pt x="93" y="120"/>
                </a:cubicBezTo>
                <a:cubicBezTo>
                  <a:pt x="96" y="123"/>
                  <a:pt x="99" y="125"/>
                  <a:pt x="103" y="127"/>
                </a:cubicBezTo>
                <a:cubicBezTo>
                  <a:pt x="107" y="130"/>
                  <a:pt x="109" y="133"/>
                  <a:pt x="109" y="136"/>
                </a:cubicBezTo>
                <a:cubicBezTo>
                  <a:pt x="109" y="140"/>
                  <a:pt x="107" y="143"/>
                  <a:pt x="105" y="146"/>
                </a:cubicBezTo>
                <a:cubicBezTo>
                  <a:pt x="102" y="148"/>
                  <a:pt x="99" y="151"/>
                  <a:pt x="97" y="154"/>
                </a:cubicBezTo>
                <a:cubicBezTo>
                  <a:pt x="94" y="159"/>
                  <a:pt x="92" y="163"/>
                  <a:pt x="92" y="169"/>
                </a:cubicBezTo>
                <a:cubicBezTo>
                  <a:pt x="91" y="174"/>
                  <a:pt x="90" y="179"/>
                  <a:pt x="89" y="183"/>
                </a:cubicBezTo>
                <a:cubicBezTo>
                  <a:pt x="87" y="202"/>
                  <a:pt x="87" y="202"/>
                  <a:pt x="87" y="202"/>
                </a:cubicBezTo>
                <a:cubicBezTo>
                  <a:pt x="87" y="203"/>
                  <a:pt x="87" y="205"/>
                  <a:pt x="87" y="207"/>
                </a:cubicBezTo>
                <a:cubicBezTo>
                  <a:pt x="87" y="208"/>
                  <a:pt x="88" y="210"/>
                  <a:pt x="90" y="213"/>
                </a:cubicBezTo>
                <a:cubicBezTo>
                  <a:pt x="90" y="217"/>
                  <a:pt x="90" y="220"/>
                  <a:pt x="90" y="224"/>
                </a:cubicBezTo>
                <a:cubicBezTo>
                  <a:pt x="89" y="228"/>
                  <a:pt x="89" y="232"/>
                  <a:pt x="89" y="237"/>
                </a:cubicBezTo>
                <a:cubicBezTo>
                  <a:pt x="89" y="247"/>
                  <a:pt x="89" y="258"/>
                  <a:pt x="89" y="269"/>
                </a:cubicBezTo>
                <a:cubicBezTo>
                  <a:pt x="88" y="279"/>
                  <a:pt x="87" y="290"/>
                  <a:pt x="84" y="301"/>
                </a:cubicBezTo>
                <a:cubicBezTo>
                  <a:pt x="84" y="305"/>
                  <a:pt x="82" y="308"/>
                  <a:pt x="79" y="308"/>
                </a:cubicBezTo>
                <a:cubicBezTo>
                  <a:pt x="76" y="308"/>
                  <a:pt x="73" y="306"/>
                  <a:pt x="70" y="302"/>
                </a:cubicBezTo>
                <a:cubicBezTo>
                  <a:pt x="66" y="288"/>
                  <a:pt x="66" y="288"/>
                  <a:pt x="66" y="288"/>
                </a:cubicBezTo>
                <a:cubicBezTo>
                  <a:pt x="64" y="284"/>
                  <a:pt x="63" y="281"/>
                  <a:pt x="63" y="278"/>
                </a:cubicBezTo>
                <a:cubicBezTo>
                  <a:pt x="62" y="276"/>
                  <a:pt x="62" y="273"/>
                  <a:pt x="62" y="268"/>
                </a:cubicBezTo>
                <a:cubicBezTo>
                  <a:pt x="62" y="267"/>
                  <a:pt x="62" y="266"/>
                  <a:pt x="63" y="265"/>
                </a:cubicBezTo>
                <a:cubicBezTo>
                  <a:pt x="64" y="264"/>
                  <a:pt x="65" y="262"/>
                  <a:pt x="66" y="261"/>
                </a:cubicBezTo>
                <a:cubicBezTo>
                  <a:pt x="67" y="252"/>
                  <a:pt x="67" y="243"/>
                  <a:pt x="68" y="234"/>
                </a:cubicBezTo>
                <a:cubicBezTo>
                  <a:pt x="68" y="226"/>
                  <a:pt x="68" y="217"/>
                  <a:pt x="69" y="208"/>
                </a:cubicBezTo>
                <a:cubicBezTo>
                  <a:pt x="69" y="207"/>
                  <a:pt x="69" y="206"/>
                  <a:pt x="68" y="204"/>
                </a:cubicBezTo>
                <a:cubicBezTo>
                  <a:pt x="68" y="203"/>
                  <a:pt x="67" y="203"/>
                  <a:pt x="66" y="202"/>
                </a:cubicBezTo>
                <a:cubicBezTo>
                  <a:pt x="65" y="202"/>
                  <a:pt x="64" y="203"/>
                  <a:pt x="63" y="204"/>
                </a:cubicBezTo>
                <a:cubicBezTo>
                  <a:pt x="61" y="205"/>
                  <a:pt x="60" y="206"/>
                  <a:pt x="59" y="208"/>
                </a:cubicBezTo>
                <a:cubicBezTo>
                  <a:pt x="55" y="212"/>
                  <a:pt x="53" y="215"/>
                  <a:pt x="51" y="219"/>
                </a:cubicBezTo>
                <a:cubicBezTo>
                  <a:pt x="49" y="222"/>
                  <a:pt x="46" y="226"/>
                  <a:pt x="43" y="230"/>
                </a:cubicBezTo>
                <a:cubicBezTo>
                  <a:pt x="38" y="234"/>
                  <a:pt x="32" y="238"/>
                  <a:pt x="28" y="241"/>
                </a:cubicBezTo>
                <a:cubicBezTo>
                  <a:pt x="23" y="244"/>
                  <a:pt x="17" y="246"/>
                  <a:pt x="12" y="249"/>
                </a:cubicBezTo>
                <a:cubicBezTo>
                  <a:pt x="7" y="249"/>
                  <a:pt x="3" y="249"/>
                  <a:pt x="2" y="246"/>
                </a:cubicBezTo>
                <a:cubicBezTo>
                  <a:pt x="0" y="243"/>
                  <a:pt x="0" y="240"/>
                  <a:pt x="2" y="236"/>
                </a:cubicBezTo>
                <a:cubicBezTo>
                  <a:pt x="2" y="233"/>
                  <a:pt x="2" y="231"/>
                  <a:pt x="3" y="228"/>
                </a:cubicBezTo>
                <a:cubicBezTo>
                  <a:pt x="4" y="226"/>
                  <a:pt x="6" y="224"/>
                  <a:pt x="7" y="222"/>
                </a:cubicBezTo>
                <a:cubicBezTo>
                  <a:pt x="7" y="219"/>
                  <a:pt x="8" y="216"/>
                  <a:pt x="8" y="213"/>
                </a:cubicBezTo>
                <a:cubicBezTo>
                  <a:pt x="9" y="210"/>
                  <a:pt x="10" y="208"/>
                  <a:pt x="13" y="207"/>
                </a:cubicBezTo>
                <a:cubicBezTo>
                  <a:pt x="17" y="205"/>
                  <a:pt x="20" y="204"/>
                  <a:pt x="23" y="203"/>
                </a:cubicBezTo>
                <a:cubicBezTo>
                  <a:pt x="26" y="202"/>
                  <a:pt x="29" y="199"/>
                  <a:pt x="33" y="194"/>
                </a:cubicBezTo>
                <a:cubicBezTo>
                  <a:pt x="39" y="183"/>
                  <a:pt x="46" y="173"/>
                  <a:pt x="53" y="164"/>
                </a:cubicBezTo>
                <a:cubicBezTo>
                  <a:pt x="60" y="154"/>
                  <a:pt x="66" y="144"/>
                  <a:pt x="72" y="133"/>
                </a:cubicBezTo>
                <a:cubicBezTo>
                  <a:pt x="73" y="130"/>
                  <a:pt x="73" y="128"/>
                  <a:pt x="72" y="127"/>
                </a:cubicBezTo>
                <a:cubicBezTo>
                  <a:pt x="72" y="126"/>
                  <a:pt x="70" y="126"/>
                  <a:pt x="67" y="127"/>
                </a:cubicBezTo>
                <a:cubicBezTo>
                  <a:pt x="62" y="129"/>
                  <a:pt x="56" y="130"/>
                  <a:pt x="50" y="129"/>
                </a:cubicBezTo>
                <a:cubicBezTo>
                  <a:pt x="44" y="128"/>
                  <a:pt x="39" y="125"/>
                  <a:pt x="36" y="120"/>
                </a:cubicBezTo>
                <a:cubicBezTo>
                  <a:pt x="34" y="115"/>
                  <a:pt x="34" y="109"/>
                  <a:pt x="36" y="103"/>
                </a:cubicBezTo>
                <a:cubicBezTo>
                  <a:pt x="37" y="97"/>
                  <a:pt x="39" y="91"/>
                  <a:pt x="41" y="85"/>
                </a:cubicBezTo>
                <a:cubicBezTo>
                  <a:pt x="47" y="82"/>
                  <a:pt x="53" y="77"/>
                  <a:pt x="57" y="72"/>
                </a:cubicBezTo>
                <a:cubicBezTo>
                  <a:pt x="62" y="67"/>
                  <a:pt x="67" y="61"/>
                  <a:pt x="71" y="55"/>
                </a:cubicBezTo>
                <a:cubicBezTo>
                  <a:pt x="72" y="51"/>
                  <a:pt x="73" y="48"/>
                  <a:pt x="75" y="46"/>
                </a:cubicBezTo>
                <a:cubicBezTo>
                  <a:pt x="77" y="43"/>
                  <a:pt x="79" y="41"/>
                  <a:pt x="83" y="40"/>
                </a:cubicBezTo>
                <a:cubicBezTo>
                  <a:pt x="86" y="38"/>
                  <a:pt x="90" y="38"/>
                  <a:pt x="94" y="40"/>
                </a:cubicBezTo>
                <a:cubicBezTo>
                  <a:pt x="99" y="41"/>
                  <a:pt x="102" y="44"/>
                  <a:pt x="103" y="47"/>
                </a:cubicBezTo>
                <a:close/>
                <a:moveTo>
                  <a:pt x="197" y="4"/>
                </a:moveTo>
                <a:cubicBezTo>
                  <a:pt x="201" y="1"/>
                  <a:pt x="205" y="0"/>
                  <a:pt x="209" y="2"/>
                </a:cubicBezTo>
                <a:cubicBezTo>
                  <a:pt x="213" y="4"/>
                  <a:pt x="215" y="7"/>
                  <a:pt x="217" y="12"/>
                </a:cubicBezTo>
                <a:cubicBezTo>
                  <a:pt x="216" y="15"/>
                  <a:pt x="217" y="17"/>
                  <a:pt x="217" y="20"/>
                </a:cubicBezTo>
                <a:cubicBezTo>
                  <a:pt x="218" y="22"/>
                  <a:pt x="220" y="24"/>
                  <a:pt x="223" y="28"/>
                </a:cubicBezTo>
                <a:cubicBezTo>
                  <a:pt x="229" y="40"/>
                  <a:pt x="236" y="47"/>
                  <a:pt x="245" y="50"/>
                </a:cubicBezTo>
                <a:cubicBezTo>
                  <a:pt x="253" y="54"/>
                  <a:pt x="262" y="57"/>
                  <a:pt x="272" y="59"/>
                </a:cubicBezTo>
                <a:cubicBezTo>
                  <a:pt x="275" y="60"/>
                  <a:pt x="276" y="61"/>
                  <a:pt x="277" y="63"/>
                </a:cubicBezTo>
                <a:cubicBezTo>
                  <a:pt x="277" y="65"/>
                  <a:pt x="276" y="67"/>
                  <a:pt x="274" y="69"/>
                </a:cubicBezTo>
                <a:cubicBezTo>
                  <a:pt x="264" y="73"/>
                  <a:pt x="255" y="77"/>
                  <a:pt x="246" y="81"/>
                </a:cubicBezTo>
                <a:cubicBezTo>
                  <a:pt x="238" y="85"/>
                  <a:pt x="228" y="90"/>
                  <a:pt x="218" y="96"/>
                </a:cubicBezTo>
                <a:cubicBezTo>
                  <a:pt x="215" y="99"/>
                  <a:pt x="214" y="101"/>
                  <a:pt x="214" y="104"/>
                </a:cubicBezTo>
                <a:cubicBezTo>
                  <a:pt x="214" y="106"/>
                  <a:pt x="216" y="107"/>
                  <a:pt x="220" y="106"/>
                </a:cubicBezTo>
                <a:cubicBezTo>
                  <a:pt x="229" y="104"/>
                  <a:pt x="236" y="102"/>
                  <a:pt x="242" y="100"/>
                </a:cubicBezTo>
                <a:cubicBezTo>
                  <a:pt x="249" y="99"/>
                  <a:pt x="256" y="99"/>
                  <a:pt x="265" y="100"/>
                </a:cubicBezTo>
                <a:cubicBezTo>
                  <a:pt x="271" y="101"/>
                  <a:pt x="275" y="104"/>
                  <a:pt x="277" y="108"/>
                </a:cubicBezTo>
                <a:cubicBezTo>
                  <a:pt x="279" y="112"/>
                  <a:pt x="279" y="117"/>
                  <a:pt x="276" y="123"/>
                </a:cubicBezTo>
                <a:cubicBezTo>
                  <a:pt x="273" y="128"/>
                  <a:pt x="270" y="134"/>
                  <a:pt x="267" y="139"/>
                </a:cubicBezTo>
                <a:cubicBezTo>
                  <a:pt x="263" y="144"/>
                  <a:pt x="260" y="150"/>
                  <a:pt x="258" y="156"/>
                </a:cubicBezTo>
                <a:cubicBezTo>
                  <a:pt x="256" y="158"/>
                  <a:pt x="256" y="160"/>
                  <a:pt x="256" y="161"/>
                </a:cubicBezTo>
                <a:cubicBezTo>
                  <a:pt x="256" y="163"/>
                  <a:pt x="257" y="164"/>
                  <a:pt x="260" y="167"/>
                </a:cubicBezTo>
                <a:cubicBezTo>
                  <a:pt x="261" y="168"/>
                  <a:pt x="262" y="169"/>
                  <a:pt x="261" y="171"/>
                </a:cubicBezTo>
                <a:cubicBezTo>
                  <a:pt x="261" y="172"/>
                  <a:pt x="260" y="173"/>
                  <a:pt x="258" y="173"/>
                </a:cubicBezTo>
                <a:cubicBezTo>
                  <a:pt x="247" y="179"/>
                  <a:pt x="247" y="179"/>
                  <a:pt x="247" y="179"/>
                </a:cubicBezTo>
                <a:cubicBezTo>
                  <a:pt x="234" y="184"/>
                  <a:pt x="222" y="189"/>
                  <a:pt x="211" y="193"/>
                </a:cubicBezTo>
                <a:cubicBezTo>
                  <a:pt x="200" y="198"/>
                  <a:pt x="188" y="202"/>
                  <a:pt x="176" y="207"/>
                </a:cubicBezTo>
                <a:cubicBezTo>
                  <a:pt x="167" y="209"/>
                  <a:pt x="160" y="213"/>
                  <a:pt x="154" y="217"/>
                </a:cubicBezTo>
                <a:cubicBezTo>
                  <a:pt x="149" y="221"/>
                  <a:pt x="143" y="227"/>
                  <a:pt x="136" y="237"/>
                </a:cubicBezTo>
                <a:cubicBezTo>
                  <a:pt x="135" y="238"/>
                  <a:pt x="134" y="241"/>
                  <a:pt x="134" y="243"/>
                </a:cubicBezTo>
                <a:cubicBezTo>
                  <a:pt x="134" y="246"/>
                  <a:pt x="135" y="248"/>
                  <a:pt x="137" y="250"/>
                </a:cubicBezTo>
                <a:cubicBezTo>
                  <a:pt x="143" y="256"/>
                  <a:pt x="143" y="263"/>
                  <a:pt x="139" y="272"/>
                </a:cubicBezTo>
                <a:cubicBezTo>
                  <a:pt x="135" y="282"/>
                  <a:pt x="130" y="290"/>
                  <a:pt x="124" y="296"/>
                </a:cubicBezTo>
                <a:cubicBezTo>
                  <a:pt x="118" y="301"/>
                  <a:pt x="112" y="301"/>
                  <a:pt x="106" y="295"/>
                </a:cubicBezTo>
                <a:cubicBezTo>
                  <a:pt x="100" y="290"/>
                  <a:pt x="98" y="284"/>
                  <a:pt x="99" y="278"/>
                </a:cubicBezTo>
                <a:cubicBezTo>
                  <a:pt x="100" y="270"/>
                  <a:pt x="103" y="263"/>
                  <a:pt x="107" y="256"/>
                </a:cubicBezTo>
                <a:cubicBezTo>
                  <a:pt x="111" y="249"/>
                  <a:pt x="116" y="242"/>
                  <a:pt x="121" y="234"/>
                </a:cubicBezTo>
                <a:cubicBezTo>
                  <a:pt x="122" y="232"/>
                  <a:pt x="122" y="230"/>
                  <a:pt x="121" y="230"/>
                </a:cubicBezTo>
                <a:cubicBezTo>
                  <a:pt x="120" y="229"/>
                  <a:pt x="119" y="228"/>
                  <a:pt x="118" y="229"/>
                </a:cubicBezTo>
                <a:cubicBezTo>
                  <a:pt x="113" y="230"/>
                  <a:pt x="110" y="230"/>
                  <a:pt x="108" y="228"/>
                </a:cubicBezTo>
                <a:cubicBezTo>
                  <a:pt x="107" y="225"/>
                  <a:pt x="107" y="222"/>
                  <a:pt x="109" y="218"/>
                </a:cubicBezTo>
                <a:cubicBezTo>
                  <a:pt x="110" y="216"/>
                  <a:pt x="111" y="213"/>
                  <a:pt x="112" y="211"/>
                </a:cubicBezTo>
                <a:cubicBezTo>
                  <a:pt x="113" y="209"/>
                  <a:pt x="115" y="209"/>
                  <a:pt x="119" y="210"/>
                </a:cubicBezTo>
                <a:cubicBezTo>
                  <a:pt x="124" y="211"/>
                  <a:pt x="129" y="211"/>
                  <a:pt x="133" y="207"/>
                </a:cubicBezTo>
                <a:cubicBezTo>
                  <a:pt x="138" y="204"/>
                  <a:pt x="143" y="201"/>
                  <a:pt x="149" y="197"/>
                </a:cubicBezTo>
                <a:cubicBezTo>
                  <a:pt x="150" y="194"/>
                  <a:pt x="151" y="193"/>
                  <a:pt x="150" y="192"/>
                </a:cubicBezTo>
                <a:cubicBezTo>
                  <a:pt x="149" y="191"/>
                  <a:pt x="148" y="189"/>
                  <a:pt x="146" y="187"/>
                </a:cubicBezTo>
                <a:cubicBezTo>
                  <a:pt x="137" y="182"/>
                  <a:pt x="132" y="176"/>
                  <a:pt x="130" y="170"/>
                </a:cubicBezTo>
                <a:cubicBezTo>
                  <a:pt x="127" y="165"/>
                  <a:pt x="126" y="158"/>
                  <a:pt x="125" y="151"/>
                </a:cubicBezTo>
                <a:cubicBezTo>
                  <a:pt x="124" y="148"/>
                  <a:pt x="125" y="147"/>
                  <a:pt x="126" y="146"/>
                </a:cubicBezTo>
                <a:cubicBezTo>
                  <a:pt x="126" y="145"/>
                  <a:pt x="128" y="144"/>
                  <a:pt x="129" y="142"/>
                </a:cubicBezTo>
                <a:cubicBezTo>
                  <a:pt x="132" y="137"/>
                  <a:pt x="134" y="134"/>
                  <a:pt x="137" y="132"/>
                </a:cubicBezTo>
                <a:cubicBezTo>
                  <a:pt x="139" y="130"/>
                  <a:pt x="143" y="130"/>
                  <a:pt x="147" y="131"/>
                </a:cubicBezTo>
                <a:cubicBezTo>
                  <a:pt x="152" y="133"/>
                  <a:pt x="157" y="132"/>
                  <a:pt x="162" y="129"/>
                </a:cubicBezTo>
                <a:cubicBezTo>
                  <a:pt x="167" y="127"/>
                  <a:pt x="172" y="124"/>
                  <a:pt x="177" y="120"/>
                </a:cubicBezTo>
                <a:cubicBezTo>
                  <a:pt x="179" y="117"/>
                  <a:pt x="179" y="115"/>
                  <a:pt x="179" y="114"/>
                </a:cubicBezTo>
                <a:cubicBezTo>
                  <a:pt x="178" y="112"/>
                  <a:pt x="176" y="112"/>
                  <a:pt x="173" y="113"/>
                </a:cubicBezTo>
                <a:cubicBezTo>
                  <a:pt x="163" y="112"/>
                  <a:pt x="163" y="112"/>
                  <a:pt x="163" y="112"/>
                </a:cubicBezTo>
                <a:cubicBezTo>
                  <a:pt x="157" y="112"/>
                  <a:pt x="152" y="111"/>
                  <a:pt x="148" y="110"/>
                </a:cubicBezTo>
                <a:cubicBezTo>
                  <a:pt x="144" y="110"/>
                  <a:pt x="138" y="108"/>
                  <a:pt x="132" y="104"/>
                </a:cubicBezTo>
                <a:cubicBezTo>
                  <a:pt x="131" y="104"/>
                  <a:pt x="130" y="103"/>
                  <a:pt x="130" y="101"/>
                </a:cubicBezTo>
                <a:cubicBezTo>
                  <a:pt x="130" y="100"/>
                  <a:pt x="131" y="99"/>
                  <a:pt x="134" y="99"/>
                </a:cubicBezTo>
                <a:cubicBezTo>
                  <a:pt x="138" y="97"/>
                  <a:pt x="142" y="96"/>
                  <a:pt x="146" y="95"/>
                </a:cubicBezTo>
                <a:cubicBezTo>
                  <a:pt x="150" y="94"/>
                  <a:pt x="155" y="93"/>
                  <a:pt x="160" y="91"/>
                </a:cubicBezTo>
                <a:cubicBezTo>
                  <a:pt x="172" y="86"/>
                  <a:pt x="180" y="82"/>
                  <a:pt x="183" y="78"/>
                </a:cubicBezTo>
                <a:cubicBezTo>
                  <a:pt x="186" y="75"/>
                  <a:pt x="187" y="67"/>
                  <a:pt x="188" y="54"/>
                </a:cubicBezTo>
                <a:cubicBezTo>
                  <a:pt x="194" y="12"/>
                  <a:pt x="194" y="12"/>
                  <a:pt x="194" y="12"/>
                </a:cubicBezTo>
                <a:lnTo>
                  <a:pt x="197" y="4"/>
                </a:lnTo>
                <a:close/>
                <a:moveTo>
                  <a:pt x="223" y="157"/>
                </a:moveTo>
                <a:cubicBezTo>
                  <a:pt x="220" y="159"/>
                  <a:pt x="216" y="161"/>
                  <a:pt x="211" y="163"/>
                </a:cubicBezTo>
                <a:cubicBezTo>
                  <a:pt x="207" y="165"/>
                  <a:pt x="203" y="168"/>
                  <a:pt x="198" y="171"/>
                </a:cubicBezTo>
                <a:cubicBezTo>
                  <a:pt x="191" y="174"/>
                  <a:pt x="183" y="178"/>
                  <a:pt x="177" y="181"/>
                </a:cubicBezTo>
                <a:cubicBezTo>
                  <a:pt x="170" y="185"/>
                  <a:pt x="163" y="189"/>
                  <a:pt x="156" y="195"/>
                </a:cubicBezTo>
                <a:cubicBezTo>
                  <a:pt x="154" y="197"/>
                  <a:pt x="153" y="198"/>
                  <a:pt x="153" y="199"/>
                </a:cubicBezTo>
                <a:cubicBezTo>
                  <a:pt x="153" y="200"/>
                  <a:pt x="154" y="201"/>
                  <a:pt x="156" y="201"/>
                </a:cubicBezTo>
                <a:cubicBezTo>
                  <a:pt x="168" y="198"/>
                  <a:pt x="180" y="194"/>
                  <a:pt x="192" y="189"/>
                </a:cubicBezTo>
                <a:cubicBezTo>
                  <a:pt x="203" y="184"/>
                  <a:pt x="215" y="179"/>
                  <a:pt x="229" y="173"/>
                </a:cubicBezTo>
                <a:cubicBezTo>
                  <a:pt x="234" y="169"/>
                  <a:pt x="236" y="166"/>
                  <a:pt x="234" y="163"/>
                </a:cubicBezTo>
                <a:cubicBezTo>
                  <a:pt x="231" y="159"/>
                  <a:pt x="228" y="157"/>
                  <a:pt x="223" y="157"/>
                </a:cubicBezTo>
                <a:close/>
                <a:moveTo>
                  <a:pt x="260" y="193"/>
                </a:moveTo>
                <a:cubicBezTo>
                  <a:pt x="265" y="192"/>
                  <a:pt x="265" y="192"/>
                  <a:pt x="265" y="192"/>
                </a:cubicBezTo>
                <a:cubicBezTo>
                  <a:pt x="269" y="191"/>
                  <a:pt x="273" y="192"/>
                  <a:pt x="277" y="194"/>
                </a:cubicBezTo>
                <a:cubicBezTo>
                  <a:pt x="281" y="195"/>
                  <a:pt x="286" y="197"/>
                  <a:pt x="290" y="199"/>
                </a:cubicBezTo>
                <a:cubicBezTo>
                  <a:pt x="293" y="200"/>
                  <a:pt x="296" y="200"/>
                  <a:pt x="299" y="201"/>
                </a:cubicBezTo>
                <a:cubicBezTo>
                  <a:pt x="303" y="202"/>
                  <a:pt x="306" y="204"/>
                  <a:pt x="310" y="208"/>
                </a:cubicBezTo>
                <a:cubicBezTo>
                  <a:pt x="315" y="213"/>
                  <a:pt x="317" y="217"/>
                  <a:pt x="316" y="220"/>
                </a:cubicBezTo>
                <a:cubicBezTo>
                  <a:pt x="315" y="224"/>
                  <a:pt x="311" y="226"/>
                  <a:pt x="305" y="228"/>
                </a:cubicBezTo>
                <a:cubicBezTo>
                  <a:pt x="301" y="228"/>
                  <a:pt x="297" y="228"/>
                  <a:pt x="293" y="227"/>
                </a:cubicBezTo>
                <a:cubicBezTo>
                  <a:pt x="289" y="227"/>
                  <a:pt x="285" y="226"/>
                  <a:pt x="280" y="226"/>
                </a:cubicBezTo>
                <a:cubicBezTo>
                  <a:pt x="277" y="225"/>
                  <a:pt x="274" y="225"/>
                  <a:pt x="271" y="224"/>
                </a:cubicBezTo>
                <a:cubicBezTo>
                  <a:pt x="268" y="224"/>
                  <a:pt x="266" y="221"/>
                  <a:pt x="265" y="217"/>
                </a:cubicBezTo>
                <a:cubicBezTo>
                  <a:pt x="263" y="212"/>
                  <a:pt x="261" y="209"/>
                  <a:pt x="257" y="208"/>
                </a:cubicBezTo>
                <a:cubicBezTo>
                  <a:pt x="253" y="208"/>
                  <a:pt x="249" y="209"/>
                  <a:pt x="245" y="211"/>
                </a:cubicBezTo>
                <a:cubicBezTo>
                  <a:pt x="242" y="215"/>
                  <a:pt x="240" y="219"/>
                  <a:pt x="240" y="223"/>
                </a:cubicBezTo>
                <a:cubicBezTo>
                  <a:pt x="240" y="227"/>
                  <a:pt x="243" y="230"/>
                  <a:pt x="248" y="233"/>
                </a:cubicBezTo>
                <a:cubicBezTo>
                  <a:pt x="255" y="238"/>
                  <a:pt x="262" y="243"/>
                  <a:pt x="270" y="249"/>
                </a:cubicBezTo>
                <a:cubicBezTo>
                  <a:pt x="277" y="254"/>
                  <a:pt x="284" y="260"/>
                  <a:pt x="291" y="267"/>
                </a:cubicBezTo>
                <a:cubicBezTo>
                  <a:pt x="296" y="271"/>
                  <a:pt x="299" y="275"/>
                  <a:pt x="300" y="281"/>
                </a:cubicBezTo>
                <a:cubicBezTo>
                  <a:pt x="302" y="286"/>
                  <a:pt x="303" y="292"/>
                  <a:pt x="303" y="297"/>
                </a:cubicBezTo>
                <a:cubicBezTo>
                  <a:pt x="302" y="301"/>
                  <a:pt x="301" y="303"/>
                  <a:pt x="299" y="304"/>
                </a:cubicBezTo>
                <a:cubicBezTo>
                  <a:pt x="296" y="305"/>
                  <a:pt x="293" y="306"/>
                  <a:pt x="290" y="306"/>
                </a:cubicBezTo>
                <a:cubicBezTo>
                  <a:pt x="279" y="305"/>
                  <a:pt x="268" y="304"/>
                  <a:pt x="258" y="305"/>
                </a:cubicBezTo>
                <a:cubicBezTo>
                  <a:pt x="249" y="306"/>
                  <a:pt x="238" y="306"/>
                  <a:pt x="226" y="306"/>
                </a:cubicBezTo>
                <a:cubicBezTo>
                  <a:pt x="223" y="306"/>
                  <a:pt x="219" y="306"/>
                  <a:pt x="216" y="306"/>
                </a:cubicBezTo>
                <a:cubicBezTo>
                  <a:pt x="212" y="305"/>
                  <a:pt x="209" y="304"/>
                  <a:pt x="206" y="302"/>
                </a:cubicBezTo>
                <a:cubicBezTo>
                  <a:pt x="200" y="301"/>
                  <a:pt x="195" y="300"/>
                  <a:pt x="192" y="298"/>
                </a:cubicBezTo>
                <a:cubicBezTo>
                  <a:pt x="188" y="296"/>
                  <a:pt x="184" y="294"/>
                  <a:pt x="179" y="290"/>
                </a:cubicBezTo>
                <a:cubicBezTo>
                  <a:pt x="175" y="282"/>
                  <a:pt x="171" y="274"/>
                  <a:pt x="169" y="267"/>
                </a:cubicBezTo>
                <a:cubicBezTo>
                  <a:pt x="166" y="260"/>
                  <a:pt x="162" y="253"/>
                  <a:pt x="157" y="246"/>
                </a:cubicBezTo>
                <a:cubicBezTo>
                  <a:pt x="156" y="242"/>
                  <a:pt x="156" y="240"/>
                  <a:pt x="158" y="237"/>
                </a:cubicBezTo>
                <a:cubicBezTo>
                  <a:pt x="160" y="235"/>
                  <a:pt x="162" y="235"/>
                  <a:pt x="166" y="236"/>
                </a:cubicBezTo>
                <a:cubicBezTo>
                  <a:pt x="170" y="237"/>
                  <a:pt x="174" y="240"/>
                  <a:pt x="177" y="242"/>
                </a:cubicBezTo>
                <a:cubicBezTo>
                  <a:pt x="180" y="245"/>
                  <a:pt x="183" y="249"/>
                  <a:pt x="187" y="254"/>
                </a:cubicBezTo>
                <a:cubicBezTo>
                  <a:pt x="194" y="270"/>
                  <a:pt x="204" y="278"/>
                  <a:pt x="218" y="278"/>
                </a:cubicBezTo>
                <a:cubicBezTo>
                  <a:pt x="232" y="279"/>
                  <a:pt x="245" y="277"/>
                  <a:pt x="257" y="273"/>
                </a:cubicBezTo>
                <a:cubicBezTo>
                  <a:pt x="257" y="273"/>
                  <a:pt x="258" y="272"/>
                  <a:pt x="259" y="271"/>
                </a:cubicBezTo>
                <a:cubicBezTo>
                  <a:pt x="260" y="269"/>
                  <a:pt x="260" y="268"/>
                  <a:pt x="260" y="268"/>
                </a:cubicBezTo>
                <a:cubicBezTo>
                  <a:pt x="259" y="263"/>
                  <a:pt x="257" y="258"/>
                  <a:pt x="253" y="253"/>
                </a:cubicBezTo>
                <a:cubicBezTo>
                  <a:pt x="249" y="249"/>
                  <a:pt x="245" y="244"/>
                  <a:pt x="240" y="240"/>
                </a:cubicBezTo>
                <a:cubicBezTo>
                  <a:pt x="237" y="238"/>
                  <a:pt x="235" y="238"/>
                  <a:pt x="233" y="238"/>
                </a:cubicBezTo>
                <a:cubicBezTo>
                  <a:pt x="232" y="239"/>
                  <a:pt x="230" y="240"/>
                  <a:pt x="228" y="243"/>
                </a:cubicBezTo>
                <a:cubicBezTo>
                  <a:pt x="218" y="252"/>
                  <a:pt x="209" y="254"/>
                  <a:pt x="201" y="248"/>
                </a:cubicBezTo>
                <a:cubicBezTo>
                  <a:pt x="194" y="242"/>
                  <a:pt x="190" y="235"/>
                  <a:pt x="190" y="224"/>
                </a:cubicBezTo>
                <a:cubicBezTo>
                  <a:pt x="189" y="216"/>
                  <a:pt x="191" y="211"/>
                  <a:pt x="196" y="208"/>
                </a:cubicBezTo>
                <a:cubicBezTo>
                  <a:pt x="200" y="205"/>
                  <a:pt x="206" y="207"/>
                  <a:pt x="211" y="213"/>
                </a:cubicBezTo>
                <a:cubicBezTo>
                  <a:pt x="214" y="216"/>
                  <a:pt x="216" y="217"/>
                  <a:pt x="219" y="216"/>
                </a:cubicBezTo>
                <a:cubicBezTo>
                  <a:pt x="221" y="215"/>
                  <a:pt x="224" y="214"/>
                  <a:pt x="226" y="213"/>
                </a:cubicBezTo>
                <a:cubicBezTo>
                  <a:pt x="232" y="207"/>
                  <a:pt x="238" y="203"/>
                  <a:pt x="243" y="200"/>
                </a:cubicBezTo>
                <a:cubicBezTo>
                  <a:pt x="248" y="197"/>
                  <a:pt x="254" y="194"/>
                  <a:pt x="260" y="193"/>
                </a:cubicBezTo>
                <a:close/>
                <a:moveTo>
                  <a:pt x="169" y="144"/>
                </a:moveTo>
                <a:cubicBezTo>
                  <a:pt x="163" y="146"/>
                  <a:pt x="160" y="149"/>
                  <a:pt x="160" y="153"/>
                </a:cubicBezTo>
                <a:cubicBezTo>
                  <a:pt x="159" y="157"/>
                  <a:pt x="160" y="162"/>
                  <a:pt x="160" y="167"/>
                </a:cubicBezTo>
                <a:cubicBezTo>
                  <a:pt x="161" y="168"/>
                  <a:pt x="162" y="168"/>
                  <a:pt x="163" y="168"/>
                </a:cubicBezTo>
                <a:cubicBezTo>
                  <a:pt x="165" y="168"/>
                  <a:pt x="166" y="167"/>
                  <a:pt x="166" y="167"/>
                </a:cubicBezTo>
                <a:cubicBezTo>
                  <a:pt x="168" y="164"/>
                  <a:pt x="169" y="163"/>
                  <a:pt x="170" y="163"/>
                </a:cubicBezTo>
                <a:cubicBezTo>
                  <a:pt x="171" y="163"/>
                  <a:pt x="172" y="163"/>
                  <a:pt x="175" y="164"/>
                </a:cubicBezTo>
                <a:cubicBezTo>
                  <a:pt x="178" y="164"/>
                  <a:pt x="179" y="161"/>
                  <a:pt x="176" y="155"/>
                </a:cubicBezTo>
                <a:cubicBezTo>
                  <a:pt x="174" y="149"/>
                  <a:pt x="172" y="145"/>
                  <a:pt x="169" y="144"/>
                </a:cubicBezTo>
                <a:close/>
                <a:moveTo>
                  <a:pt x="206" y="127"/>
                </a:moveTo>
                <a:cubicBezTo>
                  <a:pt x="202" y="128"/>
                  <a:pt x="199" y="129"/>
                  <a:pt x="197" y="130"/>
                </a:cubicBezTo>
                <a:cubicBezTo>
                  <a:pt x="194" y="130"/>
                  <a:pt x="192" y="131"/>
                  <a:pt x="189" y="133"/>
                </a:cubicBezTo>
                <a:cubicBezTo>
                  <a:pt x="188" y="135"/>
                  <a:pt x="187" y="138"/>
                  <a:pt x="188" y="142"/>
                </a:cubicBezTo>
                <a:cubicBezTo>
                  <a:pt x="188" y="145"/>
                  <a:pt x="188" y="148"/>
                  <a:pt x="188" y="151"/>
                </a:cubicBezTo>
                <a:cubicBezTo>
                  <a:pt x="188" y="154"/>
                  <a:pt x="189" y="155"/>
                  <a:pt x="191" y="155"/>
                </a:cubicBezTo>
                <a:cubicBezTo>
                  <a:pt x="192" y="154"/>
                  <a:pt x="194" y="153"/>
                  <a:pt x="196" y="152"/>
                </a:cubicBezTo>
                <a:cubicBezTo>
                  <a:pt x="199" y="148"/>
                  <a:pt x="202" y="144"/>
                  <a:pt x="205" y="139"/>
                </a:cubicBezTo>
                <a:cubicBezTo>
                  <a:pt x="208" y="134"/>
                  <a:pt x="208" y="130"/>
                  <a:pt x="206" y="127"/>
                </a:cubicBezTo>
                <a:close/>
                <a:moveTo>
                  <a:pt x="242" y="113"/>
                </a:moveTo>
                <a:cubicBezTo>
                  <a:pt x="234" y="114"/>
                  <a:pt x="229" y="117"/>
                  <a:pt x="226" y="122"/>
                </a:cubicBezTo>
                <a:cubicBezTo>
                  <a:pt x="223" y="127"/>
                  <a:pt x="221" y="134"/>
                  <a:pt x="218" y="142"/>
                </a:cubicBezTo>
                <a:cubicBezTo>
                  <a:pt x="218" y="143"/>
                  <a:pt x="218" y="144"/>
                  <a:pt x="219" y="145"/>
                </a:cubicBezTo>
                <a:cubicBezTo>
                  <a:pt x="220" y="145"/>
                  <a:pt x="221" y="146"/>
                  <a:pt x="223" y="146"/>
                </a:cubicBezTo>
                <a:cubicBezTo>
                  <a:pt x="226" y="146"/>
                  <a:pt x="229" y="146"/>
                  <a:pt x="232" y="146"/>
                </a:cubicBezTo>
                <a:cubicBezTo>
                  <a:pt x="236" y="146"/>
                  <a:pt x="239" y="146"/>
                  <a:pt x="242" y="145"/>
                </a:cubicBezTo>
                <a:cubicBezTo>
                  <a:pt x="245" y="140"/>
                  <a:pt x="248" y="133"/>
                  <a:pt x="250" y="124"/>
                </a:cubicBezTo>
                <a:cubicBezTo>
                  <a:pt x="252" y="116"/>
                  <a:pt x="249" y="112"/>
                  <a:pt x="242" y="11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" name="Freeform 7"/>
          <p:cNvSpPr>
            <a:spLocks noEditPoints="1"/>
          </p:cNvSpPr>
          <p:nvPr/>
        </p:nvSpPr>
        <p:spPr bwMode="auto">
          <a:xfrm>
            <a:off x="4065540" y="1721538"/>
            <a:ext cx="1381955" cy="1350716"/>
          </a:xfrm>
          <a:custGeom>
            <a:gdLst>
              <a:gd fmla="*/ 148 w 333" name="T0"/>
              <a:gd fmla="*/ 87 h 323" name="T1"/>
              <a:gd fmla="*/ 113 w 333" name="T2"/>
              <a:gd fmla="*/ 130 h 323" name="T3"/>
              <a:gd fmla="*/ 103 w 333" name="T4"/>
              <a:gd fmla="*/ 154 h 323" name="T5"/>
              <a:gd fmla="*/ 93 w 333" name="T6"/>
              <a:gd fmla="*/ 133 h 323" name="T7"/>
              <a:gd fmla="*/ 65 w 333" name="T8"/>
              <a:gd fmla="*/ 134 h 323" name="T9"/>
              <a:gd fmla="*/ 49 w 333" name="T10"/>
              <a:gd fmla="*/ 120 h 323" name="T11"/>
              <a:gd fmla="*/ 243 w 333" name="T12"/>
              <a:gd fmla="*/ 9 h 323" name="T13"/>
              <a:gd fmla="*/ 264 w 333" name="T14"/>
              <a:gd fmla="*/ 19 h 323" name="T15"/>
              <a:gd fmla="*/ 280 w 333" name="T16"/>
              <a:gd fmla="*/ 58 h 323" name="T17"/>
              <a:gd fmla="*/ 261 w 333" name="T18"/>
              <a:gd fmla="*/ 82 h 323" name="T19"/>
              <a:gd fmla="*/ 251 w 333" name="T20"/>
              <a:gd fmla="*/ 107 h 323" name="T21"/>
              <a:gd fmla="*/ 303 w 333" name="T22"/>
              <a:gd fmla="*/ 108 h 323" name="T23"/>
              <a:gd fmla="*/ 247 w 333" name="T24"/>
              <a:gd fmla="*/ 137 h 323" name="T25"/>
              <a:gd fmla="*/ 284 w 333" name="T26"/>
              <a:gd fmla="*/ 179 h 323" name="T27"/>
              <a:gd fmla="*/ 310 w 333" name="T28"/>
              <a:gd fmla="*/ 210 h 323" name="T29"/>
              <a:gd fmla="*/ 313 w 333" name="T30"/>
              <a:gd fmla="*/ 237 h 323" name="T31"/>
              <a:gd fmla="*/ 290 w 333" name="T32"/>
              <a:gd fmla="*/ 280 h 323" name="T33"/>
              <a:gd fmla="*/ 274 w 333" name="T34"/>
              <a:gd fmla="*/ 308 h 323" name="T35"/>
              <a:gd fmla="*/ 245 w 333" name="T36"/>
              <a:gd fmla="*/ 265 h 323" name="T37"/>
              <a:gd fmla="*/ 275 w 333" name="T38"/>
              <a:gd fmla="*/ 273 h 323" name="T39"/>
              <a:gd fmla="*/ 267 w 333" name="T40"/>
              <a:gd fmla="*/ 240 h 323" name="T41"/>
              <a:gd fmla="*/ 195 w 333" name="T42"/>
              <a:gd fmla="*/ 253 h 323" name="T43"/>
              <a:gd fmla="*/ 185 w 333" name="T44"/>
              <a:gd fmla="*/ 287 h 323" name="T45"/>
              <a:gd fmla="*/ 151 w 333" name="T46"/>
              <a:gd fmla="*/ 263 h 323" name="T47"/>
              <a:gd fmla="*/ 153 w 333" name="T48"/>
              <a:gd fmla="*/ 232 h 323" name="T49"/>
              <a:gd fmla="*/ 167 w 333" name="T50"/>
              <a:gd fmla="*/ 197 h 323" name="T51"/>
              <a:gd fmla="*/ 208 w 333" name="T52"/>
              <a:gd fmla="*/ 148 h 323" name="T53"/>
              <a:gd fmla="*/ 134 w 333" name="T54"/>
              <a:gd fmla="*/ 173 h 323" name="T55"/>
              <a:gd fmla="*/ 83 w 333" name="T56"/>
              <a:gd fmla="*/ 209 h 323" name="T57"/>
              <a:gd fmla="*/ 124 w 333" name="T58"/>
              <a:gd fmla="*/ 192 h 323" name="T59"/>
              <a:gd fmla="*/ 140 w 333" name="T60"/>
              <a:gd fmla="*/ 218 h 323" name="T61"/>
              <a:gd fmla="*/ 102 w 333" name="T62"/>
              <a:gd fmla="*/ 259 h 323" name="T63"/>
              <a:gd fmla="*/ 80 w 333" name="T64"/>
              <a:gd fmla="*/ 263 h 323" name="T65"/>
              <a:gd fmla="*/ 63 w 333" name="T66"/>
              <a:gd fmla="*/ 239 h 323" name="T67"/>
              <a:gd fmla="*/ 66 w 333" name="T68"/>
              <a:gd fmla="*/ 203 h 323" name="T69"/>
              <a:gd fmla="*/ 43 w 333" name="T70"/>
              <a:gd fmla="*/ 199 h 323" name="T71"/>
              <a:gd fmla="*/ 133 w 333" name="T72"/>
              <a:gd fmla="*/ 154 h 323" name="T73"/>
              <a:gd fmla="*/ 195 w 333" name="T74"/>
              <a:gd fmla="*/ 129 h 323" name="T75"/>
              <a:gd fmla="*/ 172 w 333" name="T76"/>
              <a:gd fmla="*/ 117 h 323" name="T77"/>
              <a:gd fmla="*/ 160 w 333" name="T78"/>
              <a:gd fmla="*/ 99 h 323" name="T79"/>
              <a:gd fmla="*/ 181 w 333" name="T80"/>
              <a:gd fmla="*/ 49 h 323" name="T81"/>
              <a:gd fmla="*/ 211 w 333" name="T82"/>
              <a:gd fmla="*/ 40 h 323" name="T83"/>
              <a:gd fmla="*/ 225 w 333" name="T84"/>
              <a:gd fmla="*/ 63 h 323" name="T85"/>
              <a:gd fmla="*/ 88 w 333" name="T86"/>
              <a:gd fmla="*/ 38 h 323" name="T87"/>
              <a:gd fmla="*/ 102 w 333" name="T88"/>
              <a:gd fmla="*/ 78 h 323" name="T89"/>
              <a:gd fmla="*/ 102 w 333" name="T90"/>
              <a:gd fmla="*/ 58 h 323" name="T91"/>
              <a:gd fmla="*/ 123 w 333" name="T92"/>
              <a:gd fmla="*/ 206 h 323" name="T93"/>
              <a:gd fmla="*/ 92 w 333" name="T94"/>
              <a:gd fmla="*/ 238 h 323" name="T95"/>
              <a:gd fmla="*/ 124 w 333" name="T96"/>
              <a:gd fmla="*/ 212 h 323" name="T97"/>
              <a:gd fmla="*/ 195 w 333" name="T98"/>
              <a:gd fmla="*/ 200 h 323" name="T99"/>
              <a:gd fmla="*/ 214 w 333" name="T100"/>
              <a:gd fmla="*/ 206 h 323" name="T101"/>
              <a:gd fmla="*/ 199 w 333" name="T102"/>
              <a:gd fmla="*/ 177 h 323" name="T103"/>
              <a:gd fmla="*/ 219 w 333" name="T104"/>
              <a:gd fmla="*/ 167 h 323" name="T105"/>
              <a:gd fmla="*/ 220 w 333" name="T106"/>
              <a:gd fmla="*/ 123 h 323" name="T107"/>
              <a:gd fmla="*/ 216 w 333" name="T108"/>
              <a:gd fmla="*/ 88 h 323" name="T109"/>
              <a:gd fmla="*/ 249 w 333" name="T110"/>
              <a:gd fmla="*/ 152 h 323" name="T111"/>
              <a:gd fmla="*/ 260 w 333" name="T112"/>
              <a:gd fmla="*/ 181 h 323" name="T113"/>
              <a:gd fmla="*/ 235 w 333" name="T114"/>
              <a:gd fmla="*/ 216 h 323" name="T115"/>
              <a:gd fmla="*/ 273 w 333" name="T116"/>
              <a:gd fmla="*/ 202 h 323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323" w="333">
                <a:moveTo>
                  <a:pt x="119" y="81"/>
                </a:moveTo>
                <a:cubicBezTo>
                  <a:pt x="120" y="81"/>
                  <a:pt x="120" y="81"/>
                  <a:pt x="120" y="81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4" y="81"/>
                  <a:pt x="147" y="84"/>
                  <a:pt x="148" y="87"/>
                </a:cubicBezTo>
                <a:cubicBezTo>
                  <a:pt x="149" y="90"/>
                  <a:pt x="148" y="93"/>
                  <a:pt x="143" y="97"/>
                </a:cubicBezTo>
                <a:cubicBezTo>
                  <a:pt x="136" y="100"/>
                  <a:pt x="131" y="104"/>
                  <a:pt x="127" y="110"/>
                </a:cubicBezTo>
                <a:cubicBezTo>
                  <a:pt x="123" y="115"/>
                  <a:pt x="119" y="121"/>
                  <a:pt x="114" y="126"/>
                </a:cubicBezTo>
                <a:cubicBezTo>
                  <a:pt x="113" y="128"/>
                  <a:pt x="113" y="129"/>
                  <a:pt x="113" y="130"/>
                </a:cubicBezTo>
                <a:cubicBezTo>
                  <a:pt x="114" y="131"/>
                  <a:pt x="115" y="132"/>
                  <a:pt x="116" y="133"/>
                </a:cubicBezTo>
                <a:cubicBezTo>
                  <a:pt x="119" y="134"/>
                  <a:pt x="121" y="135"/>
                  <a:pt x="120" y="138"/>
                </a:cubicBezTo>
                <a:cubicBezTo>
                  <a:pt x="120" y="141"/>
                  <a:pt x="119" y="144"/>
                  <a:pt x="118" y="147"/>
                </a:cubicBezTo>
                <a:cubicBezTo>
                  <a:pt x="113" y="150"/>
                  <a:pt x="108" y="152"/>
                  <a:pt x="103" y="154"/>
                </a:cubicBezTo>
                <a:cubicBezTo>
                  <a:pt x="98" y="156"/>
                  <a:pt x="93" y="157"/>
                  <a:pt x="89" y="157"/>
                </a:cubicBezTo>
                <a:cubicBezTo>
                  <a:pt x="85" y="156"/>
                  <a:pt x="83" y="155"/>
                  <a:pt x="82" y="153"/>
                </a:cubicBezTo>
                <a:cubicBezTo>
                  <a:pt x="81" y="152"/>
                  <a:pt x="82" y="150"/>
                  <a:pt x="83" y="147"/>
                </a:cubicBezTo>
                <a:cubicBezTo>
                  <a:pt x="86" y="142"/>
                  <a:pt x="89" y="137"/>
                  <a:pt x="93" y="133"/>
                </a:cubicBezTo>
                <a:cubicBezTo>
                  <a:pt x="97" y="130"/>
                  <a:pt x="101" y="125"/>
                  <a:pt x="105" y="119"/>
                </a:cubicBezTo>
                <a:cubicBezTo>
                  <a:pt x="105" y="118"/>
                  <a:pt x="105" y="117"/>
                  <a:pt x="105" y="115"/>
                </a:cubicBezTo>
                <a:cubicBezTo>
                  <a:pt x="105" y="114"/>
                  <a:pt x="105" y="114"/>
                  <a:pt x="103" y="114"/>
                </a:cubicBezTo>
                <a:cubicBezTo>
                  <a:pt x="90" y="120"/>
                  <a:pt x="77" y="126"/>
                  <a:pt x="65" y="134"/>
                </a:cubicBezTo>
                <a:cubicBezTo>
                  <a:pt x="53" y="141"/>
                  <a:pt x="41" y="149"/>
                  <a:pt x="27" y="158"/>
                </a:cubicBezTo>
                <a:cubicBezTo>
                  <a:pt x="16" y="163"/>
                  <a:pt x="8" y="161"/>
                  <a:pt x="4" y="153"/>
                </a:cubicBezTo>
                <a:cubicBezTo>
                  <a:pt x="0" y="144"/>
                  <a:pt x="2" y="136"/>
                  <a:pt x="10" y="129"/>
                </a:cubicBezTo>
                <a:cubicBezTo>
                  <a:pt x="23" y="131"/>
                  <a:pt x="36" y="128"/>
                  <a:pt x="49" y="120"/>
                </a:cubicBezTo>
                <a:cubicBezTo>
                  <a:pt x="63" y="112"/>
                  <a:pt x="77" y="105"/>
                  <a:pt x="91" y="99"/>
                </a:cubicBezTo>
                <a:cubicBezTo>
                  <a:pt x="95" y="97"/>
                  <a:pt x="100" y="95"/>
                  <a:pt x="104" y="93"/>
                </a:cubicBezTo>
                <a:cubicBezTo>
                  <a:pt x="109" y="91"/>
                  <a:pt x="114" y="87"/>
                  <a:pt x="119" y="81"/>
                </a:cubicBezTo>
                <a:close/>
                <a:moveTo>
                  <a:pt x="243" y="9"/>
                </a:moveTo>
                <a:cubicBezTo>
                  <a:pt x="245" y="6"/>
                  <a:pt x="246" y="3"/>
                  <a:pt x="248" y="2"/>
                </a:cubicBezTo>
                <a:cubicBezTo>
                  <a:pt x="250" y="1"/>
                  <a:pt x="253" y="0"/>
                  <a:pt x="257" y="0"/>
                </a:cubicBezTo>
                <a:cubicBezTo>
                  <a:pt x="261" y="2"/>
                  <a:pt x="263" y="5"/>
                  <a:pt x="264" y="9"/>
                </a:cubicBezTo>
                <a:cubicBezTo>
                  <a:pt x="265" y="13"/>
                  <a:pt x="265" y="17"/>
                  <a:pt x="264" y="19"/>
                </a:cubicBezTo>
                <a:cubicBezTo>
                  <a:pt x="263" y="24"/>
                  <a:pt x="263" y="28"/>
                  <a:pt x="265" y="31"/>
                </a:cubicBezTo>
                <a:cubicBezTo>
                  <a:pt x="268" y="34"/>
                  <a:pt x="271" y="36"/>
                  <a:pt x="276" y="38"/>
                </a:cubicBezTo>
                <a:cubicBezTo>
                  <a:pt x="284" y="39"/>
                  <a:pt x="287" y="41"/>
                  <a:pt x="288" y="44"/>
                </a:cubicBezTo>
                <a:cubicBezTo>
                  <a:pt x="288" y="47"/>
                  <a:pt x="285" y="52"/>
                  <a:pt x="280" y="58"/>
                </a:cubicBezTo>
                <a:cubicBezTo>
                  <a:pt x="278" y="61"/>
                  <a:pt x="276" y="63"/>
                  <a:pt x="274" y="64"/>
                </a:cubicBezTo>
                <a:cubicBezTo>
                  <a:pt x="272" y="65"/>
                  <a:pt x="270" y="65"/>
                  <a:pt x="267" y="66"/>
                </a:cubicBezTo>
                <a:cubicBezTo>
                  <a:pt x="263" y="67"/>
                  <a:pt x="261" y="69"/>
                  <a:pt x="259" y="73"/>
                </a:cubicBezTo>
                <a:cubicBezTo>
                  <a:pt x="258" y="76"/>
                  <a:pt x="258" y="79"/>
                  <a:pt x="261" y="82"/>
                </a:cubicBezTo>
                <a:cubicBezTo>
                  <a:pt x="262" y="85"/>
                  <a:pt x="262" y="87"/>
                  <a:pt x="262" y="89"/>
                </a:cubicBezTo>
                <a:cubicBezTo>
                  <a:pt x="261" y="91"/>
                  <a:pt x="260" y="93"/>
                  <a:pt x="257" y="96"/>
                </a:cubicBezTo>
                <a:cubicBezTo>
                  <a:pt x="255" y="97"/>
                  <a:pt x="253" y="99"/>
                  <a:pt x="252" y="100"/>
                </a:cubicBezTo>
                <a:cubicBezTo>
                  <a:pt x="251" y="102"/>
                  <a:pt x="251" y="104"/>
                  <a:pt x="251" y="107"/>
                </a:cubicBezTo>
                <a:cubicBezTo>
                  <a:pt x="250" y="108"/>
                  <a:pt x="250" y="110"/>
                  <a:pt x="251" y="110"/>
                </a:cubicBezTo>
                <a:cubicBezTo>
                  <a:pt x="253" y="110"/>
                  <a:pt x="254" y="111"/>
                  <a:pt x="256" y="111"/>
                </a:cubicBezTo>
                <a:cubicBezTo>
                  <a:pt x="295" y="104"/>
                  <a:pt x="295" y="104"/>
                  <a:pt x="295" y="104"/>
                </a:cubicBezTo>
                <a:cubicBezTo>
                  <a:pt x="299" y="104"/>
                  <a:pt x="302" y="105"/>
                  <a:pt x="303" y="108"/>
                </a:cubicBezTo>
                <a:cubicBezTo>
                  <a:pt x="304" y="110"/>
                  <a:pt x="303" y="113"/>
                  <a:pt x="298" y="116"/>
                </a:cubicBezTo>
                <a:cubicBezTo>
                  <a:pt x="289" y="118"/>
                  <a:pt x="282" y="119"/>
                  <a:pt x="274" y="121"/>
                </a:cubicBezTo>
                <a:cubicBezTo>
                  <a:pt x="267" y="122"/>
                  <a:pt x="259" y="126"/>
                  <a:pt x="251" y="131"/>
                </a:cubicBezTo>
                <a:cubicBezTo>
                  <a:pt x="247" y="133"/>
                  <a:pt x="246" y="134"/>
                  <a:pt x="247" y="137"/>
                </a:cubicBezTo>
                <a:cubicBezTo>
                  <a:pt x="248" y="139"/>
                  <a:pt x="250" y="140"/>
                  <a:pt x="253" y="140"/>
                </a:cubicBezTo>
                <a:cubicBezTo>
                  <a:pt x="260" y="140"/>
                  <a:pt x="266" y="141"/>
                  <a:pt x="272" y="142"/>
                </a:cubicBezTo>
                <a:cubicBezTo>
                  <a:pt x="278" y="144"/>
                  <a:pt x="282" y="150"/>
                  <a:pt x="283" y="159"/>
                </a:cubicBezTo>
                <a:cubicBezTo>
                  <a:pt x="283" y="166"/>
                  <a:pt x="283" y="173"/>
                  <a:pt x="284" y="179"/>
                </a:cubicBezTo>
                <a:cubicBezTo>
                  <a:pt x="284" y="186"/>
                  <a:pt x="285" y="193"/>
                  <a:pt x="285" y="200"/>
                </a:cubicBezTo>
                <a:cubicBezTo>
                  <a:pt x="285" y="203"/>
                  <a:pt x="286" y="204"/>
                  <a:pt x="287" y="205"/>
                </a:cubicBezTo>
                <a:cubicBezTo>
                  <a:pt x="288" y="206"/>
                  <a:pt x="290" y="206"/>
                  <a:pt x="293" y="206"/>
                </a:cubicBezTo>
                <a:cubicBezTo>
                  <a:pt x="299" y="207"/>
                  <a:pt x="304" y="208"/>
                  <a:pt x="310" y="210"/>
                </a:cubicBezTo>
                <a:cubicBezTo>
                  <a:pt x="316" y="212"/>
                  <a:pt x="322" y="215"/>
                  <a:pt x="327" y="218"/>
                </a:cubicBezTo>
                <a:cubicBezTo>
                  <a:pt x="331" y="221"/>
                  <a:pt x="333" y="224"/>
                  <a:pt x="333" y="227"/>
                </a:cubicBezTo>
                <a:cubicBezTo>
                  <a:pt x="332" y="229"/>
                  <a:pt x="330" y="232"/>
                  <a:pt x="326" y="234"/>
                </a:cubicBezTo>
                <a:cubicBezTo>
                  <a:pt x="322" y="235"/>
                  <a:pt x="317" y="236"/>
                  <a:pt x="313" y="237"/>
                </a:cubicBezTo>
                <a:cubicBezTo>
                  <a:pt x="308" y="237"/>
                  <a:pt x="304" y="237"/>
                  <a:pt x="299" y="237"/>
                </a:cubicBezTo>
                <a:cubicBezTo>
                  <a:pt x="294" y="238"/>
                  <a:pt x="292" y="239"/>
                  <a:pt x="290" y="240"/>
                </a:cubicBezTo>
                <a:cubicBezTo>
                  <a:pt x="289" y="241"/>
                  <a:pt x="288" y="243"/>
                  <a:pt x="289" y="247"/>
                </a:cubicBezTo>
                <a:cubicBezTo>
                  <a:pt x="289" y="259"/>
                  <a:pt x="289" y="270"/>
                  <a:pt x="290" y="280"/>
                </a:cubicBezTo>
                <a:cubicBezTo>
                  <a:pt x="291" y="291"/>
                  <a:pt x="292" y="302"/>
                  <a:pt x="293" y="314"/>
                </a:cubicBezTo>
                <a:cubicBezTo>
                  <a:pt x="293" y="318"/>
                  <a:pt x="291" y="320"/>
                  <a:pt x="288" y="322"/>
                </a:cubicBezTo>
                <a:cubicBezTo>
                  <a:pt x="285" y="323"/>
                  <a:pt x="282" y="321"/>
                  <a:pt x="280" y="317"/>
                </a:cubicBezTo>
                <a:cubicBezTo>
                  <a:pt x="277" y="314"/>
                  <a:pt x="276" y="311"/>
                  <a:pt x="274" y="308"/>
                </a:cubicBezTo>
                <a:cubicBezTo>
                  <a:pt x="272" y="305"/>
                  <a:pt x="271" y="302"/>
                  <a:pt x="270" y="298"/>
                </a:cubicBezTo>
                <a:cubicBezTo>
                  <a:pt x="266" y="292"/>
                  <a:pt x="261" y="287"/>
                  <a:pt x="256" y="284"/>
                </a:cubicBezTo>
                <a:cubicBezTo>
                  <a:pt x="252" y="280"/>
                  <a:pt x="248" y="275"/>
                  <a:pt x="246" y="269"/>
                </a:cubicBezTo>
                <a:cubicBezTo>
                  <a:pt x="245" y="267"/>
                  <a:pt x="244" y="266"/>
                  <a:pt x="245" y="265"/>
                </a:cubicBezTo>
                <a:cubicBezTo>
                  <a:pt x="246" y="264"/>
                  <a:pt x="247" y="264"/>
                  <a:pt x="249" y="264"/>
                </a:cubicBezTo>
                <a:cubicBezTo>
                  <a:pt x="252" y="266"/>
                  <a:pt x="255" y="268"/>
                  <a:pt x="258" y="269"/>
                </a:cubicBezTo>
                <a:cubicBezTo>
                  <a:pt x="261" y="271"/>
                  <a:pt x="265" y="272"/>
                  <a:pt x="268" y="273"/>
                </a:cubicBezTo>
                <a:cubicBezTo>
                  <a:pt x="271" y="274"/>
                  <a:pt x="273" y="274"/>
                  <a:pt x="275" y="273"/>
                </a:cubicBezTo>
                <a:cubicBezTo>
                  <a:pt x="276" y="271"/>
                  <a:pt x="277" y="269"/>
                  <a:pt x="277" y="266"/>
                </a:cubicBezTo>
                <a:cubicBezTo>
                  <a:pt x="276" y="245"/>
                  <a:pt x="276" y="245"/>
                  <a:pt x="276" y="245"/>
                </a:cubicBezTo>
                <a:cubicBezTo>
                  <a:pt x="275" y="242"/>
                  <a:pt x="274" y="240"/>
                  <a:pt x="272" y="240"/>
                </a:cubicBezTo>
                <a:cubicBezTo>
                  <a:pt x="271" y="239"/>
                  <a:pt x="269" y="239"/>
                  <a:pt x="267" y="240"/>
                </a:cubicBezTo>
                <a:cubicBezTo>
                  <a:pt x="259" y="241"/>
                  <a:pt x="251" y="242"/>
                  <a:pt x="243" y="242"/>
                </a:cubicBezTo>
                <a:cubicBezTo>
                  <a:pt x="235" y="243"/>
                  <a:pt x="227" y="245"/>
                  <a:pt x="219" y="247"/>
                </a:cubicBezTo>
                <a:cubicBezTo>
                  <a:pt x="215" y="247"/>
                  <a:pt x="211" y="248"/>
                  <a:pt x="207" y="248"/>
                </a:cubicBezTo>
                <a:cubicBezTo>
                  <a:pt x="202" y="249"/>
                  <a:pt x="198" y="250"/>
                  <a:pt x="195" y="253"/>
                </a:cubicBezTo>
                <a:cubicBezTo>
                  <a:pt x="193" y="256"/>
                  <a:pt x="192" y="260"/>
                  <a:pt x="191" y="264"/>
                </a:cubicBezTo>
                <a:cubicBezTo>
                  <a:pt x="191" y="268"/>
                  <a:pt x="190" y="272"/>
                  <a:pt x="191" y="275"/>
                </a:cubicBezTo>
                <a:cubicBezTo>
                  <a:pt x="191" y="278"/>
                  <a:pt x="190" y="280"/>
                  <a:pt x="189" y="282"/>
                </a:cubicBezTo>
                <a:cubicBezTo>
                  <a:pt x="188" y="284"/>
                  <a:pt x="187" y="285"/>
                  <a:pt x="185" y="287"/>
                </a:cubicBezTo>
                <a:cubicBezTo>
                  <a:pt x="180" y="289"/>
                  <a:pt x="176" y="288"/>
                  <a:pt x="173" y="286"/>
                </a:cubicBezTo>
                <a:cubicBezTo>
                  <a:pt x="170" y="283"/>
                  <a:pt x="168" y="279"/>
                  <a:pt x="166" y="275"/>
                </a:cubicBezTo>
                <a:cubicBezTo>
                  <a:pt x="163" y="270"/>
                  <a:pt x="162" y="267"/>
                  <a:pt x="161" y="265"/>
                </a:cubicBezTo>
                <a:cubicBezTo>
                  <a:pt x="160" y="264"/>
                  <a:pt x="157" y="263"/>
                  <a:pt x="151" y="263"/>
                </a:cubicBezTo>
                <a:cubicBezTo>
                  <a:pt x="148" y="262"/>
                  <a:pt x="145" y="260"/>
                  <a:pt x="143" y="258"/>
                </a:cubicBezTo>
                <a:cubicBezTo>
                  <a:pt x="142" y="256"/>
                  <a:pt x="142" y="253"/>
                  <a:pt x="144" y="250"/>
                </a:cubicBezTo>
                <a:cubicBezTo>
                  <a:pt x="149" y="235"/>
                  <a:pt x="149" y="235"/>
                  <a:pt x="149" y="235"/>
                </a:cubicBezTo>
                <a:cubicBezTo>
                  <a:pt x="150" y="233"/>
                  <a:pt x="151" y="232"/>
                  <a:pt x="153" y="232"/>
                </a:cubicBezTo>
                <a:cubicBezTo>
                  <a:pt x="154" y="232"/>
                  <a:pt x="156" y="231"/>
                  <a:pt x="158" y="231"/>
                </a:cubicBezTo>
                <a:cubicBezTo>
                  <a:pt x="160" y="232"/>
                  <a:pt x="162" y="231"/>
                  <a:pt x="163" y="230"/>
                </a:cubicBezTo>
                <a:cubicBezTo>
                  <a:pt x="164" y="228"/>
                  <a:pt x="165" y="227"/>
                  <a:pt x="166" y="225"/>
                </a:cubicBezTo>
                <a:cubicBezTo>
                  <a:pt x="166" y="214"/>
                  <a:pt x="166" y="205"/>
                  <a:pt x="167" y="197"/>
                </a:cubicBezTo>
                <a:cubicBezTo>
                  <a:pt x="167" y="189"/>
                  <a:pt x="170" y="180"/>
                  <a:pt x="176" y="171"/>
                </a:cubicBezTo>
                <a:cubicBezTo>
                  <a:pt x="181" y="166"/>
                  <a:pt x="187" y="163"/>
                  <a:pt x="192" y="161"/>
                </a:cubicBezTo>
                <a:cubicBezTo>
                  <a:pt x="197" y="159"/>
                  <a:pt x="202" y="156"/>
                  <a:pt x="207" y="152"/>
                </a:cubicBezTo>
                <a:cubicBezTo>
                  <a:pt x="208" y="150"/>
                  <a:pt x="208" y="148"/>
                  <a:pt x="208" y="148"/>
                </a:cubicBezTo>
                <a:cubicBezTo>
                  <a:pt x="208" y="147"/>
                  <a:pt x="207" y="147"/>
                  <a:pt x="205" y="148"/>
                </a:cubicBezTo>
                <a:cubicBezTo>
                  <a:pt x="195" y="150"/>
                  <a:pt x="186" y="153"/>
                  <a:pt x="177" y="156"/>
                </a:cubicBezTo>
                <a:cubicBezTo>
                  <a:pt x="169" y="159"/>
                  <a:pt x="159" y="162"/>
                  <a:pt x="150" y="168"/>
                </a:cubicBezTo>
                <a:cubicBezTo>
                  <a:pt x="134" y="173"/>
                  <a:pt x="134" y="173"/>
                  <a:pt x="134" y="173"/>
                </a:cubicBezTo>
                <a:cubicBezTo>
                  <a:pt x="132" y="173"/>
                  <a:pt x="130" y="173"/>
                  <a:pt x="129" y="173"/>
                </a:cubicBezTo>
                <a:cubicBezTo>
                  <a:pt x="128" y="173"/>
                  <a:pt x="126" y="173"/>
                  <a:pt x="125" y="173"/>
                </a:cubicBezTo>
                <a:cubicBezTo>
                  <a:pt x="117" y="175"/>
                  <a:pt x="109" y="179"/>
                  <a:pt x="102" y="185"/>
                </a:cubicBezTo>
                <a:cubicBezTo>
                  <a:pt x="95" y="192"/>
                  <a:pt x="88" y="200"/>
                  <a:pt x="83" y="209"/>
                </a:cubicBezTo>
                <a:cubicBezTo>
                  <a:pt x="83" y="210"/>
                  <a:pt x="83" y="210"/>
                  <a:pt x="83" y="211"/>
                </a:cubicBezTo>
                <a:cubicBezTo>
                  <a:pt x="83" y="212"/>
                  <a:pt x="84" y="212"/>
                  <a:pt x="86" y="212"/>
                </a:cubicBezTo>
                <a:cubicBezTo>
                  <a:pt x="93" y="208"/>
                  <a:pt x="99" y="204"/>
                  <a:pt x="105" y="200"/>
                </a:cubicBezTo>
                <a:cubicBezTo>
                  <a:pt x="111" y="197"/>
                  <a:pt x="118" y="194"/>
                  <a:pt x="124" y="192"/>
                </a:cubicBezTo>
                <a:cubicBezTo>
                  <a:pt x="127" y="191"/>
                  <a:pt x="129" y="191"/>
                  <a:pt x="131" y="191"/>
                </a:cubicBezTo>
                <a:cubicBezTo>
                  <a:pt x="134" y="190"/>
                  <a:pt x="136" y="191"/>
                  <a:pt x="139" y="193"/>
                </a:cubicBezTo>
                <a:cubicBezTo>
                  <a:pt x="144" y="197"/>
                  <a:pt x="146" y="201"/>
                  <a:pt x="145" y="205"/>
                </a:cubicBezTo>
                <a:cubicBezTo>
                  <a:pt x="144" y="209"/>
                  <a:pt x="142" y="214"/>
                  <a:pt x="140" y="218"/>
                </a:cubicBezTo>
                <a:cubicBezTo>
                  <a:pt x="139" y="221"/>
                  <a:pt x="140" y="224"/>
                  <a:pt x="141" y="226"/>
                </a:cubicBezTo>
                <a:cubicBezTo>
                  <a:pt x="141" y="229"/>
                  <a:pt x="141" y="232"/>
                  <a:pt x="140" y="234"/>
                </a:cubicBezTo>
                <a:cubicBezTo>
                  <a:pt x="135" y="240"/>
                  <a:pt x="128" y="246"/>
                  <a:pt x="120" y="252"/>
                </a:cubicBezTo>
                <a:cubicBezTo>
                  <a:pt x="113" y="258"/>
                  <a:pt x="106" y="261"/>
                  <a:pt x="102" y="259"/>
                </a:cubicBezTo>
                <a:cubicBezTo>
                  <a:pt x="99" y="259"/>
                  <a:pt x="98" y="259"/>
                  <a:pt x="97" y="260"/>
                </a:cubicBezTo>
                <a:cubicBezTo>
                  <a:pt x="97" y="261"/>
                  <a:pt x="97" y="262"/>
                  <a:pt x="96" y="263"/>
                </a:cubicBezTo>
                <a:cubicBezTo>
                  <a:pt x="94" y="266"/>
                  <a:pt x="91" y="267"/>
                  <a:pt x="88" y="266"/>
                </a:cubicBezTo>
                <a:cubicBezTo>
                  <a:pt x="85" y="266"/>
                  <a:pt x="82" y="265"/>
                  <a:pt x="80" y="263"/>
                </a:cubicBezTo>
                <a:cubicBezTo>
                  <a:pt x="77" y="261"/>
                  <a:pt x="76" y="259"/>
                  <a:pt x="75" y="257"/>
                </a:cubicBezTo>
                <a:cubicBezTo>
                  <a:pt x="74" y="255"/>
                  <a:pt x="73" y="253"/>
                  <a:pt x="71" y="250"/>
                </a:cubicBezTo>
                <a:cubicBezTo>
                  <a:pt x="69" y="248"/>
                  <a:pt x="68" y="246"/>
                  <a:pt x="66" y="245"/>
                </a:cubicBezTo>
                <a:cubicBezTo>
                  <a:pt x="65" y="243"/>
                  <a:pt x="64" y="242"/>
                  <a:pt x="63" y="239"/>
                </a:cubicBezTo>
                <a:cubicBezTo>
                  <a:pt x="64" y="233"/>
                  <a:pt x="65" y="228"/>
                  <a:pt x="66" y="223"/>
                </a:cubicBezTo>
                <a:cubicBezTo>
                  <a:pt x="67" y="218"/>
                  <a:pt x="69" y="212"/>
                  <a:pt x="71" y="206"/>
                </a:cubicBezTo>
                <a:cubicBezTo>
                  <a:pt x="71" y="205"/>
                  <a:pt x="71" y="204"/>
                  <a:pt x="70" y="203"/>
                </a:cubicBezTo>
                <a:cubicBezTo>
                  <a:pt x="69" y="202"/>
                  <a:pt x="68" y="202"/>
                  <a:pt x="66" y="203"/>
                </a:cubicBezTo>
                <a:cubicBezTo>
                  <a:pt x="62" y="205"/>
                  <a:pt x="59" y="206"/>
                  <a:pt x="56" y="207"/>
                </a:cubicBezTo>
                <a:cubicBezTo>
                  <a:pt x="53" y="208"/>
                  <a:pt x="50" y="209"/>
                  <a:pt x="46" y="209"/>
                </a:cubicBezTo>
                <a:cubicBezTo>
                  <a:pt x="42" y="209"/>
                  <a:pt x="40" y="207"/>
                  <a:pt x="40" y="206"/>
                </a:cubicBezTo>
                <a:cubicBezTo>
                  <a:pt x="40" y="204"/>
                  <a:pt x="41" y="201"/>
                  <a:pt x="43" y="199"/>
                </a:cubicBezTo>
                <a:cubicBezTo>
                  <a:pt x="49" y="196"/>
                  <a:pt x="55" y="193"/>
                  <a:pt x="61" y="190"/>
                </a:cubicBezTo>
                <a:cubicBezTo>
                  <a:pt x="67" y="187"/>
                  <a:pt x="73" y="184"/>
                  <a:pt x="80" y="180"/>
                </a:cubicBezTo>
                <a:cubicBezTo>
                  <a:pt x="89" y="174"/>
                  <a:pt x="98" y="170"/>
                  <a:pt x="106" y="167"/>
                </a:cubicBezTo>
                <a:cubicBezTo>
                  <a:pt x="115" y="163"/>
                  <a:pt x="123" y="159"/>
                  <a:pt x="133" y="154"/>
                </a:cubicBezTo>
                <a:cubicBezTo>
                  <a:pt x="167" y="143"/>
                  <a:pt x="167" y="143"/>
                  <a:pt x="167" y="143"/>
                </a:cubicBezTo>
                <a:cubicBezTo>
                  <a:pt x="173" y="142"/>
                  <a:pt x="178" y="140"/>
                  <a:pt x="184" y="139"/>
                </a:cubicBezTo>
                <a:cubicBezTo>
                  <a:pt x="190" y="137"/>
                  <a:pt x="196" y="134"/>
                  <a:pt x="201" y="130"/>
                </a:cubicBezTo>
                <a:cubicBezTo>
                  <a:pt x="198" y="130"/>
                  <a:pt x="196" y="130"/>
                  <a:pt x="195" y="129"/>
                </a:cubicBezTo>
                <a:cubicBezTo>
                  <a:pt x="194" y="129"/>
                  <a:pt x="193" y="127"/>
                  <a:pt x="192" y="124"/>
                </a:cubicBezTo>
                <a:cubicBezTo>
                  <a:pt x="190" y="123"/>
                  <a:pt x="188" y="123"/>
                  <a:pt x="185" y="123"/>
                </a:cubicBezTo>
                <a:cubicBezTo>
                  <a:pt x="183" y="122"/>
                  <a:pt x="181" y="122"/>
                  <a:pt x="178" y="122"/>
                </a:cubicBezTo>
                <a:cubicBezTo>
                  <a:pt x="175" y="121"/>
                  <a:pt x="172" y="119"/>
                  <a:pt x="172" y="117"/>
                </a:cubicBezTo>
                <a:cubicBezTo>
                  <a:pt x="171" y="115"/>
                  <a:pt x="171" y="113"/>
                  <a:pt x="172" y="111"/>
                </a:cubicBezTo>
                <a:cubicBezTo>
                  <a:pt x="173" y="109"/>
                  <a:pt x="173" y="108"/>
                  <a:pt x="173" y="107"/>
                </a:cubicBezTo>
                <a:cubicBezTo>
                  <a:pt x="172" y="106"/>
                  <a:pt x="171" y="106"/>
                  <a:pt x="169" y="106"/>
                </a:cubicBezTo>
                <a:cubicBezTo>
                  <a:pt x="164" y="105"/>
                  <a:pt x="161" y="103"/>
                  <a:pt x="160" y="99"/>
                </a:cubicBezTo>
                <a:cubicBezTo>
                  <a:pt x="159" y="95"/>
                  <a:pt x="161" y="92"/>
                  <a:pt x="166" y="88"/>
                </a:cubicBezTo>
                <a:cubicBezTo>
                  <a:pt x="170" y="85"/>
                  <a:pt x="174" y="81"/>
                  <a:pt x="177" y="77"/>
                </a:cubicBezTo>
                <a:cubicBezTo>
                  <a:pt x="180" y="72"/>
                  <a:pt x="181" y="68"/>
                  <a:pt x="181" y="64"/>
                </a:cubicBezTo>
                <a:cubicBezTo>
                  <a:pt x="181" y="58"/>
                  <a:pt x="181" y="53"/>
                  <a:pt x="181" y="49"/>
                </a:cubicBezTo>
                <a:cubicBezTo>
                  <a:pt x="182" y="44"/>
                  <a:pt x="183" y="39"/>
                  <a:pt x="185" y="34"/>
                </a:cubicBezTo>
                <a:cubicBezTo>
                  <a:pt x="186" y="28"/>
                  <a:pt x="188" y="24"/>
                  <a:pt x="192" y="23"/>
                </a:cubicBezTo>
                <a:cubicBezTo>
                  <a:pt x="196" y="22"/>
                  <a:pt x="200" y="24"/>
                  <a:pt x="204" y="28"/>
                </a:cubicBezTo>
                <a:cubicBezTo>
                  <a:pt x="207" y="31"/>
                  <a:pt x="210" y="36"/>
                  <a:pt x="211" y="40"/>
                </a:cubicBezTo>
                <a:cubicBezTo>
                  <a:pt x="213" y="44"/>
                  <a:pt x="213" y="49"/>
                  <a:pt x="210" y="53"/>
                </a:cubicBezTo>
                <a:cubicBezTo>
                  <a:pt x="210" y="55"/>
                  <a:pt x="210" y="57"/>
                  <a:pt x="211" y="60"/>
                </a:cubicBezTo>
                <a:cubicBezTo>
                  <a:pt x="211" y="63"/>
                  <a:pt x="212" y="65"/>
                  <a:pt x="215" y="66"/>
                </a:cubicBezTo>
                <a:cubicBezTo>
                  <a:pt x="218" y="65"/>
                  <a:pt x="221" y="64"/>
                  <a:pt x="225" y="63"/>
                </a:cubicBezTo>
                <a:cubicBezTo>
                  <a:pt x="229" y="61"/>
                  <a:pt x="232" y="59"/>
                  <a:pt x="235" y="56"/>
                </a:cubicBezTo>
                <a:cubicBezTo>
                  <a:pt x="236" y="47"/>
                  <a:pt x="237" y="39"/>
                  <a:pt x="238" y="32"/>
                </a:cubicBezTo>
                <a:cubicBezTo>
                  <a:pt x="239" y="25"/>
                  <a:pt x="240" y="18"/>
                  <a:pt x="243" y="9"/>
                </a:cubicBezTo>
                <a:close/>
                <a:moveTo>
                  <a:pt x="88" y="38"/>
                </a:moveTo>
                <a:cubicBezTo>
                  <a:pt x="98" y="35"/>
                  <a:pt x="108" y="35"/>
                  <a:pt x="118" y="38"/>
                </a:cubicBezTo>
                <a:cubicBezTo>
                  <a:pt x="128" y="42"/>
                  <a:pt x="135" y="49"/>
                  <a:pt x="138" y="61"/>
                </a:cubicBezTo>
                <a:cubicBezTo>
                  <a:pt x="136" y="67"/>
                  <a:pt x="130" y="72"/>
                  <a:pt x="122" y="75"/>
                </a:cubicBezTo>
                <a:cubicBezTo>
                  <a:pt x="114" y="78"/>
                  <a:pt x="108" y="79"/>
                  <a:pt x="102" y="78"/>
                </a:cubicBezTo>
                <a:cubicBezTo>
                  <a:pt x="98" y="76"/>
                  <a:pt x="97" y="75"/>
                  <a:pt x="97" y="73"/>
                </a:cubicBezTo>
                <a:cubicBezTo>
                  <a:pt x="97" y="71"/>
                  <a:pt x="99" y="69"/>
                  <a:pt x="102" y="67"/>
                </a:cubicBezTo>
                <a:cubicBezTo>
                  <a:pt x="103" y="65"/>
                  <a:pt x="104" y="63"/>
                  <a:pt x="104" y="62"/>
                </a:cubicBezTo>
                <a:cubicBezTo>
                  <a:pt x="104" y="60"/>
                  <a:pt x="103" y="59"/>
                  <a:pt x="102" y="58"/>
                </a:cubicBezTo>
                <a:cubicBezTo>
                  <a:pt x="96" y="57"/>
                  <a:pt x="92" y="54"/>
                  <a:pt x="89" y="49"/>
                </a:cubicBezTo>
                <a:cubicBezTo>
                  <a:pt x="86" y="44"/>
                  <a:pt x="85" y="41"/>
                  <a:pt x="88" y="38"/>
                </a:cubicBezTo>
                <a:close/>
                <a:moveTo>
                  <a:pt x="124" y="212"/>
                </a:moveTo>
                <a:cubicBezTo>
                  <a:pt x="125" y="209"/>
                  <a:pt x="124" y="207"/>
                  <a:pt x="123" y="206"/>
                </a:cubicBezTo>
                <a:cubicBezTo>
                  <a:pt x="121" y="206"/>
                  <a:pt x="119" y="206"/>
                  <a:pt x="118" y="206"/>
                </a:cubicBezTo>
                <a:cubicBezTo>
                  <a:pt x="113" y="209"/>
                  <a:pt x="108" y="212"/>
                  <a:pt x="102" y="216"/>
                </a:cubicBezTo>
                <a:cubicBezTo>
                  <a:pt x="96" y="220"/>
                  <a:pt x="93" y="224"/>
                  <a:pt x="91" y="229"/>
                </a:cubicBezTo>
                <a:cubicBezTo>
                  <a:pt x="91" y="232"/>
                  <a:pt x="91" y="235"/>
                  <a:pt x="92" y="238"/>
                </a:cubicBezTo>
                <a:cubicBezTo>
                  <a:pt x="93" y="241"/>
                  <a:pt x="95" y="244"/>
                  <a:pt x="96" y="247"/>
                </a:cubicBezTo>
                <a:cubicBezTo>
                  <a:pt x="97" y="247"/>
                  <a:pt x="97" y="247"/>
                  <a:pt x="97" y="247"/>
                </a:cubicBezTo>
                <a:cubicBezTo>
                  <a:pt x="98" y="239"/>
                  <a:pt x="103" y="234"/>
                  <a:pt x="110" y="231"/>
                </a:cubicBezTo>
                <a:cubicBezTo>
                  <a:pt x="117" y="228"/>
                  <a:pt x="122" y="221"/>
                  <a:pt x="124" y="212"/>
                </a:cubicBezTo>
                <a:close/>
                <a:moveTo>
                  <a:pt x="199" y="177"/>
                </a:moveTo>
                <a:cubicBezTo>
                  <a:pt x="196" y="178"/>
                  <a:pt x="193" y="180"/>
                  <a:pt x="192" y="182"/>
                </a:cubicBezTo>
                <a:cubicBezTo>
                  <a:pt x="191" y="183"/>
                  <a:pt x="191" y="186"/>
                  <a:pt x="191" y="190"/>
                </a:cubicBezTo>
                <a:cubicBezTo>
                  <a:pt x="193" y="193"/>
                  <a:pt x="194" y="197"/>
                  <a:pt x="195" y="200"/>
                </a:cubicBezTo>
                <a:cubicBezTo>
                  <a:pt x="196" y="204"/>
                  <a:pt x="196" y="208"/>
                  <a:pt x="196" y="212"/>
                </a:cubicBezTo>
                <a:cubicBezTo>
                  <a:pt x="196" y="215"/>
                  <a:pt x="197" y="217"/>
                  <a:pt x="198" y="218"/>
                </a:cubicBezTo>
                <a:cubicBezTo>
                  <a:pt x="199" y="218"/>
                  <a:pt x="200" y="217"/>
                  <a:pt x="203" y="215"/>
                </a:cubicBezTo>
                <a:cubicBezTo>
                  <a:pt x="214" y="206"/>
                  <a:pt x="214" y="206"/>
                  <a:pt x="214" y="206"/>
                </a:cubicBezTo>
                <a:cubicBezTo>
                  <a:pt x="215" y="204"/>
                  <a:pt x="215" y="202"/>
                  <a:pt x="214" y="201"/>
                </a:cubicBezTo>
                <a:cubicBezTo>
                  <a:pt x="213" y="201"/>
                  <a:pt x="211" y="201"/>
                  <a:pt x="210" y="202"/>
                </a:cubicBezTo>
                <a:cubicBezTo>
                  <a:pt x="198" y="200"/>
                  <a:pt x="195" y="196"/>
                  <a:pt x="198" y="191"/>
                </a:cubicBezTo>
                <a:cubicBezTo>
                  <a:pt x="202" y="186"/>
                  <a:pt x="202" y="181"/>
                  <a:pt x="199" y="177"/>
                </a:cubicBezTo>
                <a:close/>
                <a:moveTo>
                  <a:pt x="219" y="167"/>
                </a:moveTo>
                <a:cubicBezTo>
                  <a:pt x="210" y="171"/>
                  <a:pt x="210" y="171"/>
                  <a:pt x="210" y="171"/>
                </a:cubicBezTo>
                <a:cubicBezTo>
                  <a:pt x="208" y="174"/>
                  <a:pt x="209" y="175"/>
                  <a:pt x="214" y="174"/>
                </a:cubicBezTo>
                <a:cubicBezTo>
                  <a:pt x="219" y="173"/>
                  <a:pt x="221" y="171"/>
                  <a:pt x="219" y="167"/>
                </a:cubicBezTo>
                <a:close/>
                <a:moveTo>
                  <a:pt x="223" y="114"/>
                </a:moveTo>
                <a:cubicBezTo>
                  <a:pt x="221" y="113"/>
                  <a:pt x="219" y="114"/>
                  <a:pt x="217" y="116"/>
                </a:cubicBezTo>
                <a:cubicBezTo>
                  <a:pt x="215" y="117"/>
                  <a:pt x="214" y="119"/>
                  <a:pt x="213" y="121"/>
                </a:cubicBezTo>
                <a:cubicBezTo>
                  <a:pt x="214" y="125"/>
                  <a:pt x="216" y="126"/>
                  <a:pt x="220" y="123"/>
                </a:cubicBezTo>
                <a:cubicBezTo>
                  <a:pt x="224" y="120"/>
                  <a:pt x="225" y="117"/>
                  <a:pt x="223" y="114"/>
                </a:cubicBezTo>
                <a:close/>
                <a:moveTo>
                  <a:pt x="225" y="80"/>
                </a:moveTo>
                <a:cubicBezTo>
                  <a:pt x="223" y="81"/>
                  <a:pt x="221" y="82"/>
                  <a:pt x="218" y="83"/>
                </a:cubicBezTo>
                <a:cubicBezTo>
                  <a:pt x="215" y="84"/>
                  <a:pt x="215" y="86"/>
                  <a:pt x="216" y="88"/>
                </a:cubicBezTo>
                <a:cubicBezTo>
                  <a:pt x="218" y="88"/>
                  <a:pt x="221" y="87"/>
                  <a:pt x="224" y="85"/>
                </a:cubicBezTo>
                <a:cubicBezTo>
                  <a:pt x="228" y="83"/>
                  <a:pt x="228" y="81"/>
                  <a:pt x="225" y="80"/>
                </a:cubicBezTo>
                <a:close/>
                <a:moveTo>
                  <a:pt x="251" y="151"/>
                </a:moveTo>
                <a:cubicBezTo>
                  <a:pt x="251" y="151"/>
                  <a:pt x="250" y="151"/>
                  <a:pt x="249" y="152"/>
                </a:cubicBezTo>
                <a:cubicBezTo>
                  <a:pt x="248" y="153"/>
                  <a:pt x="247" y="154"/>
                  <a:pt x="247" y="155"/>
                </a:cubicBezTo>
                <a:cubicBezTo>
                  <a:pt x="246" y="159"/>
                  <a:pt x="246" y="163"/>
                  <a:pt x="246" y="166"/>
                </a:cubicBezTo>
                <a:cubicBezTo>
                  <a:pt x="246" y="170"/>
                  <a:pt x="249" y="173"/>
                  <a:pt x="254" y="175"/>
                </a:cubicBezTo>
                <a:cubicBezTo>
                  <a:pt x="257" y="177"/>
                  <a:pt x="259" y="179"/>
                  <a:pt x="260" y="181"/>
                </a:cubicBezTo>
                <a:cubicBezTo>
                  <a:pt x="261" y="184"/>
                  <a:pt x="260" y="186"/>
                  <a:pt x="257" y="189"/>
                </a:cubicBezTo>
                <a:cubicBezTo>
                  <a:pt x="252" y="193"/>
                  <a:pt x="249" y="197"/>
                  <a:pt x="247" y="201"/>
                </a:cubicBezTo>
                <a:cubicBezTo>
                  <a:pt x="245" y="204"/>
                  <a:pt x="242" y="209"/>
                  <a:pt x="238" y="213"/>
                </a:cubicBezTo>
                <a:cubicBezTo>
                  <a:pt x="236" y="214"/>
                  <a:pt x="235" y="215"/>
                  <a:pt x="235" y="216"/>
                </a:cubicBezTo>
                <a:cubicBezTo>
                  <a:pt x="235" y="217"/>
                  <a:pt x="236" y="217"/>
                  <a:pt x="238" y="217"/>
                </a:cubicBezTo>
                <a:cubicBezTo>
                  <a:pt x="268" y="211"/>
                  <a:pt x="268" y="211"/>
                  <a:pt x="268" y="211"/>
                </a:cubicBezTo>
                <a:cubicBezTo>
                  <a:pt x="271" y="210"/>
                  <a:pt x="272" y="209"/>
                  <a:pt x="272" y="207"/>
                </a:cubicBezTo>
                <a:cubicBezTo>
                  <a:pt x="273" y="206"/>
                  <a:pt x="273" y="204"/>
                  <a:pt x="273" y="202"/>
                </a:cubicBezTo>
                <a:cubicBezTo>
                  <a:pt x="273" y="194"/>
                  <a:pt x="272" y="183"/>
                  <a:pt x="270" y="170"/>
                </a:cubicBezTo>
                <a:cubicBezTo>
                  <a:pt x="268" y="156"/>
                  <a:pt x="262" y="150"/>
                  <a:pt x="251" y="15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" name="Freeform 8"/>
          <p:cNvSpPr>
            <a:spLocks noEditPoints="1"/>
          </p:cNvSpPr>
          <p:nvPr/>
        </p:nvSpPr>
        <p:spPr bwMode="auto">
          <a:xfrm>
            <a:off x="5503927" y="1738758"/>
            <a:ext cx="1201185" cy="1323156"/>
          </a:xfrm>
          <a:custGeom>
            <a:gdLst>
              <a:gd fmla="*/ 128 w 279" name="T0"/>
              <a:gd fmla="*/ 22 h 305" name="T1"/>
              <a:gd fmla="*/ 162 w 279" name="T2"/>
              <a:gd fmla="*/ 17 h 305" name="T3"/>
              <a:gd fmla="*/ 180 w 279" name="T4"/>
              <a:gd fmla="*/ 51 h 305" name="T5"/>
              <a:gd fmla="*/ 184 w 279" name="T6"/>
              <a:gd fmla="*/ 26 h 305" name="T7"/>
              <a:gd fmla="*/ 212 w 279" name="T8"/>
              <a:gd fmla="*/ 30 h 305" name="T9"/>
              <a:gd fmla="*/ 177 w 279" name="T10"/>
              <a:gd fmla="*/ 76 h 305" name="T11"/>
              <a:gd fmla="*/ 207 w 279" name="T12"/>
              <a:gd fmla="*/ 75 h 305" name="T13"/>
              <a:gd fmla="*/ 273 w 279" name="T14"/>
              <a:gd fmla="*/ 89 h 305" name="T15"/>
              <a:gd fmla="*/ 241 w 279" name="T16"/>
              <a:gd fmla="*/ 116 h 305" name="T17"/>
              <a:gd fmla="*/ 207 w 279" name="T18"/>
              <a:gd fmla="*/ 129 h 305" name="T19"/>
              <a:gd fmla="*/ 179 w 279" name="T20"/>
              <a:gd fmla="*/ 163 h 305" name="T21"/>
              <a:gd fmla="*/ 178 w 279" name="T22"/>
              <a:gd fmla="*/ 184 h 305" name="T23"/>
              <a:gd fmla="*/ 198 w 279" name="T24"/>
              <a:gd fmla="*/ 199 h 305" name="T25"/>
              <a:gd fmla="*/ 185 w 279" name="T26"/>
              <a:gd fmla="*/ 216 h 305" name="T27"/>
              <a:gd fmla="*/ 170 w 279" name="T28"/>
              <a:gd fmla="*/ 251 h 305" name="T29"/>
              <a:gd fmla="*/ 205 w 279" name="T30"/>
              <a:gd fmla="*/ 255 h 305" name="T31"/>
              <a:gd fmla="*/ 270 w 279" name="T32"/>
              <a:gd fmla="*/ 278 h 305" name="T33"/>
              <a:gd fmla="*/ 172 w 279" name="T34"/>
              <a:gd fmla="*/ 285 h 305" name="T35"/>
              <a:gd fmla="*/ 67 w 279" name="T36"/>
              <a:gd fmla="*/ 303 h 305" name="T37"/>
              <a:gd fmla="*/ 56 w 279" name="T38"/>
              <a:gd fmla="*/ 273 h 305" name="T39"/>
              <a:gd fmla="*/ 123 w 279" name="T40"/>
              <a:gd fmla="*/ 261 h 305" name="T41"/>
              <a:gd fmla="*/ 130 w 279" name="T42"/>
              <a:gd fmla="*/ 242 h 305" name="T43"/>
              <a:gd fmla="*/ 84 w 279" name="T44"/>
              <a:gd fmla="*/ 240 h 305" name="T45"/>
              <a:gd fmla="*/ 110 w 279" name="T46"/>
              <a:gd fmla="*/ 204 h 305" name="T47"/>
              <a:gd fmla="*/ 94 w 279" name="T48"/>
              <a:gd fmla="*/ 172 h 305" name="T49"/>
              <a:gd fmla="*/ 89 w 279" name="T50"/>
              <a:gd fmla="*/ 158 h 305" name="T51"/>
              <a:gd fmla="*/ 98 w 279" name="T52"/>
              <a:gd fmla="*/ 144 h 305" name="T53"/>
              <a:gd fmla="*/ 157 w 279" name="T54"/>
              <a:gd fmla="*/ 121 h 305" name="T55"/>
              <a:gd fmla="*/ 198 w 279" name="T56"/>
              <a:gd fmla="*/ 114 h 305" name="T57"/>
              <a:gd fmla="*/ 241 w 279" name="T58"/>
              <a:gd fmla="*/ 95 h 305" name="T59"/>
              <a:gd fmla="*/ 158 w 279" name="T60"/>
              <a:gd fmla="*/ 103 h 305" name="T61"/>
              <a:gd fmla="*/ 53 w 279" name="T62"/>
              <a:gd fmla="*/ 149 h 305" name="T63"/>
              <a:gd fmla="*/ 21 w 279" name="T64"/>
              <a:gd fmla="*/ 193 h 305" name="T65"/>
              <a:gd fmla="*/ 0 w 279" name="T66"/>
              <a:gd fmla="*/ 153 h 305" name="T67"/>
              <a:gd fmla="*/ 26 w 279" name="T68"/>
              <a:gd fmla="*/ 108 h 305" name="T69"/>
              <a:gd fmla="*/ 61 w 279" name="T70"/>
              <a:gd fmla="*/ 114 h 305" name="T71"/>
              <a:gd fmla="*/ 82 w 279" name="T72"/>
              <a:gd fmla="*/ 116 h 305" name="T73"/>
              <a:gd fmla="*/ 100 w 279" name="T74"/>
              <a:gd fmla="*/ 105 h 305" name="T75"/>
              <a:gd fmla="*/ 73 w 279" name="T76"/>
              <a:gd fmla="*/ 54 h 305" name="T77"/>
              <a:gd fmla="*/ 109 w 279" name="T78"/>
              <a:gd fmla="*/ 53 h 305" name="T79"/>
              <a:gd fmla="*/ 133 w 279" name="T80"/>
              <a:gd fmla="*/ 206 h 305" name="T81"/>
              <a:gd fmla="*/ 109 w 279" name="T82"/>
              <a:gd fmla="*/ 226 h 305" name="T83"/>
              <a:gd fmla="*/ 133 w 279" name="T84"/>
              <a:gd fmla="*/ 206 h 305" name="T85"/>
              <a:gd fmla="*/ 116 w 279" name="T86"/>
              <a:gd fmla="*/ 83 h 305" name="T87"/>
              <a:gd fmla="*/ 130 w 279" name="T88"/>
              <a:gd fmla="*/ 79 h 305" name="T89"/>
              <a:gd fmla="*/ 176 w 279" name="T90"/>
              <a:gd fmla="*/ 129 h 305" name="T91"/>
              <a:gd fmla="*/ 136 w 279" name="T92"/>
              <a:gd fmla="*/ 161 h 305" name="T93"/>
              <a:gd fmla="*/ 162 w 279" name="T94"/>
              <a:gd fmla="*/ 155 h 305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305" w="279">
                <a:moveTo>
                  <a:pt x="134" y="43"/>
                </a:moveTo>
                <a:cubicBezTo>
                  <a:pt x="134" y="39"/>
                  <a:pt x="133" y="36"/>
                  <a:pt x="132" y="33"/>
                </a:cubicBezTo>
                <a:cubicBezTo>
                  <a:pt x="132" y="30"/>
                  <a:pt x="130" y="27"/>
                  <a:pt x="128" y="22"/>
                </a:cubicBezTo>
                <a:cubicBezTo>
                  <a:pt x="122" y="17"/>
                  <a:pt x="119" y="12"/>
                  <a:pt x="120" y="8"/>
                </a:cubicBezTo>
                <a:cubicBezTo>
                  <a:pt x="121" y="5"/>
                  <a:pt x="125" y="2"/>
                  <a:pt x="132" y="0"/>
                </a:cubicBezTo>
                <a:cubicBezTo>
                  <a:pt x="145" y="5"/>
                  <a:pt x="155" y="10"/>
                  <a:pt x="162" y="17"/>
                </a:cubicBezTo>
                <a:cubicBezTo>
                  <a:pt x="169" y="24"/>
                  <a:pt x="172" y="34"/>
                  <a:pt x="170" y="49"/>
                </a:cubicBezTo>
                <a:cubicBezTo>
                  <a:pt x="170" y="53"/>
                  <a:pt x="171" y="55"/>
                  <a:pt x="172" y="55"/>
                </a:cubicBezTo>
                <a:cubicBezTo>
                  <a:pt x="174" y="55"/>
                  <a:pt x="177" y="53"/>
                  <a:pt x="180" y="51"/>
                </a:cubicBezTo>
                <a:cubicBezTo>
                  <a:pt x="184" y="47"/>
                  <a:pt x="186" y="44"/>
                  <a:pt x="187" y="41"/>
                </a:cubicBezTo>
                <a:cubicBezTo>
                  <a:pt x="188" y="38"/>
                  <a:pt x="187" y="35"/>
                  <a:pt x="184" y="32"/>
                </a:cubicBezTo>
                <a:cubicBezTo>
                  <a:pt x="183" y="29"/>
                  <a:pt x="183" y="28"/>
                  <a:pt x="184" y="26"/>
                </a:cubicBezTo>
                <a:cubicBezTo>
                  <a:pt x="185" y="25"/>
                  <a:pt x="187" y="25"/>
                  <a:pt x="189" y="25"/>
                </a:cubicBezTo>
                <a:cubicBezTo>
                  <a:pt x="193" y="24"/>
                  <a:pt x="197" y="24"/>
                  <a:pt x="201" y="25"/>
                </a:cubicBezTo>
                <a:cubicBezTo>
                  <a:pt x="205" y="25"/>
                  <a:pt x="209" y="27"/>
                  <a:pt x="212" y="30"/>
                </a:cubicBezTo>
                <a:cubicBezTo>
                  <a:pt x="214" y="36"/>
                  <a:pt x="213" y="42"/>
                  <a:pt x="211" y="49"/>
                </a:cubicBezTo>
                <a:cubicBezTo>
                  <a:pt x="209" y="55"/>
                  <a:pt x="205" y="60"/>
                  <a:pt x="198" y="64"/>
                </a:cubicBezTo>
                <a:cubicBezTo>
                  <a:pt x="177" y="76"/>
                  <a:pt x="177" y="76"/>
                  <a:pt x="177" y="76"/>
                </a:cubicBezTo>
                <a:cubicBezTo>
                  <a:pt x="175" y="77"/>
                  <a:pt x="174" y="78"/>
                  <a:pt x="174" y="79"/>
                </a:cubicBezTo>
                <a:cubicBezTo>
                  <a:pt x="174" y="79"/>
                  <a:pt x="175" y="80"/>
                  <a:pt x="177" y="80"/>
                </a:cubicBezTo>
                <a:cubicBezTo>
                  <a:pt x="188" y="78"/>
                  <a:pt x="198" y="76"/>
                  <a:pt x="207" y="75"/>
                </a:cubicBezTo>
                <a:cubicBezTo>
                  <a:pt x="216" y="74"/>
                  <a:pt x="226" y="73"/>
                  <a:pt x="236" y="73"/>
                </a:cubicBezTo>
                <a:cubicBezTo>
                  <a:pt x="244" y="72"/>
                  <a:pt x="250" y="73"/>
                  <a:pt x="255" y="76"/>
                </a:cubicBezTo>
                <a:cubicBezTo>
                  <a:pt x="260" y="79"/>
                  <a:pt x="266" y="84"/>
                  <a:pt x="273" y="89"/>
                </a:cubicBezTo>
                <a:cubicBezTo>
                  <a:pt x="277" y="93"/>
                  <a:pt x="279" y="96"/>
                  <a:pt x="279" y="99"/>
                </a:cubicBezTo>
                <a:cubicBezTo>
                  <a:pt x="278" y="102"/>
                  <a:pt x="276" y="105"/>
                  <a:pt x="271" y="108"/>
                </a:cubicBezTo>
                <a:cubicBezTo>
                  <a:pt x="261" y="110"/>
                  <a:pt x="251" y="112"/>
                  <a:pt x="241" y="116"/>
                </a:cubicBezTo>
                <a:cubicBezTo>
                  <a:pt x="232" y="120"/>
                  <a:pt x="222" y="122"/>
                  <a:pt x="211" y="123"/>
                </a:cubicBezTo>
                <a:cubicBezTo>
                  <a:pt x="210" y="123"/>
                  <a:pt x="208" y="123"/>
                  <a:pt x="208" y="124"/>
                </a:cubicBezTo>
                <a:cubicBezTo>
                  <a:pt x="207" y="125"/>
                  <a:pt x="207" y="127"/>
                  <a:pt x="207" y="129"/>
                </a:cubicBezTo>
                <a:cubicBezTo>
                  <a:pt x="207" y="134"/>
                  <a:pt x="204" y="140"/>
                  <a:pt x="199" y="145"/>
                </a:cubicBezTo>
                <a:cubicBezTo>
                  <a:pt x="194" y="150"/>
                  <a:pt x="188" y="155"/>
                  <a:pt x="183" y="159"/>
                </a:cubicBezTo>
                <a:cubicBezTo>
                  <a:pt x="180" y="161"/>
                  <a:pt x="179" y="162"/>
                  <a:pt x="179" y="163"/>
                </a:cubicBezTo>
                <a:cubicBezTo>
                  <a:pt x="178" y="165"/>
                  <a:pt x="179" y="166"/>
                  <a:pt x="181" y="168"/>
                </a:cubicBezTo>
                <a:cubicBezTo>
                  <a:pt x="187" y="171"/>
                  <a:pt x="189" y="174"/>
                  <a:pt x="187" y="177"/>
                </a:cubicBezTo>
                <a:cubicBezTo>
                  <a:pt x="186" y="180"/>
                  <a:pt x="183" y="182"/>
                  <a:pt x="178" y="184"/>
                </a:cubicBezTo>
                <a:cubicBezTo>
                  <a:pt x="173" y="185"/>
                  <a:pt x="171" y="187"/>
                  <a:pt x="171" y="190"/>
                </a:cubicBezTo>
                <a:cubicBezTo>
                  <a:pt x="171" y="193"/>
                  <a:pt x="173" y="195"/>
                  <a:pt x="177" y="196"/>
                </a:cubicBezTo>
                <a:cubicBezTo>
                  <a:pt x="198" y="199"/>
                  <a:pt x="198" y="199"/>
                  <a:pt x="198" y="199"/>
                </a:cubicBezTo>
                <a:cubicBezTo>
                  <a:pt x="201" y="199"/>
                  <a:pt x="202" y="200"/>
                  <a:pt x="203" y="202"/>
                </a:cubicBezTo>
                <a:cubicBezTo>
                  <a:pt x="203" y="204"/>
                  <a:pt x="203" y="206"/>
                  <a:pt x="200" y="209"/>
                </a:cubicBezTo>
                <a:cubicBezTo>
                  <a:pt x="195" y="212"/>
                  <a:pt x="190" y="214"/>
                  <a:pt x="185" y="216"/>
                </a:cubicBezTo>
                <a:cubicBezTo>
                  <a:pt x="180" y="218"/>
                  <a:pt x="176" y="220"/>
                  <a:pt x="172" y="224"/>
                </a:cubicBezTo>
                <a:cubicBezTo>
                  <a:pt x="171" y="228"/>
                  <a:pt x="170" y="233"/>
                  <a:pt x="170" y="237"/>
                </a:cubicBezTo>
                <a:cubicBezTo>
                  <a:pt x="170" y="241"/>
                  <a:pt x="170" y="246"/>
                  <a:pt x="170" y="251"/>
                </a:cubicBezTo>
                <a:cubicBezTo>
                  <a:pt x="169" y="254"/>
                  <a:pt x="170" y="255"/>
                  <a:pt x="171" y="256"/>
                </a:cubicBezTo>
                <a:cubicBezTo>
                  <a:pt x="173" y="256"/>
                  <a:pt x="175" y="257"/>
                  <a:pt x="177" y="257"/>
                </a:cubicBezTo>
                <a:cubicBezTo>
                  <a:pt x="205" y="255"/>
                  <a:pt x="205" y="255"/>
                  <a:pt x="205" y="255"/>
                </a:cubicBezTo>
                <a:cubicBezTo>
                  <a:pt x="216" y="254"/>
                  <a:pt x="226" y="254"/>
                  <a:pt x="234" y="255"/>
                </a:cubicBezTo>
                <a:cubicBezTo>
                  <a:pt x="243" y="257"/>
                  <a:pt x="252" y="260"/>
                  <a:pt x="264" y="266"/>
                </a:cubicBezTo>
                <a:cubicBezTo>
                  <a:pt x="269" y="270"/>
                  <a:pt x="271" y="274"/>
                  <a:pt x="270" y="278"/>
                </a:cubicBezTo>
                <a:cubicBezTo>
                  <a:pt x="269" y="282"/>
                  <a:pt x="265" y="284"/>
                  <a:pt x="259" y="284"/>
                </a:cubicBezTo>
                <a:cubicBezTo>
                  <a:pt x="244" y="283"/>
                  <a:pt x="230" y="282"/>
                  <a:pt x="216" y="282"/>
                </a:cubicBezTo>
                <a:cubicBezTo>
                  <a:pt x="202" y="282"/>
                  <a:pt x="187" y="283"/>
                  <a:pt x="172" y="285"/>
                </a:cubicBezTo>
                <a:cubicBezTo>
                  <a:pt x="157" y="285"/>
                  <a:pt x="143" y="287"/>
                  <a:pt x="130" y="289"/>
                </a:cubicBezTo>
                <a:cubicBezTo>
                  <a:pt x="116" y="291"/>
                  <a:pt x="102" y="296"/>
                  <a:pt x="87" y="303"/>
                </a:cubicBezTo>
                <a:cubicBezTo>
                  <a:pt x="80" y="304"/>
                  <a:pt x="74" y="305"/>
                  <a:pt x="67" y="303"/>
                </a:cubicBezTo>
                <a:cubicBezTo>
                  <a:pt x="60" y="302"/>
                  <a:pt x="54" y="298"/>
                  <a:pt x="48" y="290"/>
                </a:cubicBezTo>
                <a:cubicBezTo>
                  <a:pt x="43" y="286"/>
                  <a:pt x="41" y="282"/>
                  <a:pt x="44" y="277"/>
                </a:cubicBezTo>
                <a:cubicBezTo>
                  <a:pt x="47" y="272"/>
                  <a:pt x="51" y="271"/>
                  <a:pt x="56" y="273"/>
                </a:cubicBezTo>
                <a:cubicBezTo>
                  <a:pt x="65" y="276"/>
                  <a:pt x="74" y="276"/>
                  <a:pt x="83" y="275"/>
                </a:cubicBezTo>
                <a:cubicBezTo>
                  <a:pt x="92" y="273"/>
                  <a:pt x="101" y="270"/>
                  <a:pt x="111" y="266"/>
                </a:cubicBezTo>
                <a:cubicBezTo>
                  <a:pt x="115" y="265"/>
                  <a:pt x="119" y="263"/>
                  <a:pt x="123" y="261"/>
                </a:cubicBezTo>
                <a:cubicBezTo>
                  <a:pt x="127" y="260"/>
                  <a:pt x="131" y="257"/>
                  <a:pt x="135" y="253"/>
                </a:cubicBezTo>
                <a:cubicBezTo>
                  <a:pt x="138" y="249"/>
                  <a:pt x="138" y="246"/>
                  <a:pt x="137" y="243"/>
                </a:cubicBezTo>
                <a:cubicBezTo>
                  <a:pt x="137" y="240"/>
                  <a:pt x="134" y="240"/>
                  <a:pt x="130" y="242"/>
                </a:cubicBezTo>
                <a:cubicBezTo>
                  <a:pt x="125" y="243"/>
                  <a:pt x="119" y="244"/>
                  <a:pt x="114" y="245"/>
                </a:cubicBezTo>
                <a:cubicBezTo>
                  <a:pt x="109" y="246"/>
                  <a:pt x="104" y="247"/>
                  <a:pt x="98" y="247"/>
                </a:cubicBezTo>
                <a:cubicBezTo>
                  <a:pt x="90" y="249"/>
                  <a:pt x="85" y="246"/>
                  <a:pt x="84" y="240"/>
                </a:cubicBezTo>
                <a:cubicBezTo>
                  <a:pt x="84" y="234"/>
                  <a:pt x="86" y="229"/>
                  <a:pt x="91" y="224"/>
                </a:cubicBezTo>
                <a:cubicBezTo>
                  <a:pt x="107" y="210"/>
                  <a:pt x="107" y="210"/>
                  <a:pt x="107" y="210"/>
                </a:cubicBezTo>
                <a:cubicBezTo>
                  <a:pt x="109" y="208"/>
                  <a:pt x="110" y="206"/>
                  <a:pt x="110" y="204"/>
                </a:cubicBezTo>
                <a:cubicBezTo>
                  <a:pt x="110" y="201"/>
                  <a:pt x="110" y="199"/>
                  <a:pt x="109" y="197"/>
                </a:cubicBezTo>
                <a:cubicBezTo>
                  <a:pt x="104" y="192"/>
                  <a:pt x="101" y="188"/>
                  <a:pt x="100" y="184"/>
                </a:cubicBezTo>
                <a:cubicBezTo>
                  <a:pt x="99" y="181"/>
                  <a:pt x="97" y="177"/>
                  <a:pt x="94" y="172"/>
                </a:cubicBezTo>
                <a:cubicBezTo>
                  <a:pt x="92" y="171"/>
                  <a:pt x="90" y="170"/>
                  <a:pt x="88" y="169"/>
                </a:cubicBezTo>
                <a:cubicBezTo>
                  <a:pt x="87" y="168"/>
                  <a:pt x="86" y="166"/>
                  <a:pt x="87" y="164"/>
                </a:cubicBezTo>
                <a:cubicBezTo>
                  <a:pt x="87" y="162"/>
                  <a:pt x="88" y="160"/>
                  <a:pt x="89" y="158"/>
                </a:cubicBezTo>
                <a:cubicBezTo>
                  <a:pt x="91" y="156"/>
                  <a:pt x="92" y="154"/>
                  <a:pt x="93" y="152"/>
                </a:cubicBezTo>
                <a:cubicBezTo>
                  <a:pt x="94" y="150"/>
                  <a:pt x="94" y="149"/>
                  <a:pt x="94" y="148"/>
                </a:cubicBezTo>
                <a:cubicBezTo>
                  <a:pt x="95" y="146"/>
                  <a:pt x="96" y="145"/>
                  <a:pt x="98" y="144"/>
                </a:cubicBezTo>
                <a:cubicBezTo>
                  <a:pt x="107" y="143"/>
                  <a:pt x="107" y="143"/>
                  <a:pt x="107" y="143"/>
                </a:cubicBezTo>
                <a:cubicBezTo>
                  <a:pt x="115" y="138"/>
                  <a:pt x="123" y="134"/>
                  <a:pt x="131" y="130"/>
                </a:cubicBezTo>
                <a:cubicBezTo>
                  <a:pt x="139" y="127"/>
                  <a:pt x="147" y="123"/>
                  <a:pt x="157" y="121"/>
                </a:cubicBezTo>
                <a:cubicBezTo>
                  <a:pt x="162" y="118"/>
                  <a:pt x="168" y="116"/>
                  <a:pt x="173" y="114"/>
                </a:cubicBezTo>
                <a:cubicBezTo>
                  <a:pt x="178" y="113"/>
                  <a:pt x="183" y="112"/>
                  <a:pt x="189" y="113"/>
                </a:cubicBezTo>
                <a:cubicBezTo>
                  <a:pt x="193" y="114"/>
                  <a:pt x="196" y="114"/>
                  <a:pt x="198" y="114"/>
                </a:cubicBezTo>
                <a:cubicBezTo>
                  <a:pt x="200" y="114"/>
                  <a:pt x="203" y="113"/>
                  <a:pt x="207" y="112"/>
                </a:cubicBezTo>
                <a:cubicBezTo>
                  <a:pt x="212" y="110"/>
                  <a:pt x="218" y="108"/>
                  <a:pt x="224" y="106"/>
                </a:cubicBezTo>
                <a:cubicBezTo>
                  <a:pt x="229" y="103"/>
                  <a:pt x="235" y="100"/>
                  <a:pt x="241" y="95"/>
                </a:cubicBezTo>
                <a:cubicBezTo>
                  <a:pt x="243" y="92"/>
                  <a:pt x="244" y="90"/>
                  <a:pt x="243" y="88"/>
                </a:cubicBezTo>
                <a:cubicBezTo>
                  <a:pt x="243" y="86"/>
                  <a:pt x="240" y="86"/>
                  <a:pt x="236" y="86"/>
                </a:cubicBezTo>
                <a:cubicBezTo>
                  <a:pt x="209" y="88"/>
                  <a:pt x="183" y="94"/>
                  <a:pt x="158" y="103"/>
                </a:cubicBezTo>
                <a:cubicBezTo>
                  <a:pt x="133" y="112"/>
                  <a:pt x="107" y="123"/>
                  <a:pt x="79" y="135"/>
                </a:cubicBezTo>
                <a:cubicBezTo>
                  <a:pt x="75" y="137"/>
                  <a:pt x="70" y="138"/>
                  <a:pt x="65" y="140"/>
                </a:cubicBezTo>
                <a:cubicBezTo>
                  <a:pt x="61" y="142"/>
                  <a:pt x="57" y="145"/>
                  <a:pt x="53" y="149"/>
                </a:cubicBezTo>
                <a:cubicBezTo>
                  <a:pt x="52" y="154"/>
                  <a:pt x="50" y="159"/>
                  <a:pt x="49" y="164"/>
                </a:cubicBezTo>
                <a:cubicBezTo>
                  <a:pt x="48" y="169"/>
                  <a:pt x="46" y="174"/>
                  <a:pt x="43" y="180"/>
                </a:cubicBezTo>
                <a:cubicBezTo>
                  <a:pt x="36" y="191"/>
                  <a:pt x="29" y="196"/>
                  <a:pt x="21" y="193"/>
                </a:cubicBezTo>
                <a:cubicBezTo>
                  <a:pt x="13" y="189"/>
                  <a:pt x="8" y="183"/>
                  <a:pt x="4" y="172"/>
                </a:cubicBezTo>
                <a:cubicBezTo>
                  <a:pt x="4" y="168"/>
                  <a:pt x="4" y="165"/>
                  <a:pt x="3" y="163"/>
                </a:cubicBezTo>
                <a:cubicBezTo>
                  <a:pt x="2" y="160"/>
                  <a:pt x="1" y="157"/>
                  <a:pt x="0" y="153"/>
                </a:cubicBezTo>
                <a:cubicBezTo>
                  <a:pt x="2" y="148"/>
                  <a:pt x="5" y="144"/>
                  <a:pt x="7" y="140"/>
                </a:cubicBezTo>
                <a:cubicBezTo>
                  <a:pt x="9" y="136"/>
                  <a:pt x="11" y="132"/>
                  <a:pt x="13" y="127"/>
                </a:cubicBezTo>
                <a:cubicBezTo>
                  <a:pt x="16" y="118"/>
                  <a:pt x="20" y="112"/>
                  <a:pt x="26" y="108"/>
                </a:cubicBezTo>
                <a:cubicBezTo>
                  <a:pt x="32" y="105"/>
                  <a:pt x="39" y="102"/>
                  <a:pt x="46" y="100"/>
                </a:cubicBezTo>
                <a:cubicBezTo>
                  <a:pt x="51" y="100"/>
                  <a:pt x="54" y="101"/>
                  <a:pt x="56" y="104"/>
                </a:cubicBezTo>
                <a:cubicBezTo>
                  <a:pt x="59" y="107"/>
                  <a:pt x="60" y="110"/>
                  <a:pt x="61" y="114"/>
                </a:cubicBezTo>
                <a:cubicBezTo>
                  <a:pt x="61" y="117"/>
                  <a:pt x="61" y="118"/>
                  <a:pt x="63" y="119"/>
                </a:cubicBezTo>
                <a:cubicBezTo>
                  <a:pt x="64" y="120"/>
                  <a:pt x="66" y="120"/>
                  <a:pt x="69" y="120"/>
                </a:cubicBezTo>
                <a:cubicBezTo>
                  <a:pt x="73" y="119"/>
                  <a:pt x="78" y="118"/>
                  <a:pt x="82" y="116"/>
                </a:cubicBezTo>
                <a:cubicBezTo>
                  <a:pt x="87" y="115"/>
                  <a:pt x="91" y="113"/>
                  <a:pt x="96" y="110"/>
                </a:cubicBezTo>
                <a:cubicBezTo>
                  <a:pt x="97" y="110"/>
                  <a:pt x="98" y="109"/>
                  <a:pt x="99" y="108"/>
                </a:cubicBezTo>
                <a:cubicBezTo>
                  <a:pt x="100" y="107"/>
                  <a:pt x="100" y="106"/>
                  <a:pt x="100" y="105"/>
                </a:cubicBezTo>
                <a:cubicBezTo>
                  <a:pt x="88" y="105"/>
                  <a:pt x="82" y="102"/>
                  <a:pt x="80" y="95"/>
                </a:cubicBezTo>
                <a:cubicBezTo>
                  <a:pt x="78" y="88"/>
                  <a:pt x="76" y="80"/>
                  <a:pt x="75" y="72"/>
                </a:cubicBezTo>
                <a:cubicBezTo>
                  <a:pt x="71" y="64"/>
                  <a:pt x="70" y="58"/>
                  <a:pt x="73" y="54"/>
                </a:cubicBezTo>
                <a:cubicBezTo>
                  <a:pt x="75" y="49"/>
                  <a:pt x="80" y="45"/>
                  <a:pt x="89" y="41"/>
                </a:cubicBezTo>
                <a:cubicBezTo>
                  <a:pt x="93" y="43"/>
                  <a:pt x="96" y="44"/>
                  <a:pt x="100" y="45"/>
                </a:cubicBezTo>
                <a:cubicBezTo>
                  <a:pt x="103" y="45"/>
                  <a:pt x="106" y="48"/>
                  <a:pt x="109" y="53"/>
                </a:cubicBezTo>
                <a:cubicBezTo>
                  <a:pt x="113" y="58"/>
                  <a:pt x="118" y="59"/>
                  <a:pt x="124" y="57"/>
                </a:cubicBezTo>
                <a:cubicBezTo>
                  <a:pt x="131" y="54"/>
                  <a:pt x="134" y="50"/>
                  <a:pt x="134" y="43"/>
                </a:cubicBezTo>
                <a:close/>
                <a:moveTo>
                  <a:pt x="133" y="206"/>
                </a:moveTo>
                <a:cubicBezTo>
                  <a:pt x="130" y="208"/>
                  <a:pt x="130" y="208"/>
                  <a:pt x="130" y="208"/>
                </a:cubicBezTo>
                <a:cubicBezTo>
                  <a:pt x="111" y="222"/>
                  <a:pt x="111" y="222"/>
                  <a:pt x="111" y="222"/>
                </a:cubicBezTo>
                <a:cubicBezTo>
                  <a:pt x="110" y="224"/>
                  <a:pt x="109" y="225"/>
                  <a:pt x="109" y="226"/>
                </a:cubicBezTo>
                <a:cubicBezTo>
                  <a:pt x="110" y="227"/>
                  <a:pt x="111" y="227"/>
                  <a:pt x="113" y="227"/>
                </a:cubicBezTo>
                <a:cubicBezTo>
                  <a:pt x="119" y="226"/>
                  <a:pt x="125" y="224"/>
                  <a:pt x="131" y="220"/>
                </a:cubicBezTo>
                <a:cubicBezTo>
                  <a:pt x="137" y="217"/>
                  <a:pt x="138" y="212"/>
                  <a:pt x="133" y="206"/>
                </a:cubicBezTo>
                <a:close/>
                <a:moveTo>
                  <a:pt x="129" y="70"/>
                </a:moveTo>
                <a:cubicBezTo>
                  <a:pt x="127" y="71"/>
                  <a:pt x="125" y="73"/>
                  <a:pt x="122" y="75"/>
                </a:cubicBezTo>
                <a:cubicBezTo>
                  <a:pt x="120" y="77"/>
                  <a:pt x="118" y="80"/>
                  <a:pt x="116" y="83"/>
                </a:cubicBezTo>
                <a:cubicBezTo>
                  <a:pt x="116" y="85"/>
                  <a:pt x="116" y="86"/>
                  <a:pt x="117" y="87"/>
                </a:cubicBezTo>
                <a:cubicBezTo>
                  <a:pt x="118" y="88"/>
                  <a:pt x="119" y="88"/>
                  <a:pt x="122" y="87"/>
                </a:cubicBezTo>
                <a:cubicBezTo>
                  <a:pt x="125" y="85"/>
                  <a:pt x="128" y="83"/>
                  <a:pt x="130" y="79"/>
                </a:cubicBezTo>
                <a:cubicBezTo>
                  <a:pt x="132" y="76"/>
                  <a:pt x="132" y="73"/>
                  <a:pt x="129" y="70"/>
                </a:cubicBezTo>
                <a:close/>
                <a:moveTo>
                  <a:pt x="179" y="128"/>
                </a:moveTo>
                <a:cubicBezTo>
                  <a:pt x="176" y="129"/>
                  <a:pt x="176" y="129"/>
                  <a:pt x="176" y="129"/>
                </a:cubicBezTo>
                <a:cubicBezTo>
                  <a:pt x="173" y="130"/>
                  <a:pt x="173" y="130"/>
                  <a:pt x="173" y="130"/>
                </a:cubicBezTo>
                <a:cubicBezTo>
                  <a:pt x="167" y="131"/>
                  <a:pt x="160" y="135"/>
                  <a:pt x="153" y="141"/>
                </a:cubicBezTo>
                <a:cubicBezTo>
                  <a:pt x="146" y="148"/>
                  <a:pt x="140" y="154"/>
                  <a:pt x="136" y="161"/>
                </a:cubicBezTo>
                <a:cubicBezTo>
                  <a:pt x="135" y="164"/>
                  <a:pt x="134" y="166"/>
                  <a:pt x="135" y="168"/>
                </a:cubicBezTo>
                <a:cubicBezTo>
                  <a:pt x="136" y="170"/>
                  <a:pt x="138" y="170"/>
                  <a:pt x="142" y="168"/>
                </a:cubicBezTo>
                <a:cubicBezTo>
                  <a:pt x="162" y="155"/>
                  <a:pt x="162" y="155"/>
                  <a:pt x="162" y="155"/>
                </a:cubicBezTo>
                <a:cubicBezTo>
                  <a:pt x="167" y="152"/>
                  <a:pt x="172" y="148"/>
                  <a:pt x="177" y="141"/>
                </a:cubicBezTo>
                <a:cubicBezTo>
                  <a:pt x="182" y="135"/>
                  <a:pt x="183" y="131"/>
                  <a:pt x="179" y="12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21393" y="663997"/>
            <a:ext cx="3928880" cy="6394717"/>
          </a:xfrm>
          <a:prstGeom prst="rect">
            <a:avLst/>
          </a:prstGeom>
        </p:spPr>
      </p:pic>
    </p:spTree>
    <p:extLst>
      <p:ext uri="{BB962C8B-B14F-4D97-AF65-F5344CB8AC3E}">
        <p14:creationId val="1815167843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accel="40000" fill="hold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3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42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1" id="50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51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2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54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1" id="62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63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64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3"/>
      <p:bldP grpId="0" spid="9"/>
      <p:bldP grpId="1" spid="9"/>
      <p:bldP grpId="0" spid="11"/>
      <p:bldP grpId="1" spid="11"/>
      <p:bldP grpId="0" spid="7"/>
      <p:bldP grpId="0" spid="8"/>
      <p:bldP grpId="0" spid="10"/>
      <p:bldP grpId="0" spid="12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素材\正版图-卖\PPT\033\011\02.png" id="12292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95" y="198438"/>
            <a:ext cx="9669463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8"/>
          <p:cNvSpPr txBox="1">
            <a:spLocks noChangeArrowheads="1"/>
          </p:cNvSpPr>
          <p:nvPr/>
        </p:nvSpPr>
        <p:spPr bwMode="auto">
          <a:xfrm>
            <a:off x="3757229" y="2058988"/>
            <a:ext cx="568878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>
                <a:latin charset="-122" panose="02010609060101010101" pitchFamily="49" typeface="黑体"/>
                <a:ea charset="-122" panose="02010609060101010101" pitchFamily="49" typeface="黑体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12295" name="TextBox 10"/>
          <p:cNvSpPr txBox="1">
            <a:spLocks noChangeArrowheads="1"/>
          </p:cNvSpPr>
          <p:nvPr/>
        </p:nvSpPr>
        <p:spPr bwMode="auto">
          <a:xfrm>
            <a:off x="3757229" y="3203576"/>
            <a:ext cx="568878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>
                <a:latin charset="-122" panose="02010609060101010101" pitchFamily="49" typeface="黑体"/>
                <a:ea charset="-122" panose="02010609060101010101" pitchFamily="49" typeface="黑体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12296" name="TextBox 12"/>
          <p:cNvSpPr txBox="1">
            <a:spLocks noChangeArrowheads="1"/>
          </p:cNvSpPr>
          <p:nvPr/>
        </p:nvSpPr>
        <p:spPr bwMode="auto">
          <a:xfrm>
            <a:off x="3757229" y="4471989"/>
            <a:ext cx="568878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>
                <a:latin charset="-122" panose="02010609060101010101" pitchFamily="49" typeface="黑体"/>
                <a:ea charset="-122" panose="02010609060101010101" pitchFamily="49" typeface="黑体"/>
              </a:rPr>
              <a:t>点击添加相关标题文字，点击添加相关标题文字，点击添加相关标题文字，点击添加相关标题文字。</a:t>
            </a:r>
          </a:p>
        </p:txBody>
      </p:sp>
      <p:pic>
        <p:nvPicPr>
          <p:cNvPr id="12297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001169" y="2668588"/>
            <a:ext cx="7200900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001169" y="3813175"/>
            <a:ext cx="72009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001169" y="5080000"/>
            <a:ext cx="72009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001169" y="6300789"/>
            <a:ext cx="7200900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TextBox 14"/>
          <p:cNvSpPr txBox="1">
            <a:spLocks noChangeArrowheads="1"/>
          </p:cNvSpPr>
          <p:nvPr/>
        </p:nvSpPr>
        <p:spPr bwMode="auto">
          <a:xfrm>
            <a:off x="3757229" y="5692775"/>
            <a:ext cx="568878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>
                <a:latin charset="-122" panose="02010609060101010101" pitchFamily="49" typeface="黑体"/>
                <a:ea charset="-122" panose="02010609060101010101" pitchFamily="49" typeface="黑体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20" name="Text Box 37"/>
          <p:cNvSpPr txBox="1">
            <a:spLocks noChangeArrowheads="1"/>
          </p:cNvSpPr>
          <p:nvPr/>
        </p:nvSpPr>
        <p:spPr bwMode="auto">
          <a:xfrm>
            <a:off x="635794" y="312739"/>
            <a:ext cx="5183188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3200">
                <a:latin charset="0" panose="020b0604020202020204" pitchFamily="34" typeface="Arial"/>
                <a:ea charset="-122" panose="02010609060101010101" pitchFamily="49" typeface="黑体"/>
              </a:rPr>
              <a:t>点击添加相关文字标题</a:t>
            </a:r>
          </a:p>
        </p:txBody>
      </p:sp>
    </p:spTree>
    <p:extLst>
      <p:ext uri="{BB962C8B-B14F-4D97-AF65-F5344CB8AC3E}">
        <p14:creationId val="1967127022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500" id="7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500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500" id="9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9" nodeType="after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3" nodeType="after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27" nodeType="after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31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 tmFilter="0,0; .5, 1; 1, 1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39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 tmFilter="0,0; .5, 1; 1, 1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47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 tmFilter="0,0; .5, 1; 1, 1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5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 tmFilter="0,0; .5, 1; 1, 1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294"/>
      <p:bldP grpId="0" spid="12295"/>
      <p:bldP grpId="0" spid="12296"/>
      <p:bldP grpId="0" spid="12301"/>
      <p:bldP grpId="0" spid="20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素材\正版图-卖\PPT\033\012\01.png" id="13315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670257" y="3316288"/>
            <a:ext cx="318770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素材\正版图-卖\PPT\033\012\02.png" id="13316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382" y="0"/>
            <a:ext cx="902811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59733" y="1550988"/>
            <a:ext cx="150812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2140784" y="2120900"/>
            <a:ext cx="54864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点击添加相关文字标题</a:t>
            </a:r>
          </a:p>
        </p:txBody>
      </p:sp>
      <p:sp>
        <p:nvSpPr>
          <p:cNvPr id="13319" name="TextBox 8"/>
          <p:cNvSpPr txBox="1">
            <a:spLocks noChangeArrowheads="1"/>
          </p:cNvSpPr>
          <p:nvPr/>
        </p:nvSpPr>
        <p:spPr bwMode="auto">
          <a:xfrm>
            <a:off x="4459362" y="1550988"/>
            <a:ext cx="4709160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altLang="en-US" lang="zh-CN">
                <a:latin charset="-122" panose="02010609060101010101" pitchFamily="49" typeface="黑体"/>
                <a:ea charset="-122" panose="02010609060101010101" pitchFamily="49" typeface="黑体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3866357" y="1548432"/>
            <a:ext cx="0" cy="4534869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9279732" y="1548432"/>
            <a:ext cx="0" cy="4534869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37"/>
          <p:cNvSpPr txBox="1">
            <a:spLocks noChangeArrowheads="1"/>
          </p:cNvSpPr>
          <p:nvPr/>
        </p:nvSpPr>
        <p:spPr bwMode="auto">
          <a:xfrm>
            <a:off x="635794" y="312739"/>
            <a:ext cx="5183188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3200">
                <a:latin charset="0" panose="020b0604020202020204" pitchFamily="34" typeface="Arial"/>
                <a:ea charset="-122" panose="02010609060101010101" pitchFamily="49" typeface="黑体"/>
              </a:rPr>
              <a:t>点击添加相关文字标题</a:t>
            </a:r>
          </a:p>
        </p:txBody>
      </p:sp>
    </p:spTree>
    <p:extLst>
      <p:ext uri="{BB962C8B-B14F-4D97-AF65-F5344CB8AC3E}">
        <p14:creationId val="397829019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500" id="7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500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500" id="9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3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7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 tmFilter="0,0; .5, 1; 1, 1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4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7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318"/>
      <p:bldP grpId="0" spid="13319"/>
      <p:bldP grpId="0" spid="23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635794" y="312739"/>
            <a:ext cx="5183188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3200">
                <a:latin charset="0" panose="020b0604020202020204" pitchFamily="34" typeface="Arial"/>
                <a:ea charset="-122" panose="02010609060101010101" pitchFamily="49" typeface="黑体"/>
              </a:rPr>
              <a:t>点击添加相关文字标题</a:t>
            </a:r>
          </a:p>
        </p:txBody>
      </p:sp>
      <p:pic>
        <p:nvPicPr>
          <p:cNvPr id="17412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105945" y="1763714"/>
            <a:ext cx="11969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9"/>
          <p:cNvSpPr txBox="1">
            <a:spLocks noChangeArrowheads="1"/>
          </p:cNvSpPr>
          <p:nvPr/>
        </p:nvSpPr>
        <p:spPr bwMode="auto">
          <a:xfrm>
            <a:off x="3417094" y="1938339"/>
            <a:ext cx="71120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40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01</a:t>
            </a:r>
          </a:p>
        </p:txBody>
      </p:sp>
      <p:pic>
        <p:nvPicPr>
          <p:cNvPr id="17414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148683" y="2849564"/>
            <a:ext cx="119538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11"/>
          <p:cNvSpPr txBox="1">
            <a:spLocks noChangeArrowheads="1"/>
          </p:cNvSpPr>
          <p:nvPr/>
        </p:nvSpPr>
        <p:spPr bwMode="auto">
          <a:xfrm>
            <a:off x="2477295" y="3025775"/>
            <a:ext cx="709613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40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02</a:t>
            </a:r>
          </a:p>
        </p:txBody>
      </p:sp>
      <p:pic>
        <p:nvPicPr>
          <p:cNvPr id="17416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147219" y="3946526"/>
            <a:ext cx="119538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Box 13"/>
          <p:cNvSpPr txBox="1">
            <a:spLocks noChangeArrowheads="1"/>
          </p:cNvSpPr>
          <p:nvPr/>
        </p:nvSpPr>
        <p:spPr bwMode="auto">
          <a:xfrm>
            <a:off x="3458370" y="4121152"/>
            <a:ext cx="709613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40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03</a:t>
            </a:r>
          </a:p>
        </p:txBody>
      </p:sp>
      <p:pic>
        <p:nvPicPr>
          <p:cNvPr id="17418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220120" y="5165726"/>
            <a:ext cx="11969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Box 15"/>
          <p:cNvSpPr txBox="1">
            <a:spLocks noChangeArrowheads="1"/>
          </p:cNvSpPr>
          <p:nvPr/>
        </p:nvSpPr>
        <p:spPr bwMode="auto">
          <a:xfrm>
            <a:off x="2531269" y="5340352"/>
            <a:ext cx="71120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40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04</a:t>
            </a:r>
          </a:p>
        </p:txBody>
      </p:sp>
      <p:pic>
        <p:nvPicPr>
          <p:cNvPr id="17420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369594" y="1612900"/>
            <a:ext cx="515143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TextBox 17"/>
          <p:cNvSpPr txBox="1">
            <a:spLocks noChangeArrowheads="1"/>
          </p:cNvSpPr>
          <p:nvPr/>
        </p:nvSpPr>
        <p:spPr bwMode="auto">
          <a:xfrm>
            <a:off x="5022057" y="1971676"/>
            <a:ext cx="3382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点击添加相关文字标题</a:t>
            </a:r>
          </a:p>
        </p:txBody>
      </p:sp>
      <p:pic>
        <p:nvPicPr>
          <p:cNvPr id="17422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417094" y="2820989"/>
            <a:ext cx="5151438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3" name="TextBox 17"/>
          <p:cNvSpPr txBox="1">
            <a:spLocks noChangeArrowheads="1"/>
          </p:cNvSpPr>
          <p:nvPr/>
        </p:nvSpPr>
        <p:spPr bwMode="auto">
          <a:xfrm>
            <a:off x="4069557" y="3181351"/>
            <a:ext cx="3382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点击添加相关文字标题</a:t>
            </a:r>
          </a:p>
        </p:txBody>
      </p:sp>
      <p:pic>
        <p:nvPicPr>
          <p:cNvPr id="17424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569619" y="4013200"/>
            <a:ext cx="515143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5" name="TextBox 17"/>
          <p:cNvSpPr txBox="1">
            <a:spLocks noChangeArrowheads="1"/>
          </p:cNvSpPr>
          <p:nvPr/>
        </p:nvSpPr>
        <p:spPr bwMode="auto">
          <a:xfrm>
            <a:off x="5222082" y="4371977"/>
            <a:ext cx="3382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点击添加相关文字标题</a:t>
            </a:r>
          </a:p>
        </p:txBody>
      </p:sp>
      <p:pic>
        <p:nvPicPr>
          <p:cNvPr id="17426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458369" y="5237164"/>
            <a:ext cx="5151438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7" name="TextBox 17"/>
          <p:cNvSpPr txBox="1">
            <a:spLocks noChangeArrowheads="1"/>
          </p:cNvSpPr>
          <p:nvPr/>
        </p:nvSpPr>
        <p:spPr bwMode="auto">
          <a:xfrm>
            <a:off x="4109245" y="5595938"/>
            <a:ext cx="3382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点击添加相关文字标题</a:t>
            </a:r>
          </a:p>
        </p:txBody>
      </p:sp>
      <p:pic>
        <p:nvPicPr>
          <p:cNvPr descr="F:\素材\002矢量图\中国风\水墨图\水墨植物\02.png" id="17428" name="Picture 6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721058" y="4195763"/>
            <a:ext cx="30003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素材\002矢量图\中国风\水墨图\水墨植物\01.png" id="17429" name="Picture 7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320" y="1023938"/>
            <a:ext cx="26384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素材\002矢量图\中国风\水墨图\水墨植物\07.png" id="17430" name="Picture 5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106570" y="434975"/>
            <a:ext cx="2830513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3429010044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500" id="7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500" id="8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500" id="9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4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4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4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5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6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6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7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4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7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8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8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4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id="8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grpId="0" id="9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94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fill="hold" id="9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8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9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0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fill="hold" id="102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4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5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  <p:bldP grpId="0" spid="17413"/>
      <p:bldP grpId="0" spid="17415"/>
      <p:bldP grpId="0" spid="17417"/>
      <p:bldP grpId="0" spid="17419"/>
      <p:bldP grpId="0" spid="17421"/>
      <p:bldP grpId="0" spid="17423"/>
      <p:bldP grpId="0" spid="17425"/>
      <p:bldP grpId="0" spid="17427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4"/>
          <p:cNvPicPr/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359483" y="2944813"/>
            <a:ext cx="8723985" cy="13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859018" y="1063139"/>
            <a:ext cx="2446456" cy="291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4400575" y="3332652"/>
            <a:ext cx="4045024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mtClean="0" sz="28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03点击添加相关文字</a:t>
            </a:r>
          </a:p>
        </p:txBody>
      </p:sp>
    </p:spTree>
    <p:extLst>
      <p:ext uri="{BB962C8B-B14F-4D97-AF65-F5344CB8AC3E}">
        <p14:creationId val="3839417700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7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0494E-06 3.85965E-06 L 0.49975 3.85965E-06" pathEditMode="relative" ptsTypes="AA" rAng="0">
                                      <p:cBhvr>
                                        <p:cTn dur="20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0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1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635794" y="312739"/>
            <a:ext cx="5183188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3200">
                <a:latin charset="0" panose="020b0604020202020204" pitchFamily="34" typeface="Arial"/>
                <a:ea charset="-122" panose="02010609060101010101" pitchFamily="49" typeface="黑体"/>
              </a:rPr>
              <a:t>点击添加相关文字标题</a:t>
            </a:r>
          </a:p>
        </p:txBody>
      </p:sp>
      <p:pic>
        <p:nvPicPr>
          <p:cNvPr descr="F:\素材\正版图-卖\PPT\033\013\01.png" id="14339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258" y="3406776"/>
            <a:ext cx="3819525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素材\正版图-卖\PPT\033\013\02.png" id="14340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07183" y="609601"/>
            <a:ext cx="6142037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905919" y="4545013"/>
            <a:ext cx="6408738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3367882" y="5051427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点击添加相关文字标题</a:t>
            </a:r>
          </a:p>
        </p:txBody>
      </p:sp>
      <p:pic>
        <p:nvPicPr>
          <p:cNvPr id="14343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598194" y="3235325"/>
            <a:ext cx="6408738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Box 9"/>
          <p:cNvSpPr txBox="1">
            <a:spLocks noChangeArrowheads="1"/>
          </p:cNvSpPr>
          <p:nvPr/>
        </p:nvSpPr>
        <p:spPr bwMode="auto">
          <a:xfrm>
            <a:off x="5058569" y="3741738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点击添加相关文字标题</a:t>
            </a:r>
          </a:p>
        </p:txBody>
      </p:sp>
      <p:pic>
        <p:nvPicPr>
          <p:cNvPr id="14345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985669" y="1858964"/>
            <a:ext cx="6408738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Box 11"/>
          <p:cNvSpPr txBox="1">
            <a:spLocks noChangeArrowheads="1"/>
          </p:cNvSpPr>
          <p:nvPr/>
        </p:nvSpPr>
        <p:spPr bwMode="auto">
          <a:xfrm>
            <a:off x="6446044" y="2365376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点击添加相关文字标题</a:t>
            </a:r>
          </a:p>
        </p:txBody>
      </p:sp>
    </p:spTree>
    <p:extLst>
      <p:ext uri="{BB962C8B-B14F-4D97-AF65-F5344CB8AC3E}">
        <p14:creationId val="3248688771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500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500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500" id="9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fill="hold" grpId="0" id="18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fill="hold" id="22" nodeType="after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2"/>
                            </p:stCondLst>
                            <p:childTnLst>
                              <p:par>
                                <p:cTn fill="hold" id="25" nodeType="after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003"/>
                            </p:stCondLst>
                            <p:childTnLst>
                              <p:par>
                                <p:cTn fill="hold" grpId="0" id="28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503"/>
                            </p:stCondLst>
                            <p:childTnLst>
                              <p:par>
                                <p:cTn fill="hold" grpId="0" id="32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4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003"/>
                            </p:stCondLst>
                            <p:childTnLst>
                              <p:par>
                                <p:cTn fill="hold" id="3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4342"/>
      <p:bldP grpId="0" spid="14344"/>
      <p:bldP grpId="0" spid="14346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Text Box 37"/>
          <p:cNvSpPr txBox="1">
            <a:spLocks noChangeArrowheads="1"/>
          </p:cNvSpPr>
          <p:nvPr/>
        </p:nvSpPr>
        <p:spPr bwMode="auto">
          <a:xfrm>
            <a:off x="635794" y="312739"/>
            <a:ext cx="5183188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3200">
                <a:latin charset="0" panose="020b0604020202020204" pitchFamily="34" typeface="Arial"/>
                <a:ea charset="-122" panose="02010609060101010101" pitchFamily="49" typeface="黑体"/>
              </a:rPr>
              <a:t>点击添加相关文字标题</a:t>
            </a:r>
          </a:p>
        </p:txBody>
      </p:sp>
      <p:pic>
        <p:nvPicPr>
          <p:cNvPr id="10243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91508" y="2328864"/>
            <a:ext cx="3794125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2531270" y="3903664"/>
            <a:ext cx="204787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3200">
                <a:latin charset="-122" panose="02010609060101010101" pitchFamily="49" typeface="黑体"/>
                <a:ea charset="-122" panose="02010609060101010101" pitchFamily="49" typeface="黑体"/>
              </a:rPr>
              <a:t>文字标题</a:t>
            </a:r>
          </a:p>
        </p:txBody>
      </p:sp>
      <p:pic>
        <p:nvPicPr>
          <p:cNvPr id="10245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638008" y="1658939"/>
            <a:ext cx="11969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9"/>
          <p:cNvSpPr txBox="1">
            <a:spLocks noChangeArrowheads="1"/>
          </p:cNvSpPr>
          <p:nvPr/>
        </p:nvSpPr>
        <p:spPr bwMode="auto">
          <a:xfrm>
            <a:off x="5949157" y="1833564"/>
            <a:ext cx="71120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40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01</a:t>
            </a:r>
          </a:p>
        </p:txBody>
      </p:sp>
      <p:pic>
        <p:nvPicPr>
          <p:cNvPr id="10247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203158" y="2846389"/>
            <a:ext cx="119538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Box 11"/>
          <p:cNvSpPr txBox="1">
            <a:spLocks noChangeArrowheads="1"/>
          </p:cNvSpPr>
          <p:nvPr/>
        </p:nvSpPr>
        <p:spPr bwMode="auto">
          <a:xfrm>
            <a:off x="6480970" y="3022600"/>
            <a:ext cx="709613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40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02</a:t>
            </a:r>
          </a:p>
        </p:txBody>
      </p:sp>
      <p:pic>
        <p:nvPicPr>
          <p:cNvPr id="10249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203158" y="4081464"/>
            <a:ext cx="119538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Box 13"/>
          <p:cNvSpPr txBox="1">
            <a:spLocks noChangeArrowheads="1"/>
          </p:cNvSpPr>
          <p:nvPr/>
        </p:nvSpPr>
        <p:spPr bwMode="auto">
          <a:xfrm>
            <a:off x="6480970" y="4256089"/>
            <a:ext cx="709613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40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03</a:t>
            </a:r>
          </a:p>
        </p:txBody>
      </p:sp>
      <p:pic>
        <p:nvPicPr>
          <p:cNvPr id="10251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638008" y="5233989"/>
            <a:ext cx="11969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TextBox 15"/>
          <p:cNvSpPr txBox="1">
            <a:spLocks noChangeArrowheads="1"/>
          </p:cNvSpPr>
          <p:nvPr/>
        </p:nvSpPr>
        <p:spPr bwMode="auto">
          <a:xfrm>
            <a:off x="5915819" y="5408614"/>
            <a:ext cx="71120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40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04</a:t>
            </a:r>
          </a:p>
        </p:txBody>
      </p:sp>
      <p:sp>
        <p:nvSpPr>
          <p:cNvPr id="10253" name="TextBox 17"/>
          <p:cNvSpPr txBox="1">
            <a:spLocks noChangeArrowheads="1"/>
          </p:cNvSpPr>
          <p:nvPr/>
        </p:nvSpPr>
        <p:spPr bwMode="auto">
          <a:xfrm>
            <a:off x="7127083" y="1866901"/>
            <a:ext cx="3382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2400">
                <a:latin charset="-122" panose="02010609060101010101" pitchFamily="49" typeface="黑体"/>
                <a:ea charset="-122" panose="02010609060101010101" pitchFamily="49" typeface="黑体"/>
              </a:rPr>
              <a:t>点击添加相关文字标题</a:t>
            </a:r>
          </a:p>
        </p:txBody>
      </p:sp>
      <p:sp>
        <p:nvSpPr>
          <p:cNvPr id="10254" name="TextBox 19"/>
          <p:cNvSpPr txBox="1">
            <a:spLocks noChangeArrowheads="1"/>
          </p:cNvSpPr>
          <p:nvPr/>
        </p:nvSpPr>
        <p:spPr bwMode="auto">
          <a:xfrm>
            <a:off x="7577933" y="3154363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2400">
                <a:latin charset="-122" panose="02010609060101010101" pitchFamily="49" typeface="黑体"/>
                <a:ea charset="-122" panose="02010609060101010101" pitchFamily="49" typeface="黑体"/>
              </a:rPr>
              <a:t>点击添加相关文字标题</a:t>
            </a:r>
          </a:p>
        </p:txBody>
      </p:sp>
      <p:sp>
        <p:nvSpPr>
          <p:cNvPr id="10255" name="TextBox 21"/>
          <p:cNvSpPr txBox="1">
            <a:spLocks noChangeArrowheads="1"/>
          </p:cNvSpPr>
          <p:nvPr/>
        </p:nvSpPr>
        <p:spPr bwMode="auto">
          <a:xfrm>
            <a:off x="7577933" y="4387852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2400">
                <a:latin charset="-122" panose="02010609060101010101" pitchFamily="49" typeface="黑体"/>
                <a:ea charset="-122" panose="02010609060101010101" pitchFamily="49" typeface="黑体"/>
              </a:rPr>
              <a:t>点击添加相关文字标题</a:t>
            </a:r>
          </a:p>
        </p:txBody>
      </p:sp>
      <p:sp>
        <p:nvSpPr>
          <p:cNvPr id="10256" name="TextBox 26"/>
          <p:cNvSpPr txBox="1">
            <a:spLocks noChangeArrowheads="1"/>
          </p:cNvSpPr>
          <p:nvPr/>
        </p:nvSpPr>
        <p:spPr bwMode="auto">
          <a:xfrm>
            <a:off x="7127083" y="5619752"/>
            <a:ext cx="3382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2400">
                <a:latin charset="-122" panose="02010609060101010101" pitchFamily="49" typeface="黑体"/>
                <a:ea charset="-122" panose="02010609060101010101" pitchFamily="49" typeface="黑体"/>
              </a:rPr>
              <a:t>点击添加相关文字标题</a:t>
            </a:r>
          </a:p>
        </p:txBody>
      </p:sp>
    </p:spTree>
    <p:extLst>
      <p:ext uri="{BB962C8B-B14F-4D97-AF65-F5344CB8AC3E}">
        <p14:creationId val="3713357084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500" id="7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500" id="8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500" id="9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8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3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37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 tmFilter="0,0; .5, 1; 1, 1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4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5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5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 tmFilter="0,0; .5, 1; 1, 1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6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7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7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 tmFilter="0,0; .5, 1; 1, 1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id="8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5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8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94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0" tmFilter="0,0; .5, 1; 1, 1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10244"/>
      <p:bldP grpId="0" spid="10246"/>
      <p:bldP grpId="0" spid="10248"/>
      <p:bldP grpId="0" spid="10250"/>
      <p:bldP grpId="0" spid="10252"/>
      <p:bldP grpId="0" spid="10253"/>
      <p:bldP grpId="0" spid="10254"/>
      <p:bldP grpId="0" spid="10255"/>
      <p:bldP grpId="0" spid="10256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Text Box 37"/>
          <p:cNvSpPr txBox="1">
            <a:spLocks noChangeArrowheads="1"/>
          </p:cNvSpPr>
          <p:nvPr/>
        </p:nvSpPr>
        <p:spPr bwMode="auto">
          <a:xfrm>
            <a:off x="635794" y="312739"/>
            <a:ext cx="5183188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3200">
                <a:latin charset="0" panose="020b0604020202020204" pitchFamily="34" typeface="Arial"/>
                <a:ea charset="-122" panose="02010609060101010101" pitchFamily="49" typeface="黑体"/>
              </a:rPr>
              <a:t>点击添加相关文字标题</a:t>
            </a:r>
          </a:p>
        </p:txBody>
      </p:sp>
      <p:pic>
        <p:nvPicPr>
          <p:cNvPr id="20484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020969" y="3792539"/>
            <a:ext cx="3937000" cy="369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素材\正版图-卖\PPT\033\08.png" id="20485" name="Picture 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185819" y="5019676"/>
            <a:ext cx="5672138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058444" y="2730501"/>
            <a:ext cx="72723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058444" y="1074739"/>
            <a:ext cx="2135188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Box 9"/>
          <p:cNvSpPr txBox="1">
            <a:spLocks noChangeArrowheads="1"/>
          </p:cNvSpPr>
          <p:nvPr/>
        </p:nvSpPr>
        <p:spPr bwMode="auto">
          <a:xfrm>
            <a:off x="5282407" y="2943226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点击添加相关文字标题</a:t>
            </a:r>
          </a:p>
        </p:txBody>
      </p:sp>
      <p:pic>
        <p:nvPicPr>
          <p:cNvPr id="23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418558" y="4000501"/>
            <a:ext cx="727233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418558" y="2344739"/>
            <a:ext cx="2135187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3642520" y="4213227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点击添加相关文字标题</a:t>
            </a:r>
          </a:p>
        </p:txBody>
      </p:sp>
      <p:pic>
        <p:nvPicPr>
          <p:cNvPr id="26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62794" y="5392739"/>
            <a:ext cx="72723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62794" y="3738563"/>
            <a:ext cx="2135188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1986757" y="5605463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点击添加相关文字标题</a:t>
            </a:r>
          </a:p>
        </p:txBody>
      </p:sp>
    </p:spTree>
    <p:extLst>
      <p:ext uri="{BB962C8B-B14F-4D97-AF65-F5344CB8AC3E}">
        <p14:creationId val="598928918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500" id="7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500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500" id="9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13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0494E-06 3.85965E-06 L 0.49975 3.85965E-06" pathEditMode="relative" ptsTypes="AA" rAng="0">
                                      <p:cBhvr>
                                        <p:cTn dur="2000" fill="hold" id="14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6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17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3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34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36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38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0494E-06 3.85965E-06 L 0.49975 3.85965E-06" pathEditMode="relative" ptsTypes="AA" rAng="0">
                                      <p:cBhvr>
                                        <p:cTn dur="2000" fill="hold" id="3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41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4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4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52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54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0494E-06 3.85965E-06 L 0.49975 3.85965E-06" pathEditMode="relative" ptsTypes="AA" rAng="0">
                                      <p:cBhvr>
                                        <p:cTn dur="2000" fill="hold" id="5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id="57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5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6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id="68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0488"/>
      <p:bldP grpId="0" spid="25"/>
      <p:bldP grpId="0" spid="28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Text Box 37"/>
          <p:cNvSpPr txBox="1">
            <a:spLocks noChangeArrowheads="1"/>
          </p:cNvSpPr>
          <p:nvPr/>
        </p:nvSpPr>
        <p:spPr bwMode="auto">
          <a:xfrm>
            <a:off x="635794" y="312739"/>
            <a:ext cx="5183188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3200">
                <a:latin charset="0" panose="020b0604020202020204" pitchFamily="34" typeface="Arial"/>
                <a:ea charset="-122" panose="02010609060101010101" pitchFamily="49" typeface="黑体"/>
              </a:rPr>
              <a:t>点击添加相关文字标题</a:t>
            </a:r>
          </a:p>
        </p:txBody>
      </p:sp>
      <p:pic>
        <p:nvPicPr>
          <p:cNvPr id="1536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557" y="1023939"/>
            <a:ext cx="434975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5069844" y="1982788"/>
            <a:ext cx="568878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>
                <a:latin charset="-122" panose="02010609060101010101" pitchFamily="49" typeface="黑体"/>
                <a:ea charset="-122" panose="02010609060101010101" pitchFamily="49" typeface="黑体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5069844" y="3127376"/>
            <a:ext cx="568878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>
                <a:latin charset="-122" panose="02010609060101010101" pitchFamily="49" typeface="黑体"/>
                <a:ea charset="-122" panose="02010609060101010101" pitchFamily="49" typeface="黑体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5069844" y="4395789"/>
            <a:ext cx="568878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>
                <a:latin charset="-122" panose="02010609060101010101" pitchFamily="49" typeface="黑体"/>
                <a:ea charset="-122" panose="02010609060101010101" pitchFamily="49" typeface="黑体"/>
              </a:rPr>
              <a:t>点击添加相关标题文字，点击添加相关标题文字，点击添加相关标题文字，点击添加相关标题文字。</a:t>
            </a:r>
          </a:p>
        </p:txBody>
      </p:sp>
      <p:pic>
        <p:nvPicPr>
          <p:cNvPr id="21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313784" y="2592388"/>
            <a:ext cx="7200900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313784" y="3736975"/>
            <a:ext cx="72009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313784" y="5003800"/>
            <a:ext cx="72009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313784" y="6224589"/>
            <a:ext cx="7200900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14"/>
          <p:cNvSpPr txBox="1">
            <a:spLocks noChangeArrowheads="1"/>
          </p:cNvSpPr>
          <p:nvPr/>
        </p:nvSpPr>
        <p:spPr bwMode="auto">
          <a:xfrm>
            <a:off x="5069844" y="5616575"/>
            <a:ext cx="568878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>
                <a:latin charset="-122" panose="02010609060101010101" pitchFamily="49" typeface="黑体"/>
                <a:ea charset="-122" panose="02010609060101010101" pitchFamily="49" typeface="黑体"/>
              </a:rPr>
              <a:t>点击添加相关标题文字，点击添加相关标题文字，点击添加相关标题文字，点击添加相关标题文字。</a:t>
            </a:r>
          </a:p>
        </p:txBody>
      </p:sp>
    </p:spTree>
    <p:extLst>
      <p:ext uri="{BB962C8B-B14F-4D97-AF65-F5344CB8AC3E}">
        <p14:creationId val="662157819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500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500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500" id="9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7" nodeType="after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1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39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7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6"/>
      <p:bldP grpId="0" spid="19"/>
      <p:bldP grpId="0" spid="20"/>
      <p:bldP grpId="0" spid="25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4"/>
          <p:cNvPicPr/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359483" y="2944813"/>
            <a:ext cx="8723985" cy="13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859018" y="1063139"/>
            <a:ext cx="2446456" cy="291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4400575" y="3332652"/>
            <a:ext cx="4045024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mtClean="0" sz="28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04点击添加相关文字</a:t>
            </a:r>
          </a:p>
        </p:txBody>
      </p:sp>
    </p:spTree>
    <p:extLst>
      <p:ext uri="{BB962C8B-B14F-4D97-AF65-F5344CB8AC3E}">
        <p14:creationId val="910858520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7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0494E-06 3.85965E-06 L 0.49975 3.85965E-06" pathEditMode="relative" ptsTypes="AA" rAng="0">
                                      <p:cBhvr>
                                        <p:cTn dur="20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0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1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Text Box 37"/>
          <p:cNvSpPr txBox="1">
            <a:spLocks noChangeArrowheads="1"/>
          </p:cNvSpPr>
          <p:nvPr/>
        </p:nvSpPr>
        <p:spPr bwMode="auto">
          <a:xfrm>
            <a:off x="635794" y="312739"/>
            <a:ext cx="5183188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3200">
                <a:latin charset="0" panose="020b0604020202020204" pitchFamily="34" typeface="Arial"/>
                <a:ea charset="-122" panose="02010609060101010101" pitchFamily="49" typeface="黑体"/>
              </a:rPr>
              <a:t>点击添加相关文字标题</a:t>
            </a:r>
          </a:p>
        </p:txBody>
      </p:sp>
      <p:pic>
        <p:nvPicPr>
          <p:cNvPr id="2355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202658" y="1670051"/>
            <a:ext cx="28733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11"/>
          <p:cNvSpPr txBox="1">
            <a:spLocks noChangeArrowheads="1"/>
          </p:cNvSpPr>
          <p:nvPr/>
        </p:nvSpPr>
        <p:spPr bwMode="auto">
          <a:xfrm>
            <a:off x="2839245" y="2324100"/>
            <a:ext cx="1600200" cy="13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4000">
                <a:latin charset="-122" panose="02010609060101010101" pitchFamily="49" typeface="黑体"/>
                <a:ea charset="-122" panose="02010609060101010101" pitchFamily="49" typeface="黑体"/>
              </a:rPr>
              <a:t>文字标题</a:t>
            </a:r>
          </a:p>
        </p:txBody>
      </p:sp>
      <p:pic>
        <p:nvPicPr>
          <p:cNvPr id="23561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076033" y="1670051"/>
            <a:ext cx="28733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TextBox 11"/>
          <p:cNvSpPr txBox="1">
            <a:spLocks noChangeArrowheads="1"/>
          </p:cNvSpPr>
          <p:nvPr/>
        </p:nvSpPr>
        <p:spPr bwMode="auto">
          <a:xfrm>
            <a:off x="5712620" y="2324100"/>
            <a:ext cx="1600200" cy="13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4000">
                <a:latin charset="-122" panose="02010609060101010101" pitchFamily="49" typeface="黑体"/>
                <a:ea charset="-122" panose="02010609060101010101" pitchFamily="49" typeface="黑体"/>
              </a:rPr>
              <a:t>文字标题</a:t>
            </a:r>
          </a:p>
        </p:txBody>
      </p:sp>
      <p:pic>
        <p:nvPicPr>
          <p:cNvPr id="23564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949408" y="1670051"/>
            <a:ext cx="2871787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TextBox 11"/>
          <p:cNvSpPr txBox="1">
            <a:spLocks noChangeArrowheads="1"/>
          </p:cNvSpPr>
          <p:nvPr/>
        </p:nvSpPr>
        <p:spPr bwMode="auto">
          <a:xfrm>
            <a:off x="8584407" y="2324100"/>
            <a:ext cx="1601787" cy="13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4000">
                <a:latin charset="-122" panose="02010609060101010101" pitchFamily="49" typeface="黑体"/>
                <a:ea charset="-122" panose="02010609060101010101" pitchFamily="49" typeface="黑体"/>
              </a:rPr>
              <a:t>文字标题</a:t>
            </a: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2602708" y="4321348"/>
            <a:ext cx="2073274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/>
            <a:r>
              <a:rPr altLang="en-US" lang="zh-CN">
                <a:latin charset="-122" panose="02010609060101010101" pitchFamily="49" typeface="黑体"/>
                <a:ea charset="-122" panose="02010609060101010101" pitchFamily="49" typeface="黑体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5476082" y="4321348"/>
            <a:ext cx="2073274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/>
            <a:r>
              <a:rPr altLang="en-US" lang="zh-CN">
                <a:latin charset="-122" panose="02010609060101010101" pitchFamily="49" typeface="黑体"/>
                <a:ea charset="-122" panose="02010609060101010101" pitchFamily="49" typeface="黑体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8348665" y="4321348"/>
            <a:ext cx="2073274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/>
            <a:r>
              <a:rPr altLang="en-US" lang="zh-CN">
                <a:latin charset="-122" panose="02010609060101010101" pitchFamily="49" typeface="黑体"/>
                <a:ea charset="-122" panose="02010609060101010101" pitchFamily="49" typeface="黑体"/>
              </a:rPr>
              <a:t>点击添加相关标题文字，点击添加相关标题文字，点击添加相关标题文字，点击添加相关标题文字。</a:t>
            </a:r>
          </a:p>
        </p:txBody>
      </p:sp>
    </p:spTree>
    <p:extLst>
      <p:ext uri="{BB962C8B-B14F-4D97-AF65-F5344CB8AC3E}">
        <p14:creationId val="31161272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500" id="7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500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500" id="9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8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2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30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31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3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5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3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43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44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4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8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5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58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6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3559"/>
      <p:bldP grpId="0" spid="23562"/>
      <p:bldP grpId="0" spid="23565"/>
      <p:bldP grpId="0" spid="18"/>
      <p:bldP grpId="0" spid="21"/>
      <p:bldP grpId="0" spid="22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015113" y="2290892"/>
            <a:ext cx="5999440" cy="73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015113" y="874539"/>
            <a:ext cx="1761160" cy="209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Box 10"/>
          <p:cNvSpPr txBox="1">
            <a:spLocks noChangeArrowheads="1"/>
          </p:cNvSpPr>
          <p:nvPr/>
        </p:nvSpPr>
        <p:spPr bwMode="auto">
          <a:xfrm>
            <a:off x="5512879" y="2459702"/>
            <a:ext cx="2273586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点击添加相关文字</a:t>
            </a:r>
          </a:p>
        </p:txBody>
      </p:sp>
      <p:sp>
        <p:nvSpPr>
          <p:cNvPr id="14" name="Text Box 37"/>
          <p:cNvSpPr txBox="1">
            <a:spLocks noChangeArrowheads="1"/>
          </p:cNvSpPr>
          <p:nvPr/>
        </p:nvSpPr>
        <p:spPr bwMode="auto">
          <a:xfrm>
            <a:off x="1259897" y="896240"/>
            <a:ext cx="2088498" cy="119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7240">
                <a:latin charset="-122" panose="020b0503020204020204" pitchFamily="34" typeface="微软雅黑"/>
                <a:ea charset="-122" panose="020b0503020204020204" pitchFamily="34" typeface="微软雅黑"/>
              </a:rPr>
              <a:t>目录</a:t>
            </a:r>
          </a:p>
        </p:txBody>
      </p:sp>
      <p:pic>
        <p:nvPicPr>
          <p:cNvPr id="1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015113" y="3496527"/>
            <a:ext cx="5999440" cy="73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015113" y="2080175"/>
            <a:ext cx="1761160" cy="209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5512879" y="3665336"/>
            <a:ext cx="2273586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点击添加相关文字</a:t>
            </a:r>
          </a:p>
        </p:txBody>
      </p:sp>
      <p:pic>
        <p:nvPicPr>
          <p:cNvPr id="18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015113" y="4735685"/>
            <a:ext cx="5999440" cy="73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015113" y="3319333"/>
            <a:ext cx="1761160" cy="209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5512879" y="4904495"/>
            <a:ext cx="2273586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点击添加相关文字</a:t>
            </a:r>
          </a:p>
        </p:txBody>
      </p:sp>
      <p:pic>
        <p:nvPicPr>
          <p:cNvPr id="21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015113" y="5841311"/>
            <a:ext cx="5999440" cy="73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015113" y="4424959"/>
            <a:ext cx="1761160" cy="209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5512879" y="6010122"/>
            <a:ext cx="2273586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点击添加相关文字</a:t>
            </a:r>
          </a:p>
        </p:txBody>
      </p:sp>
    </p:spTree>
    <p:extLst>
      <p:ext uri="{BB962C8B-B14F-4D97-AF65-F5344CB8AC3E}">
        <p14:creationId val="2321508098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500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500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500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13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185E-06 -5.44337E-07 L 0.49975 -5.44337E-07" pathEditMode="relative" ptsTypes="AA" rAng="0">
                                      <p:cBhvr>
                                        <p:cTn dur="2000" fill="hold" id="14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6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17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7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29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185E-06 2.23881E-06 L 0.49975 2.23881E-06" pathEditMode="relative" ptsTypes="AA" rAng="0">
                                      <p:cBhvr>
                                        <p:cTn dur="2000" fill="hold" id="3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32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3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43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45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185E-06 -7.1993E-07 L 0.49975 -7.1993E-07" pathEditMode="relative" ptsTypes="AA" rAng="0">
                                      <p:cBhvr>
                                        <p:cTn dur="2000" fill="hold" id="4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48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4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5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59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61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40741E-07 -4.72344E-06 L 0.49975 -4.72344E-06" pathEditMode="relative" ptsTypes="AA" rAng="0">
                                      <p:cBhvr>
                                        <p:cTn dur="2000" fill="hold" id="6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id="64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6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7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81"/>
      <p:bldP grpId="0" spid="14"/>
      <p:bldP grpId="0" spid="17"/>
      <p:bldP grpId="0" spid="20"/>
      <p:bldP grpId="0" spid="23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Text Box 37"/>
          <p:cNvSpPr txBox="1">
            <a:spLocks noChangeArrowheads="1"/>
          </p:cNvSpPr>
          <p:nvPr/>
        </p:nvSpPr>
        <p:spPr bwMode="auto">
          <a:xfrm>
            <a:off x="635794" y="312739"/>
            <a:ext cx="5183188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3200">
                <a:latin charset="0" panose="020b0604020202020204" pitchFamily="34" typeface="Arial"/>
                <a:ea charset="-122" panose="02010609060101010101" pitchFamily="49" typeface="黑体"/>
              </a:rPr>
              <a:t>点击添加相关文字标题</a:t>
            </a:r>
          </a:p>
        </p:txBody>
      </p:sp>
      <p:pic>
        <p:nvPicPr>
          <p:cNvPr id="8195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85057" y="1741489"/>
            <a:ext cx="341630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869657" y="1741489"/>
            <a:ext cx="341630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485982" y="1741489"/>
            <a:ext cx="341630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11"/>
          <p:cNvSpPr txBox="1">
            <a:spLocks noChangeArrowheads="1"/>
          </p:cNvSpPr>
          <p:nvPr/>
        </p:nvSpPr>
        <p:spPr bwMode="auto">
          <a:xfrm>
            <a:off x="1840707" y="2978150"/>
            <a:ext cx="1903412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3200">
                <a:latin charset="-122" panose="02010609060101010101" pitchFamily="49" typeface="黑体"/>
                <a:ea charset="-122" panose="02010609060101010101" pitchFamily="49" typeface="黑体"/>
              </a:rPr>
              <a:t>文字标题</a:t>
            </a:r>
          </a:p>
        </p:txBody>
      </p:sp>
      <p:sp>
        <p:nvSpPr>
          <p:cNvPr id="8199" name="TextBox 12"/>
          <p:cNvSpPr txBox="1">
            <a:spLocks noChangeArrowheads="1"/>
          </p:cNvSpPr>
          <p:nvPr/>
        </p:nvSpPr>
        <p:spPr bwMode="auto">
          <a:xfrm>
            <a:off x="5625308" y="2978150"/>
            <a:ext cx="1903412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3200">
                <a:latin charset="-122" panose="02010609060101010101" pitchFamily="49" typeface="黑体"/>
                <a:ea charset="-122" panose="02010609060101010101" pitchFamily="49" typeface="黑体"/>
              </a:rPr>
              <a:t>文字标题</a:t>
            </a:r>
          </a:p>
        </p:txBody>
      </p:sp>
      <p:sp>
        <p:nvSpPr>
          <p:cNvPr id="8200" name="TextBox 13"/>
          <p:cNvSpPr txBox="1">
            <a:spLocks noChangeArrowheads="1"/>
          </p:cNvSpPr>
          <p:nvPr/>
        </p:nvSpPr>
        <p:spPr bwMode="auto">
          <a:xfrm>
            <a:off x="9241633" y="2978150"/>
            <a:ext cx="1903412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3200">
                <a:latin charset="-122" panose="02010609060101010101" pitchFamily="49" typeface="黑体"/>
                <a:ea charset="-122" panose="02010609060101010101" pitchFamily="49" typeface="黑体"/>
              </a:rPr>
              <a:t>文字标题</a:t>
            </a:r>
          </a:p>
        </p:txBody>
      </p:sp>
      <p:sp>
        <p:nvSpPr>
          <p:cNvPr id="9" name="L 形 8"/>
          <p:cNvSpPr/>
          <p:nvPr/>
        </p:nvSpPr>
        <p:spPr>
          <a:xfrm rot="13500000">
            <a:off x="4385470" y="3071814"/>
            <a:ext cx="295275" cy="295275"/>
          </a:xfrm>
          <a:prstGeom prst="corne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8" name="L 形 17"/>
          <p:cNvSpPr/>
          <p:nvPr/>
        </p:nvSpPr>
        <p:spPr>
          <a:xfrm rot="13500000">
            <a:off x="8129589" y="3072608"/>
            <a:ext cx="295275" cy="293687"/>
          </a:xfrm>
          <a:prstGeom prst="corne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1395031" y="4784725"/>
            <a:ext cx="2794764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/>
            <a:r>
              <a:rPr altLang="en-US" lang="zh-CN">
                <a:latin charset="-122" panose="02010609060101010101" pitchFamily="49" typeface="黑体"/>
                <a:ea charset="-122" panose="02010609060101010101" pitchFamily="49" typeface="黑体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5185981" y="4784725"/>
            <a:ext cx="2794764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/>
            <a:r>
              <a:rPr altLang="en-US" lang="zh-CN">
                <a:latin charset="-122" panose="02010609060101010101" pitchFamily="49" typeface="黑体"/>
                <a:ea charset="-122" panose="02010609060101010101" pitchFamily="49" typeface="黑体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8900730" y="4784725"/>
            <a:ext cx="2794764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/>
            <a:r>
              <a:rPr altLang="en-US" lang="zh-CN">
                <a:latin charset="-122" panose="02010609060101010101" pitchFamily="49" typeface="黑体"/>
                <a:ea charset="-122" panose="02010609060101010101" pitchFamily="49" typeface="黑体"/>
              </a:rPr>
              <a:t>点击添加相关标题文字，点击添加相关标题文字，点击添加相关标题文字，点击添加相关标题文字。</a:t>
            </a:r>
          </a:p>
        </p:txBody>
      </p:sp>
    </p:spTree>
    <p:extLst>
      <p:ext uri="{BB962C8B-B14F-4D97-AF65-F5344CB8AC3E}">
        <p14:creationId val="2755680074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500" id="7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500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500" id="9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8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2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37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38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4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4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5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id="57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58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grpId="0" id="6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fill="hold" grpId="0" id="6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fill="hold" grpId="0" id="74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fill="hold" grpId="0" id="82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8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8198"/>
      <p:bldP grpId="0" spid="8199"/>
      <p:bldP grpId="0" spid="8200"/>
      <p:bldP grpId="0" spid="17"/>
      <p:bldP grpId="0" spid="23"/>
      <p:bldP grpId="0" spid="24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Text Box 37"/>
          <p:cNvSpPr txBox="1">
            <a:spLocks noChangeArrowheads="1"/>
          </p:cNvSpPr>
          <p:nvPr/>
        </p:nvSpPr>
        <p:spPr bwMode="auto">
          <a:xfrm>
            <a:off x="635794" y="312739"/>
            <a:ext cx="5183188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3200">
                <a:latin charset="0" panose="020b0604020202020204" pitchFamily="34" typeface="Arial"/>
                <a:ea charset="-122" panose="02010609060101010101" pitchFamily="49" typeface="黑体"/>
              </a:rPr>
              <a:t>点击添加相关文字标题</a:t>
            </a:r>
          </a:p>
        </p:txBody>
      </p:sp>
      <p:pic>
        <p:nvPicPr>
          <p:cNvPr id="18437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88054" y="2946993"/>
            <a:ext cx="28733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1859928">
            <a:off x="5044283" y="2957860"/>
            <a:ext cx="28733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111473" y="2972043"/>
            <a:ext cx="28733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Box 11"/>
          <p:cNvSpPr txBox="1">
            <a:spLocks noChangeArrowheads="1"/>
          </p:cNvSpPr>
          <p:nvPr/>
        </p:nvSpPr>
        <p:spPr bwMode="auto">
          <a:xfrm>
            <a:off x="2496067" y="3599456"/>
            <a:ext cx="1601787" cy="13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4000">
                <a:latin charset="-122" panose="02010609060101010101" pitchFamily="49" typeface="黑体"/>
                <a:ea charset="-122" panose="02010609060101010101" pitchFamily="49" typeface="黑体"/>
              </a:rPr>
              <a:t>文字标题</a:t>
            </a:r>
          </a:p>
        </p:txBody>
      </p:sp>
      <p:sp>
        <p:nvSpPr>
          <p:cNvPr id="18441" name="TextBox 12"/>
          <p:cNvSpPr txBox="1">
            <a:spLocks noChangeArrowheads="1"/>
          </p:cNvSpPr>
          <p:nvPr/>
        </p:nvSpPr>
        <p:spPr bwMode="auto">
          <a:xfrm>
            <a:off x="5652294" y="3610323"/>
            <a:ext cx="1601788" cy="13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4000">
                <a:latin charset="-122" panose="02010609060101010101" pitchFamily="49" typeface="黑体"/>
                <a:ea charset="-122" panose="02010609060101010101" pitchFamily="49" typeface="黑体"/>
              </a:rPr>
              <a:t>文字标题</a:t>
            </a:r>
          </a:p>
        </p:txBody>
      </p:sp>
      <p:sp>
        <p:nvSpPr>
          <p:cNvPr id="18442" name="TextBox 13"/>
          <p:cNvSpPr txBox="1">
            <a:spLocks noChangeArrowheads="1"/>
          </p:cNvSpPr>
          <p:nvPr/>
        </p:nvSpPr>
        <p:spPr bwMode="auto">
          <a:xfrm>
            <a:off x="8790922" y="3624506"/>
            <a:ext cx="1600200" cy="13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4000">
                <a:latin charset="-122" panose="02010609060101010101" pitchFamily="49" typeface="黑体"/>
                <a:ea charset="-122" panose="02010609060101010101" pitchFamily="49" typeface="黑体"/>
              </a:rPr>
              <a:t>文字标题</a:t>
            </a:r>
          </a:p>
        </p:txBody>
      </p:sp>
      <p:pic>
        <p:nvPicPr>
          <p:cNvPr id="1844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7259680">
            <a:off x="3377269" y="2634446"/>
            <a:ext cx="15875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322220" y="2322756"/>
            <a:ext cx="2127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 rot="14340320">
            <a:off x="7801910" y="2519605"/>
            <a:ext cx="15875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2065138" y="5515217"/>
            <a:ext cx="2163962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mtClean="0">
                <a:latin charset="-122" panose="02010609060101010101" pitchFamily="49" typeface="黑体"/>
                <a:ea charset="-122" panose="02010609060101010101" pitchFamily="49" typeface="黑体"/>
              </a:rPr>
              <a:t>点击添加相关标题文字，点击添加相关标题文字，点击添加相关标题文字。</a:t>
            </a:r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5360788" y="5515217"/>
            <a:ext cx="2163962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>
                <a:latin charset="-122" panose="02010609060101010101" pitchFamily="49" typeface="黑体"/>
                <a:ea charset="-122" panose="02010609060101010101" pitchFamily="49" typeface="黑体"/>
              </a:rPr>
              <a:t>点击添加相关标题文字，点击添加相关标题文字，点击添加相关标题文字。</a:t>
            </a:r>
          </a:p>
        </p:txBody>
      </p: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8637388" y="5515217"/>
            <a:ext cx="2163962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>
                <a:latin charset="-122" panose="02010609060101010101" pitchFamily="49" typeface="黑体"/>
                <a:ea charset="-122" panose="02010609060101010101" pitchFamily="49" typeface="黑体"/>
              </a:rPr>
              <a:t>点击添加相关标题文字，点击添加相关标题文字，点击添加相关标题文字。</a:t>
            </a:r>
          </a:p>
        </p:txBody>
      </p:sp>
      <p:pic>
        <p:nvPicPr>
          <p:cNvPr descr="F:\素材\002矢量图\中国风\水墨图\水墨植物\04.png" id="18436" name="Picture 5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457899" y="599341"/>
            <a:ext cx="3492034" cy="249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TextBox 12"/>
          <p:cNvSpPr txBox="1">
            <a:spLocks noChangeArrowheads="1"/>
          </p:cNvSpPr>
          <p:nvPr/>
        </p:nvSpPr>
        <p:spPr bwMode="auto">
          <a:xfrm>
            <a:off x="5159341" y="1639154"/>
            <a:ext cx="2687638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40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文字标题</a:t>
            </a:r>
          </a:p>
        </p:txBody>
      </p:sp>
    </p:spTree>
    <p:extLst>
      <p:ext uri="{BB962C8B-B14F-4D97-AF65-F5344CB8AC3E}">
        <p14:creationId val="3119576622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500" id="7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500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500" id="9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2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33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4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3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4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51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52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5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id="6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2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id="6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id="70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71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fill="hold" grpId="0" id="7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5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fill="hold" grpId="0" id="79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5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fill="hold" grpId="0" id="87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3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fill="hold" grpId="0" id="9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1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18440"/>
      <p:bldP grpId="0" spid="18441"/>
      <p:bldP grpId="0" spid="18442"/>
      <p:bldP grpId="0" spid="18"/>
      <p:bldP grpId="0" spid="21"/>
      <p:bldP grpId="0" spid="22"/>
      <p:bldP grpId="0" spid="18446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2" y="0"/>
            <a:ext cx="12858397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 b="-2" t="-2"/>
            </a:stretch>
          </a:blipFill>
          <a:ln>
            <a:noFill/>
          </a:ln>
          <a:extLst/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" name="Freeform 5"/>
          <p:cNvSpPr/>
          <p:nvPr/>
        </p:nvSpPr>
        <p:spPr bwMode="auto">
          <a:xfrm>
            <a:off x="596727" y="663997"/>
            <a:ext cx="8416249" cy="3939579"/>
          </a:xfrm>
          <a:custGeom>
            <a:gdLst>
              <a:gd fmla="*/ 419 w 1324" name="T0"/>
              <a:gd fmla="*/ 87 h 618" name="T1"/>
              <a:gd fmla="*/ 505 w 1324" name="T2"/>
              <a:gd fmla="*/ 215 h 618" name="T3"/>
              <a:gd fmla="*/ 511 w 1324" name="T4"/>
              <a:gd fmla="*/ 273 h 618" name="T5"/>
              <a:gd fmla="*/ 483 w 1324" name="T6"/>
              <a:gd fmla="*/ 331 h 618" name="T7"/>
              <a:gd fmla="*/ 530 w 1324" name="T8"/>
              <a:gd fmla="*/ 299 h 618" name="T9"/>
              <a:gd fmla="*/ 577 w 1324" name="T10"/>
              <a:gd fmla="*/ 277 h 618" name="T11"/>
              <a:gd fmla="*/ 531 w 1324" name="T12"/>
              <a:gd fmla="*/ 334 h 618" name="T13"/>
              <a:gd fmla="*/ 536 w 1324" name="T14"/>
              <a:gd fmla="*/ 346 h 618" name="T15"/>
              <a:gd fmla="*/ 699 w 1324" name="T16"/>
              <a:gd fmla="*/ 221 h 618" name="T17"/>
              <a:gd fmla="*/ 725 w 1324" name="T18"/>
              <a:gd fmla="*/ 176 h 618" name="T19"/>
              <a:gd fmla="*/ 690 w 1324" name="T20"/>
              <a:gd fmla="*/ 179 h 618" name="T21"/>
              <a:gd fmla="*/ 707 w 1324" name="T22"/>
              <a:gd fmla="*/ 147 h 618" name="T23"/>
              <a:gd fmla="*/ 751 w 1324" name="T24"/>
              <a:gd fmla="*/ 123 h 618" name="T25"/>
              <a:gd fmla="*/ 763 w 1324" name="T26"/>
              <a:gd fmla="*/ 83 h 618" name="T27"/>
              <a:gd fmla="*/ 827 w 1324" name="T28"/>
              <a:gd fmla="*/ 75 h 618" name="T29"/>
              <a:gd fmla="*/ 834 w 1324" name="T30"/>
              <a:gd fmla="*/ 119 h 618" name="T31"/>
              <a:gd fmla="*/ 901 w 1324" name="T32"/>
              <a:gd fmla="*/ 141 h 618" name="T33"/>
              <a:gd fmla="*/ 984 w 1324" name="T34"/>
              <a:gd fmla="*/ 227 h 618" name="T35"/>
              <a:gd fmla="*/ 911 w 1324" name="T36"/>
              <a:gd fmla="*/ 286 h 618" name="T37"/>
              <a:gd fmla="*/ 862 w 1324" name="T38"/>
              <a:gd fmla="*/ 340 h 618" name="T39"/>
              <a:gd fmla="*/ 802 w 1324" name="T40"/>
              <a:gd fmla="*/ 417 h 618" name="T41"/>
              <a:gd fmla="*/ 862 w 1324" name="T42"/>
              <a:gd fmla="*/ 380 h 618" name="T43"/>
              <a:gd fmla="*/ 911 w 1324" name="T44"/>
              <a:gd fmla="*/ 345 h 618" name="T45"/>
              <a:gd fmla="*/ 855 w 1324" name="T46"/>
              <a:gd fmla="*/ 411 h 618" name="T47"/>
              <a:gd fmla="*/ 1075 w 1324" name="T48"/>
              <a:gd fmla="*/ 283 h 618" name="T49"/>
              <a:gd fmla="*/ 1180 w 1324" name="T50"/>
              <a:gd fmla="*/ 245 h 618" name="T51"/>
              <a:gd fmla="*/ 1185 w 1324" name="T52"/>
              <a:gd fmla="*/ 268 h 618" name="T53"/>
              <a:gd fmla="*/ 1157 w 1324" name="T54"/>
              <a:gd fmla="*/ 277 h 618" name="T55"/>
              <a:gd fmla="*/ 1104 w 1324" name="T56"/>
              <a:gd fmla="*/ 314 h 618" name="T57"/>
              <a:gd fmla="*/ 1078 w 1324" name="T58"/>
              <a:gd fmla="*/ 336 h 618" name="T59"/>
              <a:gd fmla="*/ 1277 w 1324" name="T60"/>
              <a:gd fmla="*/ 256 h 618" name="T61"/>
              <a:gd fmla="*/ 1285 w 1324" name="T62"/>
              <a:gd fmla="*/ 267 h 618" name="T63"/>
              <a:gd fmla="*/ 1167 w 1324" name="T64"/>
              <a:gd fmla="*/ 331 h 618" name="T65"/>
              <a:gd fmla="*/ 958 w 1324" name="T66"/>
              <a:gd fmla="*/ 467 h 618" name="T67"/>
              <a:gd fmla="*/ 708 w 1324" name="T68"/>
              <a:gd fmla="*/ 589 h 618" name="T69"/>
              <a:gd fmla="*/ 680 w 1324" name="T70"/>
              <a:gd fmla="*/ 569 h 618" name="T71"/>
              <a:gd fmla="*/ 593 w 1324" name="T72"/>
              <a:gd fmla="*/ 450 h 618" name="T73"/>
              <a:gd fmla="*/ 552 w 1324" name="T74"/>
              <a:gd fmla="*/ 504 h 618" name="T75"/>
              <a:gd fmla="*/ 524 w 1324" name="T76"/>
              <a:gd fmla="*/ 575 h 618" name="T77"/>
              <a:gd fmla="*/ 465 w 1324" name="T78"/>
              <a:gd fmla="*/ 607 h 618" name="T79"/>
              <a:gd fmla="*/ 422 w 1324" name="T80"/>
              <a:gd fmla="*/ 614 h 618" name="T81"/>
              <a:gd fmla="*/ 375 w 1324" name="T82"/>
              <a:gd fmla="*/ 602 h 618" name="T83"/>
              <a:gd fmla="*/ 348 w 1324" name="T84"/>
              <a:gd fmla="*/ 578 h 618" name="T85"/>
              <a:gd fmla="*/ 267 w 1324" name="T86"/>
              <a:gd fmla="*/ 454 h 618" name="T87"/>
              <a:gd fmla="*/ 212 w 1324" name="T88"/>
              <a:gd fmla="*/ 449 h 618" name="T89"/>
              <a:gd fmla="*/ 149 w 1324" name="T90"/>
              <a:gd fmla="*/ 477 h 618" name="T91"/>
              <a:gd fmla="*/ 87 w 1324" name="T92"/>
              <a:gd fmla="*/ 445 h 618" name="T93"/>
              <a:gd fmla="*/ 54 w 1324" name="T94"/>
              <a:gd fmla="*/ 435 h 618" name="T95"/>
              <a:gd fmla="*/ 23 w 1324" name="T96"/>
              <a:gd fmla="*/ 446 h 618" name="T97"/>
              <a:gd fmla="*/ 11 w 1324" name="T98"/>
              <a:gd fmla="*/ 434 h 618" name="T99"/>
              <a:gd fmla="*/ 8 w 1324" name="T100"/>
              <a:gd fmla="*/ 402 h 618" name="T101"/>
              <a:gd fmla="*/ 71 w 1324" name="T102"/>
              <a:gd fmla="*/ 235 h 618" name="T103"/>
              <a:gd fmla="*/ 121 w 1324" name="T104"/>
              <a:gd fmla="*/ 191 h 618" name="T105"/>
              <a:gd fmla="*/ 65 w 1324" name="T106"/>
              <a:gd fmla="*/ 370 h 618" name="T107"/>
              <a:gd fmla="*/ 115 w 1324" name="T108"/>
              <a:gd fmla="*/ 357 h 618" name="T109"/>
              <a:gd fmla="*/ 322 w 1324" name="T110"/>
              <a:gd fmla="*/ 23 h 618" name="T111"/>
              <a:gd fmla="*/ 307 w 1324" name="T112"/>
              <a:gd fmla="*/ 34 h 618" name="T113"/>
              <a:gd fmla="*/ 163 w 1324" name="T114"/>
              <a:gd fmla="*/ 119 h 618" name="T115"/>
              <a:gd fmla="*/ 303 w 1324" name="T116"/>
              <a:gd fmla="*/ 12 h 618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618" w="1324">
                <a:moveTo>
                  <a:pt x="337" y="23"/>
                </a:moveTo>
                <a:cubicBezTo>
                  <a:pt x="336" y="29"/>
                  <a:pt x="347" y="30"/>
                  <a:pt x="344" y="34"/>
                </a:cubicBezTo>
                <a:cubicBezTo>
                  <a:pt x="347" y="37"/>
                  <a:pt x="347" y="40"/>
                  <a:pt x="348" y="44"/>
                </a:cubicBezTo>
                <a:cubicBezTo>
                  <a:pt x="352" y="41"/>
                  <a:pt x="357" y="45"/>
                  <a:pt x="360" y="47"/>
                </a:cubicBezTo>
                <a:cubicBezTo>
                  <a:pt x="361" y="55"/>
                  <a:pt x="360" y="63"/>
                  <a:pt x="358" y="69"/>
                </a:cubicBezTo>
                <a:cubicBezTo>
                  <a:pt x="353" y="67"/>
                  <a:pt x="358" y="59"/>
                  <a:pt x="352" y="59"/>
                </a:cubicBezTo>
                <a:cubicBezTo>
                  <a:pt x="351" y="63"/>
                  <a:pt x="350" y="70"/>
                  <a:pt x="351" y="75"/>
                </a:cubicBezTo>
                <a:cubicBezTo>
                  <a:pt x="353" y="74"/>
                  <a:pt x="356" y="74"/>
                  <a:pt x="357" y="71"/>
                </a:cubicBezTo>
                <a:cubicBezTo>
                  <a:pt x="363" y="73"/>
                  <a:pt x="371" y="67"/>
                  <a:pt x="378" y="67"/>
                </a:cubicBezTo>
                <a:cubicBezTo>
                  <a:pt x="380" y="66"/>
                  <a:pt x="379" y="63"/>
                  <a:pt x="379" y="62"/>
                </a:cubicBezTo>
                <a:cubicBezTo>
                  <a:pt x="385" y="71"/>
                  <a:pt x="398" y="64"/>
                  <a:pt x="405" y="74"/>
                </a:cubicBezTo>
                <a:cubicBezTo>
                  <a:pt x="411" y="76"/>
                  <a:pt x="416" y="82"/>
                  <a:pt x="419" y="87"/>
                </a:cubicBezTo>
                <a:cubicBezTo>
                  <a:pt x="417" y="96"/>
                  <a:pt x="427" y="91"/>
                  <a:pt x="431" y="95"/>
                </a:cubicBezTo>
                <a:cubicBezTo>
                  <a:pt x="434" y="91"/>
                  <a:pt x="429" y="87"/>
                  <a:pt x="431" y="83"/>
                </a:cubicBezTo>
                <a:cubicBezTo>
                  <a:pt x="442" y="85"/>
                  <a:pt x="440" y="101"/>
                  <a:pt x="452" y="100"/>
                </a:cubicBezTo>
                <a:cubicBezTo>
                  <a:pt x="455" y="97"/>
                  <a:pt x="450" y="95"/>
                  <a:pt x="451" y="92"/>
                </a:cubicBezTo>
                <a:cubicBezTo>
                  <a:pt x="453" y="102"/>
                  <a:pt x="468" y="103"/>
                  <a:pt x="469" y="113"/>
                </a:cubicBezTo>
                <a:cubicBezTo>
                  <a:pt x="479" y="124"/>
                  <a:pt x="495" y="120"/>
                  <a:pt x="502" y="134"/>
                </a:cubicBezTo>
                <a:cubicBezTo>
                  <a:pt x="505" y="137"/>
                  <a:pt x="510" y="138"/>
                  <a:pt x="513" y="143"/>
                </a:cubicBezTo>
                <a:cubicBezTo>
                  <a:pt x="515" y="148"/>
                  <a:pt x="510" y="151"/>
                  <a:pt x="512" y="155"/>
                </a:cubicBezTo>
                <a:cubicBezTo>
                  <a:pt x="503" y="157"/>
                  <a:pt x="509" y="166"/>
                  <a:pt x="507" y="173"/>
                </a:cubicBezTo>
                <a:cubicBezTo>
                  <a:pt x="511" y="178"/>
                  <a:pt x="516" y="180"/>
                  <a:pt x="514" y="186"/>
                </a:cubicBezTo>
                <a:cubicBezTo>
                  <a:pt x="511" y="187"/>
                  <a:pt x="515" y="191"/>
                  <a:pt x="512" y="193"/>
                </a:cubicBezTo>
                <a:cubicBezTo>
                  <a:pt x="504" y="198"/>
                  <a:pt x="512" y="210"/>
                  <a:pt x="505" y="215"/>
                </a:cubicBezTo>
                <a:cubicBezTo>
                  <a:pt x="505" y="225"/>
                  <a:pt x="502" y="231"/>
                  <a:pt x="501" y="241"/>
                </a:cubicBezTo>
                <a:cubicBezTo>
                  <a:pt x="506" y="245"/>
                  <a:pt x="498" y="251"/>
                  <a:pt x="498" y="258"/>
                </a:cubicBezTo>
                <a:cubicBezTo>
                  <a:pt x="503" y="257"/>
                  <a:pt x="503" y="257"/>
                  <a:pt x="503" y="257"/>
                </a:cubicBezTo>
                <a:cubicBezTo>
                  <a:pt x="500" y="265"/>
                  <a:pt x="500" y="265"/>
                  <a:pt x="500" y="265"/>
                </a:cubicBezTo>
                <a:cubicBezTo>
                  <a:pt x="504" y="264"/>
                  <a:pt x="504" y="264"/>
                  <a:pt x="504" y="264"/>
                </a:cubicBezTo>
                <a:cubicBezTo>
                  <a:pt x="506" y="274"/>
                  <a:pt x="495" y="269"/>
                  <a:pt x="495" y="277"/>
                </a:cubicBezTo>
                <a:cubicBezTo>
                  <a:pt x="496" y="281"/>
                  <a:pt x="496" y="283"/>
                  <a:pt x="494" y="286"/>
                </a:cubicBezTo>
                <a:cubicBezTo>
                  <a:pt x="496" y="287"/>
                  <a:pt x="500" y="284"/>
                  <a:pt x="501" y="281"/>
                </a:cubicBezTo>
                <a:cubicBezTo>
                  <a:pt x="502" y="284"/>
                  <a:pt x="502" y="284"/>
                  <a:pt x="502" y="284"/>
                </a:cubicBezTo>
                <a:cubicBezTo>
                  <a:pt x="513" y="282"/>
                  <a:pt x="503" y="271"/>
                  <a:pt x="511" y="268"/>
                </a:cubicBezTo>
                <a:cubicBezTo>
                  <a:pt x="509" y="266"/>
                  <a:pt x="510" y="263"/>
                  <a:pt x="509" y="259"/>
                </a:cubicBezTo>
                <a:cubicBezTo>
                  <a:pt x="513" y="262"/>
                  <a:pt x="511" y="268"/>
                  <a:pt x="511" y="273"/>
                </a:cubicBezTo>
                <a:cubicBezTo>
                  <a:pt x="511" y="274"/>
                  <a:pt x="509" y="274"/>
                  <a:pt x="509" y="276"/>
                </a:cubicBezTo>
                <a:cubicBezTo>
                  <a:pt x="522" y="269"/>
                  <a:pt x="533" y="252"/>
                  <a:pt x="545" y="245"/>
                </a:cubicBezTo>
                <a:cubicBezTo>
                  <a:pt x="543" y="249"/>
                  <a:pt x="533" y="255"/>
                  <a:pt x="536" y="263"/>
                </a:cubicBezTo>
                <a:cubicBezTo>
                  <a:pt x="531" y="267"/>
                  <a:pt x="531" y="267"/>
                  <a:pt x="531" y="267"/>
                </a:cubicBezTo>
                <a:cubicBezTo>
                  <a:pt x="536" y="267"/>
                  <a:pt x="536" y="267"/>
                  <a:pt x="536" y="267"/>
                </a:cubicBezTo>
                <a:cubicBezTo>
                  <a:pt x="529" y="269"/>
                  <a:pt x="523" y="276"/>
                  <a:pt x="518" y="281"/>
                </a:cubicBezTo>
                <a:cubicBezTo>
                  <a:pt x="522" y="280"/>
                  <a:pt x="522" y="280"/>
                  <a:pt x="522" y="280"/>
                </a:cubicBezTo>
                <a:cubicBezTo>
                  <a:pt x="520" y="283"/>
                  <a:pt x="520" y="283"/>
                  <a:pt x="520" y="283"/>
                </a:cubicBezTo>
                <a:cubicBezTo>
                  <a:pt x="518" y="281"/>
                  <a:pt x="518" y="281"/>
                  <a:pt x="518" y="281"/>
                </a:cubicBezTo>
                <a:cubicBezTo>
                  <a:pt x="512" y="287"/>
                  <a:pt x="505" y="296"/>
                  <a:pt x="498" y="305"/>
                </a:cubicBezTo>
                <a:cubicBezTo>
                  <a:pt x="493" y="301"/>
                  <a:pt x="490" y="310"/>
                  <a:pt x="487" y="312"/>
                </a:cubicBezTo>
                <a:cubicBezTo>
                  <a:pt x="483" y="319"/>
                  <a:pt x="489" y="325"/>
                  <a:pt x="483" y="331"/>
                </a:cubicBezTo>
                <a:cubicBezTo>
                  <a:pt x="482" y="326"/>
                  <a:pt x="482" y="326"/>
                  <a:pt x="482" y="326"/>
                </a:cubicBezTo>
                <a:cubicBezTo>
                  <a:pt x="479" y="332"/>
                  <a:pt x="479" y="332"/>
                  <a:pt x="479" y="332"/>
                </a:cubicBezTo>
                <a:cubicBezTo>
                  <a:pt x="478" y="331"/>
                  <a:pt x="478" y="331"/>
                  <a:pt x="478" y="331"/>
                </a:cubicBezTo>
                <a:cubicBezTo>
                  <a:pt x="475" y="334"/>
                  <a:pt x="475" y="334"/>
                  <a:pt x="475" y="334"/>
                </a:cubicBezTo>
                <a:cubicBezTo>
                  <a:pt x="480" y="337"/>
                  <a:pt x="480" y="337"/>
                  <a:pt x="480" y="337"/>
                </a:cubicBezTo>
                <a:cubicBezTo>
                  <a:pt x="479" y="339"/>
                  <a:pt x="479" y="341"/>
                  <a:pt x="480" y="343"/>
                </a:cubicBezTo>
                <a:cubicBezTo>
                  <a:pt x="496" y="347"/>
                  <a:pt x="499" y="325"/>
                  <a:pt x="512" y="320"/>
                </a:cubicBezTo>
                <a:cubicBezTo>
                  <a:pt x="513" y="323"/>
                  <a:pt x="513" y="323"/>
                  <a:pt x="513" y="323"/>
                </a:cubicBezTo>
                <a:cubicBezTo>
                  <a:pt x="519" y="319"/>
                  <a:pt x="525" y="312"/>
                  <a:pt x="531" y="307"/>
                </a:cubicBezTo>
                <a:cubicBezTo>
                  <a:pt x="530" y="306"/>
                  <a:pt x="530" y="306"/>
                  <a:pt x="530" y="306"/>
                </a:cubicBezTo>
                <a:cubicBezTo>
                  <a:pt x="525" y="311"/>
                  <a:pt x="518" y="314"/>
                  <a:pt x="515" y="319"/>
                </a:cubicBezTo>
                <a:cubicBezTo>
                  <a:pt x="517" y="310"/>
                  <a:pt x="527" y="306"/>
                  <a:pt x="530" y="299"/>
                </a:cubicBezTo>
                <a:cubicBezTo>
                  <a:pt x="531" y="297"/>
                  <a:pt x="533" y="295"/>
                  <a:pt x="535" y="298"/>
                </a:cubicBezTo>
                <a:cubicBezTo>
                  <a:pt x="537" y="299"/>
                  <a:pt x="530" y="301"/>
                  <a:pt x="533" y="304"/>
                </a:cubicBezTo>
                <a:cubicBezTo>
                  <a:pt x="539" y="300"/>
                  <a:pt x="537" y="293"/>
                  <a:pt x="543" y="289"/>
                </a:cubicBezTo>
                <a:cubicBezTo>
                  <a:pt x="544" y="290"/>
                  <a:pt x="544" y="290"/>
                  <a:pt x="544" y="290"/>
                </a:cubicBezTo>
                <a:cubicBezTo>
                  <a:pt x="548" y="284"/>
                  <a:pt x="556" y="281"/>
                  <a:pt x="562" y="277"/>
                </a:cubicBezTo>
                <a:cubicBezTo>
                  <a:pt x="596" y="251"/>
                  <a:pt x="596" y="251"/>
                  <a:pt x="596" y="251"/>
                </a:cubicBezTo>
                <a:cubicBezTo>
                  <a:pt x="591" y="256"/>
                  <a:pt x="584" y="264"/>
                  <a:pt x="576" y="267"/>
                </a:cubicBezTo>
                <a:cubicBezTo>
                  <a:pt x="574" y="268"/>
                  <a:pt x="575" y="270"/>
                  <a:pt x="573" y="271"/>
                </a:cubicBezTo>
                <a:cubicBezTo>
                  <a:pt x="574" y="272"/>
                  <a:pt x="574" y="272"/>
                  <a:pt x="574" y="272"/>
                </a:cubicBezTo>
                <a:cubicBezTo>
                  <a:pt x="597" y="255"/>
                  <a:pt x="597" y="255"/>
                  <a:pt x="597" y="255"/>
                </a:cubicBezTo>
                <a:cubicBezTo>
                  <a:pt x="575" y="275"/>
                  <a:pt x="575" y="275"/>
                  <a:pt x="575" y="275"/>
                </a:cubicBezTo>
                <a:cubicBezTo>
                  <a:pt x="577" y="277"/>
                  <a:pt x="577" y="277"/>
                  <a:pt x="577" y="277"/>
                </a:cubicBezTo>
                <a:cubicBezTo>
                  <a:pt x="573" y="283"/>
                  <a:pt x="568" y="286"/>
                  <a:pt x="567" y="292"/>
                </a:cubicBezTo>
                <a:cubicBezTo>
                  <a:pt x="559" y="291"/>
                  <a:pt x="557" y="301"/>
                  <a:pt x="553" y="306"/>
                </a:cubicBezTo>
                <a:cubicBezTo>
                  <a:pt x="553" y="307"/>
                  <a:pt x="553" y="307"/>
                  <a:pt x="553" y="307"/>
                </a:cubicBezTo>
                <a:cubicBezTo>
                  <a:pt x="556" y="304"/>
                  <a:pt x="556" y="304"/>
                  <a:pt x="556" y="304"/>
                </a:cubicBezTo>
                <a:cubicBezTo>
                  <a:pt x="558" y="308"/>
                  <a:pt x="560" y="302"/>
                  <a:pt x="563" y="302"/>
                </a:cubicBezTo>
                <a:cubicBezTo>
                  <a:pt x="560" y="304"/>
                  <a:pt x="561" y="313"/>
                  <a:pt x="554" y="311"/>
                </a:cubicBezTo>
                <a:cubicBezTo>
                  <a:pt x="553" y="309"/>
                  <a:pt x="553" y="309"/>
                  <a:pt x="553" y="309"/>
                </a:cubicBezTo>
                <a:cubicBezTo>
                  <a:pt x="554" y="317"/>
                  <a:pt x="544" y="318"/>
                  <a:pt x="542" y="323"/>
                </a:cubicBezTo>
                <a:cubicBezTo>
                  <a:pt x="537" y="323"/>
                  <a:pt x="535" y="331"/>
                  <a:pt x="532" y="333"/>
                </a:cubicBezTo>
                <a:cubicBezTo>
                  <a:pt x="535" y="333"/>
                  <a:pt x="535" y="333"/>
                  <a:pt x="535" y="333"/>
                </a:cubicBezTo>
                <a:cubicBezTo>
                  <a:pt x="533" y="335"/>
                  <a:pt x="533" y="337"/>
                  <a:pt x="531" y="338"/>
                </a:cubicBezTo>
                <a:cubicBezTo>
                  <a:pt x="531" y="334"/>
                  <a:pt x="531" y="334"/>
                  <a:pt x="531" y="334"/>
                </a:cubicBezTo>
                <a:cubicBezTo>
                  <a:pt x="529" y="337"/>
                  <a:pt x="523" y="340"/>
                  <a:pt x="527" y="343"/>
                </a:cubicBezTo>
                <a:cubicBezTo>
                  <a:pt x="527" y="345"/>
                  <a:pt x="525" y="347"/>
                  <a:pt x="523" y="349"/>
                </a:cubicBezTo>
                <a:cubicBezTo>
                  <a:pt x="521" y="350"/>
                  <a:pt x="520" y="348"/>
                  <a:pt x="520" y="347"/>
                </a:cubicBezTo>
                <a:cubicBezTo>
                  <a:pt x="516" y="349"/>
                  <a:pt x="517" y="354"/>
                  <a:pt x="512" y="355"/>
                </a:cubicBezTo>
                <a:cubicBezTo>
                  <a:pt x="515" y="357"/>
                  <a:pt x="515" y="357"/>
                  <a:pt x="515" y="357"/>
                </a:cubicBezTo>
                <a:cubicBezTo>
                  <a:pt x="510" y="361"/>
                  <a:pt x="510" y="361"/>
                  <a:pt x="510" y="361"/>
                </a:cubicBezTo>
                <a:cubicBezTo>
                  <a:pt x="511" y="361"/>
                  <a:pt x="511" y="361"/>
                  <a:pt x="511" y="361"/>
                </a:cubicBezTo>
                <a:cubicBezTo>
                  <a:pt x="510" y="361"/>
                  <a:pt x="506" y="362"/>
                  <a:pt x="507" y="365"/>
                </a:cubicBezTo>
                <a:cubicBezTo>
                  <a:pt x="505" y="371"/>
                  <a:pt x="496" y="376"/>
                  <a:pt x="501" y="383"/>
                </a:cubicBezTo>
                <a:cubicBezTo>
                  <a:pt x="507" y="378"/>
                  <a:pt x="514" y="369"/>
                  <a:pt x="519" y="361"/>
                </a:cubicBezTo>
                <a:cubicBezTo>
                  <a:pt x="521" y="361"/>
                  <a:pt x="521" y="361"/>
                  <a:pt x="521" y="361"/>
                </a:cubicBezTo>
                <a:cubicBezTo>
                  <a:pt x="526" y="356"/>
                  <a:pt x="530" y="349"/>
                  <a:pt x="536" y="346"/>
                </a:cubicBezTo>
                <a:cubicBezTo>
                  <a:pt x="530" y="357"/>
                  <a:pt x="530" y="357"/>
                  <a:pt x="530" y="357"/>
                </a:cubicBezTo>
                <a:cubicBezTo>
                  <a:pt x="550" y="338"/>
                  <a:pt x="569" y="315"/>
                  <a:pt x="593" y="297"/>
                </a:cubicBezTo>
                <a:cubicBezTo>
                  <a:pt x="591" y="295"/>
                  <a:pt x="591" y="295"/>
                  <a:pt x="591" y="295"/>
                </a:cubicBezTo>
                <a:cubicBezTo>
                  <a:pt x="597" y="291"/>
                  <a:pt x="607" y="279"/>
                  <a:pt x="616" y="279"/>
                </a:cubicBezTo>
                <a:cubicBezTo>
                  <a:pt x="619" y="277"/>
                  <a:pt x="619" y="277"/>
                  <a:pt x="619" y="277"/>
                </a:cubicBezTo>
                <a:cubicBezTo>
                  <a:pt x="618" y="281"/>
                  <a:pt x="618" y="281"/>
                  <a:pt x="618" y="281"/>
                </a:cubicBezTo>
                <a:cubicBezTo>
                  <a:pt x="623" y="279"/>
                  <a:pt x="633" y="271"/>
                  <a:pt x="635" y="266"/>
                </a:cubicBezTo>
                <a:cubicBezTo>
                  <a:pt x="639" y="265"/>
                  <a:pt x="639" y="265"/>
                  <a:pt x="639" y="265"/>
                </a:cubicBezTo>
                <a:cubicBezTo>
                  <a:pt x="666" y="245"/>
                  <a:pt x="666" y="245"/>
                  <a:pt x="666" y="245"/>
                </a:cubicBezTo>
                <a:cubicBezTo>
                  <a:pt x="670" y="247"/>
                  <a:pt x="675" y="243"/>
                  <a:pt x="676" y="240"/>
                </a:cubicBezTo>
                <a:cubicBezTo>
                  <a:pt x="676" y="241"/>
                  <a:pt x="677" y="241"/>
                  <a:pt x="677" y="242"/>
                </a:cubicBezTo>
                <a:cubicBezTo>
                  <a:pt x="685" y="237"/>
                  <a:pt x="696" y="231"/>
                  <a:pt x="699" y="221"/>
                </a:cubicBezTo>
                <a:cubicBezTo>
                  <a:pt x="699" y="224"/>
                  <a:pt x="698" y="228"/>
                  <a:pt x="695" y="230"/>
                </a:cubicBezTo>
                <a:cubicBezTo>
                  <a:pt x="710" y="229"/>
                  <a:pt x="715" y="210"/>
                  <a:pt x="723" y="201"/>
                </a:cubicBezTo>
                <a:cubicBezTo>
                  <a:pt x="728" y="191"/>
                  <a:pt x="738" y="183"/>
                  <a:pt x="742" y="174"/>
                </a:cubicBezTo>
                <a:cubicBezTo>
                  <a:pt x="737" y="175"/>
                  <a:pt x="731" y="180"/>
                  <a:pt x="725" y="183"/>
                </a:cubicBezTo>
                <a:cubicBezTo>
                  <a:pt x="727" y="186"/>
                  <a:pt x="725" y="188"/>
                  <a:pt x="721" y="190"/>
                </a:cubicBezTo>
                <a:cubicBezTo>
                  <a:pt x="721" y="189"/>
                  <a:pt x="720" y="189"/>
                  <a:pt x="719" y="189"/>
                </a:cubicBezTo>
                <a:cubicBezTo>
                  <a:pt x="717" y="191"/>
                  <a:pt x="717" y="191"/>
                  <a:pt x="717" y="191"/>
                </a:cubicBezTo>
                <a:cubicBezTo>
                  <a:pt x="717" y="190"/>
                  <a:pt x="719" y="189"/>
                  <a:pt x="718" y="188"/>
                </a:cubicBezTo>
                <a:cubicBezTo>
                  <a:pt x="712" y="187"/>
                  <a:pt x="707" y="196"/>
                  <a:pt x="701" y="196"/>
                </a:cubicBezTo>
                <a:cubicBezTo>
                  <a:pt x="699" y="196"/>
                  <a:pt x="697" y="199"/>
                  <a:pt x="696" y="197"/>
                </a:cubicBezTo>
                <a:cubicBezTo>
                  <a:pt x="709" y="187"/>
                  <a:pt x="725" y="179"/>
                  <a:pt x="739" y="172"/>
                </a:cubicBezTo>
                <a:cubicBezTo>
                  <a:pt x="735" y="171"/>
                  <a:pt x="729" y="174"/>
                  <a:pt x="725" y="176"/>
                </a:cubicBezTo>
                <a:cubicBezTo>
                  <a:pt x="723" y="175"/>
                  <a:pt x="727" y="171"/>
                  <a:pt x="729" y="171"/>
                </a:cubicBezTo>
                <a:cubicBezTo>
                  <a:pt x="731" y="171"/>
                  <a:pt x="732" y="171"/>
                  <a:pt x="734" y="171"/>
                </a:cubicBezTo>
                <a:cubicBezTo>
                  <a:pt x="735" y="168"/>
                  <a:pt x="737" y="164"/>
                  <a:pt x="740" y="161"/>
                </a:cubicBezTo>
                <a:cubicBezTo>
                  <a:pt x="735" y="161"/>
                  <a:pt x="729" y="167"/>
                  <a:pt x="723" y="169"/>
                </a:cubicBezTo>
                <a:cubicBezTo>
                  <a:pt x="717" y="177"/>
                  <a:pt x="705" y="179"/>
                  <a:pt x="697" y="186"/>
                </a:cubicBezTo>
                <a:cubicBezTo>
                  <a:pt x="703" y="181"/>
                  <a:pt x="713" y="171"/>
                  <a:pt x="724" y="167"/>
                </a:cubicBezTo>
                <a:cubicBezTo>
                  <a:pt x="726" y="165"/>
                  <a:pt x="726" y="165"/>
                  <a:pt x="726" y="165"/>
                </a:cubicBezTo>
                <a:cubicBezTo>
                  <a:pt x="726" y="164"/>
                  <a:pt x="725" y="164"/>
                  <a:pt x="724" y="164"/>
                </a:cubicBezTo>
                <a:cubicBezTo>
                  <a:pt x="723" y="163"/>
                  <a:pt x="725" y="161"/>
                  <a:pt x="723" y="161"/>
                </a:cubicBezTo>
                <a:cubicBezTo>
                  <a:pt x="720" y="162"/>
                  <a:pt x="715" y="168"/>
                  <a:pt x="711" y="165"/>
                </a:cubicBezTo>
                <a:cubicBezTo>
                  <a:pt x="709" y="170"/>
                  <a:pt x="701" y="171"/>
                  <a:pt x="698" y="175"/>
                </a:cubicBezTo>
                <a:cubicBezTo>
                  <a:pt x="690" y="179"/>
                  <a:pt x="690" y="179"/>
                  <a:pt x="690" y="179"/>
                </a:cubicBezTo>
                <a:cubicBezTo>
                  <a:pt x="690" y="178"/>
                  <a:pt x="690" y="178"/>
                  <a:pt x="690" y="178"/>
                </a:cubicBezTo>
                <a:cubicBezTo>
                  <a:pt x="688" y="176"/>
                  <a:pt x="686" y="180"/>
                  <a:pt x="683" y="179"/>
                </a:cubicBezTo>
                <a:cubicBezTo>
                  <a:pt x="694" y="170"/>
                  <a:pt x="708" y="165"/>
                  <a:pt x="719" y="156"/>
                </a:cubicBezTo>
                <a:cubicBezTo>
                  <a:pt x="719" y="154"/>
                  <a:pt x="719" y="154"/>
                  <a:pt x="719" y="154"/>
                </a:cubicBezTo>
                <a:cubicBezTo>
                  <a:pt x="711" y="153"/>
                  <a:pt x="705" y="163"/>
                  <a:pt x="697" y="162"/>
                </a:cubicBezTo>
                <a:cubicBezTo>
                  <a:pt x="694" y="172"/>
                  <a:pt x="680" y="172"/>
                  <a:pt x="673" y="180"/>
                </a:cubicBezTo>
                <a:cubicBezTo>
                  <a:pt x="671" y="179"/>
                  <a:pt x="671" y="179"/>
                  <a:pt x="671" y="179"/>
                </a:cubicBezTo>
                <a:cubicBezTo>
                  <a:pt x="675" y="175"/>
                  <a:pt x="679" y="173"/>
                  <a:pt x="683" y="172"/>
                </a:cubicBezTo>
                <a:cubicBezTo>
                  <a:pt x="683" y="171"/>
                  <a:pt x="683" y="171"/>
                  <a:pt x="683" y="171"/>
                </a:cubicBezTo>
                <a:cubicBezTo>
                  <a:pt x="675" y="172"/>
                  <a:pt x="675" y="172"/>
                  <a:pt x="675" y="172"/>
                </a:cubicBezTo>
                <a:cubicBezTo>
                  <a:pt x="682" y="163"/>
                  <a:pt x="697" y="163"/>
                  <a:pt x="699" y="153"/>
                </a:cubicBezTo>
                <a:cubicBezTo>
                  <a:pt x="703" y="153"/>
                  <a:pt x="705" y="149"/>
                  <a:pt x="707" y="147"/>
                </a:cubicBezTo>
                <a:cubicBezTo>
                  <a:pt x="703" y="143"/>
                  <a:pt x="703" y="143"/>
                  <a:pt x="703" y="143"/>
                </a:cubicBezTo>
                <a:cubicBezTo>
                  <a:pt x="705" y="140"/>
                  <a:pt x="707" y="141"/>
                  <a:pt x="708" y="138"/>
                </a:cubicBezTo>
                <a:cubicBezTo>
                  <a:pt x="707" y="143"/>
                  <a:pt x="707" y="143"/>
                  <a:pt x="707" y="143"/>
                </a:cubicBezTo>
                <a:cubicBezTo>
                  <a:pt x="715" y="142"/>
                  <a:pt x="721" y="136"/>
                  <a:pt x="728" y="133"/>
                </a:cubicBezTo>
                <a:cubicBezTo>
                  <a:pt x="726" y="136"/>
                  <a:pt x="719" y="142"/>
                  <a:pt x="713" y="145"/>
                </a:cubicBezTo>
                <a:cubicBezTo>
                  <a:pt x="707" y="145"/>
                  <a:pt x="707" y="145"/>
                  <a:pt x="707" y="145"/>
                </a:cubicBezTo>
                <a:cubicBezTo>
                  <a:pt x="708" y="146"/>
                  <a:pt x="709" y="151"/>
                  <a:pt x="705" y="151"/>
                </a:cubicBezTo>
                <a:cubicBezTo>
                  <a:pt x="718" y="148"/>
                  <a:pt x="731" y="137"/>
                  <a:pt x="743" y="128"/>
                </a:cubicBezTo>
                <a:cubicBezTo>
                  <a:pt x="740" y="125"/>
                  <a:pt x="740" y="125"/>
                  <a:pt x="740" y="125"/>
                </a:cubicBezTo>
                <a:cubicBezTo>
                  <a:pt x="741" y="124"/>
                  <a:pt x="741" y="124"/>
                  <a:pt x="741" y="124"/>
                </a:cubicBezTo>
                <a:cubicBezTo>
                  <a:pt x="742" y="132"/>
                  <a:pt x="748" y="124"/>
                  <a:pt x="751" y="123"/>
                </a:cubicBezTo>
                <a:cubicBezTo>
                  <a:pt x="751" y="123"/>
                  <a:pt x="751" y="123"/>
                  <a:pt x="751" y="123"/>
                </a:cubicBezTo>
                <a:cubicBezTo>
                  <a:pt x="749" y="121"/>
                  <a:pt x="747" y="127"/>
                  <a:pt x="743" y="123"/>
                </a:cubicBezTo>
                <a:cubicBezTo>
                  <a:pt x="747" y="118"/>
                  <a:pt x="759" y="123"/>
                  <a:pt x="760" y="113"/>
                </a:cubicBezTo>
                <a:cubicBezTo>
                  <a:pt x="759" y="109"/>
                  <a:pt x="767" y="107"/>
                  <a:pt x="766" y="102"/>
                </a:cubicBezTo>
                <a:cubicBezTo>
                  <a:pt x="754" y="101"/>
                  <a:pt x="744" y="110"/>
                  <a:pt x="733" y="114"/>
                </a:cubicBezTo>
                <a:cubicBezTo>
                  <a:pt x="732" y="116"/>
                  <a:pt x="732" y="116"/>
                  <a:pt x="732" y="116"/>
                </a:cubicBezTo>
                <a:cubicBezTo>
                  <a:pt x="731" y="113"/>
                  <a:pt x="731" y="113"/>
                  <a:pt x="731" y="113"/>
                </a:cubicBezTo>
                <a:cubicBezTo>
                  <a:pt x="734" y="111"/>
                  <a:pt x="737" y="110"/>
                  <a:pt x="740" y="108"/>
                </a:cubicBezTo>
                <a:cubicBezTo>
                  <a:pt x="733" y="107"/>
                  <a:pt x="728" y="113"/>
                  <a:pt x="721" y="115"/>
                </a:cubicBezTo>
                <a:cubicBezTo>
                  <a:pt x="728" y="108"/>
                  <a:pt x="742" y="106"/>
                  <a:pt x="750" y="98"/>
                </a:cubicBezTo>
                <a:cubicBezTo>
                  <a:pt x="743" y="96"/>
                  <a:pt x="738" y="107"/>
                  <a:pt x="729" y="103"/>
                </a:cubicBezTo>
                <a:cubicBezTo>
                  <a:pt x="726" y="105"/>
                  <a:pt x="726" y="105"/>
                  <a:pt x="726" y="105"/>
                </a:cubicBezTo>
                <a:cubicBezTo>
                  <a:pt x="736" y="97"/>
                  <a:pt x="751" y="89"/>
                  <a:pt x="763" y="83"/>
                </a:cubicBezTo>
                <a:cubicBezTo>
                  <a:pt x="768" y="84"/>
                  <a:pt x="773" y="83"/>
                  <a:pt x="777" y="81"/>
                </a:cubicBezTo>
                <a:cubicBezTo>
                  <a:pt x="777" y="81"/>
                  <a:pt x="777" y="81"/>
                  <a:pt x="777" y="81"/>
                </a:cubicBezTo>
                <a:cubicBezTo>
                  <a:pt x="769" y="87"/>
                  <a:pt x="758" y="87"/>
                  <a:pt x="750" y="92"/>
                </a:cubicBezTo>
                <a:cubicBezTo>
                  <a:pt x="758" y="92"/>
                  <a:pt x="767" y="89"/>
                  <a:pt x="777" y="89"/>
                </a:cubicBezTo>
                <a:cubicBezTo>
                  <a:pt x="779" y="85"/>
                  <a:pt x="779" y="85"/>
                  <a:pt x="779" y="85"/>
                </a:cubicBezTo>
                <a:cubicBezTo>
                  <a:pt x="783" y="87"/>
                  <a:pt x="783" y="87"/>
                  <a:pt x="783" y="87"/>
                </a:cubicBezTo>
                <a:cubicBezTo>
                  <a:pt x="796" y="81"/>
                  <a:pt x="801" y="65"/>
                  <a:pt x="810" y="56"/>
                </a:cubicBezTo>
                <a:cubicBezTo>
                  <a:pt x="813" y="56"/>
                  <a:pt x="814" y="60"/>
                  <a:pt x="817" y="60"/>
                </a:cubicBezTo>
                <a:cubicBezTo>
                  <a:pt x="813" y="59"/>
                  <a:pt x="811" y="66"/>
                  <a:pt x="807" y="66"/>
                </a:cubicBezTo>
                <a:cubicBezTo>
                  <a:pt x="807" y="68"/>
                  <a:pt x="809" y="70"/>
                  <a:pt x="811" y="71"/>
                </a:cubicBezTo>
                <a:cubicBezTo>
                  <a:pt x="818" y="68"/>
                  <a:pt x="825" y="85"/>
                  <a:pt x="830" y="71"/>
                </a:cubicBezTo>
                <a:cubicBezTo>
                  <a:pt x="831" y="73"/>
                  <a:pt x="829" y="75"/>
                  <a:pt x="827" y="75"/>
                </a:cubicBezTo>
                <a:cubicBezTo>
                  <a:pt x="829" y="77"/>
                  <a:pt x="829" y="81"/>
                  <a:pt x="833" y="81"/>
                </a:cubicBezTo>
                <a:cubicBezTo>
                  <a:pt x="830" y="84"/>
                  <a:pt x="830" y="84"/>
                  <a:pt x="830" y="84"/>
                </a:cubicBezTo>
                <a:cubicBezTo>
                  <a:pt x="837" y="85"/>
                  <a:pt x="831" y="92"/>
                  <a:pt x="829" y="95"/>
                </a:cubicBezTo>
                <a:cubicBezTo>
                  <a:pt x="822" y="101"/>
                  <a:pt x="814" y="104"/>
                  <a:pt x="806" y="109"/>
                </a:cubicBezTo>
                <a:cubicBezTo>
                  <a:pt x="819" y="116"/>
                  <a:pt x="803" y="119"/>
                  <a:pt x="801" y="126"/>
                </a:cubicBezTo>
                <a:cubicBezTo>
                  <a:pt x="799" y="129"/>
                  <a:pt x="799" y="129"/>
                  <a:pt x="799" y="129"/>
                </a:cubicBezTo>
                <a:cubicBezTo>
                  <a:pt x="800" y="130"/>
                  <a:pt x="803" y="129"/>
                  <a:pt x="805" y="129"/>
                </a:cubicBezTo>
                <a:cubicBezTo>
                  <a:pt x="801" y="131"/>
                  <a:pt x="797" y="131"/>
                  <a:pt x="793" y="134"/>
                </a:cubicBezTo>
                <a:cubicBezTo>
                  <a:pt x="798" y="133"/>
                  <a:pt x="797" y="141"/>
                  <a:pt x="802" y="139"/>
                </a:cubicBezTo>
                <a:cubicBezTo>
                  <a:pt x="807" y="135"/>
                  <a:pt x="805" y="126"/>
                  <a:pt x="813" y="126"/>
                </a:cubicBezTo>
                <a:cubicBezTo>
                  <a:pt x="809" y="125"/>
                  <a:pt x="809" y="125"/>
                  <a:pt x="809" y="125"/>
                </a:cubicBezTo>
                <a:cubicBezTo>
                  <a:pt x="817" y="123"/>
                  <a:pt x="825" y="121"/>
                  <a:pt x="834" y="119"/>
                </a:cubicBezTo>
                <a:cubicBezTo>
                  <a:pt x="839" y="117"/>
                  <a:pt x="843" y="110"/>
                  <a:pt x="849" y="115"/>
                </a:cubicBezTo>
                <a:cubicBezTo>
                  <a:pt x="851" y="116"/>
                  <a:pt x="853" y="115"/>
                  <a:pt x="855" y="113"/>
                </a:cubicBezTo>
                <a:cubicBezTo>
                  <a:pt x="855" y="112"/>
                  <a:pt x="853" y="111"/>
                  <a:pt x="854" y="109"/>
                </a:cubicBezTo>
                <a:cubicBezTo>
                  <a:pt x="855" y="109"/>
                  <a:pt x="855" y="107"/>
                  <a:pt x="857" y="108"/>
                </a:cubicBezTo>
                <a:cubicBezTo>
                  <a:pt x="859" y="109"/>
                  <a:pt x="859" y="109"/>
                  <a:pt x="859" y="109"/>
                </a:cubicBezTo>
                <a:cubicBezTo>
                  <a:pt x="858" y="111"/>
                  <a:pt x="856" y="111"/>
                  <a:pt x="856" y="113"/>
                </a:cubicBezTo>
                <a:cubicBezTo>
                  <a:pt x="865" y="114"/>
                  <a:pt x="871" y="120"/>
                  <a:pt x="879" y="124"/>
                </a:cubicBezTo>
                <a:cubicBezTo>
                  <a:pt x="877" y="126"/>
                  <a:pt x="877" y="129"/>
                  <a:pt x="874" y="130"/>
                </a:cubicBezTo>
                <a:cubicBezTo>
                  <a:pt x="884" y="139"/>
                  <a:pt x="884" y="139"/>
                  <a:pt x="884" y="139"/>
                </a:cubicBezTo>
                <a:cubicBezTo>
                  <a:pt x="883" y="140"/>
                  <a:pt x="883" y="140"/>
                  <a:pt x="883" y="140"/>
                </a:cubicBezTo>
                <a:cubicBezTo>
                  <a:pt x="886" y="139"/>
                  <a:pt x="893" y="137"/>
                  <a:pt x="897" y="137"/>
                </a:cubicBezTo>
                <a:cubicBezTo>
                  <a:pt x="901" y="141"/>
                  <a:pt x="901" y="141"/>
                  <a:pt x="901" y="141"/>
                </a:cubicBezTo>
                <a:cubicBezTo>
                  <a:pt x="904" y="137"/>
                  <a:pt x="908" y="143"/>
                  <a:pt x="911" y="143"/>
                </a:cubicBezTo>
                <a:cubicBezTo>
                  <a:pt x="912" y="147"/>
                  <a:pt x="908" y="148"/>
                  <a:pt x="908" y="151"/>
                </a:cubicBezTo>
                <a:cubicBezTo>
                  <a:pt x="913" y="153"/>
                  <a:pt x="920" y="157"/>
                  <a:pt x="924" y="161"/>
                </a:cubicBezTo>
                <a:cubicBezTo>
                  <a:pt x="929" y="161"/>
                  <a:pt x="931" y="148"/>
                  <a:pt x="937" y="157"/>
                </a:cubicBezTo>
                <a:cubicBezTo>
                  <a:pt x="937" y="162"/>
                  <a:pt x="929" y="166"/>
                  <a:pt x="935" y="171"/>
                </a:cubicBezTo>
                <a:cubicBezTo>
                  <a:pt x="932" y="174"/>
                  <a:pt x="929" y="177"/>
                  <a:pt x="927" y="181"/>
                </a:cubicBezTo>
                <a:cubicBezTo>
                  <a:pt x="936" y="181"/>
                  <a:pt x="938" y="165"/>
                  <a:pt x="949" y="172"/>
                </a:cubicBezTo>
                <a:cubicBezTo>
                  <a:pt x="955" y="177"/>
                  <a:pt x="964" y="181"/>
                  <a:pt x="970" y="188"/>
                </a:cubicBezTo>
                <a:cubicBezTo>
                  <a:pt x="964" y="191"/>
                  <a:pt x="974" y="194"/>
                  <a:pt x="968" y="197"/>
                </a:cubicBezTo>
                <a:cubicBezTo>
                  <a:pt x="977" y="203"/>
                  <a:pt x="984" y="208"/>
                  <a:pt x="994" y="211"/>
                </a:cubicBezTo>
                <a:cubicBezTo>
                  <a:pt x="998" y="211"/>
                  <a:pt x="1002" y="209"/>
                  <a:pt x="1005" y="207"/>
                </a:cubicBezTo>
                <a:cubicBezTo>
                  <a:pt x="999" y="214"/>
                  <a:pt x="994" y="220"/>
                  <a:pt x="984" y="227"/>
                </a:cubicBezTo>
                <a:cubicBezTo>
                  <a:pt x="991" y="235"/>
                  <a:pt x="991" y="235"/>
                  <a:pt x="991" y="235"/>
                </a:cubicBezTo>
                <a:cubicBezTo>
                  <a:pt x="989" y="237"/>
                  <a:pt x="985" y="234"/>
                  <a:pt x="983" y="238"/>
                </a:cubicBezTo>
                <a:cubicBezTo>
                  <a:pt x="981" y="235"/>
                  <a:pt x="976" y="233"/>
                  <a:pt x="974" y="236"/>
                </a:cubicBezTo>
                <a:cubicBezTo>
                  <a:pt x="967" y="244"/>
                  <a:pt x="967" y="244"/>
                  <a:pt x="967" y="244"/>
                </a:cubicBezTo>
                <a:cubicBezTo>
                  <a:pt x="967" y="242"/>
                  <a:pt x="970" y="241"/>
                  <a:pt x="969" y="239"/>
                </a:cubicBezTo>
                <a:cubicBezTo>
                  <a:pt x="935" y="269"/>
                  <a:pt x="935" y="269"/>
                  <a:pt x="935" y="269"/>
                </a:cubicBezTo>
                <a:cubicBezTo>
                  <a:pt x="928" y="263"/>
                  <a:pt x="925" y="274"/>
                  <a:pt x="920" y="275"/>
                </a:cubicBezTo>
                <a:cubicBezTo>
                  <a:pt x="921" y="276"/>
                  <a:pt x="921" y="276"/>
                  <a:pt x="921" y="276"/>
                </a:cubicBezTo>
                <a:cubicBezTo>
                  <a:pt x="917" y="279"/>
                  <a:pt x="916" y="283"/>
                  <a:pt x="911" y="286"/>
                </a:cubicBezTo>
                <a:cubicBezTo>
                  <a:pt x="915" y="286"/>
                  <a:pt x="915" y="286"/>
                  <a:pt x="915" y="286"/>
                </a:cubicBezTo>
                <a:cubicBezTo>
                  <a:pt x="913" y="287"/>
                  <a:pt x="913" y="287"/>
                  <a:pt x="913" y="287"/>
                </a:cubicBezTo>
                <a:cubicBezTo>
                  <a:pt x="911" y="286"/>
                  <a:pt x="911" y="286"/>
                  <a:pt x="911" y="286"/>
                </a:cubicBezTo>
                <a:cubicBezTo>
                  <a:pt x="906" y="289"/>
                  <a:pt x="901" y="295"/>
                  <a:pt x="897" y="300"/>
                </a:cubicBezTo>
                <a:cubicBezTo>
                  <a:pt x="901" y="301"/>
                  <a:pt x="903" y="294"/>
                  <a:pt x="908" y="296"/>
                </a:cubicBezTo>
                <a:cubicBezTo>
                  <a:pt x="901" y="299"/>
                  <a:pt x="896" y="308"/>
                  <a:pt x="888" y="313"/>
                </a:cubicBezTo>
                <a:cubicBezTo>
                  <a:pt x="891" y="316"/>
                  <a:pt x="891" y="316"/>
                  <a:pt x="891" y="316"/>
                </a:cubicBezTo>
                <a:cubicBezTo>
                  <a:pt x="886" y="313"/>
                  <a:pt x="889" y="323"/>
                  <a:pt x="883" y="320"/>
                </a:cubicBezTo>
                <a:cubicBezTo>
                  <a:pt x="885" y="315"/>
                  <a:pt x="885" y="315"/>
                  <a:pt x="885" y="315"/>
                </a:cubicBezTo>
                <a:cubicBezTo>
                  <a:pt x="883" y="315"/>
                  <a:pt x="881" y="318"/>
                  <a:pt x="879" y="319"/>
                </a:cubicBezTo>
                <a:cubicBezTo>
                  <a:pt x="881" y="321"/>
                  <a:pt x="881" y="321"/>
                  <a:pt x="881" y="321"/>
                </a:cubicBezTo>
                <a:cubicBezTo>
                  <a:pt x="881" y="327"/>
                  <a:pt x="870" y="325"/>
                  <a:pt x="875" y="331"/>
                </a:cubicBezTo>
                <a:cubicBezTo>
                  <a:pt x="873" y="333"/>
                  <a:pt x="873" y="333"/>
                  <a:pt x="873" y="333"/>
                </a:cubicBezTo>
                <a:cubicBezTo>
                  <a:pt x="875" y="330"/>
                  <a:pt x="872" y="330"/>
                  <a:pt x="871" y="329"/>
                </a:cubicBezTo>
                <a:cubicBezTo>
                  <a:pt x="862" y="340"/>
                  <a:pt x="862" y="340"/>
                  <a:pt x="862" y="340"/>
                </a:cubicBezTo>
                <a:cubicBezTo>
                  <a:pt x="865" y="340"/>
                  <a:pt x="865" y="340"/>
                  <a:pt x="865" y="340"/>
                </a:cubicBezTo>
                <a:cubicBezTo>
                  <a:pt x="864" y="341"/>
                  <a:pt x="864" y="341"/>
                  <a:pt x="864" y="341"/>
                </a:cubicBezTo>
                <a:cubicBezTo>
                  <a:pt x="865" y="341"/>
                  <a:pt x="865" y="341"/>
                  <a:pt x="865" y="341"/>
                </a:cubicBezTo>
                <a:cubicBezTo>
                  <a:pt x="866" y="337"/>
                  <a:pt x="872" y="339"/>
                  <a:pt x="873" y="335"/>
                </a:cubicBezTo>
                <a:cubicBezTo>
                  <a:pt x="872" y="344"/>
                  <a:pt x="857" y="346"/>
                  <a:pt x="860" y="355"/>
                </a:cubicBezTo>
                <a:cubicBezTo>
                  <a:pt x="856" y="359"/>
                  <a:pt x="856" y="359"/>
                  <a:pt x="856" y="359"/>
                </a:cubicBezTo>
                <a:cubicBezTo>
                  <a:pt x="853" y="357"/>
                  <a:pt x="849" y="362"/>
                  <a:pt x="847" y="365"/>
                </a:cubicBezTo>
                <a:cubicBezTo>
                  <a:pt x="847" y="367"/>
                  <a:pt x="847" y="367"/>
                  <a:pt x="847" y="367"/>
                </a:cubicBezTo>
                <a:cubicBezTo>
                  <a:pt x="832" y="380"/>
                  <a:pt x="827" y="400"/>
                  <a:pt x="817" y="417"/>
                </a:cubicBezTo>
                <a:cubicBezTo>
                  <a:pt x="819" y="407"/>
                  <a:pt x="827" y="395"/>
                  <a:pt x="832" y="383"/>
                </a:cubicBezTo>
                <a:cubicBezTo>
                  <a:pt x="818" y="392"/>
                  <a:pt x="803" y="411"/>
                  <a:pt x="795" y="425"/>
                </a:cubicBezTo>
                <a:cubicBezTo>
                  <a:pt x="796" y="421"/>
                  <a:pt x="804" y="423"/>
                  <a:pt x="802" y="417"/>
                </a:cubicBezTo>
                <a:cubicBezTo>
                  <a:pt x="804" y="422"/>
                  <a:pt x="807" y="413"/>
                  <a:pt x="811" y="412"/>
                </a:cubicBezTo>
                <a:cubicBezTo>
                  <a:pt x="812" y="411"/>
                  <a:pt x="813" y="410"/>
                  <a:pt x="814" y="411"/>
                </a:cubicBezTo>
                <a:cubicBezTo>
                  <a:pt x="806" y="422"/>
                  <a:pt x="806" y="422"/>
                  <a:pt x="806" y="422"/>
                </a:cubicBezTo>
                <a:cubicBezTo>
                  <a:pt x="810" y="421"/>
                  <a:pt x="810" y="421"/>
                  <a:pt x="810" y="421"/>
                </a:cubicBezTo>
                <a:cubicBezTo>
                  <a:pt x="806" y="425"/>
                  <a:pt x="806" y="425"/>
                  <a:pt x="806" y="425"/>
                </a:cubicBezTo>
                <a:cubicBezTo>
                  <a:pt x="808" y="427"/>
                  <a:pt x="808" y="427"/>
                  <a:pt x="808" y="427"/>
                </a:cubicBezTo>
                <a:cubicBezTo>
                  <a:pt x="815" y="423"/>
                  <a:pt x="822" y="418"/>
                  <a:pt x="827" y="413"/>
                </a:cubicBezTo>
                <a:cubicBezTo>
                  <a:pt x="828" y="413"/>
                  <a:pt x="830" y="414"/>
                  <a:pt x="831" y="412"/>
                </a:cubicBezTo>
                <a:cubicBezTo>
                  <a:pt x="829" y="411"/>
                  <a:pt x="829" y="411"/>
                  <a:pt x="829" y="411"/>
                </a:cubicBezTo>
                <a:cubicBezTo>
                  <a:pt x="840" y="405"/>
                  <a:pt x="848" y="390"/>
                  <a:pt x="859" y="383"/>
                </a:cubicBezTo>
                <a:cubicBezTo>
                  <a:pt x="858" y="380"/>
                  <a:pt x="858" y="380"/>
                  <a:pt x="858" y="380"/>
                </a:cubicBezTo>
                <a:cubicBezTo>
                  <a:pt x="860" y="379"/>
                  <a:pt x="859" y="385"/>
                  <a:pt x="862" y="380"/>
                </a:cubicBezTo>
                <a:cubicBezTo>
                  <a:pt x="858" y="377"/>
                  <a:pt x="867" y="376"/>
                  <a:pt x="864" y="373"/>
                </a:cubicBezTo>
                <a:cubicBezTo>
                  <a:pt x="855" y="380"/>
                  <a:pt x="855" y="380"/>
                  <a:pt x="855" y="380"/>
                </a:cubicBezTo>
                <a:cubicBezTo>
                  <a:pt x="855" y="375"/>
                  <a:pt x="864" y="370"/>
                  <a:pt x="867" y="365"/>
                </a:cubicBezTo>
                <a:cubicBezTo>
                  <a:pt x="866" y="362"/>
                  <a:pt x="860" y="362"/>
                  <a:pt x="864" y="359"/>
                </a:cubicBezTo>
                <a:cubicBezTo>
                  <a:pt x="867" y="357"/>
                  <a:pt x="867" y="357"/>
                  <a:pt x="867" y="357"/>
                </a:cubicBezTo>
                <a:cubicBezTo>
                  <a:pt x="867" y="361"/>
                  <a:pt x="867" y="361"/>
                  <a:pt x="867" y="361"/>
                </a:cubicBezTo>
                <a:cubicBezTo>
                  <a:pt x="870" y="356"/>
                  <a:pt x="874" y="363"/>
                  <a:pt x="876" y="357"/>
                </a:cubicBezTo>
                <a:cubicBezTo>
                  <a:pt x="874" y="362"/>
                  <a:pt x="870" y="363"/>
                  <a:pt x="868" y="367"/>
                </a:cubicBezTo>
                <a:cubicBezTo>
                  <a:pt x="872" y="370"/>
                  <a:pt x="875" y="364"/>
                  <a:pt x="879" y="362"/>
                </a:cubicBezTo>
                <a:cubicBezTo>
                  <a:pt x="879" y="363"/>
                  <a:pt x="877" y="364"/>
                  <a:pt x="877" y="365"/>
                </a:cubicBezTo>
                <a:cubicBezTo>
                  <a:pt x="889" y="361"/>
                  <a:pt x="898" y="349"/>
                  <a:pt x="911" y="344"/>
                </a:cubicBezTo>
                <a:cubicBezTo>
                  <a:pt x="911" y="345"/>
                  <a:pt x="911" y="345"/>
                  <a:pt x="911" y="345"/>
                </a:cubicBezTo>
                <a:cubicBezTo>
                  <a:pt x="898" y="360"/>
                  <a:pt x="881" y="371"/>
                  <a:pt x="869" y="387"/>
                </a:cubicBezTo>
                <a:cubicBezTo>
                  <a:pt x="869" y="388"/>
                  <a:pt x="869" y="388"/>
                  <a:pt x="869" y="388"/>
                </a:cubicBezTo>
                <a:cubicBezTo>
                  <a:pt x="873" y="385"/>
                  <a:pt x="876" y="383"/>
                  <a:pt x="879" y="380"/>
                </a:cubicBezTo>
                <a:cubicBezTo>
                  <a:pt x="880" y="382"/>
                  <a:pt x="880" y="382"/>
                  <a:pt x="880" y="382"/>
                </a:cubicBezTo>
                <a:cubicBezTo>
                  <a:pt x="873" y="389"/>
                  <a:pt x="862" y="397"/>
                  <a:pt x="857" y="406"/>
                </a:cubicBezTo>
                <a:cubicBezTo>
                  <a:pt x="860" y="408"/>
                  <a:pt x="861" y="402"/>
                  <a:pt x="865" y="403"/>
                </a:cubicBezTo>
                <a:cubicBezTo>
                  <a:pt x="861" y="405"/>
                  <a:pt x="859" y="409"/>
                  <a:pt x="854" y="409"/>
                </a:cubicBezTo>
                <a:cubicBezTo>
                  <a:pt x="849" y="413"/>
                  <a:pt x="845" y="418"/>
                  <a:pt x="845" y="422"/>
                </a:cubicBezTo>
                <a:cubicBezTo>
                  <a:pt x="843" y="425"/>
                  <a:pt x="843" y="425"/>
                  <a:pt x="843" y="425"/>
                </a:cubicBezTo>
                <a:cubicBezTo>
                  <a:pt x="844" y="425"/>
                  <a:pt x="844" y="425"/>
                  <a:pt x="844" y="425"/>
                </a:cubicBezTo>
                <a:cubicBezTo>
                  <a:pt x="847" y="420"/>
                  <a:pt x="856" y="421"/>
                  <a:pt x="854" y="413"/>
                </a:cubicBezTo>
                <a:cubicBezTo>
                  <a:pt x="855" y="411"/>
                  <a:pt x="855" y="411"/>
                  <a:pt x="855" y="411"/>
                </a:cubicBezTo>
                <a:cubicBezTo>
                  <a:pt x="857" y="414"/>
                  <a:pt x="857" y="414"/>
                  <a:pt x="857" y="414"/>
                </a:cubicBezTo>
                <a:cubicBezTo>
                  <a:pt x="887" y="387"/>
                  <a:pt x="918" y="363"/>
                  <a:pt x="952" y="341"/>
                </a:cubicBezTo>
                <a:cubicBezTo>
                  <a:pt x="951" y="345"/>
                  <a:pt x="944" y="348"/>
                  <a:pt x="943" y="353"/>
                </a:cubicBezTo>
                <a:cubicBezTo>
                  <a:pt x="953" y="351"/>
                  <a:pt x="962" y="339"/>
                  <a:pt x="971" y="337"/>
                </a:cubicBezTo>
                <a:cubicBezTo>
                  <a:pt x="971" y="336"/>
                  <a:pt x="971" y="336"/>
                  <a:pt x="971" y="336"/>
                </a:cubicBezTo>
                <a:cubicBezTo>
                  <a:pt x="1002" y="311"/>
                  <a:pt x="1038" y="293"/>
                  <a:pt x="1073" y="275"/>
                </a:cubicBezTo>
                <a:cubicBezTo>
                  <a:pt x="1073" y="276"/>
                  <a:pt x="1072" y="276"/>
                  <a:pt x="1072" y="277"/>
                </a:cubicBezTo>
                <a:cubicBezTo>
                  <a:pt x="1095" y="269"/>
                  <a:pt x="1117" y="254"/>
                  <a:pt x="1139" y="245"/>
                </a:cubicBezTo>
                <a:cubicBezTo>
                  <a:pt x="1133" y="254"/>
                  <a:pt x="1118" y="256"/>
                  <a:pt x="1108" y="263"/>
                </a:cubicBezTo>
                <a:cubicBezTo>
                  <a:pt x="1083" y="277"/>
                  <a:pt x="1083" y="277"/>
                  <a:pt x="1083" y="277"/>
                </a:cubicBezTo>
                <a:cubicBezTo>
                  <a:pt x="1084" y="282"/>
                  <a:pt x="1079" y="284"/>
                  <a:pt x="1076" y="287"/>
                </a:cubicBezTo>
                <a:cubicBezTo>
                  <a:pt x="1075" y="283"/>
                  <a:pt x="1075" y="283"/>
                  <a:pt x="1075" y="283"/>
                </a:cubicBezTo>
                <a:cubicBezTo>
                  <a:pt x="1070" y="285"/>
                  <a:pt x="1065" y="287"/>
                  <a:pt x="1061" y="291"/>
                </a:cubicBezTo>
                <a:cubicBezTo>
                  <a:pt x="1065" y="292"/>
                  <a:pt x="1065" y="292"/>
                  <a:pt x="1065" y="292"/>
                </a:cubicBezTo>
                <a:cubicBezTo>
                  <a:pt x="1062" y="294"/>
                  <a:pt x="1062" y="294"/>
                  <a:pt x="1062" y="294"/>
                </a:cubicBezTo>
                <a:cubicBezTo>
                  <a:pt x="1065" y="297"/>
                  <a:pt x="1059" y="296"/>
                  <a:pt x="1059" y="300"/>
                </a:cubicBezTo>
                <a:cubicBezTo>
                  <a:pt x="1069" y="299"/>
                  <a:pt x="1077" y="291"/>
                  <a:pt x="1086" y="286"/>
                </a:cubicBezTo>
                <a:cubicBezTo>
                  <a:pt x="1100" y="278"/>
                  <a:pt x="1115" y="273"/>
                  <a:pt x="1129" y="263"/>
                </a:cubicBezTo>
                <a:cubicBezTo>
                  <a:pt x="1130" y="260"/>
                  <a:pt x="1123" y="261"/>
                  <a:pt x="1126" y="258"/>
                </a:cubicBezTo>
                <a:cubicBezTo>
                  <a:pt x="1131" y="268"/>
                  <a:pt x="1139" y="255"/>
                  <a:pt x="1146" y="256"/>
                </a:cubicBezTo>
                <a:cubicBezTo>
                  <a:pt x="1145" y="257"/>
                  <a:pt x="1145" y="257"/>
                  <a:pt x="1145" y="257"/>
                </a:cubicBezTo>
                <a:cubicBezTo>
                  <a:pt x="1147" y="258"/>
                  <a:pt x="1151" y="255"/>
                  <a:pt x="1152" y="253"/>
                </a:cubicBezTo>
                <a:cubicBezTo>
                  <a:pt x="1151" y="253"/>
                  <a:pt x="1151" y="253"/>
                  <a:pt x="1151" y="253"/>
                </a:cubicBezTo>
                <a:cubicBezTo>
                  <a:pt x="1161" y="255"/>
                  <a:pt x="1167" y="241"/>
                  <a:pt x="1180" y="245"/>
                </a:cubicBezTo>
                <a:cubicBezTo>
                  <a:pt x="1179" y="249"/>
                  <a:pt x="1171" y="249"/>
                  <a:pt x="1167" y="253"/>
                </a:cubicBezTo>
                <a:cubicBezTo>
                  <a:pt x="1171" y="257"/>
                  <a:pt x="1173" y="253"/>
                  <a:pt x="1178" y="253"/>
                </a:cubicBezTo>
                <a:cubicBezTo>
                  <a:pt x="1182" y="249"/>
                  <a:pt x="1189" y="252"/>
                  <a:pt x="1193" y="249"/>
                </a:cubicBezTo>
                <a:cubicBezTo>
                  <a:pt x="1196" y="252"/>
                  <a:pt x="1190" y="253"/>
                  <a:pt x="1189" y="256"/>
                </a:cubicBezTo>
                <a:cubicBezTo>
                  <a:pt x="1187" y="255"/>
                  <a:pt x="1187" y="257"/>
                  <a:pt x="1186" y="259"/>
                </a:cubicBezTo>
                <a:cubicBezTo>
                  <a:pt x="1188" y="262"/>
                  <a:pt x="1188" y="262"/>
                  <a:pt x="1188" y="262"/>
                </a:cubicBezTo>
                <a:cubicBezTo>
                  <a:pt x="1186" y="261"/>
                  <a:pt x="1185" y="263"/>
                  <a:pt x="1185" y="263"/>
                </a:cubicBezTo>
                <a:cubicBezTo>
                  <a:pt x="1185" y="266"/>
                  <a:pt x="1188" y="265"/>
                  <a:pt x="1189" y="266"/>
                </a:cubicBezTo>
                <a:cubicBezTo>
                  <a:pt x="1188" y="268"/>
                  <a:pt x="1184" y="268"/>
                  <a:pt x="1185" y="272"/>
                </a:cubicBezTo>
                <a:cubicBezTo>
                  <a:pt x="1184" y="271"/>
                  <a:pt x="1184" y="273"/>
                  <a:pt x="1183" y="273"/>
                </a:cubicBezTo>
                <a:cubicBezTo>
                  <a:pt x="1182" y="273"/>
                  <a:pt x="1182" y="273"/>
                  <a:pt x="1182" y="273"/>
                </a:cubicBezTo>
                <a:cubicBezTo>
                  <a:pt x="1183" y="272"/>
                  <a:pt x="1186" y="271"/>
                  <a:pt x="1185" y="268"/>
                </a:cubicBezTo>
                <a:cubicBezTo>
                  <a:pt x="1183" y="265"/>
                  <a:pt x="1182" y="270"/>
                  <a:pt x="1180" y="270"/>
                </a:cubicBezTo>
                <a:cubicBezTo>
                  <a:pt x="1177" y="272"/>
                  <a:pt x="1179" y="278"/>
                  <a:pt x="1174" y="278"/>
                </a:cubicBezTo>
                <a:cubicBezTo>
                  <a:pt x="1175" y="280"/>
                  <a:pt x="1176" y="279"/>
                  <a:pt x="1177" y="279"/>
                </a:cubicBezTo>
                <a:cubicBezTo>
                  <a:pt x="1177" y="280"/>
                  <a:pt x="1177" y="280"/>
                  <a:pt x="1176" y="281"/>
                </a:cubicBezTo>
                <a:cubicBezTo>
                  <a:pt x="1173" y="281"/>
                  <a:pt x="1175" y="276"/>
                  <a:pt x="1171" y="280"/>
                </a:cubicBezTo>
                <a:cubicBezTo>
                  <a:pt x="1175" y="273"/>
                  <a:pt x="1175" y="273"/>
                  <a:pt x="1175" y="273"/>
                </a:cubicBezTo>
                <a:cubicBezTo>
                  <a:pt x="1174" y="272"/>
                  <a:pt x="1174" y="272"/>
                  <a:pt x="1174" y="272"/>
                </a:cubicBezTo>
                <a:cubicBezTo>
                  <a:pt x="1176" y="271"/>
                  <a:pt x="1179" y="270"/>
                  <a:pt x="1180" y="267"/>
                </a:cubicBezTo>
                <a:cubicBezTo>
                  <a:pt x="1177" y="268"/>
                  <a:pt x="1171" y="268"/>
                  <a:pt x="1169" y="273"/>
                </a:cubicBezTo>
                <a:cubicBezTo>
                  <a:pt x="1171" y="274"/>
                  <a:pt x="1171" y="274"/>
                  <a:pt x="1171" y="274"/>
                </a:cubicBezTo>
                <a:cubicBezTo>
                  <a:pt x="1168" y="278"/>
                  <a:pt x="1171" y="271"/>
                  <a:pt x="1167" y="273"/>
                </a:cubicBezTo>
                <a:cubicBezTo>
                  <a:pt x="1163" y="273"/>
                  <a:pt x="1159" y="275"/>
                  <a:pt x="1157" y="277"/>
                </a:cubicBezTo>
                <a:cubicBezTo>
                  <a:pt x="1161" y="279"/>
                  <a:pt x="1165" y="275"/>
                  <a:pt x="1168" y="278"/>
                </a:cubicBezTo>
                <a:cubicBezTo>
                  <a:pt x="1166" y="280"/>
                  <a:pt x="1166" y="280"/>
                  <a:pt x="1166" y="280"/>
                </a:cubicBezTo>
                <a:cubicBezTo>
                  <a:pt x="1165" y="279"/>
                  <a:pt x="1166" y="276"/>
                  <a:pt x="1162" y="277"/>
                </a:cubicBezTo>
                <a:cubicBezTo>
                  <a:pt x="1162" y="281"/>
                  <a:pt x="1159" y="280"/>
                  <a:pt x="1157" y="279"/>
                </a:cubicBezTo>
                <a:cubicBezTo>
                  <a:pt x="1155" y="277"/>
                  <a:pt x="1155" y="277"/>
                  <a:pt x="1155" y="277"/>
                </a:cubicBezTo>
                <a:cubicBezTo>
                  <a:pt x="1143" y="284"/>
                  <a:pt x="1129" y="291"/>
                  <a:pt x="1119" y="301"/>
                </a:cubicBezTo>
                <a:cubicBezTo>
                  <a:pt x="1124" y="300"/>
                  <a:pt x="1124" y="300"/>
                  <a:pt x="1124" y="300"/>
                </a:cubicBezTo>
                <a:cubicBezTo>
                  <a:pt x="1120" y="308"/>
                  <a:pt x="1107" y="304"/>
                  <a:pt x="1108" y="311"/>
                </a:cubicBezTo>
                <a:cubicBezTo>
                  <a:pt x="1106" y="310"/>
                  <a:pt x="1109" y="309"/>
                  <a:pt x="1107" y="309"/>
                </a:cubicBezTo>
                <a:cubicBezTo>
                  <a:pt x="1104" y="311"/>
                  <a:pt x="1104" y="311"/>
                  <a:pt x="1104" y="311"/>
                </a:cubicBezTo>
                <a:cubicBezTo>
                  <a:pt x="1104" y="312"/>
                  <a:pt x="1105" y="312"/>
                  <a:pt x="1105" y="313"/>
                </a:cubicBezTo>
                <a:cubicBezTo>
                  <a:pt x="1104" y="314"/>
                  <a:pt x="1104" y="314"/>
                  <a:pt x="1104" y="314"/>
                </a:cubicBezTo>
                <a:cubicBezTo>
                  <a:pt x="1101" y="311"/>
                  <a:pt x="1101" y="311"/>
                  <a:pt x="1101" y="311"/>
                </a:cubicBezTo>
                <a:cubicBezTo>
                  <a:pt x="1100" y="318"/>
                  <a:pt x="1086" y="315"/>
                  <a:pt x="1093" y="323"/>
                </a:cubicBezTo>
                <a:cubicBezTo>
                  <a:pt x="1095" y="325"/>
                  <a:pt x="1095" y="325"/>
                  <a:pt x="1095" y="325"/>
                </a:cubicBezTo>
                <a:cubicBezTo>
                  <a:pt x="1098" y="323"/>
                  <a:pt x="1101" y="320"/>
                  <a:pt x="1102" y="319"/>
                </a:cubicBezTo>
                <a:cubicBezTo>
                  <a:pt x="1098" y="324"/>
                  <a:pt x="1098" y="324"/>
                  <a:pt x="1098" y="324"/>
                </a:cubicBezTo>
                <a:cubicBezTo>
                  <a:pt x="1099" y="326"/>
                  <a:pt x="1101" y="325"/>
                  <a:pt x="1102" y="325"/>
                </a:cubicBezTo>
                <a:cubicBezTo>
                  <a:pt x="1101" y="327"/>
                  <a:pt x="1101" y="327"/>
                  <a:pt x="1101" y="327"/>
                </a:cubicBezTo>
                <a:cubicBezTo>
                  <a:pt x="1095" y="325"/>
                  <a:pt x="1092" y="333"/>
                  <a:pt x="1086" y="330"/>
                </a:cubicBezTo>
                <a:cubicBezTo>
                  <a:pt x="1085" y="332"/>
                  <a:pt x="1083" y="331"/>
                  <a:pt x="1081" y="331"/>
                </a:cubicBezTo>
                <a:cubicBezTo>
                  <a:pt x="1088" y="326"/>
                  <a:pt x="1088" y="326"/>
                  <a:pt x="1088" y="326"/>
                </a:cubicBezTo>
                <a:cubicBezTo>
                  <a:pt x="1085" y="322"/>
                  <a:pt x="1085" y="322"/>
                  <a:pt x="1085" y="322"/>
                </a:cubicBezTo>
                <a:cubicBezTo>
                  <a:pt x="1079" y="324"/>
                  <a:pt x="1078" y="331"/>
                  <a:pt x="1078" y="336"/>
                </a:cubicBezTo>
                <a:cubicBezTo>
                  <a:pt x="1083" y="329"/>
                  <a:pt x="1087" y="338"/>
                  <a:pt x="1093" y="332"/>
                </a:cubicBezTo>
                <a:cubicBezTo>
                  <a:pt x="1096" y="332"/>
                  <a:pt x="1096" y="332"/>
                  <a:pt x="1096" y="332"/>
                </a:cubicBezTo>
                <a:cubicBezTo>
                  <a:pt x="1096" y="333"/>
                  <a:pt x="1096" y="333"/>
                  <a:pt x="1096" y="333"/>
                </a:cubicBezTo>
                <a:cubicBezTo>
                  <a:pt x="1103" y="334"/>
                  <a:pt x="1105" y="324"/>
                  <a:pt x="1113" y="327"/>
                </a:cubicBezTo>
                <a:cubicBezTo>
                  <a:pt x="1120" y="315"/>
                  <a:pt x="1132" y="320"/>
                  <a:pt x="1142" y="313"/>
                </a:cubicBezTo>
                <a:cubicBezTo>
                  <a:pt x="1153" y="313"/>
                  <a:pt x="1167" y="301"/>
                  <a:pt x="1181" y="297"/>
                </a:cubicBezTo>
                <a:cubicBezTo>
                  <a:pt x="1181" y="298"/>
                  <a:pt x="1180" y="298"/>
                  <a:pt x="1180" y="299"/>
                </a:cubicBezTo>
                <a:cubicBezTo>
                  <a:pt x="1184" y="299"/>
                  <a:pt x="1184" y="299"/>
                  <a:pt x="1184" y="299"/>
                </a:cubicBezTo>
                <a:cubicBezTo>
                  <a:pt x="1180" y="294"/>
                  <a:pt x="1191" y="295"/>
                  <a:pt x="1192" y="289"/>
                </a:cubicBezTo>
                <a:cubicBezTo>
                  <a:pt x="1200" y="287"/>
                  <a:pt x="1210" y="285"/>
                  <a:pt x="1219" y="281"/>
                </a:cubicBezTo>
                <a:cubicBezTo>
                  <a:pt x="1224" y="276"/>
                  <a:pt x="1231" y="277"/>
                  <a:pt x="1237" y="273"/>
                </a:cubicBezTo>
                <a:cubicBezTo>
                  <a:pt x="1250" y="267"/>
                  <a:pt x="1262" y="258"/>
                  <a:pt x="1277" y="256"/>
                </a:cubicBezTo>
                <a:cubicBezTo>
                  <a:pt x="1288" y="245"/>
                  <a:pt x="1304" y="251"/>
                  <a:pt x="1313" y="239"/>
                </a:cubicBezTo>
                <a:cubicBezTo>
                  <a:pt x="1315" y="239"/>
                  <a:pt x="1318" y="242"/>
                  <a:pt x="1319" y="238"/>
                </a:cubicBezTo>
                <a:cubicBezTo>
                  <a:pt x="1319" y="239"/>
                  <a:pt x="1319" y="241"/>
                  <a:pt x="1320" y="242"/>
                </a:cubicBezTo>
                <a:cubicBezTo>
                  <a:pt x="1324" y="240"/>
                  <a:pt x="1324" y="240"/>
                  <a:pt x="1324" y="240"/>
                </a:cubicBezTo>
                <a:cubicBezTo>
                  <a:pt x="1313" y="247"/>
                  <a:pt x="1302" y="247"/>
                  <a:pt x="1290" y="253"/>
                </a:cubicBezTo>
                <a:cubicBezTo>
                  <a:pt x="1257" y="265"/>
                  <a:pt x="1224" y="278"/>
                  <a:pt x="1194" y="296"/>
                </a:cubicBezTo>
                <a:cubicBezTo>
                  <a:pt x="1198" y="298"/>
                  <a:pt x="1201" y="293"/>
                  <a:pt x="1206" y="294"/>
                </a:cubicBezTo>
                <a:cubicBezTo>
                  <a:pt x="1228" y="283"/>
                  <a:pt x="1228" y="283"/>
                  <a:pt x="1228" y="283"/>
                </a:cubicBezTo>
                <a:cubicBezTo>
                  <a:pt x="1216" y="291"/>
                  <a:pt x="1201" y="297"/>
                  <a:pt x="1188" y="305"/>
                </a:cubicBezTo>
                <a:cubicBezTo>
                  <a:pt x="1196" y="305"/>
                  <a:pt x="1205" y="302"/>
                  <a:pt x="1212" y="297"/>
                </a:cubicBezTo>
                <a:cubicBezTo>
                  <a:pt x="1214" y="298"/>
                  <a:pt x="1214" y="298"/>
                  <a:pt x="1214" y="298"/>
                </a:cubicBezTo>
                <a:cubicBezTo>
                  <a:pt x="1238" y="287"/>
                  <a:pt x="1261" y="275"/>
                  <a:pt x="1285" y="267"/>
                </a:cubicBezTo>
                <a:cubicBezTo>
                  <a:pt x="1286" y="268"/>
                  <a:pt x="1286" y="268"/>
                  <a:pt x="1286" y="268"/>
                </a:cubicBezTo>
                <a:cubicBezTo>
                  <a:pt x="1265" y="277"/>
                  <a:pt x="1244" y="288"/>
                  <a:pt x="1223" y="296"/>
                </a:cubicBezTo>
                <a:cubicBezTo>
                  <a:pt x="1224" y="298"/>
                  <a:pt x="1227" y="296"/>
                  <a:pt x="1228" y="295"/>
                </a:cubicBezTo>
                <a:cubicBezTo>
                  <a:pt x="1230" y="297"/>
                  <a:pt x="1227" y="298"/>
                  <a:pt x="1226" y="300"/>
                </a:cubicBezTo>
                <a:cubicBezTo>
                  <a:pt x="1219" y="297"/>
                  <a:pt x="1213" y="300"/>
                  <a:pt x="1206" y="304"/>
                </a:cubicBezTo>
                <a:cubicBezTo>
                  <a:pt x="1206" y="306"/>
                  <a:pt x="1206" y="306"/>
                  <a:pt x="1206" y="306"/>
                </a:cubicBezTo>
                <a:cubicBezTo>
                  <a:pt x="1211" y="309"/>
                  <a:pt x="1215" y="305"/>
                  <a:pt x="1219" y="304"/>
                </a:cubicBezTo>
                <a:cubicBezTo>
                  <a:pt x="1212" y="310"/>
                  <a:pt x="1200" y="313"/>
                  <a:pt x="1190" y="319"/>
                </a:cubicBezTo>
                <a:cubicBezTo>
                  <a:pt x="1184" y="322"/>
                  <a:pt x="1177" y="325"/>
                  <a:pt x="1171" y="329"/>
                </a:cubicBezTo>
                <a:cubicBezTo>
                  <a:pt x="1174" y="323"/>
                  <a:pt x="1174" y="323"/>
                  <a:pt x="1174" y="323"/>
                </a:cubicBezTo>
                <a:cubicBezTo>
                  <a:pt x="1171" y="323"/>
                  <a:pt x="1169" y="326"/>
                  <a:pt x="1167" y="328"/>
                </a:cubicBezTo>
                <a:cubicBezTo>
                  <a:pt x="1166" y="329"/>
                  <a:pt x="1169" y="330"/>
                  <a:pt x="1167" y="331"/>
                </a:cubicBezTo>
                <a:cubicBezTo>
                  <a:pt x="1167" y="329"/>
                  <a:pt x="1161" y="327"/>
                  <a:pt x="1160" y="330"/>
                </a:cubicBezTo>
                <a:cubicBezTo>
                  <a:pt x="1158" y="332"/>
                  <a:pt x="1158" y="332"/>
                  <a:pt x="1158" y="332"/>
                </a:cubicBezTo>
                <a:cubicBezTo>
                  <a:pt x="1164" y="332"/>
                  <a:pt x="1164" y="332"/>
                  <a:pt x="1164" y="332"/>
                </a:cubicBezTo>
                <a:cubicBezTo>
                  <a:pt x="1157" y="335"/>
                  <a:pt x="1157" y="335"/>
                  <a:pt x="1157" y="335"/>
                </a:cubicBezTo>
                <a:cubicBezTo>
                  <a:pt x="1157" y="333"/>
                  <a:pt x="1157" y="333"/>
                  <a:pt x="1157" y="333"/>
                </a:cubicBezTo>
                <a:cubicBezTo>
                  <a:pt x="1149" y="344"/>
                  <a:pt x="1133" y="344"/>
                  <a:pt x="1124" y="354"/>
                </a:cubicBezTo>
                <a:cubicBezTo>
                  <a:pt x="1118" y="352"/>
                  <a:pt x="1112" y="361"/>
                  <a:pt x="1106" y="362"/>
                </a:cubicBezTo>
                <a:cubicBezTo>
                  <a:pt x="1090" y="372"/>
                  <a:pt x="1073" y="380"/>
                  <a:pt x="1059" y="393"/>
                </a:cubicBezTo>
                <a:cubicBezTo>
                  <a:pt x="1029" y="410"/>
                  <a:pt x="1008" y="434"/>
                  <a:pt x="980" y="453"/>
                </a:cubicBezTo>
                <a:cubicBezTo>
                  <a:pt x="979" y="451"/>
                  <a:pt x="981" y="451"/>
                  <a:pt x="981" y="450"/>
                </a:cubicBezTo>
                <a:cubicBezTo>
                  <a:pt x="973" y="452"/>
                  <a:pt x="966" y="461"/>
                  <a:pt x="957" y="466"/>
                </a:cubicBezTo>
                <a:cubicBezTo>
                  <a:pt x="958" y="467"/>
                  <a:pt x="958" y="467"/>
                  <a:pt x="958" y="467"/>
                </a:cubicBezTo>
                <a:cubicBezTo>
                  <a:pt x="950" y="471"/>
                  <a:pt x="936" y="477"/>
                  <a:pt x="928" y="487"/>
                </a:cubicBezTo>
                <a:cubicBezTo>
                  <a:pt x="932" y="487"/>
                  <a:pt x="932" y="487"/>
                  <a:pt x="932" y="487"/>
                </a:cubicBezTo>
                <a:cubicBezTo>
                  <a:pt x="927" y="489"/>
                  <a:pt x="922" y="488"/>
                  <a:pt x="918" y="495"/>
                </a:cubicBezTo>
                <a:cubicBezTo>
                  <a:pt x="887" y="524"/>
                  <a:pt x="857" y="554"/>
                  <a:pt x="831" y="586"/>
                </a:cubicBezTo>
                <a:cubicBezTo>
                  <a:pt x="815" y="599"/>
                  <a:pt x="800" y="611"/>
                  <a:pt x="778" y="610"/>
                </a:cubicBezTo>
                <a:cubicBezTo>
                  <a:pt x="773" y="610"/>
                  <a:pt x="778" y="618"/>
                  <a:pt x="771" y="615"/>
                </a:cubicBezTo>
                <a:cubicBezTo>
                  <a:pt x="771" y="609"/>
                  <a:pt x="771" y="609"/>
                  <a:pt x="771" y="609"/>
                </a:cubicBezTo>
                <a:cubicBezTo>
                  <a:pt x="763" y="611"/>
                  <a:pt x="755" y="617"/>
                  <a:pt x="745" y="615"/>
                </a:cubicBezTo>
                <a:cubicBezTo>
                  <a:pt x="750" y="612"/>
                  <a:pt x="750" y="612"/>
                  <a:pt x="750" y="612"/>
                </a:cubicBezTo>
                <a:cubicBezTo>
                  <a:pt x="743" y="607"/>
                  <a:pt x="727" y="614"/>
                  <a:pt x="722" y="603"/>
                </a:cubicBezTo>
                <a:cubicBezTo>
                  <a:pt x="718" y="602"/>
                  <a:pt x="713" y="595"/>
                  <a:pt x="709" y="597"/>
                </a:cubicBezTo>
                <a:cubicBezTo>
                  <a:pt x="715" y="595"/>
                  <a:pt x="709" y="592"/>
                  <a:pt x="708" y="589"/>
                </a:cubicBezTo>
                <a:cubicBezTo>
                  <a:pt x="705" y="586"/>
                  <a:pt x="705" y="586"/>
                  <a:pt x="705" y="586"/>
                </a:cubicBezTo>
                <a:cubicBezTo>
                  <a:pt x="701" y="593"/>
                  <a:pt x="693" y="592"/>
                  <a:pt x="689" y="597"/>
                </a:cubicBezTo>
                <a:cubicBezTo>
                  <a:pt x="684" y="596"/>
                  <a:pt x="678" y="595"/>
                  <a:pt x="677" y="589"/>
                </a:cubicBezTo>
                <a:cubicBezTo>
                  <a:pt x="678" y="583"/>
                  <a:pt x="683" y="585"/>
                  <a:pt x="687" y="587"/>
                </a:cubicBezTo>
                <a:cubicBezTo>
                  <a:pt x="686" y="593"/>
                  <a:pt x="693" y="590"/>
                  <a:pt x="696" y="589"/>
                </a:cubicBezTo>
                <a:cubicBezTo>
                  <a:pt x="697" y="584"/>
                  <a:pt x="708" y="585"/>
                  <a:pt x="703" y="579"/>
                </a:cubicBezTo>
                <a:cubicBezTo>
                  <a:pt x="699" y="580"/>
                  <a:pt x="698" y="576"/>
                  <a:pt x="697" y="575"/>
                </a:cubicBezTo>
                <a:cubicBezTo>
                  <a:pt x="693" y="575"/>
                  <a:pt x="690" y="580"/>
                  <a:pt x="686" y="579"/>
                </a:cubicBezTo>
                <a:cubicBezTo>
                  <a:pt x="684" y="577"/>
                  <a:pt x="690" y="575"/>
                  <a:pt x="688" y="573"/>
                </a:cubicBezTo>
                <a:cubicBezTo>
                  <a:pt x="681" y="580"/>
                  <a:pt x="671" y="582"/>
                  <a:pt x="661" y="580"/>
                </a:cubicBezTo>
                <a:cubicBezTo>
                  <a:pt x="659" y="579"/>
                  <a:pt x="656" y="579"/>
                  <a:pt x="655" y="577"/>
                </a:cubicBezTo>
                <a:cubicBezTo>
                  <a:pt x="665" y="575"/>
                  <a:pt x="672" y="575"/>
                  <a:pt x="680" y="569"/>
                </a:cubicBezTo>
                <a:cubicBezTo>
                  <a:pt x="681" y="565"/>
                  <a:pt x="673" y="565"/>
                  <a:pt x="675" y="562"/>
                </a:cubicBezTo>
                <a:cubicBezTo>
                  <a:pt x="668" y="563"/>
                  <a:pt x="671" y="554"/>
                  <a:pt x="665" y="554"/>
                </a:cubicBezTo>
                <a:cubicBezTo>
                  <a:pt x="658" y="562"/>
                  <a:pt x="646" y="564"/>
                  <a:pt x="636" y="561"/>
                </a:cubicBezTo>
                <a:cubicBezTo>
                  <a:pt x="634" y="559"/>
                  <a:pt x="634" y="559"/>
                  <a:pt x="634" y="559"/>
                </a:cubicBezTo>
                <a:cubicBezTo>
                  <a:pt x="639" y="551"/>
                  <a:pt x="651" y="557"/>
                  <a:pt x="655" y="549"/>
                </a:cubicBezTo>
                <a:cubicBezTo>
                  <a:pt x="644" y="550"/>
                  <a:pt x="633" y="551"/>
                  <a:pt x="623" y="545"/>
                </a:cubicBezTo>
                <a:cubicBezTo>
                  <a:pt x="615" y="550"/>
                  <a:pt x="615" y="535"/>
                  <a:pt x="607" y="532"/>
                </a:cubicBezTo>
                <a:cubicBezTo>
                  <a:pt x="596" y="494"/>
                  <a:pt x="596" y="494"/>
                  <a:pt x="596" y="494"/>
                </a:cubicBezTo>
                <a:cubicBezTo>
                  <a:pt x="604" y="491"/>
                  <a:pt x="594" y="483"/>
                  <a:pt x="600" y="477"/>
                </a:cubicBezTo>
                <a:cubicBezTo>
                  <a:pt x="599" y="468"/>
                  <a:pt x="603" y="455"/>
                  <a:pt x="597" y="449"/>
                </a:cubicBezTo>
                <a:cubicBezTo>
                  <a:pt x="593" y="465"/>
                  <a:pt x="593" y="465"/>
                  <a:pt x="593" y="465"/>
                </a:cubicBezTo>
                <a:cubicBezTo>
                  <a:pt x="592" y="462"/>
                  <a:pt x="592" y="455"/>
                  <a:pt x="593" y="450"/>
                </a:cubicBezTo>
                <a:cubicBezTo>
                  <a:pt x="590" y="451"/>
                  <a:pt x="584" y="457"/>
                  <a:pt x="585" y="462"/>
                </a:cubicBezTo>
                <a:cubicBezTo>
                  <a:pt x="584" y="457"/>
                  <a:pt x="584" y="457"/>
                  <a:pt x="584" y="457"/>
                </a:cubicBezTo>
                <a:cubicBezTo>
                  <a:pt x="577" y="459"/>
                  <a:pt x="584" y="473"/>
                  <a:pt x="573" y="469"/>
                </a:cubicBezTo>
                <a:cubicBezTo>
                  <a:pt x="571" y="472"/>
                  <a:pt x="575" y="474"/>
                  <a:pt x="571" y="476"/>
                </a:cubicBezTo>
                <a:cubicBezTo>
                  <a:pt x="570" y="473"/>
                  <a:pt x="567" y="477"/>
                  <a:pt x="566" y="479"/>
                </a:cubicBezTo>
                <a:cubicBezTo>
                  <a:pt x="570" y="481"/>
                  <a:pt x="568" y="485"/>
                  <a:pt x="567" y="488"/>
                </a:cubicBezTo>
                <a:cubicBezTo>
                  <a:pt x="564" y="489"/>
                  <a:pt x="564" y="489"/>
                  <a:pt x="564" y="489"/>
                </a:cubicBezTo>
                <a:cubicBezTo>
                  <a:pt x="566" y="492"/>
                  <a:pt x="566" y="492"/>
                  <a:pt x="566" y="492"/>
                </a:cubicBezTo>
                <a:cubicBezTo>
                  <a:pt x="560" y="490"/>
                  <a:pt x="560" y="490"/>
                  <a:pt x="560" y="490"/>
                </a:cubicBezTo>
                <a:cubicBezTo>
                  <a:pt x="561" y="487"/>
                  <a:pt x="561" y="487"/>
                  <a:pt x="561" y="487"/>
                </a:cubicBezTo>
                <a:cubicBezTo>
                  <a:pt x="554" y="491"/>
                  <a:pt x="555" y="499"/>
                  <a:pt x="549" y="504"/>
                </a:cubicBezTo>
                <a:cubicBezTo>
                  <a:pt x="552" y="504"/>
                  <a:pt x="552" y="504"/>
                  <a:pt x="552" y="504"/>
                </a:cubicBezTo>
                <a:cubicBezTo>
                  <a:pt x="549" y="507"/>
                  <a:pt x="555" y="506"/>
                  <a:pt x="553" y="509"/>
                </a:cubicBezTo>
                <a:cubicBezTo>
                  <a:pt x="549" y="504"/>
                  <a:pt x="544" y="511"/>
                  <a:pt x="539" y="513"/>
                </a:cubicBezTo>
                <a:cubicBezTo>
                  <a:pt x="539" y="515"/>
                  <a:pt x="536" y="516"/>
                  <a:pt x="537" y="519"/>
                </a:cubicBezTo>
                <a:cubicBezTo>
                  <a:pt x="539" y="522"/>
                  <a:pt x="539" y="522"/>
                  <a:pt x="539" y="522"/>
                </a:cubicBezTo>
                <a:cubicBezTo>
                  <a:pt x="538" y="524"/>
                  <a:pt x="535" y="524"/>
                  <a:pt x="534" y="524"/>
                </a:cubicBezTo>
                <a:cubicBezTo>
                  <a:pt x="526" y="527"/>
                  <a:pt x="523" y="537"/>
                  <a:pt x="520" y="542"/>
                </a:cubicBezTo>
                <a:cubicBezTo>
                  <a:pt x="517" y="545"/>
                  <a:pt x="521" y="558"/>
                  <a:pt x="513" y="556"/>
                </a:cubicBezTo>
                <a:cubicBezTo>
                  <a:pt x="510" y="560"/>
                  <a:pt x="511" y="563"/>
                  <a:pt x="512" y="567"/>
                </a:cubicBezTo>
                <a:cubicBezTo>
                  <a:pt x="515" y="567"/>
                  <a:pt x="517" y="559"/>
                  <a:pt x="521" y="564"/>
                </a:cubicBezTo>
                <a:cubicBezTo>
                  <a:pt x="511" y="579"/>
                  <a:pt x="511" y="579"/>
                  <a:pt x="511" y="579"/>
                </a:cubicBezTo>
                <a:cubicBezTo>
                  <a:pt x="516" y="575"/>
                  <a:pt x="524" y="570"/>
                  <a:pt x="528" y="564"/>
                </a:cubicBezTo>
                <a:cubicBezTo>
                  <a:pt x="531" y="567"/>
                  <a:pt x="524" y="571"/>
                  <a:pt x="524" y="575"/>
                </a:cubicBezTo>
                <a:cubicBezTo>
                  <a:pt x="520" y="577"/>
                  <a:pt x="517" y="581"/>
                  <a:pt x="514" y="583"/>
                </a:cubicBezTo>
                <a:cubicBezTo>
                  <a:pt x="518" y="583"/>
                  <a:pt x="518" y="583"/>
                  <a:pt x="518" y="583"/>
                </a:cubicBezTo>
                <a:cubicBezTo>
                  <a:pt x="517" y="586"/>
                  <a:pt x="516" y="588"/>
                  <a:pt x="514" y="590"/>
                </a:cubicBezTo>
                <a:cubicBezTo>
                  <a:pt x="513" y="583"/>
                  <a:pt x="513" y="583"/>
                  <a:pt x="513" y="583"/>
                </a:cubicBezTo>
                <a:cubicBezTo>
                  <a:pt x="507" y="594"/>
                  <a:pt x="491" y="586"/>
                  <a:pt x="489" y="600"/>
                </a:cubicBezTo>
                <a:cubicBezTo>
                  <a:pt x="485" y="600"/>
                  <a:pt x="483" y="607"/>
                  <a:pt x="478" y="605"/>
                </a:cubicBezTo>
                <a:cubicBezTo>
                  <a:pt x="476" y="607"/>
                  <a:pt x="476" y="607"/>
                  <a:pt x="476" y="607"/>
                </a:cubicBezTo>
                <a:cubicBezTo>
                  <a:pt x="469" y="604"/>
                  <a:pt x="469" y="604"/>
                  <a:pt x="469" y="604"/>
                </a:cubicBezTo>
                <a:cubicBezTo>
                  <a:pt x="469" y="606"/>
                  <a:pt x="469" y="606"/>
                  <a:pt x="469" y="606"/>
                </a:cubicBezTo>
                <a:cubicBezTo>
                  <a:pt x="468" y="605"/>
                  <a:pt x="468" y="605"/>
                  <a:pt x="468" y="605"/>
                </a:cubicBezTo>
                <a:cubicBezTo>
                  <a:pt x="465" y="609"/>
                  <a:pt x="465" y="609"/>
                  <a:pt x="465" y="609"/>
                </a:cubicBezTo>
                <a:cubicBezTo>
                  <a:pt x="465" y="607"/>
                  <a:pt x="465" y="607"/>
                  <a:pt x="465" y="607"/>
                </a:cubicBezTo>
                <a:cubicBezTo>
                  <a:pt x="463" y="606"/>
                  <a:pt x="459" y="608"/>
                  <a:pt x="460" y="611"/>
                </a:cubicBezTo>
                <a:cubicBezTo>
                  <a:pt x="460" y="611"/>
                  <a:pt x="460" y="611"/>
                  <a:pt x="460" y="611"/>
                </a:cubicBezTo>
                <a:cubicBezTo>
                  <a:pt x="463" y="610"/>
                  <a:pt x="463" y="610"/>
                  <a:pt x="463" y="610"/>
                </a:cubicBezTo>
                <a:cubicBezTo>
                  <a:pt x="463" y="611"/>
                  <a:pt x="461" y="613"/>
                  <a:pt x="461" y="614"/>
                </a:cubicBezTo>
                <a:cubicBezTo>
                  <a:pt x="458" y="611"/>
                  <a:pt x="458" y="611"/>
                  <a:pt x="458" y="611"/>
                </a:cubicBezTo>
                <a:cubicBezTo>
                  <a:pt x="456" y="614"/>
                  <a:pt x="456" y="614"/>
                  <a:pt x="456" y="614"/>
                </a:cubicBezTo>
                <a:cubicBezTo>
                  <a:pt x="457" y="610"/>
                  <a:pt x="452" y="616"/>
                  <a:pt x="453" y="611"/>
                </a:cubicBezTo>
                <a:cubicBezTo>
                  <a:pt x="454" y="611"/>
                  <a:pt x="455" y="611"/>
                  <a:pt x="455" y="610"/>
                </a:cubicBezTo>
                <a:cubicBezTo>
                  <a:pt x="450" y="608"/>
                  <a:pt x="450" y="608"/>
                  <a:pt x="450" y="608"/>
                </a:cubicBezTo>
                <a:cubicBezTo>
                  <a:pt x="450" y="610"/>
                  <a:pt x="450" y="610"/>
                  <a:pt x="450" y="610"/>
                </a:cubicBezTo>
                <a:cubicBezTo>
                  <a:pt x="441" y="613"/>
                  <a:pt x="428" y="603"/>
                  <a:pt x="423" y="615"/>
                </a:cubicBezTo>
                <a:cubicBezTo>
                  <a:pt x="422" y="614"/>
                  <a:pt x="422" y="614"/>
                  <a:pt x="422" y="614"/>
                </a:cubicBezTo>
                <a:cubicBezTo>
                  <a:pt x="424" y="611"/>
                  <a:pt x="424" y="611"/>
                  <a:pt x="424" y="611"/>
                </a:cubicBezTo>
                <a:cubicBezTo>
                  <a:pt x="423" y="611"/>
                  <a:pt x="420" y="609"/>
                  <a:pt x="419" y="612"/>
                </a:cubicBezTo>
                <a:cubicBezTo>
                  <a:pt x="416" y="611"/>
                  <a:pt x="409" y="612"/>
                  <a:pt x="405" y="614"/>
                </a:cubicBezTo>
                <a:cubicBezTo>
                  <a:pt x="403" y="614"/>
                  <a:pt x="403" y="614"/>
                  <a:pt x="403" y="614"/>
                </a:cubicBezTo>
                <a:cubicBezTo>
                  <a:pt x="403" y="613"/>
                  <a:pt x="403" y="613"/>
                  <a:pt x="404" y="612"/>
                </a:cubicBezTo>
                <a:cubicBezTo>
                  <a:pt x="403" y="610"/>
                  <a:pt x="400" y="610"/>
                  <a:pt x="399" y="611"/>
                </a:cubicBezTo>
                <a:cubicBezTo>
                  <a:pt x="401" y="610"/>
                  <a:pt x="401" y="610"/>
                  <a:pt x="401" y="610"/>
                </a:cubicBezTo>
                <a:cubicBezTo>
                  <a:pt x="396" y="612"/>
                  <a:pt x="392" y="609"/>
                  <a:pt x="388" y="609"/>
                </a:cubicBezTo>
                <a:cubicBezTo>
                  <a:pt x="388" y="608"/>
                  <a:pt x="387" y="607"/>
                  <a:pt x="387" y="607"/>
                </a:cubicBezTo>
                <a:cubicBezTo>
                  <a:pt x="383" y="607"/>
                  <a:pt x="387" y="609"/>
                  <a:pt x="385" y="609"/>
                </a:cubicBezTo>
                <a:cubicBezTo>
                  <a:pt x="383" y="606"/>
                  <a:pt x="380" y="603"/>
                  <a:pt x="377" y="604"/>
                </a:cubicBezTo>
                <a:cubicBezTo>
                  <a:pt x="377" y="603"/>
                  <a:pt x="375" y="603"/>
                  <a:pt x="375" y="602"/>
                </a:cubicBezTo>
                <a:cubicBezTo>
                  <a:pt x="373" y="603"/>
                  <a:pt x="376" y="607"/>
                  <a:pt x="373" y="604"/>
                </a:cubicBezTo>
                <a:cubicBezTo>
                  <a:pt x="372" y="607"/>
                  <a:pt x="372" y="607"/>
                  <a:pt x="372" y="607"/>
                </a:cubicBezTo>
                <a:cubicBezTo>
                  <a:pt x="370" y="605"/>
                  <a:pt x="370" y="605"/>
                  <a:pt x="370" y="605"/>
                </a:cubicBezTo>
                <a:cubicBezTo>
                  <a:pt x="372" y="603"/>
                  <a:pt x="372" y="603"/>
                  <a:pt x="372" y="603"/>
                </a:cubicBezTo>
                <a:cubicBezTo>
                  <a:pt x="369" y="601"/>
                  <a:pt x="366" y="600"/>
                  <a:pt x="363" y="601"/>
                </a:cubicBezTo>
                <a:cubicBezTo>
                  <a:pt x="363" y="604"/>
                  <a:pt x="363" y="604"/>
                  <a:pt x="363" y="604"/>
                </a:cubicBezTo>
                <a:cubicBezTo>
                  <a:pt x="358" y="605"/>
                  <a:pt x="358" y="600"/>
                  <a:pt x="355" y="595"/>
                </a:cubicBezTo>
                <a:cubicBezTo>
                  <a:pt x="356" y="598"/>
                  <a:pt x="359" y="600"/>
                  <a:pt x="361" y="603"/>
                </a:cubicBezTo>
                <a:cubicBezTo>
                  <a:pt x="364" y="599"/>
                  <a:pt x="356" y="594"/>
                  <a:pt x="355" y="593"/>
                </a:cubicBezTo>
                <a:cubicBezTo>
                  <a:pt x="355" y="593"/>
                  <a:pt x="354" y="593"/>
                  <a:pt x="353" y="593"/>
                </a:cubicBezTo>
                <a:cubicBezTo>
                  <a:pt x="353" y="589"/>
                  <a:pt x="349" y="587"/>
                  <a:pt x="348" y="584"/>
                </a:cubicBezTo>
                <a:cubicBezTo>
                  <a:pt x="352" y="584"/>
                  <a:pt x="349" y="580"/>
                  <a:pt x="348" y="578"/>
                </a:cubicBezTo>
                <a:cubicBezTo>
                  <a:pt x="345" y="575"/>
                  <a:pt x="345" y="575"/>
                  <a:pt x="345" y="575"/>
                </a:cubicBezTo>
                <a:cubicBezTo>
                  <a:pt x="348" y="575"/>
                  <a:pt x="350" y="572"/>
                  <a:pt x="352" y="570"/>
                </a:cubicBezTo>
                <a:cubicBezTo>
                  <a:pt x="349" y="568"/>
                  <a:pt x="349" y="568"/>
                  <a:pt x="349" y="568"/>
                </a:cubicBezTo>
                <a:cubicBezTo>
                  <a:pt x="346" y="570"/>
                  <a:pt x="346" y="570"/>
                  <a:pt x="346" y="570"/>
                </a:cubicBezTo>
                <a:cubicBezTo>
                  <a:pt x="345" y="567"/>
                  <a:pt x="345" y="567"/>
                  <a:pt x="345" y="567"/>
                </a:cubicBezTo>
                <a:cubicBezTo>
                  <a:pt x="341" y="569"/>
                  <a:pt x="341" y="569"/>
                  <a:pt x="341" y="569"/>
                </a:cubicBezTo>
                <a:cubicBezTo>
                  <a:pt x="342" y="569"/>
                  <a:pt x="342" y="569"/>
                  <a:pt x="342" y="569"/>
                </a:cubicBezTo>
                <a:cubicBezTo>
                  <a:pt x="339" y="565"/>
                  <a:pt x="333" y="565"/>
                  <a:pt x="329" y="566"/>
                </a:cubicBezTo>
                <a:cubicBezTo>
                  <a:pt x="325" y="569"/>
                  <a:pt x="320" y="570"/>
                  <a:pt x="317" y="567"/>
                </a:cubicBezTo>
                <a:cubicBezTo>
                  <a:pt x="297" y="565"/>
                  <a:pt x="275" y="558"/>
                  <a:pt x="267" y="537"/>
                </a:cubicBezTo>
                <a:cubicBezTo>
                  <a:pt x="261" y="511"/>
                  <a:pt x="261" y="484"/>
                  <a:pt x="265" y="457"/>
                </a:cubicBezTo>
                <a:cubicBezTo>
                  <a:pt x="267" y="454"/>
                  <a:pt x="267" y="454"/>
                  <a:pt x="267" y="454"/>
                </a:cubicBezTo>
                <a:cubicBezTo>
                  <a:pt x="264" y="447"/>
                  <a:pt x="265" y="434"/>
                  <a:pt x="268" y="425"/>
                </a:cubicBezTo>
                <a:cubicBezTo>
                  <a:pt x="269" y="425"/>
                  <a:pt x="269" y="426"/>
                  <a:pt x="269" y="426"/>
                </a:cubicBezTo>
                <a:cubicBezTo>
                  <a:pt x="274" y="423"/>
                  <a:pt x="265" y="419"/>
                  <a:pt x="271" y="417"/>
                </a:cubicBezTo>
                <a:cubicBezTo>
                  <a:pt x="274" y="375"/>
                  <a:pt x="292" y="335"/>
                  <a:pt x="296" y="293"/>
                </a:cubicBezTo>
                <a:cubicBezTo>
                  <a:pt x="278" y="306"/>
                  <a:pt x="283" y="324"/>
                  <a:pt x="265" y="338"/>
                </a:cubicBezTo>
                <a:cubicBezTo>
                  <a:pt x="253" y="359"/>
                  <a:pt x="236" y="381"/>
                  <a:pt x="229" y="407"/>
                </a:cubicBezTo>
                <a:cubicBezTo>
                  <a:pt x="231" y="408"/>
                  <a:pt x="231" y="408"/>
                  <a:pt x="231" y="408"/>
                </a:cubicBezTo>
                <a:cubicBezTo>
                  <a:pt x="226" y="411"/>
                  <a:pt x="234" y="416"/>
                  <a:pt x="228" y="420"/>
                </a:cubicBezTo>
                <a:cubicBezTo>
                  <a:pt x="229" y="421"/>
                  <a:pt x="229" y="421"/>
                  <a:pt x="229" y="421"/>
                </a:cubicBezTo>
                <a:cubicBezTo>
                  <a:pt x="225" y="428"/>
                  <a:pt x="219" y="437"/>
                  <a:pt x="215" y="446"/>
                </a:cubicBezTo>
                <a:cubicBezTo>
                  <a:pt x="212" y="446"/>
                  <a:pt x="212" y="446"/>
                  <a:pt x="212" y="446"/>
                </a:cubicBezTo>
                <a:cubicBezTo>
                  <a:pt x="212" y="449"/>
                  <a:pt x="212" y="449"/>
                  <a:pt x="212" y="449"/>
                </a:cubicBezTo>
                <a:cubicBezTo>
                  <a:pt x="211" y="453"/>
                  <a:pt x="201" y="451"/>
                  <a:pt x="204" y="457"/>
                </a:cubicBezTo>
                <a:cubicBezTo>
                  <a:pt x="203" y="457"/>
                  <a:pt x="202" y="457"/>
                  <a:pt x="201" y="458"/>
                </a:cubicBezTo>
                <a:cubicBezTo>
                  <a:pt x="201" y="460"/>
                  <a:pt x="201" y="460"/>
                  <a:pt x="201" y="460"/>
                </a:cubicBezTo>
                <a:cubicBezTo>
                  <a:pt x="205" y="459"/>
                  <a:pt x="205" y="459"/>
                  <a:pt x="205" y="459"/>
                </a:cubicBezTo>
                <a:cubicBezTo>
                  <a:pt x="201" y="460"/>
                  <a:pt x="202" y="464"/>
                  <a:pt x="201" y="466"/>
                </a:cubicBezTo>
                <a:cubicBezTo>
                  <a:pt x="193" y="461"/>
                  <a:pt x="189" y="474"/>
                  <a:pt x="185" y="477"/>
                </a:cubicBezTo>
                <a:cubicBezTo>
                  <a:pt x="181" y="482"/>
                  <a:pt x="181" y="482"/>
                  <a:pt x="181" y="482"/>
                </a:cubicBezTo>
                <a:cubicBezTo>
                  <a:pt x="180" y="480"/>
                  <a:pt x="183" y="479"/>
                  <a:pt x="181" y="477"/>
                </a:cubicBezTo>
                <a:cubicBezTo>
                  <a:pt x="177" y="479"/>
                  <a:pt x="177" y="481"/>
                  <a:pt x="173" y="479"/>
                </a:cubicBezTo>
                <a:cubicBezTo>
                  <a:pt x="171" y="484"/>
                  <a:pt x="167" y="481"/>
                  <a:pt x="163" y="482"/>
                </a:cubicBezTo>
                <a:cubicBezTo>
                  <a:pt x="164" y="479"/>
                  <a:pt x="160" y="479"/>
                  <a:pt x="159" y="479"/>
                </a:cubicBezTo>
                <a:cubicBezTo>
                  <a:pt x="155" y="481"/>
                  <a:pt x="152" y="475"/>
                  <a:pt x="149" y="477"/>
                </a:cubicBezTo>
                <a:cubicBezTo>
                  <a:pt x="149" y="481"/>
                  <a:pt x="149" y="481"/>
                  <a:pt x="149" y="481"/>
                </a:cubicBezTo>
                <a:cubicBezTo>
                  <a:pt x="146" y="479"/>
                  <a:pt x="147" y="483"/>
                  <a:pt x="146" y="483"/>
                </a:cubicBezTo>
                <a:cubicBezTo>
                  <a:pt x="143" y="483"/>
                  <a:pt x="143" y="482"/>
                  <a:pt x="141" y="480"/>
                </a:cubicBezTo>
                <a:cubicBezTo>
                  <a:pt x="140" y="480"/>
                  <a:pt x="141" y="481"/>
                  <a:pt x="141" y="482"/>
                </a:cubicBezTo>
                <a:cubicBezTo>
                  <a:pt x="139" y="479"/>
                  <a:pt x="139" y="479"/>
                  <a:pt x="139" y="479"/>
                </a:cubicBezTo>
                <a:cubicBezTo>
                  <a:pt x="135" y="481"/>
                  <a:pt x="135" y="481"/>
                  <a:pt x="135" y="481"/>
                </a:cubicBezTo>
                <a:cubicBezTo>
                  <a:pt x="136" y="479"/>
                  <a:pt x="136" y="479"/>
                  <a:pt x="136" y="479"/>
                </a:cubicBezTo>
                <a:cubicBezTo>
                  <a:pt x="122" y="474"/>
                  <a:pt x="111" y="473"/>
                  <a:pt x="99" y="466"/>
                </a:cubicBezTo>
                <a:cubicBezTo>
                  <a:pt x="98" y="464"/>
                  <a:pt x="99" y="463"/>
                  <a:pt x="100" y="462"/>
                </a:cubicBezTo>
                <a:cubicBezTo>
                  <a:pt x="99" y="460"/>
                  <a:pt x="97" y="459"/>
                  <a:pt x="95" y="459"/>
                </a:cubicBezTo>
                <a:cubicBezTo>
                  <a:pt x="93" y="460"/>
                  <a:pt x="99" y="461"/>
                  <a:pt x="96" y="463"/>
                </a:cubicBezTo>
                <a:cubicBezTo>
                  <a:pt x="86" y="460"/>
                  <a:pt x="89" y="452"/>
                  <a:pt x="87" y="445"/>
                </a:cubicBezTo>
                <a:cubicBezTo>
                  <a:pt x="79" y="442"/>
                  <a:pt x="85" y="434"/>
                  <a:pt x="85" y="429"/>
                </a:cubicBezTo>
                <a:cubicBezTo>
                  <a:pt x="89" y="426"/>
                  <a:pt x="85" y="424"/>
                  <a:pt x="89" y="421"/>
                </a:cubicBezTo>
                <a:cubicBezTo>
                  <a:pt x="87" y="423"/>
                  <a:pt x="82" y="419"/>
                  <a:pt x="84" y="423"/>
                </a:cubicBezTo>
                <a:cubicBezTo>
                  <a:pt x="80" y="424"/>
                  <a:pt x="76" y="412"/>
                  <a:pt x="73" y="417"/>
                </a:cubicBezTo>
                <a:cubicBezTo>
                  <a:pt x="73" y="413"/>
                  <a:pt x="73" y="413"/>
                  <a:pt x="73" y="413"/>
                </a:cubicBezTo>
                <a:cubicBezTo>
                  <a:pt x="69" y="413"/>
                  <a:pt x="72" y="420"/>
                  <a:pt x="71" y="423"/>
                </a:cubicBezTo>
                <a:cubicBezTo>
                  <a:pt x="75" y="427"/>
                  <a:pt x="75" y="427"/>
                  <a:pt x="75" y="427"/>
                </a:cubicBezTo>
                <a:cubicBezTo>
                  <a:pt x="72" y="429"/>
                  <a:pt x="73" y="434"/>
                  <a:pt x="71" y="437"/>
                </a:cubicBezTo>
                <a:cubicBezTo>
                  <a:pt x="68" y="435"/>
                  <a:pt x="63" y="440"/>
                  <a:pt x="60" y="436"/>
                </a:cubicBezTo>
                <a:cubicBezTo>
                  <a:pt x="61" y="435"/>
                  <a:pt x="61" y="435"/>
                  <a:pt x="61" y="435"/>
                </a:cubicBezTo>
                <a:cubicBezTo>
                  <a:pt x="61" y="432"/>
                  <a:pt x="57" y="432"/>
                  <a:pt x="55" y="432"/>
                </a:cubicBezTo>
                <a:cubicBezTo>
                  <a:pt x="53" y="433"/>
                  <a:pt x="54" y="434"/>
                  <a:pt x="54" y="435"/>
                </a:cubicBezTo>
                <a:cubicBezTo>
                  <a:pt x="53" y="432"/>
                  <a:pt x="51" y="431"/>
                  <a:pt x="47" y="431"/>
                </a:cubicBezTo>
                <a:cubicBezTo>
                  <a:pt x="46" y="431"/>
                  <a:pt x="47" y="432"/>
                  <a:pt x="47" y="433"/>
                </a:cubicBezTo>
                <a:cubicBezTo>
                  <a:pt x="51" y="434"/>
                  <a:pt x="51" y="434"/>
                  <a:pt x="51" y="434"/>
                </a:cubicBezTo>
                <a:cubicBezTo>
                  <a:pt x="47" y="434"/>
                  <a:pt x="55" y="449"/>
                  <a:pt x="44" y="449"/>
                </a:cubicBezTo>
                <a:cubicBezTo>
                  <a:pt x="43" y="448"/>
                  <a:pt x="42" y="447"/>
                  <a:pt x="40" y="448"/>
                </a:cubicBezTo>
                <a:cubicBezTo>
                  <a:pt x="39" y="450"/>
                  <a:pt x="39" y="450"/>
                  <a:pt x="39" y="450"/>
                </a:cubicBezTo>
                <a:cubicBezTo>
                  <a:pt x="37" y="449"/>
                  <a:pt x="37" y="449"/>
                  <a:pt x="37" y="449"/>
                </a:cubicBezTo>
                <a:cubicBezTo>
                  <a:pt x="37" y="449"/>
                  <a:pt x="37" y="449"/>
                  <a:pt x="37" y="449"/>
                </a:cubicBezTo>
                <a:cubicBezTo>
                  <a:pt x="37" y="448"/>
                  <a:pt x="33" y="446"/>
                  <a:pt x="31" y="447"/>
                </a:cubicBezTo>
                <a:cubicBezTo>
                  <a:pt x="32" y="450"/>
                  <a:pt x="32" y="450"/>
                  <a:pt x="32" y="450"/>
                </a:cubicBezTo>
                <a:cubicBezTo>
                  <a:pt x="23" y="444"/>
                  <a:pt x="23" y="444"/>
                  <a:pt x="23" y="444"/>
                </a:cubicBezTo>
                <a:cubicBezTo>
                  <a:pt x="23" y="446"/>
                  <a:pt x="23" y="446"/>
                  <a:pt x="23" y="446"/>
                </a:cubicBezTo>
                <a:cubicBezTo>
                  <a:pt x="22" y="443"/>
                  <a:pt x="19" y="444"/>
                  <a:pt x="17" y="445"/>
                </a:cubicBezTo>
                <a:cubicBezTo>
                  <a:pt x="18" y="445"/>
                  <a:pt x="21" y="441"/>
                  <a:pt x="21" y="439"/>
                </a:cubicBezTo>
                <a:cubicBezTo>
                  <a:pt x="20" y="438"/>
                  <a:pt x="20" y="438"/>
                  <a:pt x="20" y="438"/>
                </a:cubicBezTo>
                <a:cubicBezTo>
                  <a:pt x="17" y="441"/>
                  <a:pt x="17" y="441"/>
                  <a:pt x="17" y="441"/>
                </a:cubicBezTo>
                <a:cubicBezTo>
                  <a:pt x="18" y="442"/>
                  <a:pt x="18" y="442"/>
                  <a:pt x="18" y="4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14" y="438"/>
                  <a:pt x="21" y="435"/>
                  <a:pt x="15" y="432"/>
                </a:cubicBezTo>
                <a:cubicBezTo>
                  <a:pt x="16" y="431"/>
                  <a:pt x="15" y="429"/>
                  <a:pt x="14" y="428"/>
                </a:cubicBezTo>
                <a:cubicBezTo>
                  <a:pt x="13" y="428"/>
                  <a:pt x="12" y="428"/>
                  <a:pt x="11" y="429"/>
                </a:cubicBezTo>
                <a:cubicBezTo>
                  <a:pt x="11" y="430"/>
                  <a:pt x="11" y="431"/>
                  <a:pt x="12" y="432"/>
                </a:cubicBezTo>
                <a:cubicBezTo>
                  <a:pt x="14" y="432"/>
                  <a:pt x="14" y="432"/>
                  <a:pt x="14" y="432"/>
                </a:cubicBezTo>
                <a:cubicBezTo>
                  <a:pt x="11" y="434"/>
                  <a:pt x="11" y="434"/>
                  <a:pt x="11" y="434"/>
                </a:cubicBezTo>
                <a:cubicBezTo>
                  <a:pt x="7" y="428"/>
                  <a:pt x="15" y="428"/>
                  <a:pt x="15" y="423"/>
                </a:cubicBezTo>
                <a:cubicBezTo>
                  <a:pt x="16" y="424"/>
                  <a:pt x="15" y="426"/>
                  <a:pt x="16" y="426"/>
                </a:cubicBezTo>
                <a:cubicBezTo>
                  <a:pt x="18" y="424"/>
                  <a:pt x="16" y="421"/>
                  <a:pt x="15" y="419"/>
                </a:cubicBezTo>
                <a:cubicBezTo>
                  <a:pt x="16" y="419"/>
                  <a:pt x="17" y="419"/>
                  <a:pt x="18" y="420"/>
                </a:cubicBezTo>
                <a:cubicBezTo>
                  <a:pt x="19" y="419"/>
                  <a:pt x="19" y="419"/>
                  <a:pt x="19" y="419"/>
                </a:cubicBezTo>
                <a:cubicBezTo>
                  <a:pt x="15" y="411"/>
                  <a:pt x="7" y="415"/>
                  <a:pt x="4" y="408"/>
                </a:cubicBezTo>
                <a:cubicBezTo>
                  <a:pt x="1" y="408"/>
                  <a:pt x="1" y="408"/>
                  <a:pt x="1" y="408"/>
                </a:cubicBezTo>
                <a:cubicBezTo>
                  <a:pt x="3" y="404"/>
                  <a:pt x="3" y="404"/>
                  <a:pt x="3" y="404"/>
                </a:cubicBezTo>
                <a:cubicBezTo>
                  <a:pt x="3" y="405"/>
                  <a:pt x="4" y="405"/>
                  <a:pt x="5" y="405"/>
                </a:cubicBezTo>
                <a:cubicBezTo>
                  <a:pt x="5" y="405"/>
                  <a:pt x="6" y="404"/>
                  <a:pt x="5" y="403"/>
                </a:cubicBezTo>
                <a:cubicBezTo>
                  <a:pt x="3" y="401"/>
                  <a:pt x="3" y="401"/>
                  <a:pt x="3" y="401"/>
                </a:cubicBezTo>
                <a:cubicBezTo>
                  <a:pt x="5" y="401"/>
                  <a:pt x="6" y="404"/>
                  <a:pt x="8" y="402"/>
                </a:cubicBezTo>
                <a:cubicBezTo>
                  <a:pt x="9" y="400"/>
                  <a:pt x="9" y="400"/>
                  <a:pt x="9" y="400"/>
                </a:cubicBezTo>
                <a:cubicBezTo>
                  <a:pt x="6" y="395"/>
                  <a:pt x="6" y="403"/>
                  <a:pt x="2" y="397"/>
                </a:cubicBezTo>
                <a:cubicBezTo>
                  <a:pt x="3" y="391"/>
                  <a:pt x="0" y="387"/>
                  <a:pt x="2" y="382"/>
                </a:cubicBezTo>
                <a:cubicBezTo>
                  <a:pt x="1" y="382"/>
                  <a:pt x="1" y="382"/>
                  <a:pt x="1" y="382"/>
                </a:cubicBezTo>
                <a:cubicBezTo>
                  <a:pt x="2" y="381"/>
                  <a:pt x="1" y="369"/>
                  <a:pt x="1" y="366"/>
                </a:cubicBezTo>
                <a:cubicBezTo>
                  <a:pt x="1" y="363"/>
                  <a:pt x="9" y="359"/>
                  <a:pt x="8" y="354"/>
                </a:cubicBezTo>
                <a:cubicBezTo>
                  <a:pt x="13" y="357"/>
                  <a:pt x="13" y="357"/>
                  <a:pt x="13" y="357"/>
                </a:cubicBezTo>
                <a:cubicBezTo>
                  <a:pt x="15" y="352"/>
                  <a:pt x="15" y="342"/>
                  <a:pt x="18" y="336"/>
                </a:cubicBezTo>
                <a:cubicBezTo>
                  <a:pt x="22" y="332"/>
                  <a:pt x="22" y="325"/>
                  <a:pt x="25" y="319"/>
                </a:cubicBezTo>
                <a:cubicBezTo>
                  <a:pt x="27" y="316"/>
                  <a:pt x="25" y="311"/>
                  <a:pt x="29" y="309"/>
                </a:cubicBezTo>
                <a:cubicBezTo>
                  <a:pt x="33" y="309"/>
                  <a:pt x="33" y="309"/>
                  <a:pt x="33" y="309"/>
                </a:cubicBezTo>
                <a:cubicBezTo>
                  <a:pt x="47" y="285"/>
                  <a:pt x="59" y="260"/>
                  <a:pt x="71" y="235"/>
                </a:cubicBezTo>
                <a:cubicBezTo>
                  <a:pt x="76" y="228"/>
                  <a:pt x="78" y="225"/>
                  <a:pt x="83" y="219"/>
                </a:cubicBezTo>
                <a:cubicBezTo>
                  <a:pt x="83" y="225"/>
                  <a:pt x="77" y="231"/>
                  <a:pt x="75" y="237"/>
                </a:cubicBezTo>
                <a:cubicBezTo>
                  <a:pt x="76" y="236"/>
                  <a:pt x="81" y="237"/>
                  <a:pt x="82" y="234"/>
                </a:cubicBezTo>
                <a:cubicBezTo>
                  <a:pt x="79" y="232"/>
                  <a:pt x="79" y="232"/>
                  <a:pt x="79" y="232"/>
                </a:cubicBezTo>
                <a:cubicBezTo>
                  <a:pt x="84" y="229"/>
                  <a:pt x="83" y="222"/>
                  <a:pt x="87" y="218"/>
                </a:cubicBezTo>
                <a:cubicBezTo>
                  <a:pt x="91" y="213"/>
                  <a:pt x="95" y="202"/>
                  <a:pt x="101" y="202"/>
                </a:cubicBezTo>
                <a:cubicBezTo>
                  <a:pt x="101" y="202"/>
                  <a:pt x="102" y="203"/>
                  <a:pt x="103" y="203"/>
                </a:cubicBezTo>
                <a:cubicBezTo>
                  <a:pt x="100" y="199"/>
                  <a:pt x="102" y="193"/>
                  <a:pt x="107" y="192"/>
                </a:cubicBezTo>
                <a:cubicBezTo>
                  <a:pt x="109" y="192"/>
                  <a:pt x="109" y="192"/>
                  <a:pt x="109" y="192"/>
                </a:cubicBezTo>
                <a:cubicBezTo>
                  <a:pt x="107" y="196"/>
                  <a:pt x="107" y="196"/>
                  <a:pt x="107" y="196"/>
                </a:cubicBezTo>
                <a:cubicBezTo>
                  <a:pt x="111" y="193"/>
                  <a:pt x="108" y="201"/>
                  <a:pt x="113" y="199"/>
                </a:cubicBezTo>
                <a:cubicBezTo>
                  <a:pt x="121" y="191"/>
                  <a:pt x="121" y="191"/>
                  <a:pt x="121" y="191"/>
                </a:cubicBezTo>
                <a:cubicBezTo>
                  <a:pt x="112" y="201"/>
                  <a:pt x="111" y="217"/>
                  <a:pt x="102" y="227"/>
                </a:cubicBezTo>
                <a:cubicBezTo>
                  <a:pt x="105" y="232"/>
                  <a:pt x="96" y="235"/>
                  <a:pt x="93" y="241"/>
                </a:cubicBezTo>
                <a:cubicBezTo>
                  <a:pt x="87" y="259"/>
                  <a:pt x="71" y="272"/>
                  <a:pt x="71" y="291"/>
                </a:cubicBezTo>
                <a:cubicBezTo>
                  <a:pt x="69" y="300"/>
                  <a:pt x="59" y="307"/>
                  <a:pt x="62" y="316"/>
                </a:cubicBezTo>
                <a:cubicBezTo>
                  <a:pt x="57" y="330"/>
                  <a:pt x="52" y="343"/>
                  <a:pt x="51" y="359"/>
                </a:cubicBezTo>
                <a:cubicBezTo>
                  <a:pt x="53" y="359"/>
                  <a:pt x="53" y="359"/>
                  <a:pt x="53" y="359"/>
                </a:cubicBezTo>
                <a:cubicBezTo>
                  <a:pt x="52" y="359"/>
                  <a:pt x="53" y="361"/>
                  <a:pt x="52" y="362"/>
                </a:cubicBezTo>
                <a:cubicBezTo>
                  <a:pt x="55" y="362"/>
                  <a:pt x="55" y="362"/>
                  <a:pt x="55" y="362"/>
                </a:cubicBezTo>
                <a:cubicBezTo>
                  <a:pt x="53" y="363"/>
                  <a:pt x="54" y="365"/>
                  <a:pt x="54" y="366"/>
                </a:cubicBezTo>
                <a:cubicBezTo>
                  <a:pt x="57" y="367"/>
                  <a:pt x="57" y="367"/>
                  <a:pt x="57" y="367"/>
                </a:cubicBezTo>
                <a:cubicBezTo>
                  <a:pt x="53" y="373"/>
                  <a:pt x="61" y="365"/>
                  <a:pt x="59" y="371"/>
                </a:cubicBezTo>
                <a:cubicBezTo>
                  <a:pt x="61" y="373"/>
                  <a:pt x="63" y="371"/>
                  <a:pt x="65" y="370"/>
                </a:cubicBezTo>
                <a:cubicBezTo>
                  <a:pt x="71" y="374"/>
                  <a:pt x="69" y="379"/>
                  <a:pt x="74" y="380"/>
                </a:cubicBezTo>
                <a:cubicBezTo>
                  <a:pt x="76" y="379"/>
                  <a:pt x="77" y="377"/>
                  <a:pt x="76" y="375"/>
                </a:cubicBezTo>
                <a:cubicBezTo>
                  <a:pt x="73" y="373"/>
                  <a:pt x="75" y="377"/>
                  <a:pt x="73" y="379"/>
                </a:cubicBezTo>
                <a:cubicBezTo>
                  <a:pt x="71" y="377"/>
                  <a:pt x="75" y="375"/>
                  <a:pt x="75" y="373"/>
                </a:cubicBezTo>
                <a:cubicBezTo>
                  <a:pt x="71" y="372"/>
                  <a:pt x="71" y="372"/>
                  <a:pt x="71" y="372"/>
                </a:cubicBezTo>
                <a:cubicBezTo>
                  <a:pt x="79" y="373"/>
                  <a:pt x="78" y="359"/>
                  <a:pt x="84" y="359"/>
                </a:cubicBezTo>
                <a:cubicBezTo>
                  <a:pt x="85" y="371"/>
                  <a:pt x="85" y="371"/>
                  <a:pt x="85" y="371"/>
                </a:cubicBezTo>
                <a:cubicBezTo>
                  <a:pt x="87" y="369"/>
                  <a:pt x="87" y="372"/>
                  <a:pt x="89" y="372"/>
                </a:cubicBezTo>
                <a:cubicBezTo>
                  <a:pt x="94" y="369"/>
                  <a:pt x="92" y="364"/>
                  <a:pt x="97" y="361"/>
                </a:cubicBezTo>
                <a:cubicBezTo>
                  <a:pt x="95" y="366"/>
                  <a:pt x="97" y="370"/>
                  <a:pt x="101" y="375"/>
                </a:cubicBezTo>
                <a:cubicBezTo>
                  <a:pt x="103" y="374"/>
                  <a:pt x="103" y="373"/>
                  <a:pt x="102" y="371"/>
                </a:cubicBezTo>
                <a:cubicBezTo>
                  <a:pt x="107" y="366"/>
                  <a:pt x="110" y="363"/>
                  <a:pt x="115" y="357"/>
                </a:cubicBezTo>
                <a:cubicBezTo>
                  <a:pt x="118" y="352"/>
                  <a:pt x="119" y="347"/>
                  <a:pt x="123" y="343"/>
                </a:cubicBezTo>
                <a:cubicBezTo>
                  <a:pt x="121" y="341"/>
                  <a:pt x="121" y="341"/>
                  <a:pt x="121" y="341"/>
                </a:cubicBezTo>
                <a:cubicBezTo>
                  <a:pt x="126" y="337"/>
                  <a:pt x="127" y="329"/>
                  <a:pt x="130" y="322"/>
                </a:cubicBezTo>
                <a:cubicBezTo>
                  <a:pt x="136" y="311"/>
                  <a:pt x="140" y="301"/>
                  <a:pt x="149" y="291"/>
                </a:cubicBezTo>
                <a:cubicBezTo>
                  <a:pt x="163" y="270"/>
                  <a:pt x="177" y="249"/>
                  <a:pt x="189" y="226"/>
                </a:cubicBezTo>
                <a:cubicBezTo>
                  <a:pt x="200" y="212"/>
                  <a:pt x="209" y="194"/>
                  <a:pt x="221" y="179"/>
                </a:cubicBezTo>
                <a:cubicBezTo>
                  <a:pt x="253" y="142"/>
                  <a:pt x="293" y="108"/>
                  <a:pt x="331" y="77"/>
                </a:cubicBezTo>
                <a:cubicBezTo>
                  <a:pt x="322" y="72"/>
                  <a:pt x="328" y="57"/>
                  <a:pt x="318" y="50"/>
                </a:cubicBezTo>
                <a:cubicBezTo>
                  <a:pt x="323" y="50"/>
                  <a:pt x="327" y="57"/>
                  <a:pt x="331" y="59"/>
                </a:cubicBezTo>
                <a:cubicBezTo>
                  <a:pt x="331" y="52"/>
                  <a:pt x="323" y="45"/>
                  <a:pt x="320" y="38"/>
                </a:cubicBezTo>
                <a:cubicBezTo>
                  <a:pt x="327" y="34"/>
                  <a:pt x="325" y="45"/>
                  <a:pt x="332" y="45"/>
                </a:cubicBezTo>
                <a:cubicBezTo>
                  <a:pt x="332" y="37"/>
                  <a:pt x="328" y="29"/>
                  <a:pt x="322" y="23"/>
                </a:cubicBezTo>
                <a:cubicBezTo>
                  <a:pt x="320" y="25"/>
                  <a:pt x="317" y="25"/>
                  <a:pt x="316" y="27"/>
                </a:cubicBezTo>
                <a:cubicBezTo>
                  <a:pt x="313" y="26"/>
                  <a:pt x="311" y="22"/>
                  <a:pt x="307" y="22"/>
                </a:cubicBezTo>
                <a:cubicBezTo>
                  <a:pt x="307" y="27"/>
                  <a:pt x="307" y="27"/>
                  <a:pt x="307" y="27"/>
                </a:cubicBezTo>
                <a:cubicBezTo>
                  <a:pt x="302" y="17"/>
                  <a:pt x="292" y="23"/>
                  <a:pt x="285" y="22"/>
                </a:cubicBezTo>
                <a:cubicBezTo>
                  <a:pt x="285" y="26"/>
                  <a:pt x="285" y="26"/>
                  <a:pt x="285" y="26"/>
                </a:cubicBezTo>
                <a:cubicBezTo>
                  <a:pt x="283" y="23"/>
                  <a:pt x="283" y="23"/>
                  <a:pt x="283" y="23"/>
                </a:cubicBezTo>
                <a:cubicBezTo>
                  <a:pt x="279" y="23"/>
                  <a:pt x="275" y="28"/>
                  <a:pt x="272" y="31"/>
                </a:cubicBezTo>
                <a:cubicBezTo>
                  <a:pt x="294" y="30"/>
                  <a:pt x="294" y="30"/>
                  <a:pt x="294" y="30"/>
                </a:cubicBezTo>
                <a:cubicBezTo>
                  <a:pt x="295" y="30"/>
                  <a:pt x="295" y="32"/>
                  <a:pt x="297" y="31"/>
                </a:cubicBezTo>
                <a:cubicBezTo>
                  <a:pt x="297" y="29"/>
                  <a:pt x="297" y="29"/>
                  <a:pt x="297" y="29"/>
                </a:cubicBezTo>
                <a:cubicBezTo>
                  <a:pt x="301" y="30"/>
                  <a:pt x="305" y="30"/>
                  <a:pt x="308" y="32"/>
                </a:cubicBezTo>
                <a:cubicBezTo>
                  <a:pt x="307" y="34"/>
                  <a:pt x="307" y="34"/>
                  <a:pt x="307" y="34"/>
                </a:cubicBezTo>
                <a:cubicBezTo>
                  <a:pt x="312" y="41"/>
                  <a:pt x="312" y="41"/>
                  <a:pt x="312" y="41"/>
                </a:cubicBezTo>
                <a:cubicBezTo>
                  <a:pt x="310" y="38"/>
                  <a:pt x="302" y="35"/>
                  <a:pt x="296" y="37"/>
                </a:cubicBezTo>
                <a:cubicBezTo>
                  <a:pt x="291" y="40"/>
                  <a:pt x="291" y="40"/>
                  <a:pt x="291" y="40"/>
                </a:cubicBezTo>
                <a:cubicBezTo>
                  <a:pt x="293" y="41"/>
                  <a:pt x="295" y="40"/>
                  <a:pt x="297" y="41"/>
                </a:cubicBezTo>
                <a:cubicBezTo>
                  <a:pt x="285" y="41"/>
                  <a:pt x="285" y="41"/>
                  <a:pt x="285" y="41"/>
                </a:cubicBezTo>
                <a:cubicBezTo>
                  <a:pt x="290" y="34"/>
                  <a:pt x="290" y="34"/>
                  <a:pt x="290" y="34"/>
                </a:cubicBezTo>
                <a:cubicBezTo>
                  <a:pt x="284" y="35"/>
                  <a:pt x="278" y="37"/>
                  <a:pt x="272" y="40"/>
                </a:cubicBezTo>
                <a:cubicBezTo>
                  <a:pt x="271" y="29"/>
                  <a:pt x="280" y="39"/>
                  <a:pt x="285" y="32"/>
                </a:cubicBezTo>
                <a:cubicBezTo>
                  <a:pt x="275" y="31"/>
                  <a:pt x="264" y="34"/>
                  <a:pt x="256" y="39"/>
                </a:cubicBezTo>
                <a:cubicBezTo>
                  <a:pt x="249" y="37"/>
                  <a:pt x="249" y="45"/>
                  <a:pt x="243" y="45"/>
                </a:cubicBezTo>
                <a:cubicBezTo>
                  <a:pt x="228" y="57"/>
                  <a:pt x="209" y="68"/>
                  <a:pt x="196" y="85"/>
                </a:cubicBezTo>
                <a:cubicBezTo>
                  <a:pt x="183" y="94"/>
                  <a:pt x="175" y="109"/>
                  <a:pt x="163" y="119"/>
                </a:cubicBezTo>
                <a:cubicBezTo>
                  <a:pt x="161" y="125"/>
                  <a:pt x="150" y="129"/>
                  <a:pt x="151" y="136"/>
                </a:cubicBezTo>
                <a:cubicBezTo>
                  <a:pt x="143" y="145"/>
                  <a:pt x="130" y="153"/>
                  <a:pt x="125" y="165"/>
                </a:cubicBezTo>
                <a:cubicBezTo>
                  <a:pt x="125" y="163"/>
                  <a:pt x="121" y="166"/>
                  <a:pt x="121" y="163"/>
                </a:cubicBezTo>
                <a:cubicBezTo>
                  <a:pt x="129" y="166"/>
                  <a:pt x="125" y="156"/>
                  <a:pt x="128" y="153"/>
                </a:cubicBezTo>
                <a:cubicBezTo>
                  <a:pt x="132" y="139"/>
                  <a:pt x="149" y="137"/>
                  <a:pt x="151" y="122"/>
                </a:cubicBezTo>
                <a:cubicBezTo>
                  <a:pt x="151" y="120"/>
                  <a:pt x="157" y="120"/>
                  <a:pt x="153" y="118"/>
                </a:cubicBezTo>
                <a:cubicBezTo>
                  <a:pt x="152" y="118"/>
                  <a:pt x="152" y="118"/>
                  <a:pt x="152" y="118"/>
                </a:cubicBezTo>
                <a:cubicBezTo>
                  <a:pt x="154" y="115"/>
                  <a:pt x="154" y="115"/>
                  <a:pt x="154" y="115"/>
                </a:cubicBezTo>
                <a:cubicBezTo>
                  <a:pt x="156" y="117"/>
                  <a:pt x="156" y="117"/>
                  <a:pt x="156" y="117"/>
                </a:cubicBezTo>
                <a:cubicBezTo>
                  <a:pt x="167" y="103"/>
                  <a:pt x="182" y="89"/>
                  <a:pt x="195" y="78"/>
                </a:cubicBezTo>
                <a:cubicBezTo>
                  <a:pt x="224" y="52"/>
                  <a:pt x="257" y="30"/>
                  <a:pt x="289" y="15"/>
                </a:cubicBezTo>
                <a:cubicBezTo>
                  <a:pt x="303" y="12"/>
                  <a:pt x="303" y="12"/>
                  <a:pt x="303" y="12"/>
                </a:cubicBezTo>
                <a:cubicBezTo>
                  <a:pt x="304" y="9"/>
                  <a:pt x="300" y="8"/>
                  <a:pt x="297" y="8"/>
                </a:cubicBezTo>
                <a:cubicBezTo>
                  <a:pt x="294" y="8"/>
                  <a:pt x="292" y="9"/>
                  <a:pt x="290" y="12"/>
                </a:cubicBezTo>
                <a:cubicBezTo>
                  <a:pt x="287" y="8"/>
                  <a:pt x="287" y="8"/>
                  <a:pt x="287" y="8"/>
                </a:cubicBezTo>
                <a:cubicBezTo>
                  <a:pt x="304" y="0"/>
                  <a:pt x="317" y="16"/>
                  <a:pt x="331" y="21"/>
                </a:cubicBezTo>
                <a:lnTo>
                  <a:pt x="337" y="23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  <a:extLst/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2313768" y="3857525"/>
            <a:ext cx="338538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buNone/>
            </a:pPr>
            <a:r>
              <a:rPr altLang="en-US" lang="zh-CN" smtClean="0" sz="2000">
                <a:cs charset="0" panose="020b0604020202020204" pitchFamily="34" typeface="Arial"/>
              </a:rPr>
              <a:t>感谢聆听，批评指导</a:t>
            </a: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2126466" y="3208577"/>
            <a:ext cx="3759984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buNone/>
            </a:pPr>
            <a:r>
              <a:rPr altLang="zh-CN" b="1" lang="en-US" smtClean="0" sz="4800">
                <a:latin charset="0" panose="020b0604020202020204" pitchFamily="34" typeface="Arial"/>
                <a:cs charset="0" panose="020b0604020202020204" pitchFamily="34" typeface="Arial"/>
              </a:rPr>
              <a:t>THANK YOU</a:t>
            </a:r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1302530" y="1724216"/>
            <a:ext cx="1347961" cy="1346430"/>
          </a:xfrm>
          <a:custGeom>
            <a:gdLst>
              <a:gd fmla="*/ 240 w 316" name="T0"/>
              <a:gd fmla="*/ 25 h 313" name="T1"/>
              <a:gd fmla="*/ 224 w 316" name="T2"/>
              <a:gd fmla="*/ 70 h 313" name="T3"/>
              <a:gd fmla="*/ 258 w 316" name="T4"/>
              <a:gd fmla="*/ 85 h 313" name="T5"/>
              <a:gd fmla="*/ 202 w 316" name="T6"/>
              <a:gd fmla="*/ 114 h 313" name="T7"/>
              <a:gd fmla="*/ 196 w 316" name="T8"/>
              <a:gd fmla="*/ 137 h 313" name="T9"/>
              <a:gd fmla="*/ 227 w 316" name="T10"/>
              <a:gd fmla="*/ 150 h 313" name="T11"/>
              <a:gd fmla="*/ 228 w 316" name="T12"/>
              <a:gd fmla="*/ 247 h 313" name="T13"/>
              <a:gd fmla="*/ 235 w 316" name="T14"/>
              <a:gd fmla="*/ 282 h 313" name="T15"/>
              <a:gd fmla="*/ 310 w 316" name="T16"/>
              <a:gd fmla="*/ 284 h 313" name="T17"/>
              <a:gd fmla="*/ 289 w 316" name="T18"/>
              <a:gd fmla="*/ 304 h 313" name="T19"/>
              <a:gd fmla="*/ 228 w 316" name="T20"/>
              <a:gd fmla="*/ 313 h 313" name="T21"/>
              <a:gd fmla="*/ 74 w 316" name="T22"/>
              <a:gd fmla="*/ 294 h 313" name="T23"/>
              <a:gd fmla="*/ 9 w 316" name="T24"/>
              <a:gd fmla="*/ 282 h 313" name="T25"/>
              <a:gd fmla="*/ 22 w 316" name="T26"/>
              <a:gd fmla="*/ 250 h 313" name="T27"/>
              <a:gd fmla="*/ 16 w 316" name="T28"/>
              <a:gd fmla="*/ 265 h 313" name="T29"/>
              <a:gd fmla="*/ 104 w 316" name="T30"/>
              <a:gd fmla="*/ 277 h 313" name="T31"/>
              <a:gd fmla="*/ 176 w 316" name="T32"/>
              <a:gd fmla="*/ 281 h 313" name="T33"/>
              <a:gd fmla="*/ 216 w 316" name="T34"/>
              <a:gd fmla="*/ 277 h 313" name="T35"/>
              <a:gd fmla="*/ 167 w 316" name="T36"/>
              <a:gd fmla="*/ 263 h 313" name="T37"/>
              <a:gd fmla="*/ 117 w 316" name="T38"/>
              <a:gd fmla="*/ 256 h 313" name="T39"/>
              <a:gd fmla="*/ 111 w 316" name="T40"/>
              <a:gd fmla="*/ 199 h 313" name="T41"/>
              <a:gd fmla="*/ 138 w 316" name="T42"/>
              <a:gd fmla="*/ 153 h 313" name="T43"/>
              <a:gd fmla="*/ 153 w 316" name="T44"/>
              <a:gd fmla="*/ 131 h 313" name="T45"/>
              <a:gd fmla="*/ 99 w 316" name="T46"/>
              <a:gd fmla="*/ 148 h 313" name="T47"/>
              <a:gd fmla="*/ 69 w 316" name="T48"/>
              <a:gd fmla="*/ 133 h 313" name="T49"/>
              <a:gd fmla="*/ 51 w 316" name="T50"/>
              <a:gd fmla="*/ 194 h 313" name="T51"/>
              <a:gd fmla="*/ 55 w 316" name="T52"/>
              <a:gd fmla="*/ 252 h 313" name="T53"/>
              <a:gd fmla="*/ 40 w 316" name="T54"/>
              <a:gd fmla="*/ 245 h 313" name="T55"/>
              <a:gd fmla="*/ 44 w 316" name="T56"/>
              <a:gd fmla="*/ 232 h 313" name="T57"/>
              <a:gd fmla="*/ 44 w 316" name="T58"/>
              <a:gd fmla="*/ 180 h 313" name="T59"/>
              <a:gd fmla="*/ 34 w 316" name="T60"/>
              <a:gd fmla="*/ 119 h 313" name="T61"/>
              <a:gd fmla="*/ 55 w 316" name="T62"/>
              <a:gd fmla="*/ 96 h 313" name="T63"/>
              <a:gd fmla="*/ 77 w 316" name="T64"/>
              <a:gd fmla="*/ 116 h 313" name="T65"/>
              <a:gd fmla="*/ 96 w 316" name="T66"/>
              <a:gd fmla="*/ 116 h 313" name="T67"/>
              <a:gd fmla="*/ 155 w 316" name="T68"/>
              <a:gd fmla="*/ 97 h 313" name="T69"/>
              <a:gd fmla="*/ 208 w 316" name="T70"/>
              <a:gd fmla="*/ 19 h 313" name="T71"/>
              <a:gd fmla="*/ 130 w 316" name="T72"/>
              <a:gd fmla="*/ 27 h 313" name="T73"/>
              <a:gd fmla="*/ 152 w 316" name="T74"/>
              <a:gd fmla="*/ 43 h 313" name="T75"/>
              <a:gd fmla="*/ 147 w 316" name="T76"/>
              <a:gd fmla="*/ 86 h 313" name="T77"/>
              <a:gd fmla="*/ 124 w 316" name="T78"/>
              <a:gd fmla="*/ 30 h 313" name="T79"/>
              <a:gd fmla="*/ 148 w 316" name="T80"/>
              <a:gd fmla="*/ 228 h 313" name="T81"/>
              <a:gd fmla="*/ 155 w 316" name="T82"/>
              <a:gd fmla="*/ 224 h 313" name="T83"/>
              <a:gd fmla="*/ 212 w 316" name="T84"/>
              <a:gd fmla="*/ 154 h 313" name="T85"/>
              <a:gd fmla="*/ 179 w 316" name="T86"/>
              <a:gd fmla="*/ 161 h 313" name="T87"/>
              <a:gd fmla="*/ 157 w 316" name="T88"/>
              <a:gd fmla="*/ 182 h 313" name="T89"/>
              <a:gd fmla="*/ 176 w 316" name="T90"/>
              <a:gd fmla="*/ 181 h 313" name="T91"/>
              <a:gd fmla="*/ 180 w 316" name="T92"/>
              <a:gd fmla="*/ 191 h 313" name="T93"/>
              <a:gd fmla="*/ 166 w 316" name="T94"/>
              <a:gd fmla="*/ 209 h 313" name="T95"/>
              <a:gd fmla="*/ 198 w 316" name="T96"/>
              <a:gd fmla="*/ 212 h 313" name="T97"/>
              <a:gd fmla="*/ 193 w 316" name="T98"/>
              <a:gd fmla="*/ 240 h 313" name="T99"/>
              <a:gd fmla="*/ 214 w 316" name="T100"/>
              <a:gd fmla="*/ 245 h 313" name="T101"/>
              <a:gd fmla="*/ 168 w 316" name="T102"/>
              <a:gd fmla="*/ 241 h 313" name="T103"/>
              <a:gd fmla="*/ 170 w 316" name="T104"/>
              <a:gd fmla="*/ 242 h 313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313" w="316">
                <a:moveTo>
                  <a:pt x="208" y="2"/>
                </a:moveTo>
                <a:cubicBezTo>
                  <a:pt x="214" y="0"/>
                  <a:pt x="221" y="1"/>
                  <a:pt x="228" y="6"/>
                </a:cubicBezTo>
                <a:cubicBezTo>
                  <a:pt x="235" y="11"/>
                  <a:pt x="239" y="17"/>
                  <a:pt x="240" y="25"/>
                </a:cubicBezTo>
                <a:cubicBezTo>
                  <a:pt x="240" y="33"/>
                  <a:pt x="238" y="39"/>
                  <a:pt x="237" y="44"/>
                </a:cubicBezTo>
                <a:cubicBezTo>
                  <a:pt x="235" y="49"/>
                  <a:pt x="232" y="55"/>
                  <a:pt x="227" y="63"/>
                </a:cubicBezTo>
                <a:cubicBezTo>
                  <a:pt x="225" y="66"/>
                  <a:pt x="224" y="68"/>
                  <a:pt x="224" y="70"/>
                </a:cubicBezTo>
                <a:cubicBezTo>
                  <a:pt x="224" y="72"/>
                  <a:pt x="227" y="73"/>
                  <a:pt x="231" y="73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53" y="78"/>
                  <a:pt x="257" y="81"/>
                  <a:pt x="258" y="85"/>
                </a:cubicBezTo>
                <a:cubicBezTo>
                  <a:pt x="259" y="89"/>
                  <a:pt x="256" y="93"/>
                  <a:pt x="250" y="98"/>
                </a:cubicBezTo>
                <a:cubicBezTo>
                  <a:pt x="241" y="101"/>
                  <a:pt x="233" y="104"/>
                  <a:pt x="225" y="106"/>
                </a:cubicBezTo>
                <a:cubicBezTo>
                  <a:pt x="218" y="108"/>
                  <a:pt x="210" y="111"/>
                  <a:pt x="202" y="114"/>
                </a:cubicBezTo>
                <a:cubicBezTo>
                  <a:pt x="195" y="115"/>
                  <a:pt x="191" y="118"/>
                  <a:pt x="191" y="122"/>
                </a:cubicBezTo>
                <a:cubicBezTo>
                  <a:pt x="190" y="125"/>
                  <a:pt x="190" y="130"/>
                  <a:pt x="192" y="135"/>
                </a:cubicBezTo>
                <a:cubicBezTo>
                  <a:pt x="193" y="137"/>
                  <a:pt x="194" y="137"/>
                  <a:pt x="196" y="137"/>
                </a:cubicBezTo>
                <a:cubicBezTo>
                  <a:pt x="198" y="136"/>
                  <a:pt x="199" y="136"/>
                  <a:pt x="200" y="135"/>
                </a:cubicBezTo>
                <a:cubicBezTo>
                  <a:pt x="207" y="134"/>
                  <a:pt x="213" y="133"/>
                  <a:pt x="219" y="135"/>
                </a:cubicBezTo>
                <a:cubicBezTo>
                  <a:pt x="224" y="137"/>
                  <a:pt x="227" y="141"/>
                  <a:pt x="227" y="150"/>
                </a:cubicBezTo>
                <a:cubicBezTo>
                  <a:pt x="225" y="158"/>
                  <a:pt x="224" y="166"/>
                  <a:pt x="224" y="173"/>
                </a:cubicBezTo>
                <a:cubicBezTo>
                  <a:pt x="224" y="180"/>
                  <a:pt x="224" y="188"/>
                  <a:pt x="224" y="196"/>
                </a:cubicBezTo>
                <a:cubicBezTo>
                  <a:pt x="228" y="247"/>
                  <a:pt x="228" y="247"/>
                  <a:pt x="228" y="247"/>
                </a:cubicBezTo>
                <a:cubicBezTo>
                  <a:pt x="229" y="253"/>
                  <a:pt x="230" y="258"/>
                  <a:pt x="230" y="263"/>
                </a:cubicBezTo>
                <a:cubicBezTo>
                  <a:pt x="231" y="268"/>
                  <a:pt x="232" y="273"/>
                  <a:pt x="232" y="278"/>
                </a:cubicBezTo>
                <a:cubicBezTo>
                  <a:pt x="232" y="280"/>
                  <a:pt x="233" y="282"/>
                  <a:pt x="235" y="282"/>
                </a:cubicBezTo>
                <a:cubicBezTo>
                  <a:pt x="236" y="283"/>
                  <a:pt x="238" y="284"/>
                  <a:pt x="240" y="284"/>
                </a:cubicBezTo>
                <a:cubicBezTo>
                  <a:pt x="252" y="284"/>
                  <a:pt x="263" y="284"/>
                  <a:pt x="274" y="282"/>
                </a:cubicBezTo>
                <a:cubicBezTo>
                  <a:pt x="285" y="281"/>
                  <a:pt x="297" y="282"/>
                  <a:pt x="310" y="284"/>
                </a:cubicBezTo>
                <a:cubicBezTo>
                  <a:pt x="313" y="285"/>
                  <a:pt x="315" y="286"/>
                  <a:pt x="315" y="288"/>
                </a:cubicBezTo>
                <a:cubicBezTo>
                  <a:pt x="316" y="289"/>
                  <a:pt x="315" y="291"/>
                  <a:pt x="312" y="294"/>
                </a:cubicBezTo>
                <a:cubicBezTo>
                  <a:pt x="303" y="299"/>
                  <a:pt x="296" y="302"/>
                  <a:pt x="289" y="304"/>
                </a:cubicBezTo>
                <a:cubicBezTo>
                  <a:pt x="282" y="306"/>
                  <a:pt x="274" y="308"/>
                  <a:pt x="266" y="311"/>
                </a:cubicBezTo>
                <a:cubicBezTo>
                  <a:pt x="260" y="313"/>
                  <a:pt x="253" y="313"/>
                  <a:pt x="247" y="313"/>
                </a:cubicBezTo>
                <a:cubicBezTo>
                  <a:pt x="241" y="313"/>
                  <a:pt x="234" y="313"/>
                  <a:pt x="228" y="313"/>
                </a:cubicBezTo>
                <a:cubicBezTo>
                  <a:pt x="210" y="311"/>
                  <a:pt x="193" y="309"/>
                  <a:pt x="177" y="306"/>
                </a:cubicBezTo>
                <a:cubicBezTo>
                  <a:pt x="161" y="303"/>
                  <a:pt x="144" y="300"/>
                  <a:pt x="126" y="299"/>
                </a:cubicBezTo>
                <a:cubicBezTo>
                  <a:pt x="74" y="294"/>
                  <a:pt x="74" y="294"/>
                  <a:pt x="74" y="294"/>
                </a:cubicBezTo>
                <a:cubicBezTo>
                  <a:pt x="65" y="294"/>
                  <a:pt x="58" y="294"/>
                  <a:pt x="50" y="293"/>
                </a:cubicBezTo>
                <a:cubicBezTo>
                  <a:pt x="43" y="293"/>
                  <a:pt x="35" y="292"/>
                  <a:pt x="27" y="291"/>
                </a:cubicBezTo>
                <a:cubicBezTo>
                  <a:pt x="21" y="290"/>
                  <a:pt x="15" y="287"/>
                  <a:pt x="9" y="282"/>
                </a:cubicBezTo>
                <a:cubicBezTo>
                  <a:pt x="3" y="278"/>
                  <a:pt x="0" y="272"/>
                  <a:pt x="0" y="266"/>
                </a:cubicBezTo>
                <a:cubicBezTo>
                  <a:pt x="2" y="262"/>
                  <a:pt x="4" y="258"/>
                  <a:pt x="9" y="256"/>
                </a:cubicBezTo>
                <a:cubicBezTo>
                  <a:pt x="13" y="253"/>
                  <a:pt x="17" y="251"/>
                  <a:pt x="22" y="250"/>
                </a:cubicBezTo>
                <a:cubicBezTo>
                  <a:pt x="24" y="249"/>
                  <a:pt x="25" y="249"/>
                  <a:pt x="25" y="251"/>
                </a:cubicBezTo>
                <a:cubicBezTo>
                  <a:pt x="26" y="252"/>
                  <a:pt x="25" y="254"/>
                  <a:pt x="22" y="256"/>
                </a:cubicBezTo>
                <a:cubicBezTo>
                  <a:pt x="18" y="258"/>
                  <a:pt x="16" y="261"/>
                  <a:pt x="16" y="265"/>
                </a:cubicBezTo>
                <a:cubicBezTo>
                  <a:pt x="16" y="268"/>
                  <a:pt x="20" y="271"/>
                  <a:pt x="28" y="272"/>
                </a:cubicBezTo>
                <a:cubicBezTo>
                  <a:pt x="37" y="272"/>
                  <a:pt x="49" y="273"/>
                  <a:pt x="63" y="273"/>
                </a:cubicBezTo>
                <a:cubicBezTo>
                  <a:pt x="76" y="274"/>
                  <a:pt x="90" y="275"/>
                  <a:pt x="104" y="277"/>
                </a:cubicBezTo>
                <a:cubicBezTo>
                  <a:pt x="110" y="278"/>
                  <a:pt x="116" y="278"/>
                  <a:pt x="122" y="279"/>
                </a:cubicBezTo>
                <a:cubicBezTo>
                  <a:pt x="128" y="279"/>
                  <a:pt x="134" y="280"/>
                  <a:pt x="141" y="280"/>
                </a:cubicBezTo>
                <a:cubicBezTo>
                  <a:pt x="153" y="281"/>
                  <a:pt x="165" y="281"/>
                  <a:pt x="176" y="281"/>
                </a:cubicBezTo>
                <a:cubicBezTo>
                  <a:pt x="187" y="281"/>
                  <a:pt x="199" y="282"/>
                  <a:pt x="212" y="283"/>
                </a:cubicBezTo>
                <a:cubicBezTo>
                  <a:pt x="214" y="283"/>
                  <a:pt x="215" y="282"/>
                  <a:pt x="216" y="281"/>
                </a:cubicBezTo>
                <a:cubicBezTo>
                  <a:pt x="216" y="280"/>
                  <a:pt x="216" y="279"/>
                  <a:pt x="216" y="277"/>
                </a:cubicBezTo>
                <a:cubicBezTo>
                  <a:pt x="211" y="269"/>
                  <a:pt x="208" y="264"/>
                  <a:pt x="205" y="261"/>
                </a:cubicBezTo>
                <a:cubicBezTo>
                  <a:pt x="202" y="257"/>
                  <a:pt x="197" y="257"/>
                  <a:pt x="189" y="259"/>
                </a:cubicBezTo>
                <a:cubicBezTo>
                  <a:pt x="181" y="260"/>
                  <a:pt x="174" y="262"/>
                  <a:pt x="167" y="263"/>
                </a:cubicBezTo>
                <a:cubicBezTo>
                  <a:pt x="159" y="265"/>
                  <a:pt x="152" y="267"/>
                  <a:pt x="144" y="270"/>
                </a:cubicBezTo>
                <a:cubicBezTo>
                  <a:pt x="140" y="273"/>
                  <a:pt x="135" y="272"/>
                  <a:pt x="129" y="268"/>
                </a:cubicBezTo>
                <a:cubicBezTo>
                  <a:pt x="123" y="264"/>
                  <a:pt x="119" y="260"/>
                  <a:pt x="117" y="256"/>
                </a:cubicBezTo>
                <a:cubicBezTo>
                  <a:pt x="116" y="252"/>
                  <a:pt x="114" y="249"/>
                  <a:pt x="113" y="245"/>
                </a:cubicBezTo>
                <a:cubicBezTo>
                  <a:pt x="111" y="242"/>
                  <a:pt x="111" y="239"/>
                  <a:pt x="111" y="236"/>
                </a:cubicBezTo>
                <a:cubicBezTo>
                  <a:pt x="110" y="223"/>
                  <a:pt x="110" y="211"/>
                  <a:pt x="111" y="199"/>
                </a:cubicBezTo>
                <a:cubicBezTo>
                  <a:pt x="111" y="188"/>
                  <a:pt x="114" y="176"/>
                  <a:pt x="120" y="164"/>
                </a:cubicBezTo>
                <a:cubicBezTo>
                  <a:pt x="122" y="158"/>
                  <a:pt x="124" y="155"/>
                  <a:pt x="127" y="154"/>
                </a:cubicBezTo>
                <a:cubicBezTo>
                  <a:pt x="130" y="152"/>
                  <a:pt x="133" y="152"/>
                  <a:pt x="138" y="153"/>
                </a:cubicBezTo>
                <a:cubicBezTo>
                  <a:pt x="144" y="154"/>
                  <a:pt x="148" y="152"/>
                  <a:pt x="151" y="149"/>
                </a:cubicBezTo>
                <a:cubicBezTo>
                  <a:pt x="153" y="145"/>
                  <a:pt x="155" y="141"/>
                  <a:pt x="156" y="135"/>
                </a:cubicBezTo>
                <a:cubicBezTo>
                  <a:pt x="155" y="133"/>
                  <a:pt x="154" y="131"/>
                  <a:pt x="153" y="131"/>
                </a:cubicBezTo>
                <a:cubicBezTo>
                  <a:pt x="151" y="131"/>
                  <a:pt x="150" y="132"/>
                  <a:pt x="148" y="132"/>
                </a:cubicBezTo>
                <a:cubicBezTo>
                  <a:pt x="139" y="134"/>
                  <a:pt x="131" y="137"/>
                  <a:pt x="123" y="139"/>
                </a:cubicBezTo>
                <a:cubicBezTo>
                  <a:pt x="116" y="141"/>
                  <a:pt x="108" y="144"/>
                  <a:pt x="99" y="148"/>
                </a:cubicBezTo>
                <a:cubicBezTo>
                  <a:pt x="93" y="149"/>
                  <a:pt x="88" y="149"/>
                  <a:pt x="84" y="147"/>
                </a:cubicBezTo>
                <a:cubicBezTo>
                  <a:pt x="80" y="146"/>
                  <a:pt x="77" y="142"/>
                  <a:pt x="73" y="135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68" y="133"/>
                  <a:pt x="67" y="134"/>
                  <a:pt x="67" y="136"/>
                </a:cubicBezTo>
                <a:cubicBezTo>
                  <a:pt x="66" y="138"/>
                  <a:pt x="66" y="139"/>
                  <a:pt x="66" y="141"/>
                </a:cubicBezTo>
                <a:cubicBezTo>
                  <a:pt x="58" y="156"/>
                  <a:pt x="53" y="174"/>
                  <a:pt x="51" y="194"/>
                </a:cubicBezTo>
                <a:cubicBezTo>
                  <a:pt x="49" y="214"/>
                  <a:pt x="54" y="231"/>
                  <a:pt x="67" y="246"/>
                </a:cubicBezTo>
                <a:cubicBezTo>
                  <a:pt x="68" y="249"/>
                  <a:pt x="68" y="252"/>
                  <a:pt x="65" y="254"/>
                </a:cubicBezTo>
                <a:cubicBezTo>
                  <a:pt x="62" y="256"/>
                  <a:pt x="59" y="255"/>
                  <a:pt x="55" y="252"/>
                </a:cubicBezTo>
                <a:cubicBezTo>
                  <a:pt x="53" y="249"/>
                  <a:pt x="50" y="247"/>
                  <a:pt x="49" y="246"/>
                </a:cubicBezTo>
                <a:cubicBezTo>
                  <a:pt x="47" y="245"/>
                  <a:pt x="45" y="245"/>
                  <a:pt x="43" y="246"/>
                </a:cubicBezTo>
                <a:cubicBezTo>
                  <a:pt x="42" y="246"/>
                  <a:pt x="41" y="245"/>
                  <a:pt x="40" y="245"/>
                </a:cubicBezTo>
                <a:cubicBezTo>
                  <a:pt x="39" y="245"/>
                  <a:pt x="39" y="244"/>
                  <a:pt x="39" y="243"/>
                </a:cubicBezTo>
                <a:cubicBezTo>
                  <a:pt x="42" y="241"/>
                  <a:pt x="43" y="239"/>
                  <a:pt x="44" y="238"/>
                </a:cubicBezTo>
                <a:cubicBezTo>
                  <a:pt x="44" y="236"/>
                  <a:pt x="44" y="234"/>
                  <a:pt x="44" y="232"/>
                </a:cubicBezTo>
                <a:cubicBezTo>
                  <a:pt x="43" y="227"/>
                  <a:pt x="41" y="223"/>
                  <a:pt x="40" y="219"/>
                </a:cubicBezTo>
                <a:cubicBezTo>
                  <a:pt x="39" y="215"/>
                  <a:pt x="39" y="210"/>
                  <a:pt x="39" y="205"/>
                </a:cubicBezTo>
                <a:cubicBezTo>
                  <a:pt x="41" y="196"/>
                  <a:pt x="43" y="187"/>
                  <a:pt x="44" y="180"/>
                </a:cubicBezTo>
                <a:cubicBezTo>
                  <a:pt x="45" y="172"/>
                  <a:pt x="45" y="164"/>
                  <a:pt x="46" y="154"/>
                </a:cubicBezTo>
                <a:cubicBezTo>
                  <a:pt x="46" y="147"/>
                  <a:pt x="46" y="141"/>
                  <a:pt x="45" y="137"/>
                </a:cubicBezTo>
                <a:cubicBezTo>
                  <a:pt x="43" y="133"/>
                  <a:pt x="40" y="127"/>
                  <a:pt x="34" y="119"/>
                </a:cubicBezTo>
                <a:cubicBezTo>
                  <a:pt x="29" y="113"/>
                  <a:pt x="28" y="107"/>
                  <a:pt x="31" y="100"/>
                </a:cubicBezTo>
                <a:cubicBezTo>
                  <a:pt x="33" y="94"/>
                  <a:pt x="39" y="92"/>
                  <a:pt x="47" y="92"/>
                </a:cubicBezTo>
                <a:cubicBezTo>
                  <a:pt x="50" y="93"/>
                  <a:pt x="52" y="94"/>
                  <a:pt x="55" y="96"/>
                </a:cubicBezTo>
                <a:cubicBezTo>
                  <a:pt x="57" y="98"/>
                  <a:pt x="59" y="99"/>
                  <a:pt x="62" y="100"/>
                </a:cubicBezTo>
                <a:cubicBezTo>
                  <a:pt x="66" y="100"/>
                  <a:pt x="70" y="102"/>
                  <a:pt x="73" y="104"/>
                </a:cubicBezTo>
                <a:cubicBezTo>
                  <a:pt x="75" y="107"/>
                  <a:pt x="77" y="111"/>
                  <a:pt x="77" y="116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83" y="115"/>
                  <a:pt x="85" y="113"/>
                  <a:pt x="87" y="114"/>
                </a:cubicBezTo>
                <a:cubicBezTo>
                  <a:pt x="88" y="115"/>
                  <a:pt x="91" y="116"/>
                  <a:pt x="96" y="116"/>
                </a:cubicBezTo>
                <a:cubicBezTo>
                  <a:pt x="104" y="116"/>
                  <a:pt x="104" y="116"/>
                  <a:pt x="104" y="116"/>
                </a:cubicBezTo>
                <a:cubicBezTo>
                  <a:pt x="112" y="111"/>
                  <a:pt x="121" y="106"/>
                  <a:pt x="129" y="103"/>
                </a:cubicBezTo>
                <a:cubicBezTo>
                  <a:pt x="137" y="100"/>
                  <a:pt x="146" y="98"/>
                  <a:pt x="155" y="97"/>
                </a:cubicBezTo>
                <a:cubicBezTo>
                  <a:pt x="168" y="93"/>
                  <a:pt x="179" y="86"/>
                  <a:pt x="188" y="74"/>
                </a:cubicBezTo>
                <a:cubicBezTo>
                  <a:pt x="198" y="62"/>
                  <a:pt x="205" y="50"/>
                  <a:pt x="210" y="38"/>
                </a:cubicBezTo>
                <a:cubicBezTo>
                  <a:pt x="212" y="31"/>
                  <a:pt x="212" y="25"/>
                  <a:pt x="208" y="19"/>
                </a:cubicBezTo>
                <a:cubicBezTo>
                  <a:pt x="205" y="14"/>
                  <a:pt x="205" y="9"/>
                  <a:pt x="208" y="2"/>
                </a:cubicBezTo>
                <a:close/>
                <a:moveTo>
                  <a:pt x="124" y="30"/>
                </a:moveTo>
                <a:cubicBezTo>
                  <a:pt x="126" y="28"/>
                  <a:pt x="128" y="27"/>
                  <a:pt x="130" y="27"/>
                </a:cubicBezTo>
                <a:cubicBezTo>
                  <a:pt x="131" y="26"/>
                  <a:pt x="134" y="27"/>
                  <a:pt x="136" y="27"/>
                </a:cubicBezTo>
                <a:cubicBezTo>
                  <a:pt x="139" y="29"/>
                  <a:pt x="142" y="32"/>
                  <a:pt x="145" y="34"/>
                </a:cubicBezTo>
                <a:cubicBezTo>
                  <a:pt x="148" y="37"/>
                  <a:pt x="150" y="40"/>
                  <a:pt x="152" y="43"/>
                </a:cubicBezTo>
                <a:cubicBezTo>
                  <a:pt x="158" y="47"/>
                  <a:pt x="162" y="51"/>
                  <a:pt x="162" y="54"/>
                </a:cubicBezTo>
                <a:cubicBezTo>
                  <a:pt x="163" y="57"/>
                  <a:pt x="163" y="61"/>
                  <a:pt x="161" y="67"/>
                </a:cubicBezTo>
                <a:cubicBezTo>
                  <a:pt x="160" y="81"/>
                  <a:pt x="156" y="87"/>
                  <a:pt x="147" y="86"/>
                </a:cubicBezTo>
                <a:cubicBezTo>
                  <a:pt x="138" y="85"/>
                  <a:pt x="129" y="80"/>
                  <a:pt x="120" y="69"/>
                </a:cubicBezTo>
                <a:cubicBezTo>
                  <a:pt x="116" y="63"/>
                  <a:pt x="114" y="57"/>
                  <a:pt x="115" y="49"/>
                </a:cubicBezTo>
                <a:cubicBezTo>
                  <a:pt x="116" y="42"/>
                  <a:pt x="119" y="36"/>
                  <a:pt x="124" y="30"/>
                </a:cubicBezTo>
                <a:close/>
                <a:moveTo>
                  <a:pt x="155" y="224"/>
                </a:moveTo>
                <a:cubicBezTo>
                  <a:pt x="152" y="224"/>
                  <a:pt x="152" y="224"/>
                  <a:pt x="152" y="224"/>
                </a:cubicBezTo>
                <a:cubicBezTo>
                  <a:pt x="149" y="225"/>
                  <a:pt x="148" y="227"/>
                  <a:pt x="148" y="228"/>
                </a:cubicBezTo>
                <a:cubicBezTo>
                  <a:pt x="147" y="230"/>
                  <a:pt x="147" y="232"/>
                  <a:pt x="147" y="233"/>
                </a:cubicBezTo>
                <a:cubicBezTo>
                  <a:pt x="149" y="239"/>
                  <a:pt x="152" y="239"/>
                  <a:pt x="156" y="235"/>
                </a:cubicBezTo>
                <a:cubicBezTo>
                  <a:pt x="160" y="231"/>
                  <a:pt x="159" y="227"/>
                  <a:pt x="155" y="224"/>
                </a:cubicBezTo>
                <a:close/>
                <a:moveTo>
                  <a:pt x="215" y="242"/>
                </a:moveTo>
                <a:cubicBezTo>
                  <a:pt x="214" y="226"/>
                  <a:pt x="213" y="211"/>
                  <a:pt x="212" y="198"/>
                </a:cubicBezTo>
                <a:cubicBezTo>
                  <a:pt x="212" y="184"/>
                  <a:pt x="211" y="169"/>
                  <a:pt x="212" y="154"/>
                </a:cubicBezTo>
                <a:cubicBezTo>
                  <a:pt x="211" y="150"/>
                  <a:pt x="210" y="149"/>
                  <a:pt x="208" y="148"/>
                </a:cubicBezTo>
                <a:cubicBezTo>
                  <a:pt x="207" y="148"/>
                  <a:pt x="205" y="148"/>
                  <a:pt x="202" y="149"/>
                </a:cubicBezTo>
                <a:cubicBezTo>
                  <a:pt x="179" y="161"/>
                  <a:pt x="179" y="161"/>
                  <a:pt x="179" y="161"/>
                </a:cubicBezTo>
                <a:cubicBezTo>
                  <a:pt x="176" y="166"/>
                  <a:pt x="173" y="169"/>
                  <a:pt x="170" y="172"/>
                </a:cubicBezTo>
                <a:cubicBezTo>
                  <a:pt x="167" y="174"/>
                  <a:pt x="164" y="176"/>
                  <a:pt x="159" y="179"/>
                </a:cubicBezTo>
                <a:cubicBezTo>
                  <a:pt x="158" y="180"/>
                  <a:pt x="157" y="181"/>
                  <a:pt x="157" y="182"/>
                </a:cubicBezTo>
                <a:cubicBezTo>
                  <a:pt x="158" y="183"/>
                  <a:pt x="159" y="184"/>
                  <a:pt x="161" y="184"/>
                </a:cubicBezTo>
                <a:cubicBezTo>
                  <a:pt x="163" y="183"/>
                  <a:pt x="165" y="182"/>
                  <a:pt x="168" y="182"/>
                </a:cubicBezTo>
                <a:cubicBezTo>
                  <a:pt x="170" y="181"/>
                  <a:pt x="173" y="181"/>
                  <a:pt x="176" y="181"/>
                </a:cubicBezTo>
                <a:cubicBezTo>
                  <a:pt x="180" y="176"/>
                  <a:pt x="186" y="174"/>
                  <a:pt x="193" y="172"/>
                </a:cubicBezTo>
                <a:cubicBezTo>
                  <a:pt x="200" y="171"/>
                  <a:pt x="201" y="174"/>
                  <a:pt x="196" y="181"/>
                </a:cubicBezTo>
                <a:cubicBezTo>
                  <a:pt x="190" y="185"/>
                  <a:pt x="185" y="188"/>
                  <a:pt x="180" y="191"/>
                </a:cubicBezTo>
                <a:cubicBezTo>
                  <a:pt x="176" y="194"/>
                  <a:pt x="170" y="196"/>
                  <a:pt x="164" y="195"/>
                </a:cubicBezTo>
                <a:cubicBezTo>
                  <a:pt x="158" y="197"/>
                  <a:pt x="156" y="199"/>
                  <a:pt x="157" y="203"/>
                </a:cubicBezTo>
                <a:cubicBezTo>
                  <a:pt x="158" y="207"/>
                  <a:pt x="161" y="209"/>
                  <a:pt x="166" y="209"/>
                </a:cubicBezTo>
                <a:cubicBezTo>
                  <a:pt x="191" y="199"/>
                  <a:pt x="191" y="199"/>
                  <a:pt x="191" y="199"/>
                </a:cubicBezTo>
                <a:cubicBezTo>
                  <a:pt x="196" y="198"/>
                  <a:pt x="199" y="198"/>
                  <a:pt x="202" y="201"/>
                </a:cubicBezTo>
                <a:cubicBezTo>
                  <a:pt x="204" y="204"/>
                  <a:pt x="203" y="208"/>
                  <a:pt x="198" y="212"/>
                </a:cubicBezTo>
                <a:cubicBezTo>
                  <a:pt x="190" y="217"/>
                  <a:pt x="190" y="217"/>
                  <a:pt x="190" y="217"/>
                </a:cubicBezTo>
                <a:cubicBezTo>
                  <a:pt x="184" y="222"/>
                  <a:pt x="182" y="226"/>
                  <a:pt x="183" y="229"/>
                </a:cubicBezTo>
                <a:cubicBezTo>
                  <a:pt x="183" y="233"/>
                  <a:pt x="187" y="236"/>
                  <a:pt x="193" y="240"/>
                </a:cubicBezTo>
                <a:cubicBezTo>
                  <a:pt x="196" y="240"/>
                  <a:pt x="199" y="240"/>
                  <a:pt x="201" y="241"/>
                </a:cubicBezTo>
                <a:cubicBezTo>
                  <a:pt x="204" y="241"/>
                  <a:pt x="207" y="243"/>
                  <a:pt x="210" y="246"/>
                </a:cubicBezTo>
                <a:cubicBezTo>
                  <a:pt x="211" y="246"/>
                  <a:pt x="213" y="246"/>
                  <a:pt x="214" y="245"/>
                </a:cubicBezTo>
                <a:cubicBezTo>
                  <a:pt x="215" y="244"/>
                  <a:pt x="215" y="243"/>
                  <a:pt x="215" y="242"/>
                </a:cubicBezTo>
                <a:close/>
                <a:moveTo>
                  <a:pt x="170" y="242"/>
                </a:moveTo>
                <a:cubicBezTo>
                  <a:pt x="168" y="241"/>
                  <a:pt x="168" y="241"/>
                  <a:pt x="168" y="241"/>
                </a:cubicBezTo>
                <a:cubicBezTo>
                  <a:pt x="167" y="242"/>
                  <a:pt x="167" y="242"/>
                  <a:pt x="167" y="243"/>
                </a:cubicBezTo>
                <a:cubicBezTo>
                  <a:pt x="167" y="244"/>
                  <a:pt x="168" y="245"/>
                  <a:pt x="169" y="245"/>
                </a:cubicBezTo>
                <a:lnTo>
                  <a:pt x="170" y="2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2715405" y="1792465"/>
            <a:ext cx="1264362" cy="1237190"/>
          </a:xfrm>
          <a:custGeom>
            <a:gdLst>
              <a:gd fmla="*/ 106 w 317" name="T0"/>
              <a:gd fmla="*/ 95 h 308" name="T1"/>
              <a:gd fmla="*/ 103 w 317" name="T2"/>
              <a:gd fmla="*/ 127 h 308" name="T3"/>
              <a:gd fmla="*/ 92 w 317" name="T4"/>
              <a:gd fmla="*/ 169 h 308" name="T5"/>
              <a:gd fmla="*/ 90 w 317" name="T6"/>
              <a:gd fmla="*/ 213 h 308" name="T7"/>
              <a:gd fmla="*/ 84 w 317" name="T8"/>
              <a:gd fmla="*/ 301 h 308" name="T9"/>
              <a:gd fmla="*/ 63 w 317" name="T10"/>
              <a:gd fmla="*/ 278 h 308" name="T11"/>
              <a:gd fmla="*/ 68 w 317" name="T12"/>
              <a:gd fmla="*/ 234 h 308" name="T13"/>
              <a:gd fmla="*/ 63 w 317" name="T14"/>
              <a:gd fmla="*/ 204 h 308" name="T15"/>
              <a:gd fmla="*/ 28 w 317" name="T16"/>
              <a:gd fmla="*/ 241 h 308" name="T17"/>
              <a:gd fmla="*/ 3 w 317" name="T18"/>
              <a:gd fmla="*/ 228 h 308" name="T19"/>
              <a:gd fmla="*/ 23 w 317" name="T20"/>
              <a:gd fmla="*/ 203 h 308" name="T21"/>
              <a:gd fmla="*/ 72 w 317" name="T22"/>
              <a:gd fmla="*/ 127 h 308" name="T23"/>
              <a:gd fmla="*/ 36 w 317" name="T24"/>
              <a:gd fmla="*/ 103 h 308" name="T25"/>
              <a:gd fmla="*/ 75 w 317" name="T26"/>
              <a:gd fmla="*/ 46 h 308" name="T27"/>
              <a:gd fmla="*/ 197 w 317" name="T28"/>
              <a:gd fmla="*/ 4 h 308" name="T29"/>
              <a:gd fmla="*/ 223 w 317" name="T30"/>
              <a:gd fmla="*/ 28 h 308" name="T31"/>
              <a:gd fmla="*/ 274 w 317" name="T32"/>
              <a:gd fmla="*/ 69 h 308" name="T33"/>
              <a:gd fmla="*/ 220 w 317" name="T34"/>
              <a:gd fmla="*/ 106 h 308" name="T35"/>
              <a:gd fmla="*/ 276 w 317" name="T36"/>
              <a:gd fmla="*/ 123 h 308" name="T37"/>
              <a:gd fmla="*/ 260 w 317" name="T38"/>
              <a:gd fmla="*/ 167 h 308" name="T39"/>
              <a:gd fmla="*/ 211 w 317" name="T40"/>
              <a:gd fmla="*/ 193 h 308" name="T41"/>
              <a:gd fmla="*/ 134 w 317" name="T42"/>
              <a:gd fmla="*/ 243 h 308" name="T43"/>
              <a:gd fmla="*/ 106 w 317" name="T44"/>
              <a:gd fmla="*/ 295 h 308" name="T45"/>
              <a:gd fmla="*/ 121 w 317" name="T46"/>
              <a:gd fmla="*/ 230 h 308" name="T47"/>
              <a:gd fmla="*/ 112 w 317" name="T48"/>
              <a:gd fmla="*/ 211 h 308" name="T49"/>
              <a:gd fmla="*/ 150 w 317" name="T50"/>
              <a:gd fmla="*/ 192 h 308" name="T51"/>
              <a:gd fmla="*/ 126 w 317" name="T52"/>
              <a:gd fmla="*/ 146 h 308" name="T53"/>
              <a:gd fmla="*/ 162 w 317" name="T54"/>
              <a:gd fmla="*/ 129 h 308" name="T55"/>
              <a:gd fmla="*/ 163 w 317" name="T56"/>
              <a:gd fmla="*/ 112 h 308" name="T57"/>
              <a:gd fmla="*/ 134 w 317" name="T58"/>
              <a:gd fmla="*/ 99 h 308" name="T59"/>
              <a:gd fmla="*/ 188 w 317" name="T60"/>
              <a:gd fmla="*/ 54 h 308" name="T61"/>
              <a:gd fmla="*/ 211 w 317" name="T62"/>
              <a:gd fmla="*/ 163 h 308" name="T63"/>
              <a:gd fmla="*/ 153 w 317" name="T64"/>
              <a:gd fmla="*/ 199 h 308" name="T65"/>
              <a:gd fmla="*/ 234 w 317" name="T66"/>
              <a:gd fmla="*/ 163 h 308" name="T67"/>
              <a:gd fmla="*/ 277 w 317" name="T68"/>
              <a:gd fmla="*/ 194 h 308" name="T69"/>
              <a:gd fmla="*/ 316 w 317" name="T70"/>
              <a:gd fmla="*/ 220 h 308" name="T71"/>
              <a:gd fmla="*/ 271 w 317" name="T72"/>
              <a:gd fmla="*/ 224 h 308" name="T73"/>
              <a:gd fmla="*/ 240 w 317" name="T74"/>
              <a:gd fmla="*/ 223 h 308" name="T75"/>
              <a:gd fmla="*/ 300 w 317" name="T76"/>
              <a:gd fmla="*/ 281 h 308" name="T77"/>
              <a:gd fmla="*/ 258 w 317" name="T78"/>
              <a:gd fmla="*/ 305 h 308" name="T79"/>
              <a:gd fmla="*/ 192 w 317" name="T80"/>
              <a:gd fmla="*/ 298 h 308" name="T81"/>
              <a:gd fmla="*/ 158 w 317" name="T82"/>
              <a:gd fmla="*/ 237 h 308" name="T83"/>
              <a:gd fmla="*/ 218 w 317" name="T84"/>
              <a:gd fmla="*/ 278 h 308" name="T85"/>
              <a:gd fmla="*/ 253 w 317" name="T86"/>
              <a:gd fmla="*/ 253 h 308" name="T87"/>
              <a:gd fmla="*/ 201 w 317" name="T88"/>
              <a:gd fmla="*/ 248 h 308" name="T89"/>
              <a:gd fmla="*/ 219 w 317" name="T90"/>
              <a:gd fmla="*/ 216 h 308" name="T91"/>
              <a:gd fmla="*/ 169 w 317" name="T92"/>
              <a:gd fmla="*/ 144 h 308" name="T93"/>
              <a:gd fmla="*/ 166 w 317" name="T94"/>
              <a:gd fmla="*/ 167 h 308" name="T95"/>
              <a:gd fmla="*/ 169 w 317" name="T96"/>
              <a:gd fmla="*/ 144 h 308" name="T97"/>
              <a:gd fmla="*/ 188 w 317" name="T98"/>
              <a:gd fmla="*/ 142 h 308" name="T99"/>
              <a:gd fmla="*/ 205 w 317" name="T100"/>
              <a:gd fmla="*/ 139 h 308" name="T101"/>
              <a:gd fmla="*/ 218 w 317" name="T102"/>
              <a:gd fmla="*/ 142 h 308" name="T103"/>
              <a:gd fmla="*/ 242 w 317" name="T104"/>
              <a:gd fmla="*/ 145 h 308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308" w="317">
                <a:moveTo>
                  <a:pt x="103" y="47"/>
                </a:moveTo>
                <a:cubicBezTo>
                  <a:pt x="106" y="55"/>
                  <a:pt x="109" y="61"/>
                  <a:pt x="113" y="66"/>
                </a:cubicBezTo>
                <a:cubicBezTo>
                  <a:pt x="116" y="71"/>
                  <a:pt x="118" y="77"/>
                  <a:pt x="117" y="85"/>
                </a:cubicBezTo>
                <a:cubicBezTo>
                  <a:pt x="114" y="90"/>
                  <a:pt x="110" y="93"/>
                  <a:pt x="106" y="95"/>
                </a:cubicBezTo>
                <a:cubicBezTo>
                  <a:pt x="102" y="97"/>
                  <a:pt x="99" y="100"/>
                  <a:pt x="95" y="104"/>
                </a:cubicBezTo>
                <a:cubicBezTo>
                  <a:pt x="91" y="107"/>
                  <a:pt x="88" y="109"/>
                  <a:pt x="88" y="112"/>
                </a:cubicBezTo>
                <a:cubicBezTo>
                  <a:pt x="88" y="114"/>
                  <a:pt x="90" y="117"/>
                  <a:pt x="93" y="120"/>
                </a:cubicBezTo>
                <a:cubicBezTo>
                  <a:pt x="96" y="123"/>
                  <a:pt x="99" y="125"/>
                  <a:pt x="103" y="127"/>
                </a:cubicBezTo>
                <a:cubicBezTo>
                  <a:pt x="107" y="130"/>
                  <a:pt x="109" y="133"/>
                  <a:pt x="109" y="136"/>
                </a:cubicBezTo>
                <a:cubicBezTo>
                  <a:pt x="109" y="140"/>
                  <a:pt x="107" y="143"/>
                  <a:pt x="105" y="146"/>
                </a:cubicBezTo>
                <a:cubicBezTo>
                  <a:pt x="102" y="148"/>
                  <a:pt x="99" y="151"/>
                  <a:pt x="97" y="154"/>
                </a:cubicBezTo>
                <a:cubicBezTo>
                  <a:pt x="94" y="159"/>
                  <a:pt x="92" y="163"/>
                  <a:pt x="92" y="169"/>
                </a:cubicBezTo>
                <a:cubicBezTo>
                  <a:pt x="91" y="174"/>
                  <a:pt x="90" y="179"/>
                  <a:pt x="89" y="183"/>
                </a:cubicBezTo>
                <a:cubicBezTo>
                  <a:pt x="87" y="202"/>
                  <a:pt x="87" y="202"/>
                  <a:pt x="87" y="202"/>
                </a:cubicBezTo>
                <a:cubicBezTo>
                  <a:pt x="87" y="203"/>
                  <a:pt x="87" y="205"/>
                  <a:pt x="87" y="207"/>
                </a:cubicBezTo>
                <a:cubicBezTo>
                  <a:pt x="87" y="208"/>
                  <a:pt x="88" y="210"/>
                  <a:pt x="90" y="213"/>
                </a:cubicBezTo>
                <a:cubicBezTo>
                  <a:pt x="90" y="217"/>
                  <a:pt x="90" y="220"/>
                  <a:pt x="90" y="224"/>
                </a:cubicBezTo>
                <a:cubicBezTo>
                  <a:pt x="89" y="228"/>
                  <a:pt x="89" y="232"/>
                  <a:pt x="89" y="237"/>
                </a:cubicBezTo>
                <a:cubicBezTo>
                  <a:pt x="89" y="247"/>
                  <a:pt x="89" y="258"/>
                  <a:pt x="89" y="269"/>
                </a:cubicBezTo>
                <a:cubicBezTo>
                  <a:pt x="88" y="279"/>
                  <a:pt x="87" y="290"/>
                  <a:pt x="84" y="301"/>
                </a:cubicBezTo>
                <a:cubicBezTo>
                  <a:pt x="84" y="305"/>
                  <a:pt x="82" y="308"/>
                  <a:pt x="79" y="308"/>
                </a:cubicBezTo>
                <a:cubicBezTo>
                  <a:pt x="76" y="308"/>
                  <a:pt x="73" y="306"/>
                  <a:pt x="70" y="302"/>
                </a:cubicBezTo>
                <a:cubicBezTo>
                  <a:pt x="66" y="288"/>
                  <a:pt x="66" y="288"/>
                  <a:pt x="66" y="288"/>
                </a:cubicBezTo>
                <a:cubicBezTo>
                  <a:pt x="64" y="284"/>
                  <a:pt x="63" y="281"/>
                  <a:pt x="63" y="278"/>
                </a:cubicBezTo>
                <a:cubicBezTo>
                  <a:pt x="62" y="276"/>
                  <a:pt x="62" y="273"/>
                  <a:pt x="62" y="268"/>
                </a:cubicBezTo>
                <a:cubicBezTo>
                  <a:pt x="62" y="267"/>
                  <a:pt x="62" y="266"/>
                  <a:pt x="63" y="265"/>
                </a:cubicBezTo>
                <a:cubicBezTo>
                  <a:pt x="64" y="264"/>
                  <a:pt x="65" y="262"/>
                  <a:pt x="66" y="261"/>
                </a:cubicBezTo>
                <a:cubicBezTo>
                  <a:pt x="67" y="252"/>
                  <a:pt x="67" y="243"/>
                  <a:pt x="68" y="234"/>
                </a:cubicBezTo>
                <a:cubicBezTo>
                  <a:pt x="68" y="226"/>
                  <a:pt x="68" y="217"/>
                  <a:pt x="69" y="208"/>
                </a:cubicBezTo>
                <a:cubicBezTo>
                  <a:pt x="69" y="207"/>
                  <a:pt x="69" y="206"/>
                  <a:pt x="68" y="204"/>
                </a:cubicBezTo>
                <a:cubicBezTo>
                  <a:pt x="68" y="203"/>
                  <a:pt x="67" y="203"/>
                  <a:pt x="66" y="202"/>
                </a:cubicBezTo>
                <a:cubicBezTo>
                  <a:pt x="65" y="202"/>
                  <a:pt x="64" y="203"/>
                  <a:pt x="63" y="204"/>
                </a:cubicBezTo>
                <a:cubicBezTo>
                  <a:pt x="61" y="205"/>
                  <a:pt x="60" y="206"/>
                  <a:pt x="59" y="208"/>
                </a:cubicBezTo>
                <a:cubicBezTo>
                  <a:pt x="55" y="212"/>
                  <a:pt x="53" y="215"/>
                  <a:pt x="51" y="219"/>
                </a:cubicBezTo>
                <a:cubicBezTo>
                  <a:pt x="49" y="222"/>
                  <a:pt x="46" y="226"/>
                  <a:pt x="43" y="230"/>
                </a:cubicBezTo>
                <a:cubicBezTo>
                  <a:pt x="38" y="234"/>
                  <a:pt x="32" y="238"/>
                  <a:pt x="28" y="241"/>
                </a:cubicBezTo>
                <a:cubicBezTo>
                  <a:pt x="23" y="244"/>
                  <a:pt x="17" y="246"/>
                  <a:pt x="12" y="249"/>
                </a:cubicBezTo>
                <a:cubicBezTo>
                  <a:pt x="7" y="249"/>
                  <a:pt x="3" y="249"/>
                  <a:pt x="2" y="246"/>
                </a:cubicBezTo>
                <a:cubicBezTo>
                  <a:pt x="0" y="243"/>
                  <a:pt x="0" y="240"/>
                  <a:pt x="2" y="236"/>
                </a:cubicBezTo>
                <a:cubicBezTo>
                  <a:pt x="2" y="233"/>
                  <a:pt x="2" y="231"/>
                  <a:pt x="3" y="228"/>
                </a:cubicBezTo>
                <a:cubicBezTo>
                  <a:pt x="4" y="226"/>
                  <a:pt x="6" y="224"/>
                  <a:pt x="7" y="222"/>
                </a:cubicBezTo>
                <a:cubicBezTo>
                  <a:pt x="7" y="219"/>
                  <a:pt x="8" y="216"/>
                  <a:pt x="8" y="213"/>
                </a:cubicBezTo>
                <a:cubicBezTo>
                  <a:pt x="9" y="210"/>
                  <a:pt x="10" y="208"/>
                  <a:pt x="13" y="207"/>
                </a:cubicBezTo>
                <a:cubicBezTo>
                  <a:pt x="17" y="205"/>
                  <a:pt x="20" y="204"/>
                  <a:pt x="23" y="203"/>
                </a:cubicBezTo>
                <a:cubicBezTo>
                  <a:pt x="26" y="202"/>
                  <a:pt x="29" y="199"/>
                  <a:pt x="33" y="194"/>
                </a:cubicBezTo>
                <a:cubicBezTo>
                  <a:pt x="39" y="183"/>
                  <a:pt x="46" y="173"/>
                  <a:pt x="53" y="164"/>
                </a:cubicBezTo>
                <a:cubicBezTo>
                  <a:pt x="60" y="154"/>
                  <a:pt x="66" y="144"/>
                  <a:pt x="72" y="133"/>
                </a:cubicBezTo>
                <a:cubicBezTo>
                  <a:pt x="73" y="130"/>
                  <a:pt x="73" y="128"/>
                  <a:pt x="72" y="127"/>
                </a:cubicBezTo>
                <a:cubicBezTo>
                  <a:pt x="72" y="126"/>
                  <a:pt x="70" y="126"/>
                  <a:pt x="67" y="127"/>
                </a:cubicBezTo>
                <a:cubicBezTo>
                  <a:pt x="62" y="129"/>
                  <a:pt x="56" y="130"/>
                  <a:pt x="50" y="129"/>
                </a:cubicBezTo>
                <a:cubicBezTo>
                  <a:pt x="44" y="128"/>
                  <a:pt x="39" y="125"/>
                  <a:pt x="36" y="120"/>
                </a:cubicBezTo>
                <a:cubicBezTo>
                  <a:pt x="34" y="115"/>
                  <a:pt x="34" y="109"/>
                  <a:pt x="36" y="103"/>
                </a:cubicBezTo>
                <a:cubicBezTo>
                  <a:pt x="37" y="97"/>
                  <a:pt x="39" y="91"/>
                  <a:pt x="41" y="85"/>
                </a:cubicBezTo>
                <a:cubicBezTo>
                  <a:pt x="47" y="82"/>
                  <a:pt x="53" y="77"/>
                  <a:pt x="57" y="72"/>
                </a:cubicBezTo>
                <a:cubicBezTo>
                  <a:pt x="62" y="67"/>
                  <a:pt x="67" y="61"/>
                  <a:pt x="71" y="55"/>
                </a:cubicBezTo>
                <a:cubicBezTo>
                  <a:pt x="72" y="51"/>
                  <a:pt x="73" y="48"/>
                  <a:pt x="75" y="46"/>
                </a:cubicBezTo>
                <a:cubicBezTo>
                  <a:pt x="77" y="43"/>
                  <a:pt x="79" y="41"/>
                  <a:pt x="83" y="40"/>
                </a:cubicBezTo>
                <a:cubicBezTo>
                  <a:pt x="86" y="38"/>
                  <a:pt x="90" y="38"/>
                  <a:pt x="94" y="40"/>
                </a:cubicBezTo>
                <a:cubicBezTo>
                  <a:pt x="99" y="41"/>
                  <a:pt x="102" y="44"/>
                  <a:pt x="103" y="47"/>
                </a:cubicBezTo>
                <a:close/>
                <a:moveTo>
                  <a:pt x="197" y="4"/>
                </a:moveTo>
                <a:cubicBezTo>
                  <a:pt x="201" y="1"/>
                  <a:pt x="205" y="0"/>
                  <a:pt x="209" y="2"/>
                </a:cubicBezTo>
                <a:cubicBezTo>
                  <a:pt x="213" y="4"/>
                  <a:pt x="215" y="7"/>
                  <a:pt x="217" y="12"/>
                </a:cubicBezTo>
                <a:cubicBezTo>
                  <a:pt x="216" y="15"/>
                  <a:pt x="217" y="17"/>
                  <a:pt x="217" y="20"/>
                </a:cubicBezTo>
                <a:cubicBezTo>
                  <a:pt x="218" y="22"/>
                  <a:pt x="220" y="24"/>
                  <a:pt x="223" y="28"/>
                </a:cubicBezTo>
                <a:cubicBezTo>
                  <a:pt x="229" y="40"/>
                  <a:pt x="236" y="47"/>
                  <a:pt x="245" y="50"/>
                </a:cubicBezTo>
                <a:cubicBezTo>
                  <a:pt x="253" y="54"/>
                  <a:pt x="262" y="57"/>
                  <a:pt x="272" y="59"/>
                </a:cubicBezTo>
                <a:cubicBezTo>
                  <a:pt x="275" y="60"/>
                  <a:pt x="276" y="61"/>
                  <a:pt x="277" y="63"/>
                </a:cubicBezTo>
                <a:cubicBezTo>
                  <a:pt x="277" y="65"/>
                  <a:pt x="276" y="67"/>
                  <a:pt x="274" y="69"/>
                </a:cubicBezTo>
                <a:cubicBezTo>
                  <a:pt x="264" y="73"/>
                  <a:pt x="255" y="77"/>
                  <a:pt x="246" y="81"/>
                </a:cubicBezTo>
                <a:cubicBezTo>
                  <a:pt x="238" y="85"/>
                  <a:pt x="228" y="90"/>
                  <a:pt x="218" y="96"/>
                </a:cubicBezTo>
                <a:cubicBezTo>
                  <a:pt x="215" y="99"/>
                  <a:pt x="214" y="101"/>
                  <a:pt x="214" y="104"/>
                </a:cubicBezTo>
                <a:cubicBezTo>
                  <a:pt x="214" y="106"/>
                  <a:pt x="216" y="107"/>
                  <a:pt x="220" y="106"/>
                </a:cubicBezTo>
                <a:cubicBezTo>
                  <a:pt x="229" y="104"/>
                  <a:pt x="236" y="102"/>
                  <a:pt x="242" y="100"/>
                </a:cubicBezTo>
                <a:cubicBezTo>
                  <a:pt x="249" y="99"/>
                  <a:pt x="256" y="99"/>
                  <a:pt x="265" y="100"/>
                </a:cubicBezTo>
                <a:cubicBezTo>
                  <a:pt x="271" y="101"/>
                  <a:pt x="275" y="104"/>
                  <a:pt x="277" y="108"/>
                </a:cubicBezTo>
                <a:cubicBezTo>
                  <a:pt x="279" y="112"/>
                  <a:pt x="279" y="117"/>
                  <a:pt x="276" y="123"/>
                </a:cubicBezTo>
                <a:cubicBezTo>
                  <a:pt x="273" y="128"/>
                  <a:pt x="270" y="134"/>
                  <a:pt x="267" y="139"/>
                </a:cubicBezTo>
                <a:cubicBezTo>
                  <a:pt x="263" y="144"/>
                  <a:pt x="260" y="150"/>
                  <a:pt x="258" y="156"/>
                </a:cubicBezTo>
                <a:cubicBezTo>
                  <a:pt x="256" y="158"/>
                  <a:pt x="256" y="160"/>
                  <a:pt x="256" y="161"/>
                </a:cubicBezTo>
                <a:cubicBezTo>
                  <a:pt x="256" y="163"/>
                  <a:pt x="257" y="164"/>
                  <a:pt x="260" y="167"/>
                </a:cubicBezTo>
                <a:cubicBezTo>
                  <a:pt x="261" y="168"/>
                  <a:pt x="262" y="169"/>
                  <a:pt x="261" y="171"/>
                </a:cubicBezTo>
                <a:cubicBezTo>
                  <a:pt x="261" y="172"/>
                  <a:pt x="260" y="173"/>
                  <a:pt x="258" y="173"/>
                </a:cubicBezTo>
                <a:cubicBezTo>
                  <a:pt x="247" y="179"/>
                  <a:pt x="247" y="179"/>
                  <a:pt x="247" y="179"/>
                </a:cubicBezTo>
                <a:cubicBezTo>
                  <a:pt x="234" y="184"/>
                  <a:pt x="222" y="189"/>
                  <a:pt x="211" y="193"/>
                </a:cubicBezTo>
                <a:cubicBezTo>
                  <a:pt x="200" y="198"/>
                  <a:pt x="188" y="202"/>
                  <a:pt x="176" y="207"/>
                </a:cubicBezTo>
                <a:cubicBezTo>
                  <a:pt x="167" y="209"/>
                  <a:pt x="160" y="213"/>
                  <a:pt x="154" y="217"/>
                </a:cubicBezTo>
                <a:cubicBezTo>
                  <a:pt x="149" y="221"/>
                  <a:pt x="143" y="227"/>
                  <a:pt x="136" y="237"/>
                </a:cubicBezTo>
                <a:cubicBezTo>
                  <a:pt x="135" y="238"/>
                  <a:pt x="134" y="241"/>
                  <a:pt x="134" y="243"/>
                </a:cubicBezTo>
                <a:cubicBezTo>
                  <a:pt x="134" y="246"/>
                  <a:pt x="135" y="248"/>
                  <a:pt x="137" y="250"/>
                </a:cubicBezTo>
                <a:cubicBezTo>
                  <a:pt x="143" y="256"/>
                  <a:pt x="143" y="263"/>
                  <a:pt x="139" y="272"/>
                </a:cubicBezTo>
                <a:cubicBezTo>
                  <a:pt x="135" y="282"/>
                  <a:pt x="130" y="290"/>
                  <a:pt x="124" y="296"/>
                </a:cubicBezTo>
                <a:cubicBezTo>
                  <a:pt x="118" y="301"/>
                  <a:pt x="112" y="301"/>
                  <a:pt x="106" y="295"/>
                </a:cubicBezTo>
                <a:cubicBezTo>
                  <a:pt x="100" y="290"/>
                  <a:pt x="98" y="284"/>
                  <a:pt x="99" y="278"/>
                </a:cubicBezTo>
                <a:cubicBezTo>
                  <a:pt x="100" y="270"/>
                  <a:pt x="103" y="263"/>
                  <a:pt x="107" y="256"/>
                </a:cubicBezTo>
                <a:cubicBezTo>
                  <a:pt x="111" y="249"/>
                  <a:pt x="116" y="242"/>
                  <a:pt x="121" y="234"/>
                </a:cubicBezTo>
                <a:cubicBezTo>
                  <a:pt x="122" y="232"/>
                  <a:pt x="122" y="230"/>
                  <a:pt x="121" y="230"/>
                </a:cubicBezTo>
                <a:cubicBezTo>
                  <a:pt x="120" y="229"/>
                  <a:pt x="119" y="228"/>
                  <a:pt x="118" y="229"/>
                </a:cubicBezTo>
                <a:cubicBezTo>
                  <a:pt x="113" y="230"/>
                  <a:pt x="110" y="230"/>
                  <a:pt x="108" y="228"/>
                </a:cubicBezTo>
                <a:cubicBezTo>
                  <a:pt x="107" y="225"/>
                  <a:pt x="107" y="222"/>
                  <a:pt x="109" y="218"/>
                </a:cubicBezTo>
                <a:cubicBezTo>
                  <a:pt x="110" y="216"/>
                  <a:pt x="111" y="213"/>
                  <a:pt x="112" y="211"/>
                </a:cubicBezTo>
                <a:cubicBezTo>
                  <a:pt x="113" y="209"/>
                  <a:pt x="115" y="209"/>
                  <a:pt x="119" y="210"/>
                </a:cubicBezTo>
                <a:cubicBezTo>
                  <a:pt x="124" y="211"/>
                  <a:pt x="129" y="211"/>
                  <a:pt x="133" y="207"/>
                </a:cubicBezTo>
                <a:cubicBezTo>
                  <a:pt x="138" y="204"/>
                  <a:pt x="143" y="201"/>
                  <a:pt x="149" y="197"/>
                </a:cubicBezTo>
                <a:cubicBezTo>
                  <a:pt x="150" y="194"/>
                  <a:pt x="151" y="193"/>
                  <a:pt x="150" y="192"/>
                </a:cubicBezTo>
                <a:cubicBezTo>
                  <a:pt x="149" y="191"/>
                  <a:pt x="148" y="189"/>
                  <a:pt x="146" y="187"/>
                </a:cubicBezTo>
                <a:cubicBezTo>
                  <a:pt x="137" y="182"/>
                  <a:pt x="132" y="176"/>
                  <a:pt x="130" y="170"/>
                </a:cubicBezTo>
                <a:cubicBezTo>
                  <a:pt x="127" y="165"/>
                  <a:pt x="126" y="158"/>
                  <a:pt x="125" y="151"/>
                </a:cubicBezTo>
                <a:cubicBezTo>
                  <a:pt x="124" y="148"/>
                  <a:pt x="125" y="147"/>
                  <a:pt x="126" y="146"/>
                </a:cubicBezTo>
                <a:cubicBezTo>
                  <a:pt x="126" y="145"/>
                  <a:pt x="128" y="144"/>
                  <a:pt x="129" y="142"/>
                </a:cubicBezTo>
                <a:cubicBezTo>
                  <a:pt x="132" y="137"/>
                  <a:pt x="134" y="134"/>
                  <a:pt x="137" y="132"/>
                </a:cubicBezTo>
                <a:cubicBezTo>
                  <a:pt x="139" y="130"/>
                  <a:pt x="143" y="130"/>
                  <a:pt x="147" y="131"/>
                </a:cubicBezTo>
                <a:cubicBezTo>
                  <a:pt x="152" y="133"/>
                  <a:pt x="157" y="132"/>
                  <a:pt x="162" y="129"/>
                </a:cubicBezTo>
                <a:cubicBezTo>
                  <a:pt x="167" y="127"/>
                  <a:pt x="172" y="124"/>
                  <a:pt x="177" y="120"/>
                </a:cubicBezTo>
                <a:cubicBezTo>
                  <a:pt x="179" y="117"/>
                  <a:pt x="179" y="115"/>
                  <a:pt x="179" y="114"/>
                </a:cubicBezTo>
                <a:cubicBezTo>
                  <a:pt x="178" y="112"/>
                  <a:pt x="176" y="112"/>
                  <a:pt x="173" y="113"/>
                </a:cubicBezTo>
                <a:cubicBezTo>
                  <a:pt x="163" y="112"/>
                  <a:pt x="163" y="112"/>
                  <a:pt x="163" y="112"/>
                </a:cubicBezTo>
                <a:cubicBezTo>
                  <a:pt x="157" y="112"/>
                  <a:pt x="152" y="111"/>
                  <a:pt x="148" y="110"/>
                </a:cubicBezTo>
                <a:cubicBezTo>
                  <a:pt x="144" y="110"/>
                  <a:pt x="138" y="108"/>
                  <a:pt x="132" y="104"/>
                </a:cubicBezTo>
                <a:cubicBezTo>
                  <a:pt x="131" y="104"/>
                  <a:pt x="130" y="103"/>
                  <a:pt x="130" y="101"/>
                </a:cubicBezTo>
                <a:cubicBezTo>
                  <a:pt x="130" y="100"/>
                  <a:pt x="131" y="99"/>
                  <a:pt x="134" y="99"/>
                </a:cubicBezTo>
                <a:cubicBezTo>
                  <a:pt x="138" y="97"/>
                  <a:pt x="142" y="96"/>
                  <a:pt x="146" y="95"/>
                </a:cubicBezTo>
                <a:cubicBezTo>
                  <a:pt x="150" y="94"/>
                  <a:pt x="155" y="93"/>
                  <a:pt x="160" y="91"/>
                </a:cubicBezTo>
                <a:cubicBezTo>
                  <a:pt x="172" y="86"/>
                  <a:pt x="180" y="82"/>
                  <a:pt x="183" y="78"/>
                </a:cubicBezTo>
                <a:cubicBezTo>
                  <a:pt x="186" y="75"/>
                  <a:pt x="187" y="67"/>
                  <a:pt x="188" y="54"/>
                </a:cubicBezTo>
                <a:cubicBezTo>
                  <a:pt x="194" y="12"/>
                  <a:pt x="194" y="12"/>
                  <a:pt x="194" y="12"/>
                </a:cubicBezTo>
                <a:lnTo>
                  <a:pt x="197" y="4"/>
                </a:lnTo>
                <a:close/>
                <a:moveTo>
                  <a:pt x="223" y="157"/>
                </a:moveTo>
                <a:cubicBezTo>
                  <a:pt x="220" y="159"/>
                  <a:pt x="216" y="161"/>
                  <a:pt x="211" y="163"/>
                </a:cubicBezTo>
                <a:cubicBezTo>
                  <a:pt x="207" y="165"/>
                  <a:pt x="203" y="168"/>
                  <a:pt x="198" y="171"/>
                </a:cubicBezTo>
                <a:cubicBezTo>
                  <a:pt x="191" y="174"/>
                  <a:pt x="183" y="178"/>
                  <a:pt x="177" y="181"/>
                </a:cubicBezTo>
                <a:cubicBezTo>
                  <a:pt x="170" y="185"/>
                  <a:pt x="163" y="189"/>
                  <a:pt x="156" y="195"/>
                </a:cubicBezTo>
                <a:cubicBezTo>
                  <a:pt x="154" y="197"/>
                  <a:pt x="153" y="198"/>
                  <a:pt x="153" y="199"/>
                </a:cubicBezTo>
                <a:cubicBezTo>
                  <a:pt x="153" y="200"/>
                  <a:pt x="154" y="201"/>
                  <a:pt x="156" y="201"/>
                </a:cubicBezTo>
                <a:cubicBezTo>
                  <a:pt x="168" y="198"/>
                  <a:pt x="180" y="194"/>
                  <a:pt x="192" y="189"/>
                </a:cubicBezTo>
                <a:cubicBezTo>
                  <a:pt x="203" y="184"/>
                  <a:pt x="215" y="179"/>
                  <a:pt x="229" y="173"/>
                </a:cubicBezTo>
                <a:cubicBezTo>
                  <a:pt x="234" y="169"/>
                  <a:pt x="236" y="166"/>
                  <a:pt x="234" y="163"/>
                </a:cubicBezTo>
                <a:cubicBezTo>
                  <a:pt x="231" y="159"/>
                  <a:pt x="228" y="157"/>
                  <a:pt x="223" y="157"/>
                </a:cubicBezTo>
                <a:close/>
                <a:moveTo>
                  <a:pt x="260" y="193"/>
                </a:moveTo>
                <a:cubicBezTo>
                  <a:pt x="265" y="192"/>
                  <a:pt x="265" y="192"/>
                  <a:pt x="265" y="192"/>
                </a:cubicBezTo>
                <a:cubicBezTo>
                  <a:pt x="269" y="191"/>
                  <a:pt x="273" y="192"/>
                  <a:pt x="277" y="194"/>
                </a:cubicBezTo>
                <a:cubicBezTo>
                  <a:pt x="281" y="195"/>
                  <a:pt x="286" y="197"/>
                  <a:pt x="290" y="199"/>
                </a:cubicBezTo>
                <a:cubicBezTo>
                  <a:pt x="293" y="200"/>
                  <a:pt x="296" y="200"/>
                  <a:pt x="299" y="201"/>
                </a:cubicBezTo>
                <a:cubicBezTo>
                  <a:pt x="303" y="202"/>
                  <a:pt x="306" y="204"/>
                  <a:pt x="310" y="208"/>
                </a:cubicBezTo>
                <a:cubicBezTo>
                  <a:pt x="315" y="213"/>
                  <a:pt x="317" y="217"/>
                  <a:pt x="316" y="220"/>
                </a:cubicBezTo>
                <a:cubicBezTo>
                  <a:pt x="315" y="224"/>
                  <a:pt x="311" y="226"/>
                  <a:pt x="305" y="228"/>
                </a:cubicBezTo>
                <a:cubicBezTo>
                  <a:pt x="301" y="228"/>
                  <a:pt x="297" y="228"/>
                  <a:pt x="293" y="227"/>
                </a:cubicBezTo>
                <a:cubicBezTo>
                  <a:pt x="289" y="227"/>
                  <a:pt x="285" y="226"/>
                  <a:pt x="280" y="226"/>
                </a:cubicBezTo>
                <a:cubicBezTo>
                  <a:pt x="277" y="225"/>
                  <a:pt x="274" y="225"/>
                  <a:pt x="271" y="224"/>
                </a:cubicBezTo>
                <a:cubicBezTo>
                  <a:pt x="268" y="224"/>
                  <a:pt x="266" y="221"/>
                  <a:pt x="265" y="217"/>
                </a:cubicBezTo>
                <a:cubicBezTo>
                  <a:pt x="263" y="212"/>
                  <a:pt x="261" y="209"/>
                  <a:pt x="257" y="208"/>
                </a:cubicBezTo>
                <a:cubicBezTo>
                  <a:pt x="253" y="208"/>
                  <a:pt x="249" y="209"/>
                  <a:pt x="245" y="211"/>
                </a:cubicBezTo>
                <a:cubicBezTo>
                  <a:pt x="242" y="215"/>
                  <a:pt x="240" y="219"/>
                  <a:pt x="240" y="223"/>
                </a:cubicBezTo>
                <a:cubicBezTo>
                  <a:pt x="240" y="227"/>
                  <a:pt x="243" y="230"/>
                  <a:pt x="248" y="233"/>
                </a:cubicBezTo>
                <a:cubicBezTo>
                  <a:pt x="255" y="238"/>
                  <a:pt x="262" y="243"/>
                  <a:pt x="270" y="249"/>
                </a:cubicBezTo>
                <a:cubicBezTo>
                  <a:pt x="277" y="254"/>
                  <a:pt x="284" y="260"/>
                  <a:pt x="291" y="267"/>
                </a:cubicBezTo>
                <a:cubicBezTo>
                  <a:pt x="296" y="271"/>
                  <a:pt x="299" y="275"/>
                  <a:pt x="300" y="281"/>
                </a:cubicBezTo>
                <a:cubicBezTo>
                  <a:pt x="302" y="286"/>
                  <a:pt x="303" y="292"/>
                  <a:pt x="303" y="297"/>
                </a:cubicBezTo>
                <a:cubicBezTo>
                  <a:pt x="302" y="301"/>
                  <a:pt x="301" y="303"/>
                  <a:pt x="299" y="304"/>
                </a:cubicBezTo>
                <a:cubicBezTo>
                  <a:pt x="296" y="305"/>
                  <a:pt x="293" y="306"/>
                  <a:pt x="290" y="306"/>
                </a:cubicBezTo>
                <a:cubicBezTo>
                  <a:pt x="279" y="305"/>
                  <a:pt x="268" y="304"/>
                  <a:pt x="258" y="305"/>
                </a:cubicBezTo>
                <a:cubicBezTo>
                  <a:pt x="249" y="306"/>
                  <a:pt x="238" y="306"/>
                  <a:pt x="226" y="306"/>
                </a:cubicBezTo>
                <a:cubicBezTo>
                  <a:pt x="223" y="306"/>
                  <a:pt x="219" y="306"/>
                  <a:pt x="216" y="306"/>
                </a:cubicBezTo>
                <a:cubicBezTo>
                  <a:pt x="212" y="305"/>
                  <a:pt x="209" y="304"/>
                  <a:pt x="206" y="302"/>
                </a:cubicBezTo>
                <a:cubicBezTo>
                  <a:pt x="200" y="301"/>
                  <a:pt x="195" y="300"/>
                  <a:pt x="192" y="298"/>
                </a:cubicBezTo>
                <a:cubicBezTo>
                  <a:pt x="188" y="296"/>
                  <a:pt x="184" y="294"/>
                  <a:pt x="179" y="290"/>
                </a:cubicBezTo>
                <a:cubicBezTo>
                  <a:pt x="175" y="282"/>
                  <a:pt x="171" y="274"/>
                  <a:pt x="169" y="267"/>
                </a:cubicBezTo>
                <a:cubicBezTo>
                  <a:pt x="166" y="260"/>
                  <a:pt x="162" y="253"/>
                  <a:pt x="157" y="246"/>
                </a:cubicBezTo>
                <a:cubicBezTo>
                  <a:pt x="156" y="242"/>
                  <a:pt x="156" y="240"/>
                  <a:pt x="158" y="237"/>
                </a:cubicBezTo>
                <a:cubicBezTo>
                  <a:pt x="160" y="235"/>
                  <a:pt x="162" y="235"/>
                  <a:pt x="166" y="236"/>
                </a:cubicBezTo>
                <a:cubicBezTo>
                  <a:pt x="170" y="237"/>
                  <a:pt x="174" y="240"/>
                  <a:pt x="177" y="242"/>
                </a:cubicBezTo>
                <a:cubicBezTo>
                  <a:pt x="180" y="245"/>
                  <a:pt x="183" y="249"/>
                  <a:pt x="187" y="254"/>
                </a:cubicBezTo>
                <a:cubicBezTo>
                  <a:pt x="194" y="270"/>
                  <a:pt x="204" y="278"/>
                  <a:pt x="218" y="278"/>
                </a:cubicBezTo>
                <a:cubicBezTo>
                  <a:pt x="232" y="279"/>
                  <a:pt x="245" y="277"/>
                  <a:pt x="257" y="273"/>
                </a:cubicBezTo>
                <a:cubicBezTo>
                  <a:pt x="257" y="273"/>
                  <a:pt x="258" y="272"/>
                  <a:pt x="259" y="271"/>
                </a:cubicBezTo>
                <a:cubicBezTo>
                  <a:pt x="260" y="269"/>
                  <a:pt x="260" y="268"/>
                  <a:pt x="260" y="268"/>
                </a:cubicBezTo>
                <a:cubicBezTo>
                  <a:pt x="259" y="263"/>
                  <a:pt x="257" y="258"/>
                  <a:pt x="253" y="253"/>
                </a:cubicBezTo>
                <a:cubicBezTo>
                  <a:pt x="249" y="249"/>
                  <a:pt x="245" y="244"/>
                  <a:pt x="240" y="240"/>
                </a:cubicBezTo>
                <a:cubicBezTo>
                  <a:pt x="237" y="238"/>
                  <a:pt x="235" y="238"/>
                  <a:pt x="233" y="238"/>
                </a:cubicBezTo>
                <a:cubicBezTo>
                  <a:pt x="232" y="239"/>
                  <a:pt x="230" y="240"/>
                  <a:pt x="228" y="243"/>
                </a:cubicBezTo>
                <a:cubicBezTo>
                  <a:pt x="218" y="252"/>
                  <a:pt x="209" y="254"/>
                  <a:pt x="201" y="248"/>
                </a:cubicBezTo>
                <a:cubicBezTo>
                  <a:pt x="194" y="242"/>
                  <a:pt x="190" y="235"/>
                  <a:pt x="190" y="224"/>
                </a:cubicBezTo>
                <a:cubicBezTo>
                  <a:pt x="189" y="216"/>
                  <a:pt x="191" y="211"/>
                  <a:pt x="196" y="208"/>
                </a:cubicBezTo>
                <a:cubicBezTo>
                  <a:pt x="200" y="205"/>
                  <a:pt x="206" y="207"/>
                  <a:pt x="211" y="213"/>
                </a:cubicBezTo>
                <a:cubicBezTo>
                  <a:pt x="214" y="216"/>
                  <a:pt x="216" y="217"/>
                  <a:pt x="219" y="216"/>
                </a:cubicBezTo>
                <a:cubicBezTo>
                  <a:pt x="221" y="215"/>
                  <a:pt x="224" y="214"/>
                  <a:pt x="226" y="213"/>
                </a:cubicBezTo>
                <a:cubicBezTo>
                  <a:pt x="232" y="207"/>
                  <a:pt x="238" y="203"/>
                  <a:pt x="243" y="200"/>
                </a:cubicBezTo>
                <a:cubicBezTo>
                  <a:pt x="248" y="197"/>
                  <a:pt x="254" y="194"/>
                  <a:pt x="260" y="193"/>
                </a:cubicBezTo>
                <a:close/>
                <a:moveTo>
                  <a:pt x="169" y="144"/>
                </a:moveTo>
                <a:cubicBezTo>
                  <a:pt x="163" y="146"/>
                  <a:pt x="160" y="149"/>
                  <a:pt x="160" y="153"/>
                </a:cubicBezTo>
                <a:cubicBezTo>
                  <a:pt x="159" y="157"/>
                  <a:pt x="160" y="162"/>
                  <a:pt x="160" y="167"/>
                </a:cubicBezTo>
                <a:cubicBezTo>
                  <a:pt x="161" y="168"/>
                  <a:pt x="162" y="168"/>
                  <a:pt x="163" y="168"/>
                </a:cubicBezTo>
                <a:cubicBezTo>
                  <a:pt x="165" y="168"/>
                  <a:pt x="166" y="167"/>
                  <a:pt x="166" y="167"/>
                </a:cubicBezTo>
                <a:cubicBezTo>
                  <a:pt x="168" y="164"/>
                  <a:pt x="169" y="163"/>
                  <a:pt x="170" y="163"/>
                </a:cubicBezTo>
                <a:cubicBezTo>
                  <a:pt x="171" y="163"/>
                  <a:pt x="172" y="163"/>
                  <a:pt x="175" y="164"/>
                </a:cubicBezTo>
                <a:cubicBezTo>
                  <a:pt x="178" y="164"/>
                  <a:pt x="179" y="161"/>
                  <a:pt x="176" y="155"/>
                </a:cubicBezTo>
                <a:cubicBezTo>
                  <a:pt x="174" y="149"/>
                  <a:pt x="172" y="145"/>
                  <a:pt x="169" y="144"/>
                </a:cubicBezTo>
                <a:close/>
                <a:moveTo>
                  <a:pt x="206" y="127"/>
                </a:moveTo>
                <a:cubicBezTo>
                  <a:pt x="202" y="128"/>
                  <a:pt x="199" y="129"/>
                  <a:pt x="197" y="130"/>
                </a:cubicBezTo>
                <a:cubicBezTo>
                  <a:pt x="194" y="130"/>
                  <a:pt x="192" y="131"/>
                  <a:pt x="189" y="133"/>
                </a:cubicBezTo>
                <a:cubicBezTo>
                  <a:pt x="188" y="135"/>
                  <a:pt x="187" y="138"/>
                  <a:pt x="188" y="142"/>
                </a:cubicBezTo>
                <a:cubicBezTo>
                  <a:pt x="188" y="145"/>
                  <a:pt x="188" y="148"/>
                  <a:pt x="188" y="151"/>
                </a:cubicBezTo>
                <a:cubicBezTo>
                  <a:pt x="188" y="154"/>
                  <a:pt x="189" y="155"/>
                  <a:pt x="191" y="155"/>
                </a:cubicBezTo>
                <a:cubicBezTo>
                  <a:pt x="192" y="154"/>
                  <a:pt x="194" y="153"/>
                  <a:pt x="196" y="152"/>
                </a:cubicBezTo>
                <a:cubicBezTo>
                  <a:pt x="199" y="148"/>
                  <a:pt x="202" y="144"/>
                  <a:pt x="205" y="139"/>
                </a:cubicBezTo>
                <a:cubicBezTo>
                  <a:pt x="208" y="134"/>
                  <a:pt x="208" y="130"/>
                  <a:pt x="206" y="127"/>
                </a:cubicBezTo>
                <a:close/>
                <a:moveTo>
                  <a:pt x="242" y="113"/>
                </a:moveTo>
                <a:cubicBezTo>
                  <a:pt x="234" y="114"/>
                  <a:pt x="229" y="117"/>
                  <a:pt x="226" y="122"/>
                </a:cubicBezTo>
                <a:cubicBezTo>
                  <a:pt x="223" y="127"/>
                  <a:pt x="221" y="134"/>
                  <a:pt x="218" y="142"/>
                </a:cubicBezTo>
                <a:cubicBezTo>
                  <a:pt x="218" y="143"/>
                  <a:pt x="218" y="144"/>
                  <a:pt x="219" y="145"/>
                </a:cubicBezTo>
                <a:cubicBezTo>
                  <a:pt x="220" y="145"/>
                  <a:pt x="221" y="146"/>
                  <a:pt x="223" y="146"/>
                </a:cubicBezTo>
                <a:cubicBezTo>
                  <a:pt x="226" y="146"/>
                  <a:pt x="229" y="146"/>
                  <a:pt x="232" y="146"/>
                </a:cubicBezTo>
                <a:cubicBezTo>
                  <a:pt x="236" y="146"/>
                  <a:pt x="239" y="146"/>
                  <a:pt x="242" y="145"/>
                </a:cubicBezTo>
                <a:cubicBezTo>
                  <a:pt x="245" y="140"/>
                  <a:pt x="248" y="133"/>
                  <a:pt x="250" y="124"/>
                </a:cubicBezTo>
                <a:cubicBezTo>
                  <a:pt x="252" y="116"/>
                  <a:pt x="249" y="112"/>
                  <a:pt x="242" y="11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" name="Freeform 7"/>
          <p:cNvSpPr>
            <a:spLocks noEditPoints="1"/>
          </p:cNvSpPr>
          <p:nvPr/>
        </p:nvSpPr>
        <p:spPr bwMode="auto">
          <a:xfrm>
            <a:off x="4065540" y="1721538"/>
            <a:ext cx="1381955" cy="1350716"/>
          </a:xfrm>
          <a:custGeom>
            <a:gdLst>
              <a:gd fmla="*/ 148 w 333" name="T0"/>
              <a:gd fmla="*/ 87 h 323" name="T1"/>
              <a:gd fmla="*/ 113 w 333" name="T2"/>
              <a:gd fmla="*/ 130 h 323" name="T3"/>
              <a:gd fmla="*/ 103 w 333" name="T4"/>
              <a:gd fmla="*/ 154 h 323" name="T5"/>
              <a:gd fmla="*/ 93 w 333" name="T6"/>
              <a:gd fmla="*/ 133 h 323" name="T7"/>
              <a:gd fmla="*/ 65 w 333" name="T8"/>
              <a:gd fmla="*/ 134 h 323" name="T9"/>
              <a:gd fmla="*/ 49 w 333" name="T10"/>
              <a:gd fmla="*/ 120 h 323" name="T11"/>
              <a:gd fmla="*/ 243 w 333" name="T12"/>
              <a:gd fmla="*/ 9 h 323" name="T13"/>
              <a:gd fmla="*/ 264 w 333" name="T14"/>
              <a:gd fmla="*/ 19 h 323" name="T15"/>
              <a:gd fmla="*/ 280 w 333" name="T16"/>
              <a:gd fmla="*/ 58 h 323" name="T17"/>
              <a:gd fmla="*/ 261 w 333" name="T18"/>
              <a:gd fmla="*/ 82 h 323" name="T19"/>
              <a:gd fmla="*/ 251 w 333" name="T20"/>
              <a:gd fmla="*/ 107 h 323" name="T21"/>
              <a:gd fmla="*/ 303 w 333" name="T22"/>
              <a:gd fmla="*/ 108 h 323" name="T23"/>
              <a:gd fmla="*/ 247 w 333" name="T24"/>
              <a:gd fmla="*/ 137 h 323" name="T25"/>
              <a:gd fmla="*/ 284 w 333" name="T26"/>
              <a:gd fmla="*/ 179 h 323" name="T27"/>
              <a:gd fmla="*/ 310 w 333" name="T28"/>
              <a:gd fmla="*/ 210 h 323" name="T29"/>
              <a:gd fmla="*/ 313 w 333" name="T30"/>
              <a:gd fmla="*/ 237 h 323" name="T31"/>
              <a:gd fmla="*/ 290 w 333" name="T32"/>
              <a:gd fmla="*/ 280 h 323" name="T33"/>
              <a:gd fmla="*/ 274 w 333" name="T34"/>
              <a:gd fmla="*/ 308 h 323" name="T35"/>
              <a:gd fmla="*/ 245 w 333" name="T36"/>
              <a:gd fmla="*/ 265 h 323" name="T37"/>
              <a:gd fmla="*/ 275 w 333" name="T38"/>
              <a:gd fmla="*/ 273 h 323" name="T39"/>
              <a:gd fmla="*/ 267 w 333" name="T40"/>
              <a:gd fmla="*/ 240 h 323" name="T41"/>
              <a:gd fmla="*/ 195 w 333" name="T42"/>
              <a:gd fmla="*/ 253 h 323" name="T43"/>
              <a:gd fmla="*/ 185 w 333" name="T44"/>
              <a:gd fmla="*/ 287 h 323" name="T45"/>
              <a:gd fmla="*/ 151 w 333" name="T46"/>
              <a:gd fmla="*/ 263 h 323" name="T47"/>
              <a:gd fmla="*/ 153 w 333" name="T48"/>
              <a:gd fmla="*/ 232 h 323" name="T49"/>
              <a:gd fmla="*/ 167 w 333" name="T50"/>
              <a:gd fmla="*/ 197 h 323" name="T51"/>
              <a:gd fmla="*/ 208 w 333" name="T52"/>
              <a:gd fmla="*/ 148 h 323" name="T53"/>
              <a:gd fmla="*/ 134 w 333" name="T54"/>
              <a:gd fmla="*/ 173 h 323" name="T55"/>
              <a:gd fmla="*/ 83 w 333" name="T56"/>
              <a:gd fmla="*/ 209 h 323" name="T57"/>
              <a:gd fmla="*/ 124 w 333" name="T58"/>
              <a:gd fmla="*/ 192 h 323" name="T59"/>
              <a:gd fmla="*/ 140 w 333" name="T60"/>
              <a:gd fmla="*/ 218 h 323" name="T61"/>
              <a:gd fmla="*/ 102 w 333" name="T62"/>
              <a:gd fmla="*/ 259 h 323" name="T63"/>
              <a:gd fmla="*/ 80 w 333" name="T64"/>
              <a:gd fmla="*/ 263 h 323" name="T65"/>
              <a:gd fmla="*/ 63 w 333" name="T66"/>
              <a:gd fmla="*/ 239 h 323" name="T67"/>
              <a:gd fmla="*/ 66 w 333" name="T68"/>
              <a:gd fmla="*/ 203 h 323" name="T69"/>
              <a:gd fmla="*/ 43 w 333" name="T70"/>
              <a:gd fmla="*/ 199 h 323" name="T71"/>
              <a:gd fmla="*/ 133 w 333" name="T72"/>
              <a:gd fmla="*/ 154 h 323" name="T73"/>
              <a:gd fmla="*/ 195 w 333" name="T74"/>
              <a:gd fmla="*/ 129 h 323" name="T75"/>
              <a:gd fmla="*/ 172 w 333" name="T76"/>
              <a:gd fmla="*/ 117 h 323" name="T77"/>
              <a:gd fmla="*/ 160 w 333" name="T78"/>
              <a:gd fmla="*/ 99 h 323" name="T79"/>
              <a:gd fmla="*/ 181 w 333" name="T80"/>
              <a:gd fmla="*/ 49 h 323" name="T81"/>
              <a:gd fmla="*/ 211 w 333" name="T82"/>
              <a:gd fmla="*/ 40 h 323" name="T83"/>
              <a:gd fmla="*/ 225 w 333" name="T84"/>
              <a:gd fmla="*/ 63 h 323" name="T85"/>
              <a:gd fmla="*/ 88 w 333" name="T86"/>
              <a:gd fmla="*/ 38 h 323" name="T87"/>
              <a:gd fmla="*/ 102 w 333" name="T88"/>
              <a:gd fmla="*/ 78 h 323" name="T89"/>
              <a:gd fmla="*/ 102 w 333" name="T90"/>
              <a:gd fmla="*/ 58 h 323" name="T91"/>
              <a:gd fmla="*/ 123 w 333" name="T92"/>
              <a:gd fmla="*/ 206 h 323" name="T93"/>
              <a:gd fmla="*/ 92 w 333" name="T94"/>
              <a:gd fmla="*/ 238 h 323" name="T95"/>
              <a:gd fmla="*/ 124 w 333" name="T96"/>
              <a:gd fmla="*/ 212 h 323" name="T97"/>
              <a:gd fmla="*/ 195 w 333" name="T98"/>
              <a:gd fmla="*/ 200 h 323" name="T99"/>
              <a:gd fmla="*/ 214 w 333" name="T100"/>
              <a:gd fmla="*/ 206 h 323" name="T101"/>
              <a:gd fmla="*/ 199 w 333" name="T102"/>
              <a:gd fmla="*/ 177 h 323" name="T103"/>
              <a:gd fmla="*/ 219 w 333" name="T104"/>
              <a:gd fmla="*/ 167 h 323" name="T105"/>
              <a:gd fmla="*/ 220 w 333" name="T106"/>
              <a:gd fmla="*/ 123 h 323" name="T107"/>
              <a:gd fmla="*/ 216 w 333" name="T108"/>
              <a:gd fmla="*/ 88 h 323" name="T109"/>
              <a:gd fmla="*/ 249 w 333" name="T110"/>
              <a:gd fmla="*/ 152 h 323" name="T111"/>
              <a:gd fmla="*/ 260 w 333" name="T112"/>
              <a:gd fmla="*/ 181 h 323" name="T113"/>
              <a:gd fmla="*/ 235 w 333" name="T114"/>
              <a:gd fmla="*/ 216 h 323" name="T115"/>
              <a:gd fmla="*/ 273 w 333" name="T116"/>
              <a:gd fmla="*/ 202 h 323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323" w="333">
                <a:moveTo>
                  <a:pt x="119" y="81"/>
                </a:moveTo>
                <a:cubicBezTo>
                  <a:pt x="120" y="81"/>
                  <a:pt x="120" y="81"/>
                  <a:pt x="120" y="81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4" y="81"/>
                  <a:pt x="147" y="84"/>
                  <a:pt x="148" y="87"/>
                </a:cubicBezTo>
                <a:cubicBezTo>
                  <a:pt x="149" y="90"/>
                  <a:pt x="148" y="93"/>
                  <a:pt x="143" y="97"/>
                </a:cubicBezTo>
                <a:cubicBezTo>
                  <a:pt x="136" y="100"/>
                  <a:pt x="131" y="104"/>
                  <a:pt x="127" y="110"/>
                </a:cubicBezTo>
                <a:cubicBezTo>
                  <a:pt x="123" y="115"/>
                  <a:pt x="119" y="121"/>
                  <a:pt x="114" y="126"/>
                </a:cubicBezTo>
                <a:cubicBezTo>
                  <a:pt x="113" y="128"/>
                  <a:pt x="113" y="129"/>
                  <a:pt x="113" y="130"/>
                </a:cubicBezTo>
                <a:cubicBezTo>
                  <a:pt x="114" y="131"/>
                  <a:pt x="115" y="132"/>
                  <a:pt x="116" y="133"/>
                </a:cubicBezTo>
                <a:cubicBezTo>
                  <a:pt x="119" y="134"/>
                  <a:pt x="121" y="135"/>
                  <a:pt x="120" y="138"/>
                </a:cubicBezTo>
                <a:cubicBezTo>
                  <a:pt x="120" y="141"/>
                  <a:pt x="119" y="144"/>
                  <a:pt x="118" y="147"/>
                </a:cubicBezTo>
                <a:cubicBezTo>
                  <a:pt x="113" y="150"/>
                  <a:pt x="108" y="152"/>
                  <a:pt x="103" y="154"/>
                </a:cubicBezTo>
                <a:cubicBezTo>
                  <a:pt x="98" y="156"/>
                  <a:pt x="93" y="157"/>
                  <a:pt x="89" y="157"/>
                </a:cubicBezTo>
                <a:cubicBezTo>
                  <a:pt x="85" y="156"/>
                  <a:pt x="83" y="155"/>
                  <a:pt x="82" y="153"/>
                </a:cubicBezTo>
                <a:cubicBezTo>
                  <a:pt x="81" y="152"/>
                  <a:pt x="82" y="150"/>
                  <a:pt x="83" y="147"/>
                </a:cubicBezTo>
                <a:cubicBezTo>
                  <a:pt x="86" y="142"/>
                  <a:pt x="89" y="137"/>
                  <a:pt x="93" y="133"/>
                </a:cubicBezTo>
                <a:cubicBezTo>
                  <a:pt x="97" y="130"/>
                  <a:pt x="101" y="125"/>
                  <a:pt x="105" y="119"/>
                </a:cubicBezTo>
                <a:cubicBezTo>
                  <a:pt x="105" y="118"/>
                  <a:pt x="105" y="117"/>
                  <a:pt x="105" y="115"/>
                </a:cubicBezTo>
                <a:cubicBezTo>
                  <a:pt x="105" y="114"/>
                  <a:pt x="105" y="114"/>
                  <a:pt x="103" y="114"/>
                </a:cubicBezTo>
                <a:cubicBezTo>
                  <a:pt x="90" y="120"/>
                  <a:pt x="77" y="126"/>
                  <a:pt x="65" y="134"/>
                </a:cubicBezTo>
                <a:cubicBezTo>
                  <a:pt x="53" y="141"/>
                  <a:pt x="41" y="149"/>
                  <a:pt x="27" y="158"/>
                </a:cubicBezTo>
                <a:cubicBezTo>
                  <a:pt x="16" y="163"/>
                  <a:pt x="8" y="161"/>
                  <a:pt x="4" y="153"/>
                </a:cubicBezTo>
                <a:cubicBezTo>
                  <a:pt x="0" y="144"/>
                  <a:pt x="2" y="136"/>
                  <a:pt x="10" y="129"/>
                </a:cubicBezTo>
                <a:cubicBezTo>
                  <a:pt x="23" y="131"/>
                  <a:pt x="36" y="128"/>
                  <a:pt x="49" y="120"/>
                </a:cubicBezTo>
                <a:cubicBezTo>
                  <a:pt x="63" y="112"/>
                  <a:pt x="77" y="105"/>
                  <a:pt x="91" y="99"/>
                </a:cubicBezTo>
                <a:cubicBezTo>
                  <a:pt x="95" y="97"/>
                  <a:pt x="100" y="95"/>
                  <a:pt x="104" y="93"/>
                </a:cubicBezTo>
                <a:cubicBezTo>
                  <a:pt x="109" y="91"/>
                  <a:pt x="114" y="87"/>
                  <a:pt x="119" y="81"/>
                </a:cubicBezTo>
                <a:close/>
                <a:moveTo>
                  <a:pt x="243" y="9"/>
                </a:moveTo>
                <a:cubicBezTo>
                  <a:pt x="245" y="6"/>
                  <a:pt x="246" y="3"/>
                  <a:pt x="248" y="2"/>
                </a:cubicBezTo>
                <a:cubicBezTo>
                  <a:pt x="250" y="1"/>
                  <a:pt x="253" y="0"/>
                  <a:pt x="257" y="0"/>
                </a:cubicBezTo>
                <a:cubicBezTo>
                  <a:pt x="261" y="2"/>
                  <a:pt x="263" y="5"/>
                  <a:pt x="264" y="9"/>
                </a:cubicBezTo>
                <a:cubicBezTo>
                  <a:pt x="265" y="13"/>
                  <a:pt x="265" y="17"/>
                  <a:pt x="264" y="19"/>
                </a:cubicBezTo>
                <a:cubicBezTo>
                  <a:pt x="263" y="24"/>
                  <a:pt x="263" y="28"/>
                  <a:pt x="265" y="31"/>
                </a:cubicBezTo>
                <a:cubicBezTo>
                  <a:pt x="268" y="34"/>
                  <a:pt x="271" y="36"/>
                  <a:pt x="276" y="38"/>
                </a:cubicBezTo>
                <a:cubicBezTo>
                  <a:pt x="284" y="39"/>
                  <a:pt x="287" y="41"/>
                  <a:pt x="288" y="44"/>
                </a:cubicBezTo>
                <a:cubicBezTo>
                  <a:pt x="288" y="47"/>
                  <a:pt x="285" y="52"/>
                  <a:pt x="280" y="58"/>
                </a:cubicBezTo>
                <a:cubicBezTo>
                  <a:pt x="278" y="61"/>
                  <a:pt x="276" y="63"/>
                  <a:pt x="274" y="64"/>
                </a:cubicBezTo>
                <a:cubicBezTo>
                  <a:pt x="272" y="65"/>
                  <a:pt x="270" y="65"/>
                  <a:pt x="267" y="66"/>
                </a:cubicBezTo>
                <a:cubicBezTo>
                  <a:pt x="263" y="67"/>
                  <a:pt x="261" y="69"/>
                  <a:pt x="259" y="73"/>
                </a:cubicBezTo>
                <a:cubicBezTo>
                  <a:pt x="258" y="76"/>
                  <a:pt x="258" y="79"/>
                  <a:pt x="261" y="82"/>
                </a:cubicBezTo>
                <a:cubicBezTo>
                  <a:pt x="262" y="85"/>
                  <a:pt x="262" y="87"/>
                  <a:pt x="262" y="89"/>
                </a:cubicBezTo>
                <a:cubicBezTo>
                  <a:pt x="261" y="91"/>
                  <a:pt x="260" y="93"/>
                  <a:pt x="257" y="96"/>
                </a:cubicBezTo>
                <a:cubicBezTo>
                  <a:pt x="255" y="97"/>
                  <a:pt x="253" y="99"/>
                  <a:pt x="252" y="100"/>
                </a:cubicBezTo>
                <a:cubicBezTo>
                  <a:pt x="251" y="102"/>
                  <a:pt x="251" y="104"/>
                  <a:pt x="251" y="107"/>
                </a:cubicBezTo>
                <a:cubicBezTo>
                  <a:pt x="250" y="108"/>
                  <a:pt x="250" y="110"/>
                  <a:pt x="251" y="110"/>
                </a:cubicBezTo>
                <a:cubicBezTo>
                  <a:pt x="253" y="110"/>
                  <a:pt x="254" y="111"/>
                  <a:pt x="256" y="111"/>
                </a:cubicBezTo>
                <a:cubicBezTo>
                  <a:pt x="295" y="104"/>
                  <a:pt x="295" y="104"/>
                  <a:pt x="295" y="104"/>
                </a:cubicBezTo>
                <a:cubicBezTo>
                  <a:pt x="299" y="104"/>
                  <a:pt x="302" y="105"/>
                  <a:pt x="303" y="108"/>
                </a:cubicBezTo>
                <a:cubicBezTo>
                  <a:pt x="304" y="110"/>
                  <a:pt x="303" y="113"/>
                  <a:pt x="298" y="116"/>
                </a:cubicBezTo>
                <a:cubicBezTo>
                  <a:pt x="289" y="118"/>
                  <a:pt x="282" y="119"/>
                  <a:pt x="274" y="121"/>
                </a:cubicBezTo>
                <a:cubicBezTo>
                  <a:pt x="267" y="122"/>
                  <a:pt x="259" y="126"/>
                  <a:pt x="251" y="131"/>
                </a:cubicBezTo>
                <a:cubicBezTo>
                  <a:pt x="247" y="133"/>
                  <a:pt x="246" y="134"/>
                  <a:pt x="247" y="137"/>
                </a:cubicBezTo>
                <a:cubicBezTo>
                  <a:pt x="248" y="139"/>
                  <a:pt x="250" y="140"/>
                  <a:pt x="253" y="140"/>
                </a:cubicBezTo>
                <a:cubicBezTo>
                  <a:pt x="260" y="140"/>
                  <a:pt x="266" y="141"/>
                  <a:pt x="272" y="142"/>
                </a:cubicBezTo>
                <a:cubicBezTo>
                  <a:pt x="278" y="144"/>
                  <a:pt x="282" y="150"/>
                  <a:pt x="283" y="159"/>
                </a:cubicBezTo>
                <a:cubicBezTo>
                  <a:pt x="283" y="166"/>
                  <a:pt x="283" y="173"/>
                  <a:pt x="284" y="179"/>
                </a:cubicBezTo>
                <a:cubicBezTo>
                  <a:pt x="284" y="186"/>
                  <a:pt x="285" y="193"/>
                  <a:pt x="285" y="200"/>
                </a:cubicBezTo>
                <a:cubicBezTo>
                  <a:pt x="285" y="203"/>
                  <a:pt x="286" y="204"/>
                  <a:pt x="287" y="205"/>
                </a:cubicBezTo>
                <a:cubicBezTo>
                  <a:pt x="288" y="206"/>
                  <a:pt x="290" y="206"/>
                  <a:pt x="293" y="206"/>
                </a:cubicBezTo>
                <a:cubicBezTo>
                  <a:pt x="299" y="207"/>
                  <a:pt x="304" y="208"/>
                  <a:pt x="310" y="210"/>
                </a:cubicBezTo>
                <a:cubicBezTo>
                  <a:pt x="316" y="212"/>
                  <a:pt x="322" y="215"/>
                  <a:pt x="327" y="218"/>
                </a:cubicBezTo>
                <a:cubicBezTo>
                  <a:pt x="331" y="221"/>
                  <a:pt x="333" y="224"/>
                  <a:pt x="333" y="227"/>
                </a:cubicBezTo>
                <a:cubicBezTo>
                  <a:pt x="332" y="229"/>
                  <a:pt x="330" y="232"/>
                  <a:pt x="326" y="234"/>
                </a:cubicBezTo>
                <a:cubicBezTo>
                  <a:pt x="322" y="235"/>
                  <a:pt x="317" y="236"/>
                  <a:pt x="313" y="237"/>
                </a:cubicBezTo>
                <a:cubicBezTo>
                  <a:pt x="308" y="237"/>
                  <a:pt x="304" y="237"/>
                  <a:pt x="299" y="237"/>
                </a:cubicBezTo>
                <a:cubicBezTo>
                  <a:pt x="294" y="238"/>
                  <a:pt x="292" y="239"/>
                  <a:pt x="290" y="240"/>
                </a:cubicBezTo>
                <a:cubicBezTo>
                  <a:pt x="289" y="241"/>
                  <a:pt x="288" y="243"/>
                  <a:pt x="289" y="247"/>
                </a:cubicBezTo>
                <a:cubicBezTo>
                  <a:pt x="289" y="259"/>
                  <a:pt x="289" y="270"/>
                  <a:pt x="290" y="280"/>
                </a:cubicBezTo>
                <a:cubicBezTo>
                  <a:pt x="291" y="291"/>
                  <a:pt x="292" y="302"/>
                  <a:pt x="293" y="314"/>
                </a:cubicBezTo>
                <a:cubicBezTo>
                  <a:pt x="293" y="318"/>
                  <a:pt x="291" y="320"/>
                  <a:pt x="288" y="322"/>
                </a:cubicBezTo>
                <a:cubicBezTo>
                  <a:pt x="285" y="323"/>
                  <a:pt x="282" y="321"/>
                  <a:pt x="280" y="317"/>
                </a:cubicBezTo>
                <a:cubicBezTo>
                  <a:pt x="277" y="314"/>
                  <a:pt x="276" y="311"/>
                  <a:pt x="274" y="308"/>
                </a:cubicBezTo>
                <a:cubicBezTo>
                  <a:pt x="272" y="305"/>
                  <a:pt x="271" y="302"/>
                  <a:pt x="270" y="298"/>
                </a:cubicBezTo>
                <a:cubicBezTo>
                  <a:pt x="266" y="292"/>
                  <a:pt x="261" y="287"/>
                  <a:pt x="256" y="284"/>
                </a:cubicBezTo>
                <a:cubicBezTo>
                  <a:pt x="252" y="280"/>
                  <a:pt x="248" y="275"/>
                  <a:pt x="246" y="269"/>
                </a:cubicBezTo>
                <a:cubicBezTo>
                  <a:pt x="245" y="267"/>
                  <a:pt x="244" y="266"/>
                  <a:pt x="245" y="265"/>
                </a:cubicBezTo>
                <a:cubicBezTo>
                  <a:pt x="246" y="264"/>
                  <a:pt x="247" y="264"/>
                  <a:pt x="249" y="264"/>
                </a:cubicBezTo>
                <a:cubicBezTo>
                  <a:pt x="252" y="266"/>
                  <a:pt x="255" y="268"/>
                  <a:pt x="258" y="269"/>
                </a:cubicBezTo>
                <a:cubicBezTo>
                  <a:pt x="261" y="271"/>
                  <a:pt x="265" y="272"/>
                  <a:pt x="268" y="273"/>
                </a:cubicBezTo>
                <a:cubicBezTo>
                  <a:pt x="271" y="274"/>
                  <a:pt x="273" y="274"/>
                  <a:pt x="275" y="273"/>
                </a:cubicBezTo>
                <a:cubicBezTo>
                  <a:pt x="276" y="271"/>
                  <a:pt x="277" y="269"/>
                  <a:pt x="277" y="266"/>
                </a:cubicBezTo>
                <a:cubicBezTo>
                  <a:pt x="276" y="245"/>
                  <a:pt x="276" y="245"/>
                  <a:pt x="276" y="245"/>
                </a:cubicBezTo>
                <a:cubicBezTo>
                  <a:pt x="275" y="242"/>
                  <a:pt x="274" y="240"/>
                  <a:pt x="272" y="240"/>
                </a:cubicBezTo>
                <a:cubicBezTo>
                  <a:pt x="271" y="239"/>
                  <a:pt x="269" y="239"/>
                  <a:pt x="267" y="240"/>
                </a:cubicBezTo>
                <a:cubicBezTo>
                  <a:pt x="259" y="241"/>
                  <a:pt x="251" y="242"/>
                  <a:pt x="243" y="242"/>
                </a:cubicBezTo>
                <a:cubicBezTo>
                  <a:pt x="235" y="243"/>
                  <a:pt x="227" y="245"/>
                  <a:pt x="219" y="247"/>
                </a:cubicBezTo>
                <a:cubicBezTo>
                  <a:pt x="215" y="247"/>
                  <a:pt x="211" y="248"/>
                  <a:pt x="207" y="248"/>
                </a:cubicBezTo>
                <a:cubicBezTo>
                  <a:pt x="202" y="249"/>
                  <a:pt x="198" y="250"/>
                  <a:pt x="195" y="253"/>
                </a:cubicBezTo>
                <a:cubicBezTo>
                  <a:pt x="193" y="256"/>
                  <a:pt x="192" y="260"/>
                  <a:pt x="191" y="264"/>
                </a:cubicBezTo>
                <a:cubicBezTo>
                  <a:pt x="191" y="268"/>
                  <a:pt x="190" y="272"/>
                  <a:pt x="191" y="275"/>
                </a:cubicBezTo>
                <a:cubicBezTo>
                  <a:pt x="191" y="278"/>
                  <a:pt x="190" y="280"/>
                  <a:pt x="189" y="282"/>
                </a:cubicBezTo>
                <a:cubicBezTo>
                  <a:pt x="188" y="284"/>
                  <a:pt x="187" y="285"/>
                  <a:pt x="185" y="287"/>
                </a:cubicBezTo>
                <a:cubicBezTo>
                  <a:pt x="180" y="289"/>
                  <a:pt x="176" y="288"/>
                  <a:pt x="173" y="286"/>
                </a:cubicBezTo>
                <a:cubicBezTo>
                  <a:pt x="170" y="283"/>
                  <a:pt x="168" y="279"/>
                  <a:pt x="166" y="275"/>
                </a:cubicBezTo>
                <a:cubicBezTo>
                  <a:pt x="163" y="270"/>
                  <a:pt x="162" y="267"/>
                  <a:pt x="161" y="265"/>
                </a:cubicBezTo>
                <a:cubicBezTo>
                  <a:pt x="160" y="264"/>
                  <a:pt x="157" y="263"/>
                  <a:pt x="151" y="263"/>
                </a:cubicBezTo>
                <a:cubicBezTo>
                  <a:pt x="148" y="262"/>
                  <a:pt x="145" y="260"/>
                  <a:pt x="143" y="258"/>
                </a:cubicBezTo>
                <a:cubicBezTo>
                  <a:pt x="142" y="256"/>
                  <a:pt x="142" y="253"/>
                  <a:pt x="144" y="250"/>
                </a:cubicBezTo>
                <a:cubicBezTo>
                  <a:pt x="149" y="235"/>
                  <a:pt x="149" y="235"/>
                  <a:pt x="149" y="235"/>
                </a:cubicBezTo>
                <a:cubicBezTo>
                  <a:pt x="150" y="233"/>
                  <a:pt x="151" y="232"/>
                  <a:pt x="153" y="232"/>
                </a:cubicBezTo>
                <a:cubicBezTo>
                  <a:pt x="154" y="232"/>
                  <a:pt x="156" y="231"/>
                  <a:pt x="158" y="231"/>
                </a:cubicBezTo>
                <a:cubicBezTo>
                  <a:pt x="160" y="232"/>
                  <a:pt x="162" y="231"/>
                  <a:pt x="163" y="230"/>
                </a:cubicBezTo>
                <a:cubicBezTo>
                  <a:pt x="164" y="228"/>
                  <a:pt x="165" y="227"/>
                  <a:pt x="166" y="225"/>
                </a:cubicBezTo>
                <a:cubicBezTo>
                  <a:pt x="166" y="214"/>
                  <a:pt x="166" y="205"/>
                  <a:pt x="167" y="197"/>
                </a:cubicBezTo>
                <a:cubicBezTo>
                  <a:pt x="167" y="189"/>
                  <a:pt x="170" y="180"/>
                  <a:pt x="176" y="171"/>
                </a:cubicBezTo>
                <a:cubicBezTo>
                  <a:pt x="181" y="166"/>
                  <a:pt x="187" y="163"/>
                  <a:pt x="192" y="161"/>
                </a:cubicBezTo>
                <a:cubicBezTo>
                  <a:pt x="197" y="159"/>
                  <a:pt x="202" y="156"/>
                  <a:pt x="207" y="152"/>
                </a:cubicBezTo>
                <a:cubicBezTo>
                  <a:pt x="208" y="150"/>
                  <a:pt x="208" y="148"/>
                  <a:pt x="208" y="148"/>
                </a:cubicBezTo>
                <a:cubicBezTo>
                  <a:pt x="208" y="147"/>
                  <a:pt x="207" y="147"/>
                  <a:pt x="205" y="148"/>
                </a:cubicBezTo>
                <a:cubicBezTo>
                  <a:pt x="195" y="150"/>
                  <a:pt x="186" y="153"/>
                  <a:pt x="177" y="156"/>
                </a:cubicBezTo>
                <a:cubicBezTo>
                  <a:pt x="169" y="159"/>
                  <a:pt x="159" y="162"/>
                  <a:pt x="150" y="168"/>
                </a:cubicBezTo>
                <a:cubicBezTo>
                  <a:pt x="134" y="173"/>
                  <a:pt x="134" y="173"/>
                  <a:pt x="134" y="173"/>
                </a:cubicBezTo>
                <a:cubicBezTo>
                  <a:pt x="132" y="173"/>
                  <a:pt x="130" y="173"/>
                  <a:pt x="129" y="173"/>
                </a:cubicBezTo>
                <a:cubicBezTo>
                  <a:pt x="128" y="173"/>
                  <a:pt x="126" y="173"/>
                  <a:pt x="125" y="173"/>
                </a:cubicBezTo>
                <a:cubicBezTo>
                  <a:pt x="117" y="175"/>
                  <a:pt x="109" y="179"/>
                  <a:pt x="102" y="185"/>
                </a:cubicBezTo>
                <a:cubicBezTo>
                  <a:pt x="95" y="192"/>
                  <a:pt x="88" y="200"/>
                  <a:pt x="83" y="209"/>
                </a:cubicBezTo>
                <a:cubicBezTo>
                  <a:pt x="83" y="210"/>
                  <a:pt x="83" y="210"/>
                  <a:pt x="83" y="211"/>
                </a:cubicBezTo>
                <a:cubicBezTo>
                  <a:pt x="83" y="212"/>
                  <a:pt x="84" y="212"/>
                  <a:pt x="86" y="212"/>
                </a:cubicBezTo>
                <a:cubicBezTo>
                  <a:pt x="93" y="208"/>
                  <a:pt x="99" y="204"/>
                  <a:pt x="105" y="200"/>
                </a:cubicBezTo>
                <a:cubicBezTo>
                  <a:pt x="111" y="197"/>
                  <a:pt x="118" y="194"/>
                  <a:pt x="124" y="192"/>
                </a:cubicBezTo>
                <a:cubicBezTo>
                  <a:pt x="127" y="191"/>
                  <a:pt x="129" y="191"/>
                  <a:pt x="131" y="191"/>
                </a:cubicBezTo>
                <a:cubicBezTo>
                  <a:pt x="134" y="190"/>
                  <a:pt x="136" y="191"/>
                  <a:pt x="139" y="193"/>
                </a:cubicBezTo>
                <a:cubicBezTo>
                  <a:pt x="144" y="197"/>
                  <a:pt x="146" y="201"/>
                  <a:pt x="145" y="205"/>
                </a:cubicBezTo>
                <a:cubicBezTo>
                  <a:pt x="144" y="209"/>
                  <a:pt x="142" y="214"/>
                  <a:pt x="140" y="218"/>
                </a:cubicBezTo>
                <a:cubicBezTo>
                  <a:pt x="139" y="221"/>
                  <a:pt x="140" y="224"/>
                  <a:pt x="141" y="226"/>
                </a:cubicBezTo>
                <a:cubicBezTo>
                  <a:pt x="141" y="229"/>
                  <a:pt x="141" y="232"/>
                  <a:pt x="140" y="234"/>
                </a:cubicBezTo>
                <a:cubicBezTo>
                  <a:pt x="135" y="240"/>
                  <a:pt x="128" y="246"/>
                  <a:pt x="120" y="252"/>
                </a:cubicBezTo>
                <a:cubicBezTo>
                  <a:pt x="113" y="258"/>
                  <a:pt x="106" y="261"/>
                  <a:pt x="102" y="259"/>
                </a:cubicBezTo>
                <a:cubicBezTo>
                  <a:pt x="99" y="259"/>
                  <a:pt x="98" y="259"/>
                  <a:pt x="97" y="260"/>
                </a:cubicBezTo>
                <a:cubicBezTo>
                  <a:pt x="97" y="261"/>
                  <a:pt x="97" y="262"/>
                  <a:pt x="96" y="263"/>
                </a:cubicBezTo>
                <a:cubicBezTo>
                  <a:pt x="94" y="266"/>
                  <a:pt x="91" y="267"/>
                  <a:pt x="88" y="266"/>
                </a:cubicBezTo>
                <a:cubicBezTo>
                  <a:pt x="85" y="266"/>
                  <a:pt x="82" y="265"/>
                  <a:pt x="80" y="263"/>
                </a:cubicBezTo>
                <a:cubicBezTo>
                  <a:pt x="77" y="261"/>
                  <a:pt x="76" y="259"/>
                  <a:pt x="75" y="257"/>
                </a:cubicBezTo>
                <a:cubicBezTo>
                  <a:pt x="74" y="255"/>
                  <a:pt x="73" y="253"/>
                  <a:pt x="71" y="250"/>
                </a:cubicBezTo>
                <a:cubicBezTo>
                  <a:pt x="69" y="248"/>
                  <a:pt x="68" y="246"/>
                  <a:pt x="66" y="245"/>
                </a:cubicBezTo>
                <a:cubicBezTo>
                  <a:pt x="65" y="243"/>
                  <a:pt x="64" y="242"/>
                  <a:pt x="63" y="239"/>
                </a:cubicBezTo>
                <a:cubicBezTo>
                  <a:pt x="64" y="233"/>
                  <a:pt x="65" y="228"/>
                  <a:pt x="66" y="223"/>
                </a:cubicBezTo>
                <a:cubicBezTo>
                  <a:pt x="67" y="218"/>
                  <a:pt x="69" y="212"/>
                  <a:pt x="71" y="206"/>
                </a:cubicBezTo>
                <a:cubicBezTo>
                  <a:pt x="71" y="205"/>
                  <a:pt x="71" y="204"/>
                  <a:pt x="70" y="203"/>
                </a:cubicBezTo>
                <a:cubicBezTo>
                  <a:pt x="69" y="202"/>
                  <a:pt x="68" y="202"/>
                  <a:pt x="66" y="203"/>
                </a:cubicBezTo>
                <a:cubicBezTo>
                  <a:pt x="62" y="205"/>
                  <a:pt x="59" y="206"/>
                  <a:pt x="56" y="207"/>
                </a:cubicBezTo>
                <a:cubicBezTo>
                  <a:pt x="53" y="208"/>
                  <a:pt x="50" y="209"/>
                  <a:pt x="46" y="209"/>
                </a:cubicBezTo>
                <a:cubicBezTo>
                  <a:pt x="42" y="209"/>
                  <a:pt x="40" y="207"/>
                  <a:pt x="40" y="206"/>
                </a:cubicBezTo>
                <a:cubicBezTo>
                  <a:pt x="40" y="204"/>
                  <a:pt x="41" y="201"/>
                  <a:pt x="43" y="199"/>
                </a:cubicBezTo>
                <a:cubicBezTo>
                  <a:pt x="49" y="196"/>
                  <a:pt x="55" y="193"/>
                  <a:pt x="61" y="190"/>
                </a:cubicBezTo>
                <a:cubicBezTo>
                  <a:pt x="67" y="187"/>
                  <a:pt x="73" y="184"/>
                  <a:pt x="80" y="180"/>
                </a:cubicBezTo>
                <a:cubicBezTo>
                  <a:pt x="89" y="174"/>
                  <a:pt x="98" y="170"/>
                  <a:pt x="106" y="167"/>
                </a:cubicBezTo>
                <a:cubicBezTo>
                  <a:pt x="115" y="163"/>
                  <a:pt x="123" y="159"/>
                  <a:pt x="133" y="154"/>
                </a:cubicBezTo>
                <a:cubicBezTo>
                  <a:pt x="167" y="143"/>
                  <a:pt x="167" y="143"/>
                  <a:pt x="167" y="143"/>
                </a:cubicBezTo>
                <a:cubicBezTo>
                  <a:pt x="173" y="142"/>
                  <a:pt x="178" y="140"/>
                  <a:pt x="184" y="139"/>
                </a:cubicBezTo>
                <a:cubicBezTo>
                  <a:pt x="190" y="137"/>
                  <a:pt x="196" y="134"/>
                  <a:pt x="201" y="130"/>
                </a:cubicBezTo>
                <a:cubicBezTo>
                  <a:pt x="198" y="130"/>
                  <a:pt x="196" y="130"/>
                  <a:pt x="195" y="129"/>
                </a:cubicBezTo>
                <a:cubicBezTo>
                  <a:pt x="194" y="129"/>
                  <a:pt x="193" y="127"/>
                  <a:pt x="192" y="124"/>
                </a:cubicBezTo>
                <a:cubicBezTo>
                  <a:pt x="190" y="123"/>
                  <a:pt x="188" y="123"/>
                  <a:pt x="185" y="123"/>
                </a:cubicBezTo>
                <a:cubicBezTo>
                  <a:pt x="183" y="122"/>
                  <a:pt x="181" y="122"/>
                  <a:pt x="178" y="122"/>
                </a:cubicBezTo>
                <a:cubicBezTo>
                  <a:pt x="175" y="121"/>
                  <a:pt x="172" y="119"/>
                  <a:pt x="172" y="117"/>
                </a:cubicBezTo>
                <a:cubicBezTo>
                  <a:pt x="171" y="115"/>
                  <a:pt x="171" y="113"/>
                  <a:pt x="172" y="111"/>
                </a:cubicBezTo>
                <a:cubicBezTo>
                  <a:pt x="173" y="109"/>
                  <a:pt x="173" y="108"/>
                  <a:pt x="173" y="107"/>
                </a:cubicBezTo>
                <a:cubicBezTo>
                  <a:pt x="172" y="106"/>
                  <a:pt x="171" y="106"/>
                  <a:pt x="169" y="106"/>
                </a:cubicBezTo>
                <a:cubicBezTo>
                  <a:pt x="164" y="105"/>
                  <a:pt x="161" y="103"/>
                  <a:pt x="160" y="99"/>
                </a:cubicBezTo>
                <a:cubicBezTo>
                  <a:pt x="159" y="95"/>
                  <a:pt x="161" y="92"/>
                  <a:pt x="166" y="88"/>
                </a:cubicBezTo>
                <a:cubicBezTo>
                  <a:pt x="170" y="85"/>
                  <a:pt x="174" y="81"/>
                  <a:pt x="177" y="77"/>
                </a:cubicBezTo>
                <a:cubicBezTo>
                  <a:pt x="180" y="72"/>
                  <a:pt x="181" y="68"/>
                  <a:pt x="181" y="64"/>
                </a:cubicBezTo>
                <a:cubicBezTo>
                  <a:pt x="181" y="58"/>
                  <a:pt x="181" y="53"/>
                  <a:pt x="181" y="49"/>
                </a:cubicBezTo>
                <a:cubicBezTo>
                  <a:pt x="182" y="44"/>
                  <a:pt x="183" y="39"/>
                  <a:pt x="185" y="34"/>
                </a:cubicBezTo>
                <a:cubicBezTo>
                  <a:pt x="186" y="28"/>
                  <a:pt x="188" y="24"/>
                  <a:pt x="192" y="23"/>
                </a:cubicBezTo>
                <a:cubicBezTo>
                  <a:pt x="196" y="22"/>
                  <a:pt x="200" y="24"/>
                  <a:pt x="204" y="28"/>
                </a:cubicBezTo>
                <a:cubicBezTo>
                  <a:pt x="207" y="31"/>
                  <a:pt x="210" y="36"/>
                  <a:pt x="211" y="40"/>
                </a:cubicBezTo>
                <a:cubicBezTo>
                  <a:pt x="213" y="44"/>
                  <a:pt x="213" y="49"/>
                  <a:pt x="210" y="53"/>
                </a:cubicBezTo>
                <a:cubicBezTo>
                  <a:pt x="210" y="55"/>
                  <a:pt x="210" y="57"/>
                  <a:pt x="211" y="60"/>
                </a:cubicBezTo>
                <a:cubicBezTo>
                  <a:pt x="211" y="63"/>
                  <a:pt x="212" y="65"/>
                  <a:pt x="215" y="66"/>
                </a:cubicBezTo>
                <a:cubicBezTo>
                  <a:pt x="218" y="65"/>
                  <a:pt x="221" y="64"/>
                  <a:pt x="225" y="63"/>
                </a:cubicBezTo>
                <a:cubicBezTo>
                  <a:pt x="229" y="61"/>
                  <a:pt x="232" y="59"/>
                  <a:pt x="235" y="56"/>
                </a:cubicBezTo>
                <a:cubicBezTo>
                  <a:pt x="236" y="47"/>
                  <a:pt x="237" y="39"/>
                  <a:pt x="238" y="32"/>
                </a:cubicBezTo>
                <a:cubicBezTo>
                  <a:pt x="239" y="25"/>
                  <a:pt x="240" y="18"/>
                  <a:pt x="243" y="9"/>
                </a:cubicBezTo>
                <a:close/>
                <a:moveTo>
                  <a:pt x="88" y="38"/>
                </a:moveTo>
                <a:cubicBezTo>
                  <a:pt x="98" y="35"/>
                  <a:pt x="108" y="35"/>
                  <a:pt x="118" y="38"/>
                </a:cubicBezTo>
                <a:cubicBezTo>
                  <a:pt x="128" y="42"/>
                  <a:pt x="135" y="49"/>
                  <a:pt x="138" y="61"/>
                </a:cubicBezTo>
                <a:cubicBezTo>
                  <a:pt x="136" y="67"/>
                  <a:pt x="130" y="72"/>
                  <a:pt x="122" y="75"/>
                </a:cubicBezTo>
                <a:cubicBezTo>
                  <a:pt x="114" y="78"/>
                  <a:pt x="108" y="79"/>
                  <a:pt x="102" y="78"/>
                </a:cubicBezTo>
                <a:cubicBezTo>
                  <a:pt x="98" y="76"/>
                  <a:pt x="97" y="75"/>
                  <a:pt x="97" y="73"/>
                </a:cubicBezTo>
                <a:cubicBezTo>
                  <a:pt x="97" y="71"/>
                  <a:pt x="99" y="69"/>
                  <a:pt x="102" y="67"/>
                </a:cubicBezTo>
                <a:cubicBezTo>
                  <a:pt x="103" y="65"/>
                  <a:pt x="104" y="63"/>
                  <a:pt x="104" y="62"/>
                </a:cubicBezTo>
                <a:cubicBezTo>
                  <a:pt x="104" y="60"/>
                  <a:pt x="103" y="59"/>
                  <a:pt x="102" y="58"/>
                </a:cubicBezTo>
                <a:cubicBezTo>
                  <a:pt x="96" y="57"/>
                  <a:pt x="92" y="54"/>
                  <a:pt x="89" y="49"/>
                </a:cubicBezTo>
                <a:cubicBezTo>
                  <a:pt x="86" y="44"/>
                  <a:pt x="85" y="41"/>
                  <a:pt x="88" y="38"/>
                </a:cubicBezTo>
                <a:close/>
                <a:moveTo>
                  <a:pt x="124" y="212"/>
                </a:moveTo>
                <a:cubicBezTo>
                  <a:pt x="125" y="209"/>
                  <a:pt x="124" y="207"/>
                  <a:pt x="123" y="206"/>
                </a:cubicBezTo>
                <a:cubicBezTo>
                  <a:pt x="121" y="206"/>
                  <a:pt x="119" y="206"/>
                  <a:pt x="118" y="206"/>
                </a:cubicBezTo>
                <a:cubicBezTo>
                  <a:pt x="113" y="209"/>
                  <a:pt x="108" y="212"/>
                  <a:pt x="102" y="216"/>
                </a:cubicBezTo>
                <a:cubicBezTo>
                  <a:pt x="96" y="220"/>
                  <a:pt x="93" y="224"/>
                  <a:pt x="91" y="229"/>
                </a:cubicBezTo>
                <a:cubicBezTo>
                  <a:pt x="91" y="232"/>
                  <a:pt x="91" y="235"/>
                  <a:pt x="92" y="238"/>
                </a:cubicBezTo>
                <a:cubicBezTo>
                  <a:pt x="93" y="241"/>
                  <a:pt x="95" y="244"/>
                  <a:pt x="96" y="247"/>
                </a:cubicBezTo>
                <a:cubicBezTo>
                  <a:pt x="97" y="247"/>
                  <a:pt x="97" y="247"/>
                  <a:pt x="97" y="247"/>
                </a:cubicBezTo>
                <a:cubicBezTo>
                  <a:pt x="98" y="239"/>
                  <a:pt x="103" y="234"/>
                  <a:pt x="110" y="231"/>
                </a:cubicBezTo>
                <a:cubicBezTo>
                  <a:pt x="117" y="228"/>
                  <a:pt x="122" y="221"/>
                  <a:pt x="124" y="212"/>
                </a:cubicBezTo>
                <a:close/>
                <a:moveTo>
                  <a:pt x="199" y="177"/>
                </a:moveTo>
                <a:cubicBezTo>
                  <a:pt x="196" y="178"/>
                  <a:pt x="193" y="180"/>
                  <a:pt x="192" y="182"/>
                </a:cubicBezTo>
                <a:cubicBezTo>
                  <a:pt x="191" y="183"/>
                  <a:pt x="191" y="186"/>
                  <a:pt x="191" y="190"/>
                </a:cubicBezTo>
                <a:cubicBezTo>
                  <a:pt x="193" y="193"/>
                  <a:pt x="194" y="197"/>
                  <a:pt x="195" y="200"/>
                </a:cubicBezTo>
                <a:cubicBezTo>
                  <a:pt x="196" y="204"/>
                  <a:pt x="196" y="208"/>
                  <a:pt x="196" y="212"/>
                </a:cubicBezTo>
                <a:cubicBezTo>
                  <a:pt x="196" y="215"/>
                  <a:pt x="197" y="217"/>
                  <a:pt x="198" y="218"/>
                </a:cubicBezTo>
                <a:cubicBezTo>
                  <a:pt x="199" y="218"/>
                  <a:pt x="200" y="217"/>
                  <a:pt x="203" y="215"/>
                </a:cubicBezTo>
                <a:cubicBezTo>
                  <a:pt x="214" y="206"/>
                  <a:pt x="214" y="206"/>
                  <a:pt x="214" y="206"/>
                </a:cubicBezTo>
                <a:cubicBezTo>
                  <a:pt x="215" y="204"/>
                  <a:pt x="215" y="202"/>
                  <a:pt x="214" y="201"/>
                </a:cubicBezTo>
                <a:cubicBezTo>
                  <a:pt x="213" y="201"/>
                  <a:pt x="211" y="201"/>
                  <a:pt x="210" y="202"/>
                </a:cubicBezTo>
                <a:cubicBezTo>
                  <a:pt x="198" y="200"/>
                  <a:pt x="195" y="196"/>
                  <a:pt x="198" y="191"/>
                </a:cubicBezTo>
                <a:cubicBezTo>
                  <a:pt x="202" y="186"/>
                  <a:pt x="202" y="181"/>
                  <a:pt x="199" y="177"/>
                </a:cubicBezTo>
                <a:close/>
                <a:moveTo>
                  <a:pt x="219" y="167"/>
                </a:moveTo>
                <a:cubicBezTo>
                  <a:pt x="210" y="171"/>
                  <a:pt x="210" y="171"/>
                  <a:pt x="210" y="171"/>
                </a:cubicBezTo>
                <a:cubicBezTo>
                  <a:pt x="208" y="174"/>
                  <a:pt x="209" y="175"/>
                  <a:pt x="214" y="174"/>
                </a:cubicBezTo>
                <a:cubicBezTo>
                  <a:pt x="219" y="173"/>
                  <a:pt x="221" y="171"/>
                  <a:pt x="219" y="167"/>
                </a:cubicBezTo>
                <a:close/>
                <a:moveTo>
                  <a:pt x="223" y="114"/>
                </a:moveTo>
                <a:cubicBezTo>
                  <a:pt x="221" y="113"/>
                  <a:pt x="219" y="114"/>
                  <a:pt x="217" y="116"/>
                </a:cubicBezTo>
                <a:cubicBezTo>
                  <a:pt x="215" y="117"/>
                  <a:pt x="214" y="119"/>
                  <a:pt x="213" y="121"/>
                </a:cubicBezTo>
                <a:cubicBezTo>
                  <a:pt x="214" y="125"/>
                  <a:pt x="216" y="126"/>
                  <a:pt x="220" y="123"/>
                </a:cubicBezTo>
                <a:cubicBezTo>
                  <a:pt x="224" y="120"/>
                  <a:pt x="225" y="117"/>
                  <a:pt x="223" y="114"/>
                </a:cubicBezTo>
                <a:close/>
                <a:moveTo>
                  <a:pt x="225" y="80"/>
                </a:moveTo>
                <a:cubicBezTo>
                  <a:pt x="223" y="81"/>
                  <a:pt x="221" y="82"/>
                  <a:pt x="218" y="83"/>
                </a:cubicBezTo>
                <a:cubicBezTo>
                  <a:pt x="215" y="84"/>
                  <a:pt x="215" y="86"/>
                  <a:pt x="216" y="88"/>
                </a:cubicBezTo>
                <a:cubicBezTo>
                  <a:pt x="218" y="88"/>
                  <a:pt x="221" y="87"/>
                  <a:pt x="224" y="85"/>
                </a:cubicBezTo>
                <a:cubicBezTo>
                  <a:pt x="228" y="83"/>
                  <a:pt x="228" y="81"/>
                  <a:pt x="225" y="80"/>
                </a:cubicBezTo>
                <a:close/>
                <a:moveTo>
                  <a:pt x="251" y="151"/>
                </a:moveTo>
                <a:cubicBezTo>
                  <a:pt x="251" y="151"/>
                  <a:pt x="250" y="151"/>
                  <a:pt x="249" y="152"/>
                </a:cubicBezTo>
                <a:cubicBezTo>
                  <a:pt x="248" y="153"/>
                  <a:pt x="247" y="154"/>
                  <a:pt x="247" y="155"/>
                </a:cubicBezTo>
                <a:cubicBezTo>
                  <a:pt x="246" y="159"/>
                  <a:pt x="246" y="163"/>
                  <a:pt x="246" y="166"/>
                </a:cubicBezTo>
                <a:cubicBezTo>
                  <a:pt x="246" y="170"/>
                  <a:pt x="249" y="173"/>
                  <a:pt x="254" y="175"/>
                </a:cubicBezTo>
                <a:cubicBezTo>
                  <a:pt x="257" y="177"/>
                  <a:pt x="259" y="179"/>
                  <a:pt x="260" y="181"/>
                </a:cubicBezTo>
                <a:cubicBezTo>
                  <a:pt x="261" y="184"/>
                  <a:pt x="260" y="186"/>
                  <a:pt x="257" y="189"/>
                </a:cubicBezTo>
                <a:cubicBezTo>
                  <a:pt x="252" y="193"/>
                  <a:pt x="249" y="197"/>
                  <a:pt x="247" y="201"/>
                </a:cubicBezTo>
                <a:cubicBezTo>
                  <a:pt x="245" y="204"/>
                  <a:pt x="242" y="209"/>
                  <a:pt x="238" y="213"/>
                </a:cubicBezTo>
                <a:cubicBezTo>
                  <a:pt x="236" y="214"/>
                  <a:pt x="235" y="215"/>
                  <a:pt x="235" y="216"/>
                </a:cubicBezTo>
                <a:cubicBezTo>
                  <a:pt x="235" y="217"/>
                  <a:pt x="236" y="217"/>
                  <a:pt x="238" y="217"/>
                </a:cubicBezTo>
                <a:cubicBezTo>
                  <a:pt x="268" y="211"/>
                  <a:pt x="268" y="211"/>
                  <a:pt x="268" y="211"/>
                </a:cubicBezTo>
                <a:cubicBezTo>
                  <a:pt x="271" y="210"/>
                  <a:pt x="272" y="209"/>
                  <a:pt x="272" y="207"/>
                </a:cubicBezTo>
                <a:cubicBezTo>
                  <a:pt x="273" y="206"/>
                  <a:pt x="273" y="204"/>
                  <a:pt x="273" y="202"/>
                </a:cubicBezTo>
                <a:cubicBezTo>
                  <a:pt x="273" y="194"/>
                  <a:pt x="272" y="183"/>
                  <a:pt x="270" y="170"/>
                </a:cubicBezTo>
                <a:cubicBezTo>
                  <a:pt x="268" y="156"/>
                  <a:pt x="262" y="150"/>
                  <a:pt x="251" y="15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" name="Freeform 8"/>
          <p:cNvSpPr>
            <a:spLocks noEditPoints="1"/>
          </p:cNvSpPr>
          <p:nvPr/>
        </p:nvSpPr>
        <p:spPr bwMode="auto">
          <a:xfrm>
            <a:off x="5503927" y="1738758"/>
            <a:ext cx="1201185" cy="1323156"/>
          </a:xfrm>
          <a:custGeom>
            <a:gdLst>
              <a:gd fmla="*/ 128 w 279" name="T0"/>
              <a:gd fmla="*/ 22 h 305" name="T1"/>
              <a:gd fmla="*/ 162 w 279" name="T2"/>
              <a:gd fmla="*/ 17 h 305" name="T3"/>
              <a:gd fmla="*/ 180 w 279" name="T4"/>
              <a:gd fmla="*/ 51 h 305" name="T5"/>
              <a:gd fmla="*/ 184 w 279" name="T6"/>
              <a:gd fmla="*/ 26 h 305" name="T7"/>
              <a:gd fmla="*/ 212 w 279" name="T8"/>
              <a:gd fmla="*/ 30 h 305" name="T9"/>
              <a:gd fmla="*/ 177 w 279" name="T10"/>
              <a:gd fmla="*/ 76 h 305" name="T11"/>
              <a:gd fmla="*/ 207 w 279" name="T12"/>
              <a:gd fmla="*/ 75 h 305" name="T13"/>
              <a:gd fmla="*/ 273 w 279" name="T14"/>
              <a:gd fmla="*/ 89 h 305" name="T15"/>
              <a:gd fmla="*/ 241 w 279" name="T16"/>
              <a:gd fmla="*/ 116 h 305" name="T17"/>
              <a:gd fmla="*/ 207 w 279" name="T18"/>
              <a:gd fmla="*/ 129 h 305" name="T19"/>
              <a:gd fmla="*/ 179 w 279" name="T20"/>
              <a:gd fmla="*/ 163 h 305" name="T21"/>
              <a:gd fmla="*/ 178 w 279" name="T22"/>
              <a:gd fmla="*/ 184 h 305" name="T23"/>
              <a:gd fmla="*/ 198 w 279" name="T24"/>
              <a:gd fmla="*/ 199 h 305" name="T25"/>
              <a:gd fmla="*/ 185 w 279" name="T26"/>
              <a:gd fmla="*/ 216 h 305" name="T27"/>
              <a:gd fmla="*/ 170 w 279" name="T28"/>
              <a:gd fmla="*/ 251 h 305" name="T29"/>
              <a:gd fmla="*/ 205 w 279" name="T30"/>
              <a:gd fmla="*/ 255 h 305" name="T31"/>
              <a:gd fmla="*/ 270 w 279" name="T32"/>
              <a:gd fmla="*/ 278 h 305" name="T33"/>
              <a:gd fmla="*/ 172 w 279" name="T34"/>
              <a:gd fmla="*/ 285 h 305" name="T35"/>
              <a:gd fmla="*/ 67 w 279" name="T36"/>
              <a:gd fmla="*/ 303 h 305" name="T37"/>
              <a:gd fmla="*/ 56 w 279" name="T38"/>
              <a:gd fmla="*/ 273 h 305" name="T39"/>
              <a:gd fmla="*/ 123 w 279" name="T40"/>
              <a:gd fmla="*/ 261 h 305" name="T41"/>
              <a:gd fmla="*/ 130 w 279" name="T42"/>
              <a:gd fmla="*/ 242 h 305" name="T43"/>
              <a:gd fmla="*/ 84 w 279" name="T44"/>
              <a:gd fmla="*/ 240 h 305" name="T45"/>
              <a:gd fmla="*/ 110 w 279" name="T46"/>
              <a:gd fmla="*/ 204 h 305" name="T47"/>
              <a:gd fmla="*/ 94 w 279" name="T48"/>
              <a:gd fmla="*/ 172 h 305" name="T49"/>
              <a:gd fmla="*/ 89 w 279" name="T50"/>
              <a:gd fmla="*/ 158 h 305" name="T51"/>
              <a:gd fmla="*/ 98 w 279" name="T52"/>
              <a:gd fmla="*/ 144 h 305" name="T53"/>
              <a:gd fmla="*/ 157 w 279" name="T54"/>
              <a:gd fmla="*/ 121 h 305" name="T55"/>
              <a:gd fmla="*/ 198 w 279" name="T56"/>
              <a:gd fmla="*/ 114 h 305" name="T57"/>
              <a:gd fmla="*/ 241 w 279" name="T58"/>
              <a:gd fmla="*/ 95 h 305" name="T59"/>
              <a:gd fmla="*/ 158 w 279" name="T60"/>
              <a:gd fmla="*/ 103 h 305" name="T61"/>
              <a:gd fmla="*/ 53 w 279" name="T62"/>
              <a:gd fmla="*/ 149 h 305" name="T63"/>
              <a:gd fmla="*/ 21 w 279" name="T64"/>
              <a:gd fmla="*/ 193 h 305" name="T65"/>
              <a:gd fmla="*/ 0 w 279" name="T66"/>
              <a:gd fmla="*/ 153 h 305" name="T67"/>
              <a:gd fmla="*/ 26 w 279" name="T68"/>
              <a:gd fmla="*/ 108 h 305" name="T69"/>
              <a:gd fmla="*/ 61 w 279" name="T70"/>
              <a:gd fmla="*/ 114 h 305" name="T71"/>
              <a:gd fmla="*/ 82 w 279" name="T72"/>
              <a:gd fmla="*/ 116 h 305" name="T73"/>
              <a:gd fmla="*/ 100 w 279" name="T74"/>
              <a:gd fmla="*/ 105 h 305" name="T75"/>
              <a:gd fmla="*/ 73 w 279" name="T76"/>
              <a:gd fmla="*/ 54 h 305" name="T77"/>
              <a:gd fmla="*/ 109 w 279" name="T78"/>
              <a:gd fmla="*/ 53 h 305" name="T79"/>
              <a:gd fmla="*/ 133 w 279" name="T80"/>
              <a:gd fmla="*/ 206 h 305" name="T81"/>
              <a:gd fmla="*/ 109 w 279" name="T82"/>
              <a:gd fmla="*/ 226 h 305" name="T83"/>
              <a:gd fmla="*/ 133 w 279" name="T84"/>
              <a:gd fmla="*/ 206 h 305" name="T85"/>
              <a:gd fmla="*/ 116 w 279" name="T86"/>
              <a:gd fmla="*/ 83 h 305" name="T87"/>
              <a:gd fmla="*/ 130 w 279" name="T88"/>
              <a:gd fmla="*/ 79 h 305" name="T89"/>
              <a:gd fmla="*/ 176 w 279" name="T90"/>
              <a:gd fmla="*/ 129 h 305" name="T91"/>
              <a:gd fmla="*/ 136 w 279" name="T92"/>
              <a:gd fmla="*/ 161 h 305" name="T93"/>
              <a:gd fmla="*/ 162 w 279" name="T94"/>
              <a:gd fmla="*/ 155 h 305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305" w="279">
                <a:moveTo>
                  <a:pt x="134" y="43"/>
                </a:moveTo>
                <a:cubicBezTo>
                  <a:pt x="134" y="39"/>
                  <a:pt x="133" y="36"/>
                  <a:pt x="132" y="33"/>
                </a:cubicBezTo>
                <a:cubicBezTo>
                  <a:pt x="132" y="30"/>
                  <a:pt x="130" y="27"/>
                  <a:pt x="128" y="22"/>
                </a:cubicBezTo>
                <a:cubicBezTo>
                  <a:pt x="122" y="17"/>
                  <a:pt x="119" y="12"/>
                  <a:pt x="120" y="8"/>
                </a:cubicBezTo>
                <a:cubicBezTo>
                  <a:pt x="121" y="5"/>
                  <a:pt x="125" y="2"/>
                  <a:pt x="132" y="0"/>
                </a:cubicBezTo>
                <a:cubicBezTo>
                  <a:pt x="145" y="5"/>
                  <a:pt x="155" y="10"/>
                  <a:pt x="162" y="17"/>
                </a:cubicBezTo>
                <a:cubicBezTo>
                  <a:pt x="169" y="24"/>
                  <a:pt x="172" y="34"/>
                  <a:pt x="170" y="49"/>
                </a:cubicBezTo>
                <a:cubicBezTo>
                  <a:pt x="170" y="53"/>
                  <a:pt x="171" y="55"/>
                  <a:pt x="172" y="55"/>
                </a:cubicBezTo>
                <a:cubicBezTo>
                  <a:pt x="174" y="55"/>
                  <a:pt x="177" y="53"/>
                  <a:pt x="180" y="51"/>
                </a:cubicBezTo>
                <a:cubicBezTo>
                  <a:pt x="184" y="47"/>
                  <a:pt x="186" y="44"/>
                  <a:pt x="187" y="41"/>
                </a:cubicBezTo>
                <a:cubicBezTo>
                  <a:pt x="188" y="38"/>
                  <a:pt x="187" y="35"/>
                  <a:pt x="184" y="32"/>
                </a:cubicBezTo>
                <a:cubicBezTo>
                  <a:pt x="183" y="29"/>
                  <a:pt x="183" y="28"/>
                  <a:pt x="184" y="26"/>
                </a:cubicBezTo>
                <a:cubicBezTo>
                  <a:pt x="185" y="25"/>
                  <a:pt x="187" y="25"/>
                  <a:pt x="189" y="25"/>
                </a:cubicBezTo>
                <a:cubicBezTo>
                  <a:pt x="193" y="24"/>
                  <a:pt x="197" y="24"/>
                  <a:pt x="201" y="25"/>
                </a:cubicBezTo>
                <a:cubicBezTo>
                  <a:pt x="205" y="25"/>
                  <a:pt x="209" y="27"/>
                  <a:pt x="212" y="30"/>
                </a:cubicBezTo>
                <a:cubicBezTo>
                  <a:pt x="214" y="36"/>
                  <a:pt x="213" y="42"/>
                  <a:pt x="211" y="49"/>
                </a:cubicBezTo>
                <a:cubicBezTo>
                  <a:pt x="209" y="55"/>
                  <a:pt x="205" y="60"/>
                  <a:pt x="198" y="64"/>
                </a:cubicBezTo>
                <a:cubicBezTo>
                  <a:pt x="177" y="76"/>
                  <a:pt x="177" y="76"/>
                  <a:pt x="177" y="76"/>
                </a:cubicBezTo>
                <a:cubicBezTo>
                  <a:pt x="175" y="77"/>
                  <a:pt x="174" y="78"/>
                  <a:pt x="174" y="79"/>
                </a:cubicBezTo>
                <a:cubicBezTo>
                  <a:pt x="174" y="79"/>
                  <a:pt x="175" y="80"/>
                  <a:pt x="177" y="80"/>
                </a:cubicBezTo>
                <a:cubicBezTo>
                  <a:pt x="188" y="78"/>
                  <a:pt x="198" y="76"/>
                  <a:pt x="207" y="75"/>
                </a:cubicBezTo>
                <a:cubicBezTo>
                  <a:pt x="216" y="74"/>
                  <a:pt x="226" y="73"/>
                  <a:pt x="236" y="73"/>
                </a:cubicBezTo>
                <a:cubicBezTo>
                  <a:pt x="244" y="72"/>
                  <a:pt x="250" y="73"/>
                  <a:pt x="255" y="76"/>
                </a:cubicBezTo>
                <a:cubicBezTo>
                  <a:pt x="260" y="79"/>
                  <a:pt x="266" y="84"/>
                  <a:pt x="273" y="89"/>
                </a:cubicBezTo>
                <a:cubicBezTo>
                  <a:pt x="277" y="93"/>
                  <a:pt x="279" y="96"/>
                  <a:pt x="279" y="99"/>
                </a:cubicBezTo>
                <a:cubicBezTo>
                  <a:pt x="278" y="102"/>
                  <a:pt x="276" y="105"/>
                  <a:pt x="271" y="108"/>
                </a:cubicBezTo>
                <a:cubicBezTo>
                  <a:pt x="261" y="110"/>
                  <a:pt x="251" y="112"/>
                  <a:pt x="241" y="116"/>
                </a:cubicBezTo>
                <a:cubicBezTo>
                  <a:pt x="232" y="120"/>
                  <a:pt x="222" y="122"/>
                  <a:pt x="211" y="123"/>
                </a:cubicBezTo>
                <a:cubicBezTo>
                  <a:pt x="210" y="123"/>
                  <a:pt x="208" y="123"/>
                  <a:pt x="208" y="124"/>
                </a:cubicBezTo>
                <a:cubicBezTo>
                  <a:pt x="207" y="125"/>
                  <a:pt x="207" y="127"/>
                  <a:pt x="207" y="129"/>
                </a:cubicBezTo>
                <a:cubicBezTo>
                  <a:pt x="207" y="134"/>
                  <a:pt x="204" y="140"/>
                  <a:pt x="199" y="145"/>
                </a:cubicBezTo>
                <a:cubicBezTo>
                  <a:pt x="194" y="150"/>
                  <a:pt x="188" y="155"/>
                  <a:pt x="183" y="159"/>
                </a:cubicBezTo>
                <a:cubicBezTo>
                  <a:pt x="180" y="161"/>
                  <a:pt x="179" y="162"/>
                  <a:pt x="179" y="163"/>
                </a:cubicBezTo>
                <a:cubicBezTo>
                  <a:pt x="178" y="165"/>
                  <a:pt x="179" y="166"/>
                  <a:pt x="181" y="168"/>
                </a:cubicBezTo>
                <a:cubicBezTo>
                  <a:pt x="187" y="171"/>
                  <a:pt x="189" y="174"/>
                  <a:pt x="187" y="177"/>
                </a:cubicBezTo>
                <a:cubicBezTo>
                  <a:pt x="186" y="180"/>
                  <a:pt x="183" y="182"/>
                  <a:pt x="178" y="184"/>
                </a:cubicBezTo>
                <a:cubicBezTo>
                  <a:pt x="173" y="185"/>
                  <a:pt x="171" y="187"/>
                  <a:pt x="171" y="190"/>
                </a:cubicBezTo>
                <a:cubicBezTo>
                  <a:pt x="171" y="193"/>
                  <a:pt x="173" y="195"/>
                  <a:pt x="177" y="196"/>
                </a:cubicBezTo>
                <a:cubicBezTo>
                  <a:pt x="198" y="199"/>
                  <a:pt x="198" y="199"/>
                  <a:pt x="198" y="199"/>
                </a:cubicBezTo>
                <a:cubicBezTo>
                  <a:pt x="201" y="199"/>
                  <a:pt x="202" y="200"/>
                  <a:pt x="203" y="202"/>
                </a:cubicBezTo>
                <a:cubicBezTo>
                  <a:pt x="203" y="204"/>
                  <a:pt x="203" y="206"/>
                  <a:pt x="200" y="209"/>
                </a:cubicBezTo>
                <a:cubicBezTo>
                  <a:pt x="195" y="212"/>
                  <a:pt x="190" y="214"/>
                  <a:pt x="185" y="216"/>
                </a:cubicBezTo>
                <a:cubicBezTo>
                  <a:pt x="180" y="218"/>
                  <a:pt x="176" y="220"/>
                  <a:pt x="172" y="224"/>
                </a:cubicBezTo>
                <a:cubicBezTo>
                  <a:pt x="171" y="228"/>
                  <a:pt x="170" y="233"/>
                  <a:pt x="170" y="237"/>
                </a:cubicBezTo>
                <a:cubicBezTo>
                  <a:pt x="170" y="241"/>
                  <a:pt x="170" y="246"/>
                  <a:pt x="170" y="251"/>
                </a:cubicBezTo>
                <a:cubicBezTo>
                  <a:pt x="169" y="254"/>
                  <a:pt x="170" y="255"/>
                  <a:pt x="171" y="256"/>
                </a:cubicBezTo>
                <a:cubicBezTo>
                  <a:pt x="173" y="256"/>
                  <a:pt x="175" y="257"/>
                  <a:pt x="177" y="257"/>
                </a:cubicBezTo>
                <a:cubicBezTo>
                  <a:pt x="205" y="255"/>
                  <a:pt x="205" y="255"/>
                  <a:pt x="205" y="255"/>
                </a:cubicBezTo>
                <a:cubicBezTo>
                  <a:pt x="216" y="254"/>
                  <a:pt x="226" y="254"/>
                  <a:pt x="234" y="255"/>
                </a:cubicBezTo>
                <a:cubicBezTo>
                  <a:pt x="243" y="257"/>
                  <a:pt x="252" y="260"/>
                  <a:pt x="264" y="266"/>
                </a:cubicBezTo>
                <a:cubicBezTo>
                  <a:pt x="269" y="270"/>
                  <a:pt x="271" y="274"/>
                  <a:pt x="270" y="278"/>
                </a:cubicBezTo>
                <a:cubicBezTo>
                  <a:pt x="269" y="282"/>
                  <a:pt x="265" y="284"/>
                  <a:pt x="259" y="284"/>
                </a:cubicBezTo>
                <a:cubicBezTo>
                  <a:pt x="244" y="283"/>
                  <a:pt x="230" y="282"/>
                  <a:pt x="216" y="282"/>
                </a:cubicBezTo>
                <a:cubicBezTo>
                  <a:pt x="202" y="282"/>
                  <a:pt x="187" y="283"/>
                  <a:pt x="172" y="285"/>
                </a:cubicBezTo>
                <a:cubicBezTo>
                  <a:pt x="157" y="285"/>
                  <a:pt x="143" y="287"/>
                  <a:pt x="130" y="289"/>
                </a:cubicBezTo>
                <a:cubicBezTo>
                  <a:pt x="116" y="291"/>
                  <a:pt x="102" y="296"/>
                  <a:pt x="87" y="303"/>
                </a:cubicBezTo>
                <a:cubicBezTo>
                  <a:pt x="80" y="304"/>
                  <a:pt x="74" y="305"/>
                  <a:pt x="67" y="303"/>
                </a:cubicBezTo>
                <a:cubicBezTo>
                  <a:pt x="60" y="302"/>
                  <a:pt x="54" y="298"/>
                  <a:pt x="48" y="290"/>
                </a:cubicBezTo>
                <a:cubicBezTo>
                  <a:pt x="43" y="286"/>
                  <a:pt x="41" y="282"/>
                  <a:pt x="44" y="277"/>
                </a:cubicBezTo>
                <a:cubicBezTo>
                  <a:pt x="47" y="272"/>
                  <a:pt x="51" y="271"/>
                  <a:pt x="56" y="273"/>
                </a:cubicBezTo>
                <a:cubicBezTo>
                  <a:pt x="65" y="276"/>
                  <a:pt x="74" y="276"/>
                  <a:pt x="83" y="275"/>
                </a:cubicBezTo>
                <a:cubicBezTo>
                  <a:pt x="92" y="273"/>
                  <a:pt x="101" y="270"/>
                  <a:pt x="111" y="266"/>
                </a:cubicBezTo>
                <a:cubicBezTo>
                  <a:pt x="115" y="265"/>
                  <a:pt x="119" y="263"/>
                  <a:pt x="123" y="261"/>
                </a:cubicBezTo>
                <a:cubicBezTo>
                  <a:pt x="127" y="260"/>
                  <a:pt x="131" y="257"/>
                  <a:pt x="135" y="253"/>
                </a:cubicBezTo>
                <a:cubicBezTo>
                  <a:pt x="138" y="249"/>
                  <a:pt x="138" y="246"/>
                  <a:pt x="137" y="243"/>
                </a:cubicBezTo>
                <a:cubicBezTo>
                  <a:pt x="137" y="240"/>
                  <a:pt x="134" y="240"/>
                  <a:pt x="130" y="242"/>
                </a:cubicBezTo>
                <a:cubicBezTo>
                  <a:pt x="125" y="243"/>
                  <a:pt x="119" y="244"/>
                  <a:pt x="114" y="245"/>
                </a:cubicBezTo>
                <a:cubicBezTo>
                  <a:pt x="109" y="246"/>
                  <a:pt x="104" y="247"/>
                  <a:pt x="98" y="247"/>
                </a:cubicBezTo>
                <a:cubicBezTo>
                  <a:pt x="90" y="249"/>
                  <a:pt x="85" y="246"/>
                  <a:pt x="84" y="240"/>
                </a:cubicBezTo>
                <a:cubicBezTo>
                  <a:pt x="84" y="234"/>
                  <a:pt x="86" y="229"/>
                  <a:pt x="91" y="224"/>
                </a:cubicBezTo>
                <a:cubicBezTo>
                  <a:pt x="107" y="210"/>
                  <a:pt x="107" y="210"/>
                  <a:pt x="107" y="210"/>
                </a:cubicBezTo>
                <a:cubicBezTo>
                  <a:pt x="109" y="208"/>
                  <a:pt x="110" y="206"/>
                  <a:pt x="110" y="204"/>
                </a:cubicBezTo>
                <a:cubicBezTo>
                  <a:pt x="110" y="201"/>
                  <a:pt x="110" y="199"/>
                  <a:pt x="109" y="197"/>
                </a:cubicBezTo>
                <a:cubicBezTo>
                  <a:pt x="104" y="192"/>
                  <a:pt x="101" y="188"/>
                  <a:pt x="100" y="184"/>
                </a:cubicBezTo>
                <a:cubicBezTo>
                  <a:pt x="99" y="181"/>
                  <a:pt x="97" y="177"/>
                  <a:pt x="94" y="172"/>
                </a:cubicBezTo>
                <a:cubicBezTo>
                  <a:pt x="92" y="171"/>
                  <a:pt x="90" y="170"/>
                  <a:pt x="88" y="169"/>
                </a:cubicBezTo>
                <a:cubicBezTo>
                  <a:pt x="87" y="168"/>
                  <a:pt x="86" y="166"/>
                  <a:pt x="87" y="164"/>
                </a:cubicBezTo>
                <a:cubicBezTo>
                  <a:pt x="87" y="162"/>
                  <a:pt x="88" y="160"/>
                  <a:pt x="89" y="158"/>
                </a:cubicBezTo>
                <a:cubicBezTo>
                  <a:pt x="91" y="156"/>
                  <a:pt x="92" y="154"/>
                  <a:pt x="93" y="152"/>
                </a:cubicBezTo>
                <a:cubicBezTo>
                  <a:pt x="94" y="150"/>
                  <a:pt x="94" y="149"/>
                  <a:pt x="94" y="148"/>
                </a:cubicBezTo>
                <a:cubicBezTo>
                  <a:pt x="95" y="146"/>
                  <a:pt x="96" y="145"/>
                  <a:pt x="98" y="144"/>
                </a:cubicBezTo>
                <a:cubicBezTo>
                  <a:pt x="107" y="143"/>
                  <a:pt x="107" y="143"/>
                  <a:pt x="107" y="143"/>
                </a:cubicBezTo>
                <a:cubicBezTo>
                  <a:pt x="115" y="138"/>
                  <a:pt x="123" y="134"/>
                  <a:pt x="131" y="130"/>
                </a:cubicBezTo>
                <a:cubicBezTo>
                  <a:pt x="139" y="127"/>
                  <a:pt x="147" y="123"/>
                  <a:pt x="157" y="121"/>
                </a:cubicBezTo>
                <a:cubicBezTo>
                  <a:pt x="162" y="118"/>
                  <a:pt x="168" y="116"/>
                  <a:pt x="173" y="114"/>
                </a:cubicBezTo>
                <a:cubicBezTo>
                  <a:pt x="178" y="113"/>
                  <a:pt x="183" y="112"/>
                  <a:pt x="189" y="113"/>
                </a:cubicBezTo>
                <a:cubicBezTo>
                  <a:pt x="193" y="114"/>
                  <a:pt x="196" y="114"/>
                  <a:pt x="198" y="114"/>
                </a:cubicBezTo>
                <a:cubicBezTo>
                  <a:pt x="200" y="114"/>
                  <a:pt x="203" y="113"/>
                  <a:pt x="207" y="112"/>
                </a:cubicBezTo>
                <a:cubicBezTo>
                  <a:pt x="212" y="110"/>
                  <a:pt x="218" y="108"/>
                  <a:pt x="224" y="106"/>
                </a:cubicBezTo>
                <a:cubicBezTo>
                  <a:pt x="229" y="103"/>
                  <a:pt x="235" y="100"/>
                  <a:pt x="241" y="95"/>
                </a:cubicBezTo>
                <a:cubicBezTo>
                  <a:pt x="243" y="92"/>
                  <a:pt x="244" y="90"/>
                  <a:pt x="243" y="88"/>
                </a:cubicBezTo>
                <a:cubicBezTo>
                  <a:pt x="243" y="86"/>
                  <a:pt x="240" y="86"/>
                  <a:pt x="236" y="86"/>
                </a:cubicBezTo>
                <a:cubicBezTo>
                  <a:pt x="209" y="88"/>
                  <a:pt x="183" y="94"/>
                  <a:pt x="158" y="103"/>
                </a:cubicBezTo>
                <a:cubicBezTo>
                  <a:pt x="133" y="112"/>
                  <a:pt x="107" y="123"/>
                  <a:pt x="79" y="135"/>
                </a:cubicBezTo>
                <a:cubicBezTo>
                  <a:pt x="75" y="137"/>
                  <a:pt x="70" y="138"/>
                  <a:pt x="65" y="140"/>
                </a:cubicBezTo>
                <a:cubicBezTo>
                  <a:pt x="61" y="142"/>
                  <a:pt x="57" y="145"/>
                  <a:pt x="53" y="149"/>
                </a:cubicBezTo>
                <a:cubicBezTo>
                  <a:pt x="52" y="154"/>
                  <a:pt x="50" y="159"/>
                  <a:pt x="49" y="164"/>
                </a:cubicBezTo>
                <a:cubicBezTo>
                  <a:pt x="48" y="169"/>
                  <a:pt x="46" y="174"/>
                  <a:pt x="43" y="180"/>
                </a:cubicBezTo>
                <a:cubicBezTo>
                  <a:pt x="36" y="191"/>
                  <a:pt x="29" y="196"/>
                  <a:pt x="21" y="193"/>
                </a:cubicBezTo>
                <a:cubicBezTo>
                  <a:pt x="13" y="189"/>
                  <a:pt x="8" y="183"/>
                  <a:pt x="4" y="172"/>
                </a:cubicBezTo>
                <a:cubicBezTo>
                  <a:pt x="4" y="168"/>
                  <a:pt x="4" y="165"/>
                  <a:pt x="3" y="163"/>
                </a:cubicBezTo>
                <a:cubicBezTo>
                  <a:pt x="2" y="160"/>
                  <a:pt x="1" y="157"/>
                  <a:pt x="0" y="153"/>
                </a:cubicBezTo>
                <a:cubicBezTo>
                  <a:pt x="2" y="148"/>
                  <a:pt x="5" y="144"/>
                  <a:pt x="7" y="140"/>
                </a:cubicBezTo>
                <a:cubicBezTo>
                  <a:pt x="9" y="136"/>
                  <a:pt x="11" y="132"/>
                  <a:pt x="13" y="127"/>
                </a:cubicBezTo>
                <a:cubicBezTo>
                  <a:pt x="16" y="118"/>
                  <a:pt x="20" y="112"/>
                  <a:pt x="26" y="108"/>
                </a:cubicBezTo>
                <a:cubicBezTo>
                  <a:pt x="32" y="105"/>
                  <a:pt x="39" y="102"/>
                  <a:pt x="46" y="100"/>
                </a:cubicBezTo>
                <a:cubicBezTo>
                  <a:pt x="51" y="100"/>
                  <a:pt x="54" y="101"/>
                  <a:pt x="56" y="104"/>
                </a:cubicBezTo>
                <a:cubicBezTo>
                  <a:pt x="59" y="107"/>
                  <a:pt x="60" y="110"/>
                  <a:pt x="61" y="114"/>
                </a:cubicBezTo>
                <a:cubicBezTo>
                  <a:pt x="61" y="117"/>
                  <a:pt x="61" y="118"/>
                  <a:pt x="63" y="119"/>
                </a:cubicBezTo>
                <a:cubicBezTo>
                  <a:pt x="64" y="120"/>
                  <a:pt x="66" y="120"/>
                  <a:pt x="69" y="120"/>
                </a:cubicBezTo>
                <a:cubicBezTo>
                  <a:pt x="73" y="119"/>
                  <a:pt x="78" y="118"/>
                  <a:pt x="82" y="116"/>
                </a:cubicBezTo>
                <a:cubicBezTo>
                  <a:pt x="87" y="115"/>
                  <a:pt x="91" y="113"/>
                  <a:pt x="96" y="110"/>
                </a:cubicBezTo>
                <a:cubicBezTo>
                  <a:pt x="97" y="110"/>
                  <a:pt x="98" y="109"/>
                  <a:pt x="99" y="108"/>
                </a:cubicBezTo>
                <a:cubicBezTo>
                  <a:pt x="100" y="107"/>
                  <a:pt x="100" y="106"/>
                  <a:pt x="100" y="105"/>
                </a:cubicBezTo>
                <a:cubicBezTo>
                  <a:pt x="88" y="105"/>
                  <a:pt x="82" y="102"/>
                  <a:pt x="80" y="95"/>
                </a:cubicBezTo>
                <a:cubicBezTo>
                  <a:pt x="78" y="88"/>
                  <a:pt x="76" y="80"/>
                  <a:pt x="75" y="72"/>
                </a:cubicBezTo>
                <a:cubicBezTo>
                  <a:pt x="71" y="64"/>
                  <a:pt x="70" y="58"/>
                  <a:pt x="73" y="54"/>
                </a:cubicBezTo>
                <a:cubicBezTo>
                  <a:pt x="75" y="49"/>
                  <a:pt x="80" y="45"/>
                  <a:pt x="89" y="41"/>
                </a:cubicBezTo>
                <a:cubicBezTo>
                  <a:pt x="93" y="43"/>
                  <a:pt x="96" y="44"/>
                  <a:pt x="100" y="45"/>
                </a:cubicBezTo>
                <a:cubicBezTo>
                  <a:pt x="103" y="45"/>
                  <a:pt x="106" y="48"/>
                  <a:pt x="109" y="53"/>
                </a:cubicBezTo>
                <a:cubicBezTo>
                  <a:pt x="113" y="58"/>
                  <a:pt x="118" y="59"/>
                  <a:pt x="124" y="57"/>
                </a:cubicBezTo>
                <a:cubicBezTo>
                  <a:pt x="131" y="54"/>
                  <a:pt x="134" y="50"/>
                  <a:pt x="134" y="43"/>
                </a:cubicBezTo>
                <a:close/>
                <a:moveTo>
                  <a:pt x="133" y="206"/>
                </a:moveTo>
                <a:cubicBezTo>
                  <a:pt x="130" y="208"/>
                  <a:pt x="130" y="208"/>
                  <a:pt x="130" y="208"/>
                </a:cubicBezTo>
                <a:cubicBezTo>
                  <a:pt x="111" y="222"/>
                  <a:pt x="111" y="222"/>
                  <a:pt x="111" y="222"/>
                </a:cubicBezTo>
                <a:cubicBezTo>
                  <a:pt x="110" y="224"/>
                  <a:pt x="109" y="225"/>
                  <a:pt x="109" y="226"/>
                </a:cubicBezTo>
                <a:cubicBezTo>
                  <a:pt x="110" y="227"/>
                  <a:pt x="111" y="227"/>
                  <a:pt x="113" y="227"/>
                </a:cubicBezTo>
                <a:cubicBezTo>
                  <a:pt x="119" y="226"/>
                  <a:pt x="125" y="224"/>
                  <a:pt x="131" y="220"/>
                </a:cubicBezTo>
                <a:cubicBezTo>
                  <a:pt x="137" y="217"/>
                  <a:pt x="138" y="212"/>
                  <a:pt x="133" y="206"/>
                </a:cubicBezTo>
                <a:close/>
                <a:moveTo>
                  <a:pt x="129" y="70"/>
                </a:moveTo>
                <a:cubicBezTo>
                  <a:pt x="127" y="71"/>
                  <a:pt x="125" y="73"/>
                  <a:pt x="122" y="75"/>
                </a:cubicBezTo>
                <a:cubicBezTo>
                  <a:pt x="120" y="77"/>
                  <a:pt x="118" y="80"/>
                  <a:pt x="116" y="83"/>
                </a:cubicBezTo>
                <a:cubicBezTo>
                  <a:pt x="116" y="85"/>
                  <a:pt x="116" y="86"/>
                  <a:pt x="117" y="87"/>
                </a:cubicBezTo>
                <a:cubicBezTo>
                  <a:pt x="118" y="88"/>
                  <a:pt x="119" y="88"/>
                  <a:pt x="122" y="87"/>
                </a:cubicBezTo>
                <a:cubicBezTo>
                  <a:pt x="125" y="85"/>
                  <a:pt x="128" y="83"/>
                  <a:pt x="130" y="79"/>
                </a:cubicBezTo>
                <a:cubicBezTo>
                  <a:pt x="132" y="76"/>
                  <a:pt x="132" y="73"/>
                  <a:pt x="129" y="70"/>
                </a:cubicBezTo>
                <a:close/>
                <a:moveTo>
                  <a:pt x="179" y="128"/>
                </a:moveTo>
                <a:cubicBezTo>
                  <a:pt x="176" y="129"/>
                  <a:pt x="176" y="129"/>
                  <a:pt x="176" y="129"/>
                </a:cubicBezTo>
                <a:cubicBezTo>
                  <a:pt x="173" y="130"/>
                  <a:pt x="173" y="130"/>
                  <a:pt x="173" y="130"/>
                </a:cubicBezTo>
                <a:cubicBezTo>
                  <a:pt x="167" y="131"/>
                  <a:pt x="160" y="135"/>
                  <a:pt x="153" y="141"/>
                </a:cubicBezTo>
                <a:cubicBezTo>
                  <a:pt x="146" y="148"/>
                  <a:pt x="140" y="154"/>
                  <a:pt x="136" y="161"/>
                </a:cubicBezTo>
                <a:cubicBezTo>
                  <a:pt x="135" y="164"/>
                  <a:pt x="134" y="166"/>
                  <a:pt x="135" y="168"/>
                </a:cubicBezTo>
                <a:cubicBezTo>
                  <a:pt x="136" y="170"/>
                  <a:pt x="138" y="170"/>
                  <a:pt x="142" y="168"/>
                </a:cubicBezTo>
                <a:cubicBezTo>
                  <a:pt x="162" y="155"/>
                  <a:pt x="162" y="155"/>
                  <a:pt x="162" y="155"/>
                </a:cubicBezTo>
                <a:cubicBezTo>
                  <a:pt x="167" y="152"/>
                  <a:pt x="172" y="148"/>
                  <a:pt x="177" y="141"/>
                </a:cubicBezTo>
                <a:cubicBezTo>
                  <a:pt x="182" y="135"/>
                  <a:pt x="183" y="131"/>
                  <a:pt x="179" y="12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21393" y="663997"/>
            <a:ext cx="3928880" cy="6394717"/>
          </a:xfrm>
          <a:prstGeom prst="rect">
            <a:avLst/>
          </a:prstGeom>
        </p:spPr>
      </p:pic>
    </p:spTree>
    <p:extLst>
      <p:ext uri="{BB962C8B-B14F-4D97-AF65-F5344CB8AC3E}">
        <p14:creationId val="2093951852"/>
      </p:ext>
    </p:extLst>
  </p:cSld>
  <p:clrMapOvr>
    <a:masterClrMapping/>
  </p:clrMapOvr>
  <mc:AlternateContent>
    <mc:Choice Requires="p15">
      <p:transition p14:dur="2000"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40000" fill="hold" id="1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</p:stCondLst>
                      <p:childTnLst>
                        <p:par>
                          <p:cTn fill="hold" id="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3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1" id="51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52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3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" nodeType="clickPar">
                      <p:stCondLst>
                        <p:cond delay="indefinite"/>
                      </p:stCondLst>
                      <p:childTnLst>
                        <p:par>
                          <p:cTn fill="hold" id="5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6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1" id="64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65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66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3"/>
      <p:bldP grpId="0" spid="9"/>
      <p:bldP grpId="1" spid="9"/>
      <p:bldP grpId="0" spid="11"/>
      <p:bldP grpId="1" spid="11"/>
      <p:bldP grpId="0" spid="7"/>
      <p:bldP grpId="0" spid="8"/>
      <p:bldP grpId="0" spid="10"/>
      <p:bldP grpId="0" spid="12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4"/>
          <p:cNvPicPr/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359483" y="2944813"/>
            <a:ext cx="8723985" cy="13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859018" y="1063139"/>
            <a:ext cx="2446456" cy="291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4400575" y="3332652"/>
            <a:ext cx="4117032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mtClean="0" sz="28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01点击添加相关文字</a:t>
            </a:r>
          </a:p>
        </p:txBody>
      </p:sp>
    </p:spTree>
    <p:extLst>
      <p:ext uri="{BB962C8B-B14F-4D97-AF65-F5344CB8AC3E}">
        <p14:creationId val="717254352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7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0494E-06 3.85965E-06 L 0.49975 3.85965E-06" pathEditMode="relative" ptsTypes="AA" rAng="0">
                                      <p:cBhvr>
                                        <p:cTn dur="20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0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1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Text Box 37"/>
          <p:cNvSpPr txBox="1">
            <a:spLocks noChangeArrowheads="1"/>
          </p:cNvSpPr>
          <p:nvPr/>
        </p:nvSpPr>
        <p:spPr bwMode="auto">
          <a:xfrm>
            <a:off x="635794" y="312739"/>
            <a:ext cx="5183188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3200">
                <a:latin charset="0" panose="020b0604020202020204" pitchFamily="34" typeface="Arial"/>
                <a:ea charset="-122" panose="02010609060101010101" pitchFamily="49" typeface="黑体"/>
              </a:rPr>
              <a:t>点击添加相关文字标题</a:t>
            </a:r>
          </a:p>
        </p:txBody>
      </p:sp>
      <p:pic>
        <p:nvPicPr>
          <p:cNvPr id="7171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440657" y="1804988"/>
            <a:ext cx="2081212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521869" y="3656014"/>
            <a:ext cx="2058988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493670" y="2528888"/>
            <a:ext cx="2081213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301957" y="1169988"/>
            <a:ext cx="2081212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2964657" y="3163889"/>
            <a:ext cx="1008062" cy="936625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5399882" y="3746501"/>
            <a:ext cx="1225550" cy="684213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8293895" y="2376488"/>
            <a:ext cx="1223963" cy="684212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78" name="TextBox 19"/>
          <p:cNvSpPr txBox="1">
            <a:spLocks noChangeArrowheads="1"/>
          </p:cNvSpPr>
          <p:nvPr/>
        </p:nvSpPr>
        <p:spPr bwMode="auto">
          <a:xfrm>
            <a:off x="1929607" y="2497139"/>
            <a:ext cx="123825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40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2012</a:t>
            </a:r>
          </a:p>
        </p:txBody>
      </p:sp>
      <p:sp>
        <p:nvSpPr>
          <p:cNvPr id="7179" name="TextBox 21"/>
          <p:cNvSpPr txBox="1">
            <a:spLocks noChangeArrowheads="1"/>
          </p:cNvSpPr>
          <p:nvPr/>
        </p:nvSpPr>
        <p:spPr bwMode="auto">
          <a:xfrm>
            <a:off x="3972719" y="4211639"/>
            <a:ext cx="123825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40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2013</a:t>
            </a:r>
          </a:p>
        </p:txBody>
      </p:sp>
      <p:sp>
        <p:nvSpPr>
          <p:cNvPr id="7180" name="TextBox 22"/>
          <p:cNvSpPr txBox="1">
            <a:spLocks noChangeArrowheads="1"/>
          </p:cNvSpPr>
          <p:nvPr/>
        </p:nvSpPr>
        <p:spPr bwMode="auto">
          <a:xfrm>
            <a:off x="6915945" y="3176589"/>
            <a:ext cx="1236663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mtClean="0" sz="40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2015</a:t>
            </a:r>
          </a:p>
        </p:txBody>
      </p:sp>
      <p:sp>
        <p:nvSpPr>
          <p:cNvPr id="7181" name="TextBox 23"/>
          <p:cNvSpPr txBox="1">
            <a:spLocks noChangeArrowheads="1"/>
          </p:cNvSpPr>
          <p:nvPr/>
        </p:nvSpPr>
        <p:spPr bwMode="auto">
          <a:xfrm>
            <a:off x="9724233" y="1790700"/>
            <a:ext cx="1236662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mtClean="0" sz="40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2017</a:t>
            </a:r>
          </a:p>
        </p:txBody>
      </p:sp>
      <p:sp>
        <p:nvSpPr>
          <p:cNvPr id="7182" name="TextBox 24"/>
          <p:cNvSpPr txBox="1">
            <a:spLocks noChangeArrowheads="1"/>
          </p:cNvSpPr>
          <p:nvPr/>
        </p:nvSpPr>
        <p:spPr bwMode="auto">
          <a:xfrm>
            <a:off x="848519" y="3671020"/>
            <a:ext cx="2449513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3200">
                <a:latin charset="-122" panose="02010609060101010101" pitchFamily="49" typeface="黑体"/>
                <a:ea charset="-122" panose="02010609060101010101" pitchFamily="49" typeface="黑体"/>
              </a:rPr>
              <a:t>文字标题</a:t>
            </a:r>
          </a:p>
        </p:txBody>
      </p:sp>
      <p:sp>
        <p:nvSpPr>
          <p:cNvPr id="21" name="TextBox 24"/>
          <p:cNvSpPr txBox="1">
            <a:spLocks noChangeArrowheads="1"/>
          </p:cNvSpPr>
          <p:nvPr/>
        </p:nvSpPr>
        <p:spPr bwMode="auto">
          <a:xfrm>
            <a:off x="3367088" y="5420119"/>
            <a:ext cx="2449513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3200">
                <a:latin charset="-122" panose="02010609060101010101" pitchFamily="49" typeface="黑体"/>
                <a:ea charset="-122" panose="02010609060101010101" pitchFamily="49" typeface="黑体"/>
              </a:rPr>
              <a:t>文字标题</a:t>
            </a:r>
          </a:p>
        </p:txBody>
      </p:sp>
      <p:sp>
        <p:nvSpPr>
          <p:cNvPr id="24" name="TextBox 24"/>
          <p:cNvSpPr txBox="1">
            <a:spLocks noChangeArrowheads="1"/>
          </p:cNvSpPr>
          <p:nvPr/>
        </p:nvSpPr>
        <p:spPr bwMode="auto">
          <a:xfrm>
            <a:off x="6453983" y="4432973"/>
            <a:ext cx="2449513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3200">
                <a:latin charset="-122" panose="02010609060101010101" pitchFamily="49" typeface="黑体"/>
                <a:ea charset="-122" panose="02010609060101010101" pitchFamily="49" typeface="黑体"/>
              </a:rPr>
              <a:t>文字标题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9377363" y="3156670"/>
            <a:ext cx="2449513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3200">
                <a:latin charset="-122" panose="02010609060101010101" pitchFamily="49" typeface="黑体"/>
                <a:ea charset="-122" panose="02010609060101010101" pitchFamily="49" typeface="黑体"/>
              </a:rPr>
              <a:t>文字标题</a:t>
            </a:r>
          </a:p>
        </p:txBody>
      </p:sp>
    </p:spTree>
    <p:extLst>
      <p:ext uri="{BB962C8B-B14F-4D97-AF65-F5344CB8AC3E}">
        <p14:creationId val="2906611897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500" id="7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500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500" id="9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 tmFilter="0,0; .5, 1; 1, 1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 tmFilter="0,0; .5, 1; 1, 1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 tmFilter="0,0; .5, 1; 1, 1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6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71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 tmFilter="0,0; .5, 1; 1, 1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7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1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8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9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9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7178"/>
      <p:bldP grpId="0" spid="7179"/>
      <p:bldP grpId="0" spid="7180"/>
      <p:bldP grpId="0" spid="7181"/>
      <p:bldP grpId="0" spid="7182"/>
      <p:bldP grpId="0" spid="21"/>
      <p:bldP grpId="0" spid="24"/>
      <p:bldP grpId="0" spid="25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 Box 37"/>
          <p:cNvSpPr txBox="1">
            <a:spLocks noChangeArrowheads="1"/>
          </p:cNvSpPr>
          <p:nvPr/>
        </p:nvSpPr>
        <p:spPr bwMode="auto">
          <a:xfrm>
            <a:off x="635794" y="312739"/>
            <a:ext cx="5183188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3200">
                <a:latin charset="0" panose="020b0604020202020204" pitchFamily="34" typeface="Arial"/>
                <a:ea charset="-122" panose="02010609060101010101" pitchFamily="49" typeface="黑体"/>
              </a:rPr>
              <a:t>点击添加相关文字标题</a:t>
            </a:r>
          </a:p>
        </p:txBody>
      </p:sp>
      <p:pic>
        <p:nvPicPr>
          <p:cNvPr id="6147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417986" y="1497013"/>
            <a:ext cx="491172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7221463" y="2375794"/>
            <a:ext cx="43924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/>
            <a:r>
              <a:rPr altLang="en-US" lang="zh-CN">
                <a:latin charset="-122" panose="02010609060101010101" pitchFamily="49" typeface="黑体"/>
                <a:ea charset="-122" panose="02010609060101010101" pitchFamily="49" typeface="黑体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2802286" y="3406777"/>
            <a:ext cx="2447925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4000">
                <a:latin charset="-122" panose="02010609060101010101" pitchFamily="49" typeface="黑体"/>
                <a:ea charset="-122" panose="02010609060101010101" pitchFamily="49" typeface="黑体"/>
              </a:rPr>
              <a:t>文字标题</a:t>
            </a:r>
          </a:p>
        </p:txBody>
      </p:sp>
    </p:spTree>
    <p:extLst>
      <p:ext uri="{BB962C8B-B14F-4D97-AF65-F5344CB8AC3E}">
        <p14:creationId val="3084336838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500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500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500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8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2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 tmFilter="0,0; .5, 1; 1, 1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6148"/>
      <p:bldP grpId="0" spid="6150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素材\正版图-卖\PPT\033\中国风-茶.png" id="19459" name="Picture 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95" y="984250"/>
            <a:ext cx="11223625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F:\素材\正版图-卖\PPT\033\03.png" id="19460" name="Picture 6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94" y="955676"/>
            <a:ext cx="23622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85158" y="1557338"/>
            <a:ext cx="150812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2366209" y="2127250"/>
            <a:ext cx="54864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点击添加相关文字标题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4459362" y="1550988"/>
            <a:ext cx="4709160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altLang="en-US" lang="zh-CN">
                <a:latin charset="-122" panose="02010609060101010101" pitchFamily="49" typeface="黑体"/>
                <a:ea charset="-122" panose="02010609060101010101" pitchFamily="49" typeface="黑体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3866357" y="1548432"/>
            <a:ext cx="0" cy="4534869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9279732" y="1548432"/>
            <a:ext cx="0" cy="4534869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617606261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5" nodeType="after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17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21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2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3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3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462"/>
      <p:bldP grpId="0" spid="19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Text Box 37"/>
          <p:cNvSpPr txBox="1">
            <a:spLocks noChangeArrowheads="1"/>
          </p:cNvSpPr>
          <p:nvPr/>
        </p:nvSpPr>
        <p:spPr bwMode="auto">
          <a:xfrm>
            <a:off x="635794" y="312739"/>
            <a:ext cx="5183188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3200">
                <a:latin charset="0" panose="020b0604020202020204" pitchFamily="34" typeface="Arial"/>
                <a:ea charset="-122" panose="02010609060101010101" pitchFamily="49" typeface="黑体"/>
              </a:rPr>
              <a:t>点击添加相关文字标题</a:t>
            </a:r>
          </a:p>
        </p:txBody>
      </p:sp>
      <p:pic>
        <p:nvPicPr>
          <p:cNvPr id="9219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18357" y="1477964"/>
            <a:ext cx="2665412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18357" y="4403725"/>
            <a:ext cx="2665412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244807" y="1477964"/>
            <a:ext cx="2665412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244807" y="4403725"/>
            <a:ext cx="2665412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053683" y="2344739"/>
            <a:ext cx="4465637" cy="411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11"/>
          <p:cNvSpPr txBox="1">
            <a:spLocks noChangeArrowheads="1"/>
          </p:cNvSpPr>
          <p:nvPr/>
        </p:nvSpPr>
        <p:spPr bwMode="auto">
          <a:xfrm>
            <a:off x="5214145" y="4049714"/>
            <a:ext cx="2447925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4000">
                <a:latin charset="-122" panose="02010609060101010101" pitchFamily="49" typeface="黑体"/>
                <a:ea charset="-122" panose="02010609060101010101" pitchFamily="49" typeface="黑体"/>
              </a:rPr>
              <a:t>文字标题</a:t>
            </a:r>
          </a:p>
        </p:txBody>
      </p:sp>
      <p:pic>
        <p:nvPicPr>
          <p:cNvPr id="9225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9806440">
            <a:off x="3112295" y="3109914"/>
            <a:ext cx="1217613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900000">
            <a:off x="8300245" y="3125789"/>
            <a:ext cx="1217613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993560">
            <a:off x="8300245" y="5768975"/>
            <a:ext cx="1217613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9900000">
            <a:off x="3112295" y="5753100"/>
            <a:ext cx="1217613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TextBox 16"/>
          <p:cNvSpPr txBox="1">
            <a:spLocks noChangeArrowheads="1"/>
          </p:cNvSpPr>
          <p:nvPr/>
        </p:nvSpPr>
        <p:spPr bwMode="auto">
          <a:xfrm>
            <a:off x="1293019" y="2355851"/>
            <a:ext cx="171608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2800">
                <a:latin charset="-122" panose="02010609060101010101" pitchFamily="49" typeface="黑体"/>
                <a:ea charset="-122" panose="02010609060101010101" pitchFamily="49" typeface="黑体"/>
              </a:rPr>
              <a:t>文字标题</a:t>
            </a:r>
          </a:p>
        </p:txBody>
      </p:sp>
      <p:sp>
        <p:nvSpPr>
          <p:cNvPr id="9229" name="TextBox 17"/>
          <p:cNvSpPr txBox="1">
            <a:spLocks noChangeArrowheads="1"/>
          </p:cNvSpPr>
          <p:nvPr/>
        </p:nvSpPr>
        <p:spPr bwMode="auto">
          <a:xfrm>
            <a:off x="1293019" y="5335589"/>
            <a:ext cx="171608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2800">
                <a:latin charset="-122" panose="02010609060101010101" pitchFamily="49" typeface="黑体"/>
                <a:ea charset="-122" panose="02010609060101010101" pitchFamily="49" typeface="黑体"/>
              </a:rPr>
              <a:t>文字标题</a:t>
            </a:r>
          </a:p>
        </p:txBody>
      </p:sp>
      <p:sp>
        <p:nvSpPr>
          <p:cNvPr id="9230" name="TextBox 18"/>
          <p:cNvSpPr txBox="1">
            <a:spLocks noChangeArrowheads="1"/>
          </p:cNvSpPr>
          <p:nvPr/>
        </p:nvSpPr>
        <p:spPr bwMode="auto">
          <a:xfrm>
            <a:off x="9719468" y="2355851"/>
            <a:ext cx="171608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2800">
                <a:latin charset="-122" panose="02010609060101010101" pitchFamily="49" typeface="黑体"/>
                <a:ea charset="-122" panose="02010609060101010101" pitchFamily="49" typeface="黑体"/>
              </a:rPr>
              <a:t>文字标题</a:t>
            </a:r>
          </a:p>
        </p:txBody>
      </p:sp>
      <p:sp>
        <p:nvSpPr>
          <p:cNvPr id="9231" name="TextBox 19"/>
          <p:cNvSpPr txBox="1">
            <a:spLocks noChangeArrowheads="1"/>
          </p:cNvSpPr>
          <p:nvPr/>
        </p:nvSpPr>
        <p:spPr bwMode="auto">
          <a:xfrm>
            <a:off x="9719468" y="5335589"/>
            <a:ext cx="171608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2800">
                <a:latin charset="-122" panose="02010609060101010101" pitchFamily="49" typeface="黑体"/>
                <a:ea charset="-122" panose="02010609060101010101" pitchFamily="49" typeface="黑体"/>
              </a:rPr>
              <a:t>文字标题</a:t>
            </a:r>
          </a:p>
        </p:txBody>
      </p:sp>
    </p:spTree>
    <p:extLst>
      <p:ext uri="{BB962C8B-B14F-4D97-AF65-F5344CB8AC3E}">
        <p14:creationId val="1059414969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500" id="7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500" id="8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500" id="9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3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31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32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3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4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2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4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50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51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5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id="5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1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fill="hold" id="6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5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fill="hold" id="69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7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fill="hold" grpId="0" id="7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4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fill="hold" id="7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fill="hold" id="8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4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fill="hold" id="88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89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fill="hold" grpId="0" id="9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3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  <p:bldP grpId="0" spid="9224"/>
      <p:bldP grpId="0" spid="9228"/>
      <p:bldP grpId="0" spid="9229"/>
      <p:bldP grpId="0" spid="9230"/>
      <p:bldP grpId="0" spid="9231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4"/>
          <p:cNvPicPr/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359483" y="2944813"/>
            <a:ext cx="8723985" cy="13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859018" y="1063139"/>
            <a:ext cx="2446456" cy="291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4400575" y="3332652"/>
            <a:ext cx="3973016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mtClean="0" sz="28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02点击添加相关文字</a:t>
            </a:r>
          </a:p>
        </p:txBody>
      </p:sp>
    </p:spTree>
    <p:extLst>
      <p:ext uri="{BB962C8B-B14F-4D97-AF65-F5344CB8AC3E}">
        <p14:creationId val="1445111039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7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0494E-06 3.85965E-06 L 0.49975 3.85965E-06" pathEditMode="relative" ptsTypes="AA" rAng="0">
                                      <p:cBhvr>
                                        <p:cTn dur="20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0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1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dministrator\Desktop\01.png" id="21507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56470" y="447676"/>
            <a:ext cx="10983913" cy="64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Administrator\Desktop\02.png" id="21508" name="Picture 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108995" y="4714875"/>
            <a:ext cx="9040813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824245" y="1104901"/>
            <a:ext cx="1065213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Box 11"/>
          <p:cNvSpPr txBox="1">
            <a:spLocks noChangeArrowheads="1"/>
          </p:cNvSpPr>
          <p:nvPr/>
        </p:nvSpPr>
        <p:spPr bwMode="auto">
          <a:xfrm>
            <a:off x="10174408" y="1455739"/>
            <a:ext cx="426720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16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点击添加相关文字标题</a:t>
            </a:r>
          </a:p>
        </p:txBody>
      </p:sp>
      <p:pic>
        <p:nvPicPr>
          <p:cNvPr id="21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28008" y="5457826"/>
            <a:ext cx="727233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43882" y="3802064"/>
            <a:ext cx="2135187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3090069" y="5594352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点击添加相关文字标题</a:t>
            </a:r>
          </a:p>
        </p:txBody>
      </p:sp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2401026" y="1250952"/>
            <a:ext cx="676656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altLang="en-US" lang="zh-CN">
                <a:latin charset="-122" panose="02010609060101010101" pitchFamily="49" typeface="黑体"/>
                <a:ea charset="-122" panose="02010609060101010101" pitchFamily="49" typeface="黑体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</a:p>
        </p:txBody>
      </p:sp>
      <p:cxnSp>
        <p:nvCxnSpPr>
          <p:cNvPr id="26" name="直接连接符 25"/>
          <p:cNvCxnSpPr/>
          <p:nvPr/>
        </p:nvCxnSpPr>
        <p:spPr>
          <a:xfrm flipH="1">
            <a:off x="2403814" y="1248396"/>
            <a:ext cx="0" cy="32710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9779339" y="1248396"/>
            <a:ext cx="0" cy="32710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722851740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37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500" id="7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9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11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0494E-06 3.85965E-06 L 0.49975 3.85965E-06" pathEditMode="relative" ptsTypes="AA" rAng="0">
                                      <p:cBhvr>
                                        <p:cTn dur="2000" fill="hold" id="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14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1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25" nodeType="after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29" nodeType="after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39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4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5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513"/>
      <p:bldP grpId="0" spid="24"/>
      <p:bldP grpId="0" spid="25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OUTPUT_FOLDER" val="C:\Users\Administrator\Desktop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bt14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PASSING_SCORE" val="100.000000"/>
  <p:tag name="ISPRING_SCORM_RATE_SLIDES" val="1"/>
  <p:tag name="ISPRING_ULTRA_SCORM_COURSE_ID" val="9E7965BD-BA7C-4284-B303-3DF26FF20985"/>
  <p:tag name="ISPRINGCLOUDFOLDERID" val="0"/>
  <p:tag name="ISPRINGCLOUDFOLDERPATH" val="Repository"/>
  <p:tag name="ISPRINGONLINEFOLDERID" val="0"/>
  <p:tag name="ISPRINGONLINEFOLDERPATH" val="Content List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92D050"/>
      </a:accent2>
      <a:accent3>
        <a:srgbClr val="0070C0"/>
      </a:accent3>
      <a:accent4>
        <a:srgbClr val="92D050"/>
      </a:accent4>
      <a:accent5>
        <a:srgbClr val="0070C0"/>
      </a:accent5>
      <a:accent6>
        <a:srgbClr val="92D050"/>
      </a:accent6>
      <a:hlink>
        <a:srgbClr val="0070C0"/>
      </a:hlink>
      <a:folHlink>
        <a:srgbClr val="92D050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98</Paragraphs>
  <Slides>22</Slides>
  <Notes>22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29">
      <vt:lpstr>Arial</vt:lpstr>
      <vt:lpstr>Calibri Light</vt:lpstr>
      <vt:lpstr>Calibri</vt:lpstr>
      <vt:lpstr>微软雅黑</vt:lpstr>
      <vt:lpstr>宋体</vt:lpstr>
      <vt:lpstr>黑体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2021-08-22T12:04:02Z</dcterms:created>
  <cp:lastPrinted>2021-08-22T12:04:02Z</cp:lastPrinted>
  <dcterms:modified xsi:type="dcterms:W3CDTF">2021-08-22T05:47:25Z</dcterms:modified>
  <cp:revision>1</cp:revision>
</cp:coreProperties>
</file>