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14" r:id="rId4"/>
    <p:sldId id="312" r:id="rId5"/>
    <p:sldId id="262" r:id="rId6"/>
    <p:sldId id="263" r:id="rId7"/>
    <p:sldId id="261"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Lst>
  <p:sldSz cx="12195175"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96" autoAdjust="0"/>
  </p:normalViewPr>
  <p:slideViewPr>
    <p:cSldViewPr showGuides="1">
      <p:cViewPr varScale="1">
        <p:scale>
          <a:sx n="86" d="100"/>
          <a:sy n="86" d="100"/>
        </p:scale>
        <p:origin x="60" y="96"/>
      </p:cViewPr>
      <p:guideLst>
        <p:guide orient="horz"/>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5400" cap="rnd" cmpd="sng" algn="ctr">
              <a:solidFill>
                <a:srgbClr val="2F5EB0"/>
              </a:solidFill>
              <a:round/>
            </a:ln>
            <a:effectLst>
              <a:outerShdw blurRad="50800" dist="38100" dir="2700000" algn="tl" rotWithShape="0">
                <a:prstClr val="black">
                  <a:alpha val="40000"/>
                </a:prstClr>
              </a:outerShdw>
            </a:effectLst>
          </c:spPr>
          <c:marker>
            <c:symbol val="circle"/>
            <c:size val="17"/>
            <c:spPr>
              <a:solidFill>
                <a:srgbClr val="2F5EB0"/>
              </a:solidFill>
              <a:ln w="25400">
                <a:solidFill>
                  <a:srgbClr val="2F5EB0"/>
                </a:solidFill>
              </a:ln>
              <a:effectLst>
                <a:outerShdw blurRad="50800" dist="38100" dir="2700000" algn="tl" rotWithShape="0">
                  <a:prstClr val="black">
                    <a:alpha val="40000"/>
                  </a:prstClr>
                </a:outerShdw>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1"/>
              <c:showCatName val="0"/>
              <c:showSerName val="0"/>
              <c:showPercent val="0"/>
              <c:showBubbleSize val="0"/>
              <c:extLst/>
            </c:dLbl>
            <c:dLbl>
              <c:idx val="8"/>
              <c:dLblPos val="ctr"/>
              <c:showLegendKey val="0"/>
              <c:showVal val="1"/>
              <c:showCatName val="0"/>
              <c:showSerName val="0"/>
              <c:showPercent val="0"/>
              <c:showBubbleSize val="0"/>
              <c:extLst/>
            </c:dLbl>
            <c:dLbl>
              <c:idx val="9"/>
              <c:dLblPos val="ctr"/>
              <c:showLegendKey val="0"/>
              <c:showVal val="1"/>
              <c:showCatName val="0"/>
              <c:showSerName val="0"/>
              <c:showPercent val="0"/>
              <c:showBubbleSize val="0"/>
              <c:extLst/>
            </c:dLbl>
            <c:dLbl>
              <c:idx val="10"/>
              <c:dLblPos val="ctr"/>
              <c:showLegendKey val="0"/>
              <c:showVal val="1"/>
              <c:showCatName val="0"/>
              <c:showSerName val="0"/>
              <c:showPercent val="0"/>
              <c:showBubbleSize val="0"/>
              <c:extLst/>
            </c:dLbl>
            <c:dLbl>
              <c:idx val="11"/>
              <c:dLblPos val="ctr"/>
              <c:showLegendKey val="0"/>
              <c:showVal val="1"/>
              <c:showCatName val="0"/>
              <c:showSerName val="0"/>
              <c:showPercent val="0"/>
              <c:showBubbleSize val="0"/>
              <c:extLst/>
            </c:dLbl>
            <c:numFmt formatCode="General" sourceLinked="0"/>
            <c:spPr>
              <a:noFill/>
              <a:ln>
                <a:noFill/>
              </a:ln>
              <a:effectLst/>
            </c:spPr>
            <c:txPr>
              <a:bodyPr rot="0" vert="horz"/>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c:ext xmlns:c16="http://schemas.microsoft.com/office/drawing/2014/chart" uri="{C3380CC4-5D6E-409C-BE32-E72D297353CC}">
              <c16:uniqueId val="{00000000-458E-4481-B43D-72065971FD8F}"/>
            </c:ext>
          </c:extLst>
        </c:ser>
        <c:ser>
          <c:idx val="1"/>
          <c:order val="1"/>
          <c:tx>
            <c:strRef>
              <c:f>Sheet1!$C$1</c:f>
              <c:strCache>
                <c:ptCount val="1"/>
                <c:pt idx="0">
                  <c:v>Series 2</c:v>
                </c:pt>
              </c:strCache>
            </c:strRef>
          </c:tx>
          <c:spPr>
            <a:ln w="25400" cap="rnd" cmpd="sng" algn="ctr">
              <a:solidFill>
                <a:schemeClr val="bg1">
                  <a:lumMod val="65000"/>
                  <a:alpha val="67059"/>
                </a:schemeClr>
              </a:solidFill>
              <a:round/>
            </a:ln>
            <a:effectLst>
              <a:outerShdw blurRad="50800" dist="38100" dir="2700000" algn="tl" rotWithShape="0">
                <a:prstClr val="black">
                  <a:alpha val="40000"/>
                </a:prstClr>
              </a:outerShdw>
            </a:effectLst>
          </c:spPr>
          <c:marker>
            <c:symbol val="circle"/>
            <c:size val="17"/>
            <c:spPr>
              <a:solidFill>
                <a:schemeClr val="bg1">
                  <a:lumMod val="65000"/>
                </a:schemeClr>
              </a:solidFill>
              <a:ln w="25400">
                <a:solidFill>
                  <a:schemeClr val="bg1">
                    <a:lumMod val="65000"/>
                    <a:alpha val="67059"/>
                  </a:schemeClr>
                </a:solidFill>
              </a:ln>
              <a:effectLst>
                <a:outerShdw blurRad="50800" dist="38100" dir="2700000" algn="tl" rotWithShape="0">
                  <a:prstClr val="black">
                    <a:alpha val="40000"/>
                  </a:prstClr>
                </a:outerShdw>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8E-4481-B43D-72065971FD8F}"/>
                </c:ext>
              </c:extLst>
            </c:dLbl>
            <c:dLbl>
              <c:idx val="3"/>
              <c:dLblPos val="ctr"/>
              <c:showLegendKey val="0"/>
              <c:showVal val="1"/>
              <c:showCatName val="0"/>
              <c:showSerName val="0"/>
              <c:showPercent val="0"/>
              <c:showBubbleSize val="0"/>
              <c:extLst/>
            </c:dLbl>
            <c:dLbl>
              <c:idx val="4"/>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8E-4481-B43D-72065971FD8F}"/>
                </c:ext>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8E-4481-B43D-72065971FD8F}"/>
                </c:ext>
              </c:extLst>
            </c:dLbl>
            <c:dLbl>
              <c:idx val="8"/>
              <c:dLblPos val="ctr"/>
              <c:showLegendKey val="0"/>
              <c:showVal val="1"/>
              <c:showCatName val="0"/>
              <c:showSerName val="0"/>
              <c:showPercent val="0"/>
              <c:showBubbleSize val="0"/>
              <c:extLst/>
            </c:dLbl>
            <c:dLbl>
              <c:idx val="9"/>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8E-4481-B43D-72065971FD8F}"/>
                </c:ext>
              </c:extLst>
            </c:dLbl>
            <c:dLbl>
              <c:idx val="10"/>
              <c:dLblPos val="ctr"/>
              <c:showLegendKey val="0"/>
              <c:showVal val="1"/>
              <c:showCatName val="0"/>
              <c:showSerName val="0"/>
              <c:showPercent val="0"/>
              <c:showBubbleSize val="0"/>
              <c:extLst/>
            </c:dLbl>
            <c:dLbl>
              <c:idx val="11"/>
              <c:dLblPos val="ctr"/>
              <c:showLegendKey val="0"/>
              <c:showVal val="1"/>
              <c:showCatName val="0"/>
              <c:showSerName val="0"/>
              <c:showPercent val="0"/>
              <c:showBubbleSize val="0"/>
              <c:extLst/>
            </c:dLbl>
            <c:spPr>
              <a:noFill/>
              <a:ln>
                <a:noFill/>
              </a:ln>
              <a:effectLst/>
            </c:spPr>
            <c:txPr>
              <a:bodyPr rot="0" vert="horz"/>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12700">
                      <a:solidFill>
                        <a:schemeClr val="accent3"/>
                      </a:solidFill>
                      <a:tailEnd type="oval"/>
                    </a:ln>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c:ext xmlns:c16="http://schemas.microsoft.com/office/drawing/2014/chart" uri="{C3380CC4-5D6E-409C-BE32-E72D297353CC}">
              <c16:uniqueId val="{00000005-458E-4481-B43D-72065971FD8F}"/>
            </c:ext>
          </c:extLst>
        </c:ser>
        <c:dLbls>
          <c:showLegendKey val="0"/>
          <c:showVal val="0"/>
          <c:showCatName val="0"/>
          <c:showSerName val="0"/>
          <c:showPercent val="0"/>
          <c:showBubbleSize val="0"/>
          <c:showLeaderLines val="0"/>
        </c:dLbls>
        <c:axId val="698519424"/>
        <c:axId val="698519984"/>
      </c:lineChart>
      <c:catAx>
        <c:axId val="698519424"/>
        <c:scaling>
          <c:orientation/>
        </c:scaling>
        <c:delete val="0"/>
        <c:axPos val="b"/>
        <c:numFmt formatCode="General" sourceLinked="1"/>
        <c:majorTickMark val="none"/>
        <c:minorTickMark val="none"/>
        <c:spPr>
          <a:noFill/>
          <a:ln w="12700" cap="flat" cmpd="sng" algn="ctr">
            <a:solidFill>
              <a:schemeClr val="bg1">
                <a:lumMod val="50000"/>
              </a:schemeClr>
            </a:solidFill>
            <a:round/>
            <a:headEnd type="oval" w="sm" len="sm"/>
            <a:tailEnd type="oval" w="sm" len="sm"/>
          </a:ln>
          <a:effectLst/>
        </c:spPr>
        <c:txPr>
          <a:bodyPr rot="-60000000" vert="horz"/>
          <a:p>
            <a:pPr>
              <a:defRPr sz="1400" smtId="4294967295">
                <a:solidFill>
                  <a:srgbClr val="2F5EB0"/>
                </a:solidFill>
              </a:defRPr>
            </a:pPr>
            <a:endParaRPr sz="1400" smtId="4294967295">
              <a:solidFill>
                <a:srgbClr val="2F5EB0"/>
              </a:solidFill>
            </a:endParaRPr>
          </a:p>
        </c:txPr>
        <c:crossAx val="698519984"/>
        <c:crosses val="autoZero"/>
        <c:auto val="0"/>
        <c:lblAlgn val="ctr"/>
        <c:lblOffset/>
        <c:noMultiLvlLbl val="0"/>
      </c:catAx>
      <c:valAx>
        <c:axId val="698519984"/>
        <c:scaling>
          <c:orientation/>
          <c:max val="100"/>
        </c:scaling>
        <c:delete val="1"/>
        <c:axPos val="l"/>
        <c:numFmt formatCode="General" sourceLinked="1"/>
        <c:majorTickMark val="none"/>
        <c:minorTickMark val="none"/>
        <c:crossAx val="698519424"/>
        <c:crossBetween val="between"/>
      </c:valAx>
      <c:spPr>
        <a:noFill/>
        <a:ln>
          <a:noFill/>
        </a:ln>
        <a:effectLst/>
      </c:spPr>
    </c:plotArea>
    <c:plotVisOnly val="1"/>
    <c:dispBlanksAs val="gap"/>
    <c:showDLblsOverMax val="0"/>
  </c:chart>
  <c:spPr>
    <a:noFill/>
    <a:ln w="0" cap="flat" cmpd="sng" algn="ctr">
      <a:noFill/>
      <a:round/>
    </a:ln>
    <a:effectLst/>
  </c:spPr>
  <c:txPr>
    <a:bodyPr/>
    <a:p>
      <a:pPr>
        <a:defRPr smtId="4294967295">
          <a:solidFill>
            <a:schemeClr val="bg1"/>
          </a:solidFill>
          <a:latin typeface="微软雅黑" panose="020b0503020204020204" pitchFamily="34" charset="-122"/>
          <a:ea typeface="微软雅黑" panose="020b0503020204020204" pitchFamily="34" charset="-122"/>
        </a:defRPr>
      </a:pPr>
      <a:endParaRPr smtId="4294967295">
        <a:solidFill>
          <a:schemeClr val="bg1"/>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2808120250702"/>
          <c:y val="0"/>
          <c:w val="0.63522225618362427"/>
          <c:h val="0.95283323526382446"/>
        </c:manualLayout>
      </c:layout>
      <c:doughnutChart>
        <c:varyColors val="1"/>
        <c:ser>
          <c:idx val="0"/>
          <c:order val="0"/>
          <c:tx>
            <c:strRef>
              <c:f>Sheet1!$B$1</c:f>
              <c:strCache>
                <c:ptCount val="1"/>
                <c:pt idx="0">
                  <c:v>销售额</c:v>
                </c:pt>
              </c:strCache>
            </c:strRef>
          </c:tx>
          <c:dPt>
            <c:idx val="0"/>
            <c:invertIfNegative val="1"/>
            <c:spPr>
              <a:solidFill>
                <a:srgbClr val="2F5EB0"/>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1-1B95-4115-878B-5EA961A9688D}"/>
              </c:ext>
            </c:extLst>
          </c:dPt>
          <c:dPt>
            <c:idx val="1"/>
            <c:invertIfNegative val="1"/>
            <c:spPr>
              <a:solidFill>
                <a:schemeClr val="accent1">
                  <a:lumMod val="75000"/>
                  <a:alpha val="38824"/>
                </a:schemeClr>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3-1B95-4115-878B-5EA961A9688D}"/>
              </c:ext>
            </c:extLst>
          </c:dPt>
          <c:dPt>
            <c:idx val="2"/>
            <c:invertIfNegative val="1"/>
            <c:spPr>
              <a:solidFill>
                <a:schemeClr val="accent1">
                  <a:lumMod val="60000"/>
                  <a:lumOff val="40000"/>
                  <a:alpha val="65098"/>
                </a:schemeClr>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5-1B95-4115-878B-5EA961A9688D}"/>
              </c:ext>
            </c:extLst>
          </c:dPt>
          <c:dLbls>
            <c:dLbl>
              <c:idx val="0"/>
              <c:showLegendKey val="0"/>
              <c:showVal val="0"/>
              <c:showCatName val="0"/>
              <c:showSerName val="0"/>
              <c:showPercent val="1"/>
              <c:showBubbleSize val="0"/>
              <c:extLst/>
            </c:dLbl>
            <c:dLbl>
              <c:idx val="1"/>
              <c:showLegendKey val="0"/>
              <c:showVal val="0"/>
              <c:showCatName val="0"/>
              <c:showSerName val="0"/>
              <c:showPercent val="1"/>
              <c:showBubbleSize val="0"/>
              <c:extLst/>
            </c:dLbl>
            <c:dLbl>
              <c:idx val="2"/>
              <c:showLegendKey val="0"/>
              <c:showVal val="0"/>
              <c:showCatName val="0"/>
              <c:showSerName val="0"/>
              <c:showPercent val="1"/>
              <c:showBubbleSize val="0"/>
              <c:extLst/>
            </c:dLbl>
            <c:spPr>
              <a:noFill/>
              <a:ln>
                <a:noFill/>
              </a:ln>
              <a:effectLst/>
            </c:spPr>
            <c:txPr>
              <a:bodyPr rot="0" vert="horz"/>
              <a:p>
                <a:pPr>
                  <a:defRPr/>
                </a:pPr>
                <a:endParaRPr lang="en-US"/>
              </a:p>
            </c:txPr>
            <c:showLegendKey val="0"/>
            <c:showVal val="0"/>
            <c:showCatName val="0"/>
            <c:showSerName val="0"/>
            <c:showPercent val="1"/>
            <c:showBubbleSize val="0"/>
            <c:extLst/>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extLst>
            <c:ext xmlns:c16="http://schemas.microsoft.com/office/drawing/2014/chart" uri="{C3380CC4-5D6E-409C-BE32-E72D297353CC}">
              <c16:uniqueId val="{00000006-1B95-4115-878B-5EA961A9688D}"/>
            </c:ext>
          </c:extLst>
        </c:ser>
        <c:dLbls>
          <c:showLegendKey val="0"/>
          <c:showVal val="0"/>
          <c:showCatName val="0"/>
          <c:showSerName val="0"/>
          <c:showPercent val="0"/>
          <c:showBubbleSize val="0"/>
          <c:showLeaderLines val="0"/>
        </c:dLbls>
        <c:firstSliceAng/>
        <c:holeSize val="34"/>
      </c:doughnutChart>
      <c:spPr>
        <a:noFill/>
        <a:ln>
          <a:noFill/>
        </a:ln>
        <a:effectLst/>
      </c:spPr>
    </c:plotArea>
    <c:plotVisOnly val="1"/>
    <c:dispBlanksAs val="gap"/>
    <c:showDLblsOverMax val="0"/>
  </c:chart>
  <c:spPr>
    <a:noFill/>
    <a:ln>
      <a:noFill/>
    </a:ln>
    <a:effectLst/>
  </c:spPr>
  <c:txPr>
    <a:bodyPr/>
    <a:p>
      <a:pPr>
        <a:defRPr sz="2000" smtId="4294967295">
          <a:solidFill>
            <a:schemeClr val="bg1"/>
          </a:solidFill>
          <a:latin typeface="方正兰亭黑简体" panose="02000000000000000000" pitchFamily="2" charset="-122"/>
          <a:ea typeface="方正兰亭黑简体" panose="02000000000000000000" pitchFamily="2" charset="-122"/>
        </a:defRPr>
      </a:pPr>
      <a:endParaRPr sz="2000" smtId="4294967295">
        <a:solidFill>
          <a:schemeClr val="bg1"/>
        </a:solidFill>
        <a:latin typeface="方正兰亭黑简体" panose="02000000000000000000" pitchFamily="2" charset="-122"/>
        <a:ea typeface="方正兰亭黑简体" panose="02000000000000000000" pitchFamily="2" charset="-122"/>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57473-301C-4F69-A7FC-AE1DEF9F2CA1}"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837B1-3942-4B36-A9A2-6AF914CEB0AE}" type="slidenum">
              <a:rPr lang="zh-CN" altLang="en-US" smtClean="0"/>
              <a:t>‹#›</a:t>
            </a:fld>
            <a:endParaRPr lang="zh-CN" altLang="en-US"/>
          </a:p>
        </p:txBody>
      </p:sp>
    </p:spTree>
    <p:extLst>
      <p:ext uri="{BB962C8B-B14F-4D97-AF65-F5344CB8AC3E}">
        <p14:creationId val="212274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538952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921084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761905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253468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790238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768285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90961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118173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61168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424781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998526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178350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471221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260591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414850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77959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385350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495608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64566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545273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369200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670226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25258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285649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906618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540594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58986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663411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1259384"/>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892704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536688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6770431"/>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157109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209961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617214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39273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347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231149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26051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42266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239880914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235680293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96307377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72990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545433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01271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14505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970282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098482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37516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81292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308138354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969182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567830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058446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140998477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36809103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16656870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212763069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90146748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10838109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t>‹#›</a:t>
            </a:fld>
            <a:endParaRPr lang="zh-CN" altLang="en-US"/>
          </a:p>
        </p:txBody>
      </p:sp>
    </p:spTree>
    <p:extLst>
      <p:ext uri="{BB962C8B-B14F-4D97-AF65-F5344CB8AC3E}">
        <p14:creationId val="269639019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extLst>
              <a:ext uri="{BEBA8EAE-BF5A-486C-A8C5-ECC9F3942E4B}">
                <a14:imgProps>
                  <a14:imgLayer xmlns:d3p1="http://schemas.openxmlformats.org/officeDocument/2006/relationships" d3p1:embed="">
                    <a14:imgEffect>
                      <a14:brightnessContrast bright="15000"/>
                    </a14:imgEffect>
                  </a14:imgLayer>
                </a14:imgProps>
              </a:ext>
            </a:extLst>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C373-83E8-404D-A870-0C99071BEBA1}" type="datetimeFigureOut">
              <a:rPr lang="zh-CN" altLang="en-US" smtClean="0"/>
              <a:t>2018/6/4</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FD15-FD4A-41A0-98B0-8A0E50279E3E}" type="slidenum">
              <a:rPr lang="zh-CN" altLang="en-US" smtClean="0"/>
              <a:t>‹#›</a:t>
            </a:fld>
            <a:endParaRPr lang="zh-CN" altLang="en-US"/>
          </a:p>
        </p:txBody>
      </p:sp>
    </p:spTree>
    <p:extLst>
      <p:ext uri="{BB962C8B-B14F-4D97-AF65-F5344CB8AC3E}">
        <p14:creationId val="423595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403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5175" cy="3686628"/>
          </a:xfrm>
          <a:custGeom>
            <a:gdLst>
              <a:gd fmla="*/ 0 w 12195175" name="connsiteX0"/>
              <a:gd fmla="*/ 0 h 3686628" name="connsiteY0"/>
              <a:gd fmla="*/ 12195175 w 12195175" name="connsiteX1"/>
              <a:gd fmla="*/ 0 h 3686628" name="connsiteY1"/>
              <a:gd fmla="*/ 12195175 w 12195175" name="connsiteX2"/>
              <a:gd fmla="*/ 2060848 h 3686628" name="connsiteY2"/>
              <a:gd fmla="*/ 6081486 w 12195175" name="connsiteX3"/>
              <a:gd fmla="*/ 3686628 h 3686628" name="connsiteY3"/>
              <a:gd fmla="*/ 0 w 12195175" name="connsiteX4"/>
              <a:gd fmla="*/ 2060848 h 3686628" name="connsiteY4"/>
              <a:gd fmla="*/ 0 w 12195175" name="connsiteX5"/>
              <a:gd fmla="*/ 0 h 368662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86628" w="12195175">
                <a:moveTo>
                  <a:pt x="0" y="0"/>
                </a:moveTo>
                <a:lnTo>
                  <a:pt x="12195175" y="0"/>
                </a:lnTo>
                <a:lnTo>
                  <a:pt x="12195175" y="2060848"/>
                </a:lnTo>
                <a:lnTo>
                  <a:pt x="6081486" y="3686628"/>
                </a:lnTo>
                <a:lnTo>
                  <a:pt x="0" y="2060848"/>
                </a:lnTo>
                <a:lnTo>
                  <a:pt x="0" y="0"/>
                </a:lnTo>
                <a:close/>
              </a:path>
            </a:pathLst>
          </a:custGeom>
          <a:blipFill>
            <a:blip r:embed="rId3"/>
            <a:stretch>
              <a:fillRect b="-9566" l="-36" r="-36" t="-818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7384"/>
            <a:ext cx="12195175" cy="2510972"/>
          </a:xfrm>
          <a:custGeom>
            <a:gdLst>
              <a:gd fmla="*/ 0 w 12195175" name="connsiteX0"/>
              <a:gd fmla="*/ 0 h 2510972" name="connsiteY0"/>
              <a:gd fmla="*/ 12195175 w 12195175" name="connsiteX1"/>
              <a:gd fmla="*/ 0 h 2510972" name="connsiteY1"/>
              <a:gd fmla="*/ 12195175 w 12195175" name="connsiteX2"/>
              <a:gd fmla="*/ 908720 h 2510972" name="connsiteY2"/>
              <a:gd fmla="*/ 6052458 w 12195175" name="connsiteX3"/>
              <a:gd fmla="*/ 2510972 h 2510972" name="connsiteY3"/>
              <a:gd fmla="*/ 0 w 12195175" name="connsiteX4"/>
              <a:gd fmla="*/ 908720 h 2510972" name="connsiteY4"/>
              <a:gd fmla="*/ 0 w 12195175" name="connsiteX5"/>
              <a:gd fmla="*/ 0 h 25109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510972" w="12195175">
                <a:moveTo>
                  <a:pt x="0" y="0"/>
                </a:moveTo>
                <a:lnTo>
                  <a:pt x="12195175" y="0"/>
                </a:lnTo>
                <a:lnTo>
                  <a:pt x="12195175" y="908720"/>
                </a:lnTo>
                <a:lnTo>
                  <a:pt x="6052458" y="2510972"/>
                </a:lnTo>
                <a:lnTo>
                  <a:pt x="0" y="908720"/>
                </a:lnTo>
                <a:lnTo>
                  <a:pt x="0" y="0"/>
                </a:lnTo>
                <a:close/>
              </a:path>
            </a:pathLst>
          </a:custGeom>
          <a:solidFill>
            <a:srgbClr val="2F5EB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6021785"/>
            <a:ext cx="12195175" cy="863599"/>
          </a:xfrm>
          <a:custGeom>
            <a:gdLst>
              <a:gd fmla="*/ 0 w 12195175" name="connsiteX0"/>
              <a:gd fmla="*/ 458935 h 863599" name="connsiteY0"/>
              <a:gd fmla="*/ 6052457 w 12195175" name="connsiteX1"/>
              <a:gd fmla="*/ 0 h 863599" name="connsiteY1"/>
              <a:gd fmla="*/ 12195175 w 12195175" name="connsiteX2"/>
              <a:gd fmla="*/ 458935 h 863599" name="connsiteY2"/>
              <a:gd fmla="*/ 12195175 w 12195175" name="connsiteX3"/>
              <a:gd fmla="*/ 863599 h 863599" name="connsiteY3"/>
              <a:gd fmla="*/ 0 w 12195175" name="connsiteX4"/>
              <a:gd fmla="*/ 863599 h 863599" name="connsiteY4"/>
              <a:gd fmla="*/ 0 w 12195175" name="connsiteX5"/>
              <a:gd fmla="*/ 458935 h 8635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63599" w="12195175">
                <a:moveTo>
                  <a:pt x="0" y="458935"/>
                </a:moveTo>
                <a:lnTo>
                  <a:pt x="6052457" y="0"/>
                </a:lnTo>
                <a:lnTo>
                  <a:pt x="12195175" y="458935"/>
                </a:lnTo>
                <a:lnTo>
                  <a:pt x="12195175" y="863599"/>
                </a:lnTo>
                <a:lnTo>
                  <a:pt x="0" y="863599"/>
                </a:lnTo>
                <a:lnTo>
                  <a:pt x="0" y="458935"/>
                </a:ln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4"/>
          <p:cNvSpPr txBox="1"/>
          <p:nvPr/>
        </p:nvSpPr>
        <p:spPr>
          <a:xfrm>
            <a:off x="4441403" y="548680"/>
            <a:ext cx="3960440" cy="803142"/>
          </a:xfrm>
          <a:prstGeom prst="rect">
            <a:avLst/>
          </a:prstGeom>
          <a:effectLst/>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11500">
                <a:solidFill>
                  <a:schemeClr val="bg1"/>
                </a:solidFill>
                <a:latin charset="0" pitchFamily="34" typeface="Impact MT Std"/>
                <a:ea charset="-122" panose="020b0503020204020204" pitchFamily="34" typeface="微软雅黑"/>
              </a:rPr>
              <a:t>2017</a:t>
            </a:r>
          </a:p>
        </p:txBody>
      </p:sp>
      <p:sp>
        <p:nvSpPr>
          <p:cNvPr id="8" name="标题 4"/>
          <p:cNvSpPr txBox="1"/>
          <p:nvPr/>
        </p:nvSpPr>
        <p:spPr>
          <a:xfrm>
            <a:off x="4441403" y="1451707"/>
            <a:ext cx="3303985" cy="803142"/>
          </a:xfrm>
          <a:prstGeom prst="rect">
            <a:avLst/>
          </a:prstGeom>
          <a:effectLst/>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800">
                <a:solidFill>
                  <a:schemeClr val="bg1"/>
                </a:solidFill>
                <a:latin charset="-122" panose="020b0503020204020204" pitchFamily="34" typeface="微软雅黑"/>
                <a:ea charset="-122" panose="020b0503020204020204" pitchFamily="34" typeface="微软雅黑"/>
              </a:rPr>
              <a:t>梦想起航 共创辉煌</a:t>
            </a:r>
          </a:p>
        </p:txBody>
      </p:sp>
      <p:sp>
        <p:nvSpPr>
          <p:cNvPr id="9" name="TextBox 8"/>
          <p:cNvSpPr txBox="1"/>
          <p:nvPr/>
        </p:nvSpPr>
        <p:spPr>
          <a:xfrm>
            <a:off x="2569195" y="3836065"/>
            <a:ext cx="6984777" cy="762000"/>
          </a:xfrm>
          <a:prstGeom prst="rect">
            <a:avLst/>
          </a:prstGeom>
          <a:noFill/>
          <a:effectLst/>
        </p:spPr>
        <p:txBody>
          <a:bodyPr rtlCol="0" wrap="square">
            <a:spAutoFit/>
          </a:bodyPr>
          <a:lstStyle/>
          <a:p>
            <a:pPr algn="ctr" fontAlgn="auto">
              <a:spcBef>
                <a:spcPct val="0"/>
              </a:spcBef>
              <a:spcAft>
                <a:spcPct val="0"/>
              </a:spcAft>
              <a:defRPr/>
            </a:pPr>
            <a:r>
              <a:rPr altLang="en-US" b="1" lang="zh-CN" sz="44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工作总结·大气商务模板</a:t>
            </a:r>
          </a:p>
        </p:txBody>
      </p:sp>
      <p:sp>
        <p:nvSpPr>
          <p:cNvPr id="10" name="Rectangle 4"/>
          <p:cNvSpPr txBox="1">
            <a:spLocks noChangeArrowheads="1"/>
          </p:cNvSpPr>
          <p:nvPr/>
        </p:nvSpPr>
        <p:spPr bwMode="auto">
          <a:xfrm>
            <a:off x="3454339" y="4556146"/>
            <a:ext cx="5235536"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z="1800">
                <a:solidFill>
                  <a:srgbClr val="2F5EB0"/>
                </a:solidFill>
                <a:latin charset="-122" panose="020b0503020204020204" pitchFamily="34" typeface="微软雅黑"/>
                <a:ea charset="-122" panose="020b0503020204020204" pitchFamily="34" typeface="微软雅黑"/>
              </a:rPr>
              <a:t>年终总结/工作汇报/企业宣传/企业形象/产品介绍</a:t>
            </a:r>
          </a:p>
        </p:txBody>
      </p:sp>
      <p:sp>
        <p:nvSpPr>
          <p:cNvPr id="11" name="圆角矩形 10"/>
          <p:cNvSpPr/>
          <p:nvPr/>
        </p:nvSpPr>
        <p:spPr>
          <a:xfrm>
            <a:off x="4239053" y="5378427"/>
            <a:ext cx="3456382" cy="373132"/>
          </a:xfrm>
          <a:prstGeom prst="roundRect">
            <a:avLst>
              <a:gd fmla="val 50000" name="adj"/>
            </a:avLst>
          </a:prstGeom>
          <a:solidFill>
            <a:schemeClr val="bg1">
              <a:lumMod val="85000"/>
            </a:schemeClr>
          </a:solidFill>
          <a:ln w="57150">
            <a:solidFill>
              <a:srgbClr val="2F5EB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12" name="TextBox 7"/>
          <p:cNvSpPr>
            <a:spLocks noChangeArrowheads="1"/>
          </p:cNvSpPr>
          <p:nvPr/>
        </p:nvSpPr>
        <p:spPr bwMode="auto">
          <a:xfrm>
            <a:off x="4704414" y="5426493"/>
            <a:ext cx="2605960"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汇报人：优页PPT</a:t>
            </a:r>
          </a:p>
        </p:txBody>
      </p:sp>
      <p:grpSp>
        <p:nvGrpSpPr>
          <p:cNvPr id="13" name="组合 12"/>
          <p:cNvGrpSpPr/>
          <p:nvPr/>
        </p:nvGrpSpPr>
        <p:grpSpPr>
          <a:xfrm>
            <a:off x="4081363" y="5252713"/>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algn="tl" blurRad="177800" dir="2700000" dist="88900" rotWithShape="0">
              <a:prstClr val="black">
                <a:alpha val="30000"/>
              </a:prstClr>
            </a:outerShdw>
          </a:effectLst>
        </p:grpSpPr>
        <p:sp>
          <p:nvSpPr>
            <p:cNvPr id="14" name="任意多边形 13"/>
            <p:cNvSpPr/>
            <p:nvPr/>
          </p:nvSpPr>
          <p:spPr>
            <a:xfrm>
              <a:off x="4333987" y="2362200"/>
              <a:ext cx="2905011" cy="2905012"/>
            </a:xfrm>
            <a:custGeom>
              <a:gdLst>
                <a:gd fmla="*/ 1452506 w 2905012" name="connsiteX0"/>
                <a:gd fmla="*/ 376181 h 2905012" name="connsiteY0"/>
                <a:gd fmla="*/ 376181 w 2905012" name="connsiteX1"/>
                <a:gd fmla="*/ 1452506 h 2905012" name="connsiteY1"/>
                <a:gd fmla="*/ 1452506 w 2905012" name="connsiteX2"/>
                <a:gd fmla="*/ 2528831 h 2905012" name="connsiteY2"/>
                <a:gd fmla="*/ 2528831 w 2905012" name="connsiteX3"/>
                <a:gd fmla="*/ 1452506 h 2905012" name="connsiteY3"/>
                <a:gd fmla="*/ 1452506 w 2905012" name="connsiteX4"/>
                <a:gd fmla="*/ 376181 h 2905012" name="connsiteY4"/>
                <a:gd fmla="*/ 1452506 w 2905012" name="connsiteX5"/>
                <a:gd fmla="*/ 0 h 2905012" name="connsiteY5"/>
                <a:gd fmla="*/ 1601017 w 2905012" name="connsiteX6"/>
                <a:gd fmla="*/ 7499 h 2905012" name="connsiteY6"/>
                <a:gd fmla="*/ 1643977 w 2905012" name="connsiteX7"/>
                <a:gd fmla="*/ 14056 h 2905012" name="connsiteY7"/>
                <a:gd fmla="*/ 1695533 w 2905012" name="connsiteX8"/>
                <a:gd fmla="*/ 284571 h 2905012" name="connsiteY8"/>
                <a:gd fmla="*/ 1769616 w 2905012" name="connsiteX9"/>
                <a:gd fmla="*/ 301003 h 2905012" name="connsiteY9"/>
                <a:gd fmla="*/ 1825934 w 2905012" name="connsiteX10"/>
                <a:gd fmla="*/ 319615 h 2905012" name="connsiteY10"/>
                <a:gd fmla="*/ 2006748 w 2905012" name="connsiteX11"/>
                <a:gd fmla="*/ 110068 h 2905012" name="connsiteY11"/>
                <a:gd fmla="*/ 2017887 w 2905012" name="connsiteX12"/>
                <a:gd fmla="*/ 114145 h 2905012" name="connsiteY12"/>
                <a:gd fmla="*/ 2264616 w 2905012" name="connsiteX13"/>
                <a:gd fmla="*/ 248065 h 2905012" name="connsiteY13"/>
                <a:gd fmla="*/ 2337523 w 2905012" name="connsiteX14"/>
                <a:gd fmla="*/ 302584 h 2905012" name="connsiteY14"/>
                <a:gd fmla="*/ 2247066 w 2905012" name="connsiteX15"/>
                <a:gd fmla="*/ 562199 h 2905012" name="connsiteY15"/>
                <a:gd fmla="*/ 2280217 w 2905012" name="connsiteX16"/>
                <a:gd fmla="*/ 591137 h 2905012" name="connsiteY16"/>
                <a:gd fmla="*/ 2343125 w 2905012" name="connsiteX17"/>
                <a:gd fmla="*/ 657838 h 2905012" name="connsiteY17"/>
                <a:gd fmla="*/ 2602428 w 2905012" name="connsiteX18"/>
                <a:gd fmla="*/ 567489 h 2905012" name="connsiteY18"/>
                <a:gd fmla="*/ 2656947 w 2905012" name="connsiteX19"/>
                <a:gd fmla="*/ 640396 h 2905012" name="connsiteY19"/>
                <a:gd fmla="*/ 2790867 w 2905012" name="connsiteX20"/>
                <a:gd fmla="*/ 887125 h 2905012" name="connsiteY20"/>
                <a:gd fmla="*/ 2794944 w 2905012" name="connsiteX21"/>
                <a:gd fmla="*/ 898265 h 2905012" name="connsiteY21"/>
                <a:gd fmla="*/ 2586495 w 2905012" name="connsiteX22"/>
                <a:gd fmla="*/ 1078131 h 2905012" name="connsiteY22"/>
                <a:gd fmla="*/ 2616181 w 2905012" name="connsiteX23"/>
                <a:gd fmla="*/ 1182468 h 2905012" name="connsiteY23"/>
                <a:gd fmla="*/ 2621126 w 2905012" name="connsiteX24"/>
                <a:gd fmla="*/ 1209611 h 2905012" name="connsiteY24"/>
                <a:gd fmla="*/ 2890957 w 2905012" name="connsiteX25"/>
                <a:gd fmla="*/ 1261036 h 2905012" name="connsiteY25"/>
                <a:gd fmla="*/ 2897513 w 2905012" name="connsiteX26"/>
                <a:gd fmla="*/ 1303996 h 2905012" name="connsiteY26"/>
                <a:gd fmla="*/ 2905012 w 2905012" name="connsiteX27"/>
                <a:gd fmla="*/ 1452506 h 2905012" name="connsiteY27"/>
                <a:gd fmla="*/ 2897513 w 2905012" name="connsiteX28"/>
                <a:gd fmla="*/ 1601016 h 2905012" name="connsiteY28"/>
                <a:gd fmla="*/ 2890957 w 2905012" name="connsiteX29"/>
                <a:gd fmla="*/ 1643977 h 2905012" name="connsiteY29"/>
                <a:gd fmla="*/ 2620440 w 2905012" name="connsiteX30"/>
                <a:gd fmla="*/ 1695533 h 2905012" name="connsiteY30"/>
                <a:gd fmla="*/ 2604008 w 2905012" name="connsiteX31"/>
                <a:gd fmla="*/ 1769614 h 2905012" name="connsiteY31"/>
                <a:gd fmla="*/ 2585396 w 2905012" name="connsiteX32"/>
                <a:gd fmla="*/ 1825933 h 2905012" name="connsiteY32"/>
                <a:gd fmla="*/ 2794944 w 2905012" name="connsiteX33"/>
                <a:gd fmla="*/ 2006748 h 2905012" name="connsiteY33"/>
                <a:gd fmla="*/ 2790867 w 2905012" name="connsiteX34"/>
                <a:gd fmla="*/ 2017887 h 2905012" name="connsiteY34"/>
                <a:gd fmla="*/ 2656947 w 2905012" name="connsiteX35"/>
                <a:gd fmla="*/ 2264616 h 2905012" name="connsiteY35"/>
                <a:gd fmla="*/ 2602428 w 2905012" name="connsiteX36"/>
                <a:gd fmla="*/ 2337523 h 2905012" name="connsiteY36"/>
                <a:gd fmla="*/ 2342811 w 2905012" name="connsiteX37"/>
                <a:gd fmla="*/ 2247065 h 2905012" name="connsiteY37"/>
                <a:gd fmla="*/ 2313875 w 2905012" name="connsiteX38"/>
                <a:gd fmla="*/ 2280215 h 2905012" name="connsiteY38"/>
                <a:gd fmla="*/ 2247174 w 2905012" name="connsiteX39"/>
                <a:gd fmla="*/ 2343123 h 2905012" name="connsiteY39"/>
                <a:gd fmla="*/ 2337523 w 2905012" name="connsiteX40"/>
                <a:gd fmla="*/ 2602428 h 2905012" name="connsiteY40"/>
                <a:gd fmla="*/ 2264616 w 2905012" name="connsiteX41"/>
                <a:gd fmla="*/ 2656947 h 2905012" name="connsiteY41"/>
                <a:gd fmla="*/ 2017887 w 2905012" name="connsiteX42"/>
                <a:gd fmla="*/ 2790867 h 2905012" name="connsiteY42"/>
                <a:gd fmla="*/ 2006748 w 2905012" name="connsiteX43"/>
                <a:gd fmla="*/ 2794944 h 2905012" name="connsiteY43"/>
                <a:gd fmla="*/ 1826880 w 2905012" name="connsiteX44"/>
                <a:gd fmla="*/ 2586493 h 2905012" name="connsiteY44"/>
                <a:gd fmla="*/ 1722544 w 2905012" name="connsiteX45"/>
                <a:gd fmla="*/ 2616179 h 2905012" name="connsiteY45"/>
                <a:gd fmla="*/ 1695403 w 2905012" name="connsiteX46"/>
                <a:gd fmla="*/ 2621123 h 2905012" name="connsiteY46"/>
                <a:gd fmla="*/ 1643977 w 2905012" name="connsiteX47"/>
                <a:gd fmla="*/ 2890957 h 2905012" name="connsiteY47"/>
                <a:gd fmla="*/ 1601017 w 2905012" name="connsiteX48"/>
                <a:gd fmla="*/ 2897513 h 2905012" name="connsiteY48"/>
                <a:gd fmla="*/ 1452506 w 2905012" name="connsiteX49"/>
                <a:gd fmla="*/ 2905012 h 2905012" name="connsiteY49"/>
                <a:gd fmla="*/ 1303996 w 2905012" name="connsiteX50"/>
                <a:gd fmla="*/ 2897513 h 2905012" name="connsiteY50"/>
                <a:gd fmla="*/ 1261036 w 2905012" name="connsiteX51"/>
                <a:gd fmla="*/ 2890957 h 2905012" name="connsiteY51"/>
                <a:gd fmla="*/ 1209479 w 2905012" name="connsiteX52"/>
                <a:gd fmla="*/ 2620437 h 2905012" name="connsiteY52"/>
                <a:gd fmla="*/ 1135396 w 2905012" name="connsiteX53"/>
                <a:gd fmla="*/ 2604005 h 2905012" name="connsiteY53"/>
                <a:gd fmla="*/ 1079081 w 2905012" name="connsiteX54"/>
                <a:gd fmla="*/ 2585394 h 2905012" name="connsiteY54"/>
                <a:gd fmla="*/ 898265 w 2905012" name="connsiteX55"/>
                <a:gd fmla="*/ 2794944 h 2905012" name="connsiteY55"/>
                <a:gd fmla="*/ 887125 w 2905012" name="connsiteX56"/>
                <a:gd fmla="*/ 2790867 h 2905012" name="connsiteY56"/>
                <a:gd fmla="*/ 640396 w 2905012" name="connsiteX57"/>
                <a:gd fmla="*/ 2656947 h 2905012" name="connsiteY57"/>
                <a:gd fmla="*/ 567489 w 2905012" name="connsiteX58"/>
                <a:gd fmla="*/ 2602428 h 2905012" name="connsiteY58"/>
                <a:gd fmla="*/ 657947 w 2905012" name="connsiteX59"/>
                <a:gd fmla="*/ 2342810 h 2905012" name="connsiteY59"/>
                <a:gd fmla="*/ 624796 w 2905012" name="connsiteX60"/>
                <a:gd fmla="*/ 2313872 h 2905012" name="connsiteY60"/>
                <a:gd fmla="*/ 561890 w 2905012" name="connsiteX61"/>
                <a:gd fmla="*/ 2247174 h 2905012" name="connsiteY61"/>
                <a:gd fmla="*/ 302584 w 2905012" name="connsiteX62"/>
                <a:gd fmla="*/ 2337523 h 2905012" name="connsiteY62"/>
                <a:gd fmla="*/ 248066 w 2905012" name="connsiteX63"/>
                <a:gd fmla="*/ 2264616 h 2905012" name="connsiteY63"/>
                <a:gd fmla="*/ 114145 w 2905012" name="connsiteX64"/>
                <a:gd fmla="*/ 2017887 h 2905012" name="connsiteY64"/>
                <a:gd fmla="*/ 110068 w 2905012" name="connsiteX65"/>
                <a:gd fmla="*/ 2006748 h 2905012" name="connsiteY65"/>
                <a:gd fmla="*/ 318519 w 2905012" name="connsiteX66"/>
                <a:gd fmla="*/ 1826880 h 2905012" name="connsiteY66"/>
                <a:gd fmla="*/ 288831 w 2905012" name="connsiteX67"/>
                <a:gd fmla="*/ 1722541 h 2905012" name="connsiteY67"/>
                <a:gd fmla="*/ 283887 w 2905012" name="connsiteX68"/>
                <a:gd fmla="*/ 1695402 h 2905012" name="connsiteY68"/>
                <a:gd fmla="*/ 14056 w 2905012" name="connsiteX69"/>
                <a:gd fmla="*/ 1643977 h 2905012" name="connsiteY69"/>
                <a:gd fmla="*/ 7499 w 2905012" name="connsiteX70"/>
                <a:gd fmla="*/ 1601016 h 2905012" name="connsiteY70"/>
                <a:gd fmla="*/ 0 w 2905012" name="connsiteX71"/>
                <a:gd fmla="*/ 1452506 h 2905012" name="connsiteY71"/>
                <a:gd fmla="*/ 7499 w 2905012" name="connsiteX72"/>
                <a:gd fmla="*/ 1303996 h 2905012" name="connsiteY72"/>
                <a:gd fmla="*/ 14056 w 2905012" name="connsiteX73"/>
                <a:gd fmla="*/ 1261036 h 2905012" name="connsiteY73"/>
                <a:gd fmla="*/ 284572 w 2905012" name="connsiteX74"/>
                <a:gd fmla="*/ 1209480 h 2905012" name="connsiteY74"/>
                <a:gd fmla="*/ 301005 w 2905012" name="connsiteX75"/>
                <a:gd fmla="*/ 1135394 h 2905012" name="connsiteY75"/>
                <a:gd fmla="*/ 319616 w 2905012" name="connsiteX76"/>
                <a:gd fmla="*/ 1079079 h 2905012" name="connsiteY76"/>
                <a:gd fmla="*/ 110068 w 2905012" name="connsiteX77"/>
                <a:gd fmla="*/ 898264 h 2905012" name="connsiteY77"/>
                <a:gd fmla="*/ 114145 w 2905012" name="connsiteX78"/>
                <a:gd fmla="*/ 887125 h 2905012" name="connsiteY78"/>
                <a:gd fmla="*/ 248066 w 2905012" name="connsiteX79"/>
                <a:gd fmla="*/ 640396 h 2905012" name="connsiteY79"/>
                <a:gd fmla="*/ 302584 w 2905012" name="connsiteX80"/>
                <a:gd fmla="*/ 567489 h 2905012" name="connsiteY80"/>
                <a:gd fmla="*/ 562199 w 2905012" name="connsiteX81"/>
                <a:gd fmla="*/ 657946 h 2905012" name="connsiteY81"/>
                <a:gd fmla="*/ 591138 w 2905012" name="connsiteX82"/>
                <a:gd fmla="*/ 624794 h 2905012" name="connsiteY82"/>
                <a:gd fmla="*/ 657838 w 2905012" name="connsiteX83"/>
                <a:gd fmla="*/ 561888 h 2905012" name="connsiteY83"/>
                <a:gd fmla="*/ 567489 w 2905012" name="connsiteX84"/>
                <a:gd fmla="*/ 302584 h 2905012" name="connsiteY84"/>
                <a:gd fmla="*/ 640396 w 2905012" name="connsiteX85"/>
                <a:gd fmla="*/ 248065 h 2905012" name="connsiteY85"/>
                <a:gd fmla="*/ 887125 w 2905012" name="connsiteX86"/>
                <a:gd fmla="*/ 114145 h 2905012" name="connsiteY86"/>
                <a:gd fmla="*/ 898265 w 2905012" name="connsiteX87"/>
                <a:gd fmla="*/ 110068 h 2905012" name="connsiteY87"/>
                <a:gd fmla="*/ 1078131 w 2905012" name="connsiteX88"/>
                <a:gd fmla="*/ 318516 h 2905012" name="connsiteY88"/>
                <a:gd fmla="*/ 1182469 w 2905012" name="connsiteX89"/>
                <a:gd fmla="*/ 288830 h 2905012" name="connsiteY89"/>
                <a:gd fmla="*/ 1209611 w 2905012" name="connsiteX90"/>
                <a:gd fmla="*/ 283886 h 2905012" name="connsiteY90"/>
                <a:gd fmla="*/ 1261036 w 2905012" name="connsiteX91"/>
                <a:gd fmla="*/ 14056 h 2905012" name="connsiteY91"/>
                <a:gd fmla="*/ 1303996 w 2905012" name="connsiteX92"/>
                <a:gd fmla="*/ 7499 h 2905012" name="connsiteY92"/>
                <a:gd fmla="*/ 1452506 w 2905012" name="connsiteX93"/>
                <a:gd fmla="*/ 0 h 2905012"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2905012" w="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15" name="椭圆 14"/>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16" name="椭圆 15"/>
            <p:cNvSpPr/>
            <p:nvPr/>
          </p:nvSpPr>
          <p:spPr>
            <a:xfrm>
              <a:off x="4710169" y="2738382"/>
              <a:ext cx="2152650" cy="2152648"/>
            </a:xfrm>
            <a:prstGeom prst="ellipse">
              <a:avLst/>
            </a:prstGeom>
            <a:solidFill>
              <a:schemeClr val="bg1">
                <a:lumMod val="85000"/>
              </a:schemeClr>
            </a:solid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grpSp>
      <p:sp>
        <p:nvSpPr>
          <p:cNvPr id="17" name="TextBox 16"/>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46976664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 calcmode="lin" valueType="num">
                                      <p:cBhvr>
                                        <p:cTn dur="5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7"/>
                                        </p:tgtEl>
                                      </p:cBhvr>
                                    </p:animEffect>
                                  </p:childTnLst>
                                </p:cTn>
                              </p:par>
                            </p:childTnLst>
                          </p:cTn>
                        </p:par>
                        <p:par>
                          <p:cTn fill="hold" id="30" nodeType="afterGroup">
                            <p:stCondLst>
                              <p:cond delay="3500"/>
                            </p:stCondLst>
                            <p:childTnLst>
                              <p:par>
                                <p:cTn fill="hold" grpId="0" id="31" nodeType="afterEffect" presetClass="entr" presetID="41" presetSubtype="0">
                                  <p:stCondLst>
                                    <p:cond delay="0"/>
                                  </p:stCondLst>
                                  <p:iterate type="lt">
                                    <p:tmPct val="10000"/>
                                  </p:iterate>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8"/>
                                        </p:tgtEl>
                                        <p:attrNameLst>
                                          <p:attrName>ppt_y</p:attrName>
                                        </p:attrNameLst>
                                      </p:cBhvr>
                                      <p:tavLst>
                                        <p:tav tm="0">
                                          <p:val>
                                            <p:strVal val="#ppt_y"/>
                                          </p:val>
                                        </p:tav>
                                        <p:tav tm="100000">
                                          <p:val>
                                            <p:strVal val="#ppt_y"/>
                                          </p:val>
                                        </p:tav>
                                      </p:tavLst>
                                    </p:anim>
                                    <p:anim calcmode="lin" valueType="num">
                                      <p:cBhvr>
                                        <p:cTn dur="500" fill="hold" id="3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8"/>
                                        </p:tgtEl>
                                      </p:cBhvr>
                                    </p:animEffect>
                                  </p:childTnLst>
                                </p:cTn>
                              </p:par>
                            </p:childTnLst>
                          </p:cTn>
                        </p:par>
                        <p:par>
                          <p:cTn fill="hold" id="38" nodeType="afterGroup">
                            <p:stCondLst>
                              <p:cond delay="400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9"/>
                                        </p:tgtEl>
                                        <p:attrNameLst>
                                          <p:attrName>style.visibility</p:attrName>
                                        </p:attrNameLst>
                                      </p:cBhvr>
                                      <p:to>
                                        <p:strVal val="visible"/>
                                      </p:to>
                                    </p:set>
                                    <p:anim calcmode="lin" valueType="num">
                                      <p:cBhvr>
                                        <p:cTn dur="500" fill="hold" id="4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9"/>
                                        </p:tgtEl>
                                        <p:attrNameLst>
                                          <p:attrName>ppt_y</p:attrName>
                                        </p:attrNameLst>
                                      </p:cBhvr>
                                      <p:tavLst>
                                        <p:tav tm="0">
                                          <p:val>
                                            <p:strVal val="#ppt_y"/>
                                          </p:val>
                                        </p:tav>
                                        <p:tav tm="100000">
                                          <p:val>
                                            <p:strVal val="#ppt_y"/>
                                          </p:val>
                                        </p:tav>
                                      </p:tavLst>
                                    </p:anim>
                                    <p:anim calcmode="lin" valueType="num">
                                      <p:cBhvr>
                                        <p:cTn dur="500" fill="hold" id="4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9"/>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0"/>
                                        </p:tgtEl>
                                        <p:attrNameLst>
                                          <p:attrName>style.visibility</p:attrName>
                                        </p:attrNameLst>
                                      </p:cBhvr>
                                      <p:to>
                                        <p:strVal val="visible"/>
                                      </p:to>
                                    </p:set>
                                    <p:animEffect filter="wipe(left)" transition="in">
                                      <p:cBhvr>
                                        <p:cTn dur="500" id="49"/>
                                        <p:tgtEl>
                                          <p:spTgt spid="10"/>
                                        </p:tgtEl>
                                      </p:cBhvr>
                                    </p:animEffect>
                                  </p:childTnLst>
                                </p:cTn>
                              </p:par>
                            </p:childTnLst>
                          </p:cTn>
                        </p:par>
                        <p:par>
                          <p:cTn fill="hold" id="50" nodeType="afterGroup">
                            <p:stCondLst>
                              <p:cond delay="5000"/>
                            </p:stCondLst>
                            <p:childTnLst>
                              <p:par>
                                <p:cTn fill="hold" grpId="0" id="51" nodeType="afterEffect" presetClass="entr" presetID="42"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1000" id="53"/>
                                        <p:tgtEl>
                                          <p:spTgt spid="11"/>
                                        </p:tgtEl>
                                      </p:cBhvr>
                                    </p:animEffect>
                                    <p:anim calcmode="lin" valueType="num">
                                      <p:cBhvr>
                                        <p:cTn dur="1000" fill="hold" id="54"/>
                                        <p:tgtEl>
                                          <p:spTgt spid="11"/>
                                        </p:tgtEl>
                                        <p:attrNameLst>
                                          <p:attrName>ppt_x</p:attrName>
                                        </p:attrNameLst>
                                      </p:cBhvr>
                                      <p:tavLst>
                                        <p:tav tm="0">
                                          <p:val>
                                            <p:strVal val="#ppt_x"/>
                                          </p:val>
                                        </p:tav>
                                        <p:tav tm="100000">
                                          <p:val>
                                            <p:strVal val="#ppt_x"/>
                                          </p:val>
                                        </p:tav>
                                      </p:tavLst>
                                    </p:anim>
                                    <p:anim calcmode="lin" valueType="num">
                                      <p:cBhvr>
                                        <p:cTn dur="1000" fill="hold" id="55"/>
                                        <p:tgtEl>
                                          <p:spTgt spid="11"/>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53" presetSubtype="0">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ur="500" fill="hold" id="59"/>
                                        <p:tgtEl>
                                          <p:spTgt spid="13"/>
                                        </p:tgtEl>
                                        <p:attrNameLst>
                                          <p:attrName>ppt_w</p:attrName>
                                        </p:attrNameLst>
                                      </p:cBhvr>
                                      <p:tavLst>
                                        <p:tav tm="0">
                                          <p:val>
                                            <p:fltVal val="0"/>
                                          </p:val>
                                        </p:tav>
                                        <p:tav tm="100000">
                                          <p:val>
                                            <p:strVal val="#ppt_w"/>
                                          </p:val>
                                        </p:tav>
                                      </p:tavLst>
                                    </p:anim>
                                    <p:anim calcmode="lin" valueType="num">
                                      <p:cBhvr>
                                        <p:cTn dur="500" fill="hold" id="60"/>
                                        <p:tgtEl>
                                          <p:spTgt spid="13"/>
                                        </p:tgtEl>
                                        <p:attrNameLst>
                                          <p:attrName>ppt_h</p:attrName>
                                        </p:attrNameLst>
                                      </p:cBhvr>
                                      <p:tavLst>
                                        <p:tav tm="0">
                                          <p:val>
                                            <p:fltVal val="0"/>
                                          </p:val>
                                        </p:tav>
                                        <p:tav tm="100000">
                                          <p:val>
                                            <p:strVal val="#ppt_h"/>
                                          </p:val>
                                        </p:tav>
                                      </p:tavLst>
                                    </p:anim>
                                    <p:animEffect filter="fade" transition="in">
                                      <p:cBhvr>
                                        <p:cTn dur="500" id="61"/>
                                        <p:tgtEl>
                                          <p:spTgt spid="13"/>
                                        </p:tgtEl>
                                      </p:cBhvr>
                                    </p:animEffect>
                                  </p:childTnLst>
                                </p:cTn>
                              </p:par>
                            </p:childTnLst>
                          </p:cTn>
                        </p:par>
                        <p:par>
                          <p:cTn fill="hold" id="62" nodeType="afterGroup">
                            <p:stCondLst>
                              <p:cond delay="6500"/>
                            </p:stCondLst>
                            <p:childTnLst>
                              <p:par>
                                <p:cTn accel="50000" decel="50000" fill="hold" id="63" nodeType="afterEffect" presetClass="path" presetID="42" presetSubtype="0">
                                  <p:stCondLst>
                                    <p:cond delay="0"/>
                                  </p:stCondLst>
                                  <p:childTnLst>
                                    <p:animMotion origin="layout" path="M -4.16667E-07 -6.29047E-07 L 0.27669 -0.00347" pathEditMode="relative" ptsTypes="AA" rAng="0">
                                      <p:cBhvr>
                                        <p:cTn dur="2000" fill="hold" id="64"/>
                                        <p:tgtEl>
                                          <p:spTgt spid="13"/>
                                        </p:tgtEl>
                                        <p:attrNameLst>
                                          <p:attrName>ppt_x</p:attrName>
                                          <p:attrName>ppt_y</p:attrName>
                                        </p:attrNameLst>
                                      </p:cBhvr>
                                      <p:rCtr x="13828" y="-185"/>
                                    </p:animMotion>
                                  </p:childTnLst>
                                </p:cTn>
                              </p:par>
                              <p:par>
                                <p:cTn fill="hold" grpId="0" id="65" nodeType="withEffect" presetClass="entr" presetID="14" presetSubtype="10">
                                  <p:stCondLst>
                                    <p:cond delay="1000"/>
                                  </p:stCondLst>
                                  <p:childTnLst>
                                    <p:set>
                                      <p:cBhvr>
                                        <p:cTn dur="1" fill="hold" id="66">
                                          <p:stCondLst>
                                            <p:cond delay="0"/>
                                          </p:stCondLst>
                                        </p:cTn>
                                        <p:tgtEl>
                                          <p:spTgt spid="12"/>
                                        </p:tgtEl>
                                        <p:attrNameLst>
                                          <p:attrName>style.visibility</p:attrName>
                                        </p:attrNameLst>
                                      </p:cBhvr>
                                      <p:to>
                                        <p:strVal val="visible"/>
                                      </p:to>
                                    </p:set>
                                    <p:animEffect filter="randombar(horizontal)" transition="in">
                                      <p:cBhvr>
                                        <p:cTn dur="500" id="67"/>
                                        <p:tgtEl>
                                          <p:spTgt spid="12"/>
                                        </p:tgtEl>
                                      </p:cBhvr>
                                    </p:animEffect>
                                  </p:childTnLst>
                                </p:cTn>
                              </p:par>
                            </p:childTnLst>
                          </p:cTn>
                        </p:par>
                        <p:par>
                          <p:cTn fill="hold" id="68" nodeType="afterGroup">
                            <p:stCondLst>
                              <p:cond delay="8500"/>
                            </p:stCondLst>
                            <p:childTnLst>
                              <p:par>
                                <p:cTn fill="hold" grpId="0" id="69" nodeType="afterEffect" presetClass="entr" presetID="10" presetSubtype="0">
                                  <p:stCondLst>
                                    <p:cond delay="0"/>
                                  </p:stCondLst>
                                  <p:childTnLst>
                                    <p:set>
                                      <p:cBhvr>
                                        <p:cTn dur="1" fill="hold" id="70">
                                          <p:stCondLst>
                                            <p:cond delay="0"/>
                                          </p:stCondLst>
                                        </p:cTn>
                                        <p:tgtEl>
                                          <p:spTgt spid="17"/>
                                        </p:tgtEl>
                                        <p:attrNameLst>
                                          <p:attrName>style.visibility</p:attrName>
                                        </p:attrNameLst>
                                      </p:cBhvr>
                                      <p:to>
                                        <p:strVal val="visible"/>
                                      </p:to>
                                    </p:set>
                                    <p:animEffect filter="fade" transition="in">
                                      <p:cBhvr>
                                        <p:cTn dur="1250" id="7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5"/>
      <p:bldP grpId="0" spid="7"/>
      <p:bldP grpId="0" spid="8"/>
      <p:bldP grpId="0" spid="9"/>
      <p:bldP grpId="0" spid="10"/>
      <p:bldP grpId="0" spid="11"/>
      <p:bldP grpId="0" spid="12"/>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总体概述</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10</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5" name="矩形 47"/>
          <p:cNvSpPr>
            <a:spLocks noChangeArrowheads="1"/>
          </p:cNvSpPr>
          <p:nvPr/>
        </p:nvSpPr>
        <p:spPr bwMode="auto">
          <a:xfrm>
            <a:off x="6021643" y="1539998"/>
            <a:ext cx="4652394"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a:t>
            </a:r>
          </a:p>
        </p:txBody>
      </p:sp>
      <p:sp>
        <p:nvSpPr>
          <p:cNvPr id="16" name="矩形 3"/>
          <p:cNvSpPr>
            <a:spLocks noChangeArrowheads="1"/>
          </p:cNvSpPr>
          <p:nvPr/>
        </p:nvSpPr>
        <p:spPr bwMode="auto">
          <a:xfrm>
            <a:off x="6038167" y="1081734"/>
            <a:ext cx="15087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7" name="矩形 16"/>
          <p:cNvSpPr/>
          <p:nvPr/>
        </p:nvSpPr>
        <p:spPr>
          <a:xfrm>
            <a:off x="6097289" y="1449292"/>
            <a:ext cx="599800" cy="40500"/>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8" name="矩形 17"/>
          <p:cNvSpPr/>
          <p:nvPr/>
        </p:nvSpPr>
        <p:spPr>
          <a:xfrm>
            <a:off x="6712139" y="1449292"/>
            <a:ext cx="1215000" cy="40500"/>
          </a:xfrm>
          <a:prstGeom prst="rect">
            <a:avLst/>
          </a:prstGeom>
          <a:solidFill>
            <a:schemeClr val="accent1">
              <a:lumMod val="60000"/>
              <a:lumOff val="4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9" name="矩形 47"/>
          <p:cNvSpPr>
            <a:spLocks noChangeArrowheads="1"/>
          </p:cNvSpPr>
          <p:nvPr/>
        </p:nvSpPr>
        <p:spPr bwMode="auto">
          <a:xfrm>
            <a:off x="6021643" y="3260602"/>
            <a:ext cx="4652394" cy="1178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右键点击图片选择设置图片格式可直接替换图片，在此录入上述图表的描述说明。您可以点击文字框输入您的描述说明，或者通过复制粘贴，在此录入上述图表的综合描述说明。</a:t>
            </a:r>
          </a:p>
        </p:txBody>
      </p:sp>
      <p:sp>
        <p:nvSpPr>
          <p:cNvPr id="20" name="矩形 3"/>
          <p:cNvSpPr>
            <a:spLocks noChangeArrowheads="1"/>
          </p:cNvSpPr>
          <p:nvPr/>
        </p:nvSpPr>
        <p:spPr bwMode="auto">
          <a:xfrm>
            <a:off x="6038167" y="2802338"/>
            <a:ext cx="15087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21" name="矩形 20"/>
          <p:cNvSpPr/>
          <p:nvPr/>
        </p:nvSpPr>
        <p:spPr>
          <a:xfrm>
            <a:off x="6097289" y="3169896"/>
            <a:ext cx="599800" cy="40500"/>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2" name="矩形 21"/>
          <p:cNvSpPr/>
          <p:nvPr/>
        </p:nvSpPr>
        <p:spPr>
          <a:xfrm>
            <a:off x="6712139" y="3169896"/>
            <a:ext cx="1215000" cy="40500"/>
          </a:xfrm>
          <a:prstGeom prst="rect">
            <a:avLst/>
          </a:prstGeom>
          <a:solidFill>
            <a:schemeClr val="accent1">
              <a:lumMod val="60000"/>
              <a:lumOff val="4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3" name="矩形 22"/>
          <p:cNvSpPr/>
          <p:nvPr/>
        </p:nvSpPr>
        <p:spPr>
          <a:xfrm>
            <a:off x="1640376" y="1052736"/>
            <a:ext cx="3915332" cy="3245473"/>
          </a:xfrm>
          <a:prstGeom prst="rect">
            <a:avLst/>
          </a:prstGeom>
          <a:blipFill>
            <a:blip r:embed="rId3"/>
            <a:stretch>
              <a:fillRect l="-12168" r="-12168"/>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24" name="Freeform 12"/>
          <p:cNvSpPr/>
          <p:nvPr/>
        </p:nvSpPr>
        <p:spPr bwMode="auto">
          <a:xfrm>
            <a:off x="1608509" y="444472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65000"/>
                  <a:lumOff val="35000"/>
                </a:schemeClr>
              </a:solidFill>
            </a:endParaRPr>
          </a:p>
        </p:txBody>
      </p:sp>
      <p:sp>
        <p:nvSpPr>
          <p:cNvPr id="25" name="Freeform 12"/>
          <p:cNvSpPr/>
          <p:nvPr/>
        </p:nvSpPr>
        <p:spPr bwMode="auto">
          <a:xfrm flipH="1" flipV="1">
            <a:off x="10249469" y="542198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26" name="TextBox 25"/>
          <p:cNvSpPr txBox="1"/>
          <p:nvPr/>
        </p:nvSpPr>
        <p:spPr>
          <a:xfrm>
            <a:off x="1968549" y="4758927"/>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7" name="TextBox 26"/>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84607866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23"/>
                                        </p:tgtEl>
                                        <p:attrNameLst>
                                          <p:attrName>style.visibility</p:attrName>
                                        </p:attrNameLst>
                                      </p:cBhvr>
                                      <p:to>
                                        <p:strVal val="visible"/>
                                      </p:to>
                                    </p:set>
                                    <p:animEffect filter="strips(downRight)"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7"/>
                                        </p:tgtEl>
                                        <p:attrNameLst>
                                          <p:attrName>style.visibility</p:attrName>
                                        </p:attrNameLst>
                                      </p:cBhvr>
                                      <p:to>
                                        <p:strVal val="visible"/>
                                      </p:to>
                                    </p:set>
                                    <p:animEffect filter="wipe(lef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8"/>
                                        </p:tgtEl>
                                        <p:attrNameLst>
                                          <p:attrName>style.visibility</p:attrName>
                                        </p:attrNameLst>
                                      </p:cBhvr>
                                      <p:to>
                                        <p:strVal val="visible"/>
                                      </p:to>
                                    </p:set>
                                    <p:animEffect filter="wipe(left)" transition="in">
                                      <p:cBhvr>
                                        <p:cTn dur="750" id="19"/>
                                        <p:tgtEl>
                                          <p:spTgt spid="18"/>
                                        </p:tgtEl>
                                      </p:cBhvr>
                                    </p:animEffect>
                                  </p:childTnLst>
                                </p:cTn>
                              </p:par>
                            </p:childTnLst>
                          </p:cTn>
                        </p:par>
                        <p:par>
                          <p:cTn fill="hold" id="20" nodeType="afterGroup">
                            <p:stCondLst>
                              <p:cond delay="2250"/>
                            </p:stCondLst>
                            <p:childTnLst>
                              <p:par>
                                <p:cTn fill="hold" grpId="0" id="21" nodeType="afterEffect" presetClass="entr" presetID="14" presetSubtype="10">
                                  <p:stCondLst>
                                    <p:cond delay="0"/>
                                  </p:stCondLst>
                                  <p:childTnLst>
                                    <p:set>
                                      <p:cBhvr>
                                        <p:cTn dur="1" fill="hold" id="22">
                                          <p:stCondLst>
                                            <p:cond delay="0"/>
                                          </p:stCondLst>
                                        </p:cTn>
                                        <p:tgtEl>
                                          <p:spTgt spid="15"/>
                                        </p:tgtEl>
                                        <p:attrNameLst>
                                          <p:attrName>style.visibility</p:attrName>
                                        </p:attrNameLst>
                                      </p:cBhvr>
                                      <p:to>
                                        <p:strVal val="visible"/>
                                      </p:to>
                                    </p:set>
                                    <p:animEffect filter="randombar(horizontal)" transition="in">
                                      <p:cBhvr>
                                        <p:cTn dur="750" id="23"/>
                                        <p:tgtEl>
                                          <p:spTgt spid="15"/>
                                        </p:tgtEl>
                                      </p:cBhvr>
                                    </p:animEffect>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par>
                          <p:cTn fill="hold" id="28" nodeType="afterGroup">
                            <p:stCondLst>
                              <p:cond delay="3500"/>
                            </p:stCondLst>
                            <p:childTnLst>
                              <p:par>
                                <p:cTn fill="hold" grpId="0" id="29" nodeType="afterEffect" presetClass="entr" presetID="22" presetSubtype="8">
                                  <p:stCondLst>
                                    <p:cond delay="0"/>
                                  </p:stCondLst>
                                  <p:childTnLst>
                                    <p:set>
                                      <p:cBhvr>
                                        <p:cTn dur="1" fill="hold" id="30">
                                          <p:stCondLst>
                                            <p:cond delay="0"/>
                                          </p:stCondLst>
                                        </p:cTn>
                                        <p:tgtEl>
                                          <p:spTgt spid="21"/>
                                        </p:tgtEl>
                                        <p:attrNameLst>
                                          <p:attrName>style.visibility</p:attrName>
                                        </p:attrNameLst>
                                      </p:cBhvr>
                                      <p:to>
                                        <p:strVal val="visible"/>
                                      </p:to>
                                    </p:set>
                                    <p:animEffect filter="wipe(left)" transition="in">
                                      <p:cBhvr>
                                        <p:cTn dur="500" id="31"/>
                                        <p:tgtEl>
                                          <p:spTgt spid="21"/>
                                        </p:tgtEl>
                                      </p:cBhvr>
                                    </p:animEffect>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22"/>
                                        </p:tgtEl>
                                        <p:attrNameLst>
                                          <p:attrName>style.visibility</p:attrName>
                                        </p:attrNameLst>
                                      </p:cBhvr>
                                      <p:to>
                                        <p:strVal val="visible"/>
                                      </p:to>
                                    </p:set>
                                    <p:animEffect filter="wipe(left)" transition="in">
                                      <p:cBhvr>
                                        <p:cTn dur="750" id="35"/>
                                        <p:tgtEl>
                                          <p:spTgt spid="22"/>
                                        </p:tgtEl>
                                      </p:cBhvr>
                                    </p:animEffect>
                                  </p:childTnLst>
                                </p:cTn>
                              </p:par>
                            </p:childTnLst>
                          </p:cTn>
                        </p:par>
                        <p:par>
                          <p:cTn fill="hold" id="36" nodeType="afterGroup">
                            <p:stCondLst>
                              <p:cond delay="4750"/>
                            </p:stCondLst>
                            <p:childTnLst>
                              <p:par>
                                <p:cTn fill="hold" grpId="0" id="37" nodeType="afterEffect" presetClass="entr" presetID="14" presetSubtype="10">
                                  <p:stCondLst>
                                    <p:cond delay="0"/>
                                  </p:stCondLst>
                                  <p:childTnLst>
                                    <p:set>
                                      <p:cBhvr>
                                        <p:cTn dur="1" fill="hold" id="38">
                                          <p:stCondLst>
                                            <p:cond delay="0"/>
                                          </p:stCondLst>
                                        </p:cTn>
                                        <p:tgtEl>
                                          <p:spTgt spid="19"/>
                                        </p:tgtEl>
                                        <p:attrNameLst>
                                          <p:attrName>style.visibility</p:attrName>
                                        </p:attrNameLst>
                                      </p:cBhvr>
                                      <p:to>
                                        <p:strVal val="visible"/>
                                      </p:to>
                                    </p:set>
                                    <p:animEffect filter="randombar(horizontal)" transition="in">
                                      <p:cBhvr>
                                        <p:cTn dur="750" id="39"/>
                                        <p:tgtEl>
                                          <p:spTgt spid="19"/>
                                        </p:tgtEl>
                                      </p:cBhvr>
                                    </p:animEffect>
                                  </p:childTnLst>
                                </p:cTn>
                              </p:par>
                            </p:childTnLst>
                          </p:cTn>
                        </p:par>
                        <p:par>
                          <p:cTn fill="hold" id="40" nodeType="afterGroup">
                            <p:stCondLst>
                              <p:cond delay="5500"/>
                            </p:stCondLst>
                            <p:childTnLst>
                              <p:par>
                                <p:cTn fill="hold" grpId="0" id="41" nodeType="afterEffect" presetClass="entr" presetID="1" presetSubtype="0">
                                  <p:stCondLst>
                                    <p:cond delay="0"/>
                                  </p:stCondLst>
                                  <p:childTnLst>
                                    <p:set>
                                      <p:cBhvr>
                                        <p:cTn dur="1" fill="hold" id="42">
                                          <p:stCondLst>
                                            <p:cond delay="0"/>
                                          </p:stCondLst>
                                        </p:cTn>
                                        <p:tgtEl>
                                          <p:spTgt spid="24"/>
                                        </p:tgtEl>
                                        <p:attrNameLst>
                                          <p:attrName>style.visibility</p:attrName>
                                        </p:attrNameLst>
                                      </p:cBhvr>
                                      <p:to>
                                        <p:strVal val="visible"/>
                                      </p:to>
                                    </p:set>
                                  </p:childTnLst>
                                </p:cTn>
                              </p:par>
                              <p:par>
                                <p:cTn accel="50000" decel="50000" fill="hold" grpId="1" id="43" nodeType="withEffect" presetClass="path" presetID="35" presetSubtype="0">
                                  <p:stCondLst>
                                    <p:cond delay="0"/>
                                  </p:stCondLst>
                                  <p:childTnLst>
                                    <p:animMotion origin="layout" path="M -3.56836E-06 -3.7037E-07 L 0.36686 0.15278" pathEditMode="relative" ptsTypes="AA" rAng="0">
                                      <p:cBhvr>
                                        <p:cTn dur="500" fill="hold" id="44" spd="-99900"/>
                                        <p:tgtEl>
                                          <p:spTgt spid="24"/>
                                        </p:tgtEl>
                                        <p:attrNameLst>
                                          <p:attrName>ppt_x,ppt_y</p:attrName>
                                        </p:attrNameLst>
                                      </p:cBhvr>
                                      <p:rCtr x="18343" y="7639"/>
                                    </p:animMotion>
                                  </p:childTnLst>
                                </p:cTn>
                              </p:par>
                              <p:par>
                                <p:cTn fill="hold" grpId="0" id="45" nodeType="withEffect" presetClass="entr" presetID="1" presetSubtype="0">
                                  <p:stCondLst>
                                    <p:cond delay="0"/>
                                  </p:stCondLst>
                                  <p:childTnLst>
                                    <p:set>
                                      <p:cBhvr>
                                        <p:cTn dur="1" fill="hold" id="46">
                                          <p:stCondLst>
                                            <p:cond delay="0"/>
                                          </p:stCondLst>
                                        </p:cTn>
                                        <p:tgtEl>
                                          <p:spTgt spid="25"/>
                                        </p:tgtEl>
                                        <p:attrNameLst>
                                          <p:attrName>style.visibility</p:attrName>
                                        </p:attrNameLst>
                                      </p:cBhvr>
                                      <p:to>
                                        <p:strVal val="visible"/>
                                      </p:to>
                                    </p:set>
                                  </p:childTnLst>
                                </p:cTn>
                              </p:par>
                              <p:par>
                                <p:cTn accel="50000" decel="50000" fill="hold" grpId="1" id="47" nodeType="withEffect" presetClass="path" presetID="35" presetSubtype="0">
                                  <p:stCondLst>
                                    <p:cond delay="0"/>
                                  </p:stCondLst>
                                  <p:childTnLst>
                                    <p:animMotion origin="layout" path="M 7.85742E-07 -3.33333E-06 L -0.39495 -0.11018" pathEditMode="relative" ptsTypes="AA" rAng="0">
                                      <p:cBhvr>
                                        <p:cTn dur="500" fill="hold" id="48" spd="-99900"/>
                                        <p:tgtEl>
                                          <p:spTgt spid="25"/>
                                        </p:tgtEl>
                                        <p:attrNameLst>
                                          <p:attrName>ppt_x,ppt_y</p:attrName>
                                        </p:attrNameLst>
                                      </p:cBhvr>
                                      <p:rCtr x="-19748" y="-5509"/>
                                    </p:animMotion>
                                  </p:childTnLst>
                                </p:cTn>
                              </p:par>
                            </p:childTnLst>
                          </p:cTn>
                        </p:par>
                        <p:par>
                          <p:cTn fill="hold" id="49" nodeType="afterGroup">
                            <p:stCondLst>
                              <p:cond delay="6000"/>
                            </p:stCondLst>
                            <p:childTnLst>
                              <p:par>
                                <p:cTn fill="hold" grpId="0" id="50" nodeType="afterEffect" presetClass="entr" presetID="18" presetSubtype="3">
                                  <p:stCondLst>
                                    <p:cond delay="0"/>
                                  </p:stCondLst>
                                  <p:childTnLst>
                                    <p:set>
                                      <p:cBhvr>
                                        <p:cTn dur="1" fill="hold" id="51">
                                          <p:stCondLst>
                                            <p:cond delay="0"/>
                                          </p:stCondLst>
                                        </p:cTn>
                                        <p:tgtEl>
                                          <p:spTgt spid="26"/>
                                        </p:tgtEl>
                                        <p:attrNameLst>
                                          <p:attrName>style.visibility</p:attrName>
                                        </p:attrNameLst>
                                      </p:cBhvr>
                                      <p:to>
                                        <p:strVal val="visible"/>
                                      </p:to>
                                    </p:set>
                                    <p:animEffect filter="strips(upRight)" transition="in">
                                      <p:cBhvr>
                                        <p:cTn dur="500" id="52"/>
                                        <p:tgtEl>
                                          <p:spTgt spid="26"/>
                                        </p:tgtEl>
                                      </p:cBhvr>
                                    </p:animEffect>
                                  </p:childTnLst>
                                </p:cTn>
                              </p:par>
                            </p:childTnLst>
                          </p:cTn>
                        </p:par>
                        <p:par>
                          <p:cTn fill="hold" id="53" nodeType="afterGroup">
                            <p:stCondLst>
                              <p:cond delay="6500"/>
                            </p:stCondLst>
                            <p:childTnLst>
                              <p:par>
                                <p:cTn fill="hold" grpId="0" id="54" nodeType="afterEffect" presetClass="entr" presetID="10" presetSubtype="0">
                                  <p:stCondLst>
                                    <p:cond delay="0"/>
                                  </p:stCondLst>
                                  <p:childTnLst>
                                    <p:set>
                                      <p:cBhvr>
                                        <p:cTn dur="1" fill="hold" id="55">
                                          <p:stCondLst>
                                            <p:cond delay="0"/>
                                          </p:stCondLst>
                                        </p:cTn>
                                        <p:tgtEl>
                                          <p:spTgt spid="27"/>
                                        </p:tgtEl>
                                        <p:attrNameLst>
                                          <p:attrName>style.visibility</p:attrName>
                                        </p:attrNameLst>
                                      </p:cBhvr>
                                      <p:to>
                                        <p:strVal val="visible"/>
                                      </p:to>
                                    </p:set>
                                    <p:animEffect filter="fade" transition="in">
                                      <p:cBhvr>
                                        <p:cTn dur="1250" id="5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1" spid="24"/>
      <p:bldP grpId="0" spid="25"/>
      <p:bldP grpId="1" spid="25"/>
      <p:bldP grpId="0" spid="26"/>
      <p:bldP grpId="0" spid="2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11</a:t>
            </a:r>
          </a:p>
        </p:txBody>
      </p:sp>
      <p:sp>
        <p:nvSpPr>
          <p:cNvPr id="15" name="矩形 14"/>
          <p:cNvSpPr/>
          <p:nvPr/>
        </p:nvSpPr>
        <p:spPr>
          <a:xfrm>
            <a:off x="-95100" y="2132856"/>
            <a:ext cx="12290276" cy="2520280"/>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5"/>
          <p:cNvSpPr/>
          <p:nvPr/>
        </p:nvSpPr>
        <p:spPr bwMode="auto">
          <a:xfrm>
            <a:off x="4300872" y="2859245"/>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cxnSp>
        <p:nvCxnSpPr>
          <p:cNvPr id="18" name="直接连接符 17"/>
          <p:cNvCxnSpPr/>
          <p:nvPr/>
        </p:nvCxnSpPr>
        <p:spPr>
          <a:xfrm flipH="1">
            <a:off x="5669024" y="2787237"/>
            <a:ext cx="0" cy="1289835"/>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7" y="2636912"/>
            <a:ext cx="2103040" cy="1165860"/>
          </a:xfrm>
          <a:prstGeom prst="rect">
            <a:avLst/>
          </a:prstGeom>
          <a:noFill/>
        </p:spPr>
        <p:txBody>
          <a:bodyPr bIns="34290" lIns="68580" rIns="68580" rtlCol="0" tIns="34290" wrap="square">
            <a:spAutoFit/>
          </a:bodyPr>
          <a:lstStyle/>
          <a:p>
            <a:pPr algn="ctr" lvl="1" marL="0"/>
            <a:r>
              <a:rPr altLang="en-US" b="1" lang="zh-CN" sz="2400">
                <a:solidFill>
                  <a:schemeClr val="bg1"/>
                </a:solidFill>
                <a:latin charset="-122" panose="020b0503020204020204" pitchFamily="34" typeface="微软雅黑"/>
                <a:ea charset="-122" panose="020b0503020204020204" pitchFamily="34" typeface="微软雅黑"/>
              </a:rPr>
              <a:t>工作完成情况</a:t>
            </a:r>
          </a:p>
          <a:p>
            <a:pPr algn="ctr" lvl="1" marL="0"/>
            <a:r>
              <a:rPr altLang="en-US" b="1" lang="zh-CN" sz="2400">
                <a:solidFill>
                  <a:schemeClr val="bg1"/>
                </a:solidFill>
                <a:latin charset="-122" panose="020b0503020204020204" pitchFamily="34" typeface="微软雅黑"/>
                <a:ea charset="-122" panose="020b0503020204020204" pitchFamily="34" typeface="微软雅黑"/>
              </a:rPr>
              <a:t>（添加二级标题）</a:t>
            </a: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项目介绍</a:t>
              </a: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5" name="组合 24"/>
          <p:cNvGrpSpPr/>
          <p:nvPr/>
        </p:nvGrpSpPr>
        <p:grpSpPr>
          <a:xfrm>
            <a:off x="7253200" y="3293770"/>
            <a:ext cx="1436675" cy="215444"/>
            <a:chOff x="4369395" y="3284984"/>
            <a:chExt cx="1436675" cy="215444"/>
          </a:xfrm>
        </p:grpSpPr>
        <p:sp>
          <p:nvSpPr>
            <p:cNvPr id="26" name="文本框 9"/>
            <p:cNvSpPr txBox="1"/>
            <p:nvPr/>
          </p:nvSpPr>
          <p:spPr>
            <a:xfrm>
              <a:off x="4581935" y="3284983"/>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项目分布</a:t>
              </a: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重点项目</a:t>
              </a: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四项工作</a:t>
              </a: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工作进度</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工作提升</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50" name="矩形 49"/>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文本框 9"/>
          <p:cNvSpPr txBox="1"/>
          <p:nvPr/>
        </p:nvSpPr>
        <p:spPr>
          <a:xfrm>
            <a:off x="841003" y="202431"/>
            <a:ext cx="2160240"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第二章  SECTION</a:t>
            </a:r>
          </a:p>
        </p:txBody>
      </p:sp>
      <p:sp>
        <p:nvSpPr>
          <p:cNvPr id="56" name="KSO_Shape"/>
          <p:cNvSpPr/>
          <p:nvPr/>
        </p:nvSpPr>
        <p:spPr bwMode="auto">
          <a:xfrm>
            <a:off x="4603050" y="3200349"/>
            <a:ext cx="599607" cy="45730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2F5EB0"/>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7"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8" name="TextBox 5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425680158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6"/>
                                        </p:tgtEl>
                                        <p:attrNameLst>
                                          <p:attrName>style.visibility</p:attrName>
                                        </p:attrNameLst>
                                      </p:cBhvr>
                                      <p:to>
                                        <p:strVal val="visible"/>
                                      </p:to>
                                    </p:set>
                                    <p:anim calcmode="lin" valueType="num">
                                      <p:cBhvr>
                                        <p:cTn dur="500" fill="hold" id="18"/>
                                        <p:tgtEl>
                                          <p:spTgt spid="56"/>
                                        </p:tgtEl>
                                        <p:attrNameLst>
                                          <p:attrName>ppt_w</p:attrName>
                                        </p:attrNameLst>
                                      </p:cBhvr>
                                      <p:tavLst>
                                        <p:tav tm="0">
                                          <p:val>
                                            <p:fltVal val="0"/>
                                          </p:val>
                                        </p:tav>
                                        <p:tav tm="100000">
                                          <p:val>
                                            <p:strVal val="#ppt_w"/>
                                          </p:val>
                                        </p:tav>
                                      </p:tavLst>
                                    </p:anim>
                                    <p:anim calcmode="lin" valueType="num">
                                      <p:cBhvr>
                                        <p:cTn dur="500" fill="hold" id="19"/>
                                        <p:tgtEl>
                                          <p:spTgt spid="56"/>
                                        </p:tgtEl>
                                        <p:attrNameLst>
                                          <p:attrName>ppt_h</p:attrName>
                                        </p:attrNameLst>
                                      </p:cBhvr>
                                      <p:tavLst>
                                        <p:tav tm="0">
                                          <p:val>
                                            <p:fltVal val="0"/>
                                          </p:val>
                                        </p:tav>
                                        <p:tav tm="100000">
                                          <p:val>
                                            <p:strVal val="#ppt_h"/>
                                          </p:val>
                                        </p:tav>
                                      </p:tavLst>
                                    </p:anim>
                                    <p:animEffect filter="fade" transition="in">
                                      <p:cBhvr>
                                        <p:cTn dur="500" id="20"/>
                                        <p:tgtEl>
                                          <p:spTgt spid="56"/>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18"/>
                                        </p:tgtEl>
                                        <p:attrNameLst>
                                          <p:attrName>style.visibility</p:attrName>
                                        </p:attrNameLst>
                                      </p:cBhvr>
                                      <p:to>
                                        <p:strVal val="visible"/>
                                      </p:to>
                                    </p:set>
                                    <p:animEffect filter="wipe(down)" transition="in">
                                      <p:cBhvr>
                                        <p:cTn dur="500" id="24"/>
                                        <p:tgtEl>
                                          <p:spTgt spid="18"/>
                                        </p:tgtEl>
                                      </p:cBhvr>
                                    </p:animEffect>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ppt_x"/>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4">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fill="hold" id="43"/>
                                        <p:tgtEl>
                                          <p:spTgt spid="30"/>
                                        </p:tgtEl>
                                        <p:attrNameLst>
                                          <p:attrName>ppt_x</p:attrName>
                                        </p:attrNameLst>
                                      </p:cBhvr>
                                      <p:tavLst>
                                        <p:tav tm="0">
                                          <p:val>
                                            <p:strVal val="#ppt_x"/>
                                          </p:val>
                                        </p:tav>
                                        <p:tav tm="100000">
                                          <p:val>
                                            <p:strVal val="#ppt_x"/>
                                          </p:val>
                                        </p:tav>
                                      </p:tavLst>
                                    </p:anim>
                                    <p:anim calcmode="lin" valueType="num">
                                      <p:cBhvr additive="base">
                                        <p:cTn dur="500" fill="hold" id="44"/>
                                        <p:tgtEl>
                                          <p:spTgt spid="3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additive="base">
                                        <p:cTn dur="500" fill="hold" id="48"/>
                                        <p:tgtEl>
                                          <p:spTgt spid="35"/>
                                        </p:tgtEl>
                                        <p:attrNameLst>
                                          <p:attrName>ppt_x</p:attrName>
                                        </p:attrNameLst>
                                      </p:cBhvr>
                                      <p:tavLst>
                                        <p:tav tm="0">
                                          <p:val>
                                            <p:strVal val="#ppt_x"/>
                                          </p:val>
                                        </p:tav>
                                        <p:tav tm="100000">
                                          <p:val>
                                            <p:strVal val="#ppt_x"/>
                                          </p:val>
                                        </p:tav>
                                      </p:tavLst>
                                    </p:anim>
                                    <p:anim calcmode="lin" valueType="num">
                                      <p:cBhvr additive="base">
                                        <p:cTn dur="500" fill="hold" id="49"/>
                                        <p:tgtEl>
                                          <p:spTgt spid="35"/>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4">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500" fill="hold" id="53"/>
                                        <p:tgtEl>
                                          <p:spTgt spid="40"/>
                                        </p:tgtEl>
                                        <p:attrNameLst>
                                          <p:attrName>ppt_x</p:attrName>
                                        </p:attrNameLst>
                                      </p:cBhvr>
                                      <p:tavLst>
                                        <p:tav tm="0">
                                          <p:val>
                                            <p:strVal val="#ppt_x"/>
                                          </p:val>
                                        </p:tav>
                                        <p:tav tm="100000">
                                          <p:val>
                                            <p:strVal val="#ppt_x"/>
                                          </p:val>
                                        </p:tav>
                                      </p:tavLst>
                                    </p:anim>
                                    <p:anim calcmode="lin" valueType="num">
                                      <p:cBhvr additive="base">
                                        <p:cTn dur="500" fill="hold" id="54"/>
                                        <p:tgtEl>
                                          <p:spTgt spid="40"/>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id="56" nodeType="afterEffect" presetClass="entr" presetID="2" presetSubtype="4">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additive="base">
                                        <p:cTn dur="500" fill="hold" id="58"/>
                                        <p:tgtEl>
                                          <p:spTgt spid="45"/>
                                        </p:tgtEl>
                                        <p:attrNameLst>
                                          <p:attrName>ppt_x</p:attrName>
                                        </p:attrNameLst>
                                      </p:cBhvr>
                                      <p:tavLst>
                                        <p:tav tm="0">
                                          <p:val>
                                            <p:strVal val="#ppt_x"/>
                                          </p:val>
                                        </p:tav>
                                        <p:tav tm="100000">
                                          <p:val>
                                            <p:strVal val="#ppt_x"/>
                                          </p:val>
                                        </p:tav>
                                      </p:tavLst>
                                    </p:anim>
                                    <p:anim calcmode="lin" valueType="num">
                                      <p:cBhvr additive="base">
                                        <p:cTn dur="500" fill="hold" id="59"/>
                                        <p:tgtEl>
                                          <p:spTgt spid="45"/>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58"/>
                                        </p:tgtEl>
                                        <p:attrNameLst>
                                          <p:attrName>style.visibility</p:attrName>
                                        </p:attrNameLst>
                                      </p:cBhvr>
                                      <p:to>
                                        <p:strVal val="visible"/>
                                      </p:to>
                                    </p:set>
                                    <p:animEffect filter="fade" transition="in">
                                      <p:cBhvr>
                                        <p:cTn dur="1250" id="6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9"/>
      <p:bldP grpId="0" spid="56"/>
      <p:bldP grpId="0" spid="5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12</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项目介绍</a:t>
            </a:r>
          </a:p>
        </p:txBody>
      </p:sp>
      <p:grpSp>
        <p:nvGrpSpPr>
          <p:cNvPr id="33" name="组合 32"/>
          <p:cNvGrpSpPr/>
          <p:nvPr/>
        </p:nvGrpSpPr>
        <p:grpSpPr>
          <a:xfrm>
            <a:off x="871649" y="1834699"/>
            <a:ext cx="6120680" cy="3682533"/>
            <a:chOff x="3022028" y="1587732"/>
            <a:chExt cx="6120680" cy="3682533"/>
          </a:xfrm>
        </p:grpSpPr>
        <p:pic>
          <p:nvPicPr>
            <p:cNvPr descr="C:\Users\Administrator\Desktop\ppt展示模板-8.png" id="34" name="Picture 2"/>
            <p:cNvPicPr>
              <a:picLocks noChangeArrowheads="1" noChangeAspect="1"/>
            </p:cNvPicPr>
            <p:nvPr/>
          </p:nvPicPr>
          <p:blipFill>
            <a:blip r:embed="rId3">
              <a:extLst>
                <a:ext uri="{28A0092B-C50C-407E-A947-70E740481C1C}">
                  <a14:useLocalDpi val="0"/>
                </a:ext>
              </a:extLst>
            </a:blip>
            <a:stretch>
              <a:fillRect/>
            </a:stretch>
          </p:blipFill>
          <p:spPr bwMode="auto">
            <a:xfrm>
              <a:off x="3022028" y="1587732"/>
              <a:ext cx="6120680" cy="3682533"/>
            </a:xfrm>
            <a:prstGeom prst="rect">
              <a:avLst/>
            </a:prstGeom>
            <a:noFill/>
            <a:extLst>
              <a:ext uri="{909E8E84-426E-40DD-AFC4-6F175D3DCCD1}">
                <a14:hiddenFill>
                  <a:solidFill>
                    <a:srgbClr val="FFFFFF"/>
                  </a:solidFill>
                </a14:hiddenFill>
              </a:ext>
            </a:extLst>
          </p:spPr>
        </p:pic>
        <p:sp>
          <p:nvSpPr>
            <p:cNvPr id="35" name="矩形 34"/>
            <p:cNvSpPr/>
            <p:nvPr/>
          </p:nvSpPr>
          <p:spPr>
            <a:xfrm>
              <a:off x="3937348" y="2060861"/>
              <a:ext cx="4320480" cy="2376251"/>
            </a:xfrm>
            <a:prstGeom prst="rect">
              <a:avLst/>
            </a:prstGeom>
            <a:blipFill>
              <a:blip r:embed="rId4"/>
              <a:stretch>
                <a:fillRect b="-6812" l="-2911" r="-2911" t="-6812"/>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燕尾形 35"/>
          <p:cNvSpPr/>
          <p:nvPr/>
        </p:nvSpPr>
        <p:spPr>
          <a:xfrm rot="5400000">
            <a:off x="7105699" y="2064036"/>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37" name="直接连接符 36"/>
          <p:cNvCxnSpPr/>
          <p:nvPr/>
        </p:nvCxnSpPr>
        <p:spPr>
          <a:xfrm>
            <a:off x="7285719" y="2640100"/>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622718" y="1619516"/>
            <a:ext cx="8686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项目一</a:t>
            </a:r>
          </a:p>
        </p:txBody>
      </p:sp>
      <p:sp>
        <p:nvSpPr>
          <p:cNvPr id="39" name="矩形 38"/>
          <p:cNvSpPr>
            <a:spLocks noChangeArrowheads="1"/>
          </p:cNvSpPr>
          <p:nvPr/>
        </p:nvSpPr>
        <p:spPr bwMode="auto">
          <a:xfrm>
            <a:off x="7609756" y="1958702"/>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a:t>
            </a:r>
          </a:p>
        </p:txBody>
      </p:sp>
      <p:sp>
        <p:nvSpPr>
          <p:cNvPr id="40" name="燕尾形 39"/>
          <p:cNvSpPr/>
          <p:nvPr/>
        </p:nvSpPr>
        <p:spPr>
          <a:xfrm rot="5400000">
            <a:off x="7105699" y="3432188"/>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41" name="直接连接符 40"/>
          <p:cNvCxnSpPr/>
          <p:nvPr/>
        </p:nvCxnSpPr>
        <p:spPr>
          <a:xfrm>
            <a:off x="7285719" y="4008252"/>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622718" y="2987668"/>
            <a:ext cx="8686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项目二</a:t>
            </a:r>
          </a:p>
        </p:txBody>
      </p:sp>
      <p:sp>
        <p:nvSpPr>
          <p:cNvPr id="43" name="矩形 47"/>
          <p:cNvSpPr>
            <a:spLocks noChangeArrowheads="1"/>
          </p:cNvSpPr>
          <p:nvPr/>
        </p:nvSpPr>
        <p:spPr bwMode="auto">
          <a:xfrm>
            <a:off x="7609756" y="332685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a:t>
            </a:r>
          </a:p>
        </p:txBody>
      </p:sp>
      <p:sp>
        <p:nvSpPr>
          <p:cNvPr id="44" name="燕尾形 43"/>
          <p:cNvSpPr/>
          <p:nvPr/>
        </p:nvSpPr>
        <p:spPr>
          <a:xfrm rot="5400000">
            <a:off x="7105699" y="4872348"/>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45" name="直接连接符 44"/>
          <p:cNvCxnSpPr/>
          <p:nvPr/>
        </p:nvCxnSpPr>
        <p:spPr>
          <a:xfrm>
            <a:off x="7285719" y="5448412"/>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622718" y="4427828"/>
            <a:ext cx="8686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项目三</a:t>
            </a:r>
          </a:p>
        </p:txBody>
      </p:sp>
      <p:sp>
        <p:nvSpPr>
          <p:cNvPr id="47" name="矩形 47"/>
          <p:cNvSpPr>
            <a:spLocks noChangeArrowheads="1"/>
          </p:cNvSpPr>
          <p:nvPr/>
        </p:nvSpPr>
        <p:spPr bwMode="auto">
          <a:xfrm>
            <a:off x="7609756" y="476701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a:t>
            </a:r>
          </a:p>
        </p:txBody>
      </p:sp>
      <p:sp>
        <p:nvSpPr>
          <p:cNvPr id="48" name="TextBox 4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36277281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1000" id="13"/>
                                        <p:tgtEl>
                                          <p:spTgt spid="36"/>
                                        </p:tgtEl>
                                      </p:cBhvr>
                                    </p:animEffect>
                                    <p:anim calcmode="lin" valueType="num">
                                      <p:cBhvr>
                                        <p:cTn dur="1000" fill="hold" id="14"/>
                                        <p:tgtEl>
                                          <p:spTgt spid="36"/>
                                        </p:tgtEl>
                                        <p:attrNameLst>
                                          <p:attrName>ppt_x</p:attrName>
                                        </p:attrNameLst>
                                      </p:cBhvr>
                                      <p:tavLst>
                                        <p:tav tm="0">
                                          <p:val>
                                            <p:strVal val="#ppt_x"/>
                                          </p:val>
                                        </p:tav>
                                        <p:tav tm="100000">
                                          <p:val>
                                            <p:strVal val="#ppt_x"/>
                                          </p:val>
                                        </p:tav>
                                      </p:tavLst>
                                    </p:anim>
                                    <p:anim calcmode="lin" valueType="num">
                                      <p:cBhvr>
                                        <p:cTn dur="1000" fill="hold" id="15"/>
                                        <p:tgtEl>
                                          <p:spTgt spid="3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2" presetSubtype="8">
                                  <p:stCondLst>
                                    <p:cond delay="0"/>
                                  </p:stCondLst>
                                  <p:childTnLst>
                                    <p:set>
                                      <p:cBhvr>
                                        <p:cTn dur="1" fill="hold" id="18">
                                          <p:stCondLst>
                                            <p:cond delay="0"/>
                                          </p:stCondLst>
                                        </p:cTn>
                                        <p:tgtEl>
                                          <p:spTgt spid="37"/>
                                        </p:tgtEl>
                                        <p:attrNameLst>
                                          <p:attrName>style.visibility</p:attrName>
                                        </p:attrNameLst>
                                      </p:cBhvr>
                                      <p:to>
                                        <p:strVal val="visible"/>
                                      </p:to>
                                    </p:set>
                                    <p:animEffect filter="wipe(left)" transition="in">
                                      <p:cBhvr>
                                        <p:cTn dur="500" id="19"/>
                                        <p:tgtEl>
                                          <p:spTgt spid="37"/>
                                        </p:tgtEl>
                                      </p:cBhvr>
                                    </p:animEffect>
                                  </p:childTnLst>
                                </p:cTn>
                              </p:par>
                            </p:childTnLst>
                          </p:cTn>
                        </p:par>
                        <p:par>
                          <p:cTn fill="hold" id="20" nodeType="afterGroup">
                            <p:stCondLst>
                              <p:cond delay="2500"/>
                            </p:stCondLst>
                            <p:childTnLst>
                              <p:par>
                                <p:cTn fill="hold" grpId="0" id="21" nodeType="afterEffect" presetClass="entr" presetID="22" presetSubtype="8">
                                  <p:stCondLst>
                                    <p:cond delay="0"/>
                                  </p:stCondLst>
                                  <p:childTnLst>
                                    <p:set>
                                      <p:cBhvr>
                                        <p:cTn dur="1" fill="hold" id="22">
                                          <p:stCondLst>
                                            <p:cond delay="0"/>
                                          </p:stCondLst>
                                        </p:cTn>
                                        <p:tgtEl>
                                          <p:spTgt spid="38"/>
                                        </p:tgtEl>
                                        <p:attrNameLst>
                                          <p:attrName>style.visibility</p:attrName>
                                        </p:attrNameLst>
                                      </p:cBhvr>
                                      <p:to>
                                        <p:strVal val="visible"/>
                                      </p:to>
                                    </p:set>
                                    <p:animEffect filter="wipe(left)" transition="in">
                                      <p:cBhvr>
                                        <p:cTn dur="500" id="23"/>
                                        <p:tgtEl>
                                          <p:spTgt spid="38"/>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39"/>
                                        </p:tgtEl>
                                        <p:attrNameLst>
                                          <p:attrName>style.visibility</p:attrName>
                                        </p:attrNameLst>
                                      </p:cBhvr>
                                      <p:to>
                                        <p:strVal val="visible"/>
                                      </p:to>
                                    </p:set>
                                    <p:animEffect filter="wipe(left)" transition="in">
                                      <p:cBhvr>
                                        <p:cTn dur="500" id="26"/>
                                        <p:tgtEl>
                                          <p:spTgt spid="39"/>
                                        </p:tgtEl>
                                      </p:cBhvr>
                                    </p:animEffect>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40"/>
                                        </p:tgtEl>
                                        <p:attrNameLst>
                                          <p:attrName>style.visibility</p:attrName>
                                        </p:attrNameLst>
                                      </p:cBhvr>
                                      <p:to>
                                        <p:strVal val="visible"/>
                                      </p:to>
                                    </p:set>
                                    <p:animEffect filter="fade" transition="in">
                                      <p:cBhvr>
                                        <p:cTn dur="1000" id="30"/>
                                        <p:tgtEl>
                                          <p:spTgt spid="40"/>
                                        </p:tgtEl>
                                      </p:cBhvr>
                                    </p:animEffect>
                                    <p:anim calcmode="lin" valueType="num">
                                      <p:cBhvr>
                                        <p:cTn dur="1000" fill="hold" id="31"/>
                                        <p:tgtEl>
                                          <p:spTgt spid="40"/>
                                        </p:tgtEl>
                                        <p:attrNameLst>
                                          <p:attrName>ppt_x</p:attrName>
                                        </p:attrNameLst>
                                      </p:cBhvr>
                                      <p:tavLst>
                                        <p:tav tm="0">
                                          <p:val>
                                            <p:strVal val="#ppt_x"/>
                                          </p:val>
                                        </p:tav>
                                        <p:tav tm="100000">
                                          <p:val>
                                            <p:strVal val="#ppt_x"/>
                                          </p:val>
                                        </p:tav>
                                      </p:tavLst>
                                    </p:anim>
                                    <p:anim calcmode="lin" valueType="num">
                                      <p:cBhvr>
                                        <p:cTn dur="1000" fill="hold" id="32"/>
                                        <p:tgtEl>
                                          <p:spTgt spid="40"/>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8">
                                  <p:stCondLst>
                                    <p:cond delay="0"/>
                                  </p:stCondLst>
                                  <p:childTnLst>
                                    <p:set>
                                      <p:cBhvr>
                                        <p:cTn dur="1" fill="hold" id="35">
                                          <p:stCondLst>
                                            <p:cond delay="0"/>
                                          </p:stCondLst>
                                        </p:cTn>
                                        <p:tgtEl>
                                          <p:spTgt spid="41"/>
                                        </p:tgtEl>
                                        <p:attrNameLst>
                                          <p:attrName>style.visibility</p:attrName>
                                        </p:attrNameLst>
                                      </p:cBhvr>
                                      <p:to>
                                        <p:strVal val="visible"/>
                                      </p:to>
                                    </p:set>
                                    <p:animEffect filter="wipe(left)" transition="in">
                                      <p:cBhvr>
                                        <p:cTn dur="500" id="36"/>
                                        <p:tgtEl>
                                          <p:spTgt spid="41"/>
                                        </p:tgtEl>
                                      </p:cBhvr>
                                    </p:animEffect>
                                  </p:childTnLst>
                                </p:cTn>
                              </p:par>
                            </p:childTnLst>
                          </p:cTn>
                        </p:par>
                        <p:par>
                          <p:cTn fill="hold" id="37" nodeType="afterGroup">
                            <p:stCondLst>
                              <p:cond delay="4500"/>
                            </p:stCondLst>
                            <p:childTnLst>
                              <p:par>
                                <p:cTn fill="hold" grpId="0" id="38" nodeType="afterEffect" presetClass="entr" presetID="22" presetSubtype="8">
                                  <p:stCondLst>
                                    <p:cond delay="0"/>
                                  </p:stCondLst>
                                  <p:childTnLst>
                                    <p:set>
                                      <p:cBhvr>
                                        <p:cTn dur="1" fill="hold" id="39">
                                          <p:stCondLst>
                                            <p:cond delay="0"/>
                                          </p:stCondLst>
                                        </p:cTn>
                                        <p:tgtEl>
                                          <p:spTgt spid="42"/>
                                        </p:tgtEl>
                                        <p:attrNameLst>
                                          <p:attrName>style.visibility</p:attrName>
                                        </p:attrNameLst>
                                      </p:cBhvr>
                                      <p:to>
                                        <p:strVal val="visible"/>
                                      </p:to>
                                    </p:set>
                                    <p:animEffect filter="wipe(left)" transition="in">
                                      <p:cBhvr>
                                        <p:cTn dur="500" id="40"/>
                                        <p:tgtEl>
                                          <p:spTgt spid="4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43"/>
                                        </p:tgtEl>
                                        <p:attrNameLst>
                                          <p:attrName>style.visibility</p:attrName>
                                        </p:attrNameLst>
                                      </p:cBhvr>
                                      <p:to>
                                        <p:strVal val="visible"/>
                                      </p:to>
                                    </p:set>
                                    <p:animEffect filter="wipe(left)" transition="in">
                                      <p:cBhvr>
                                        <p:cTn dur="500" id="43"/>
                                        <p:tgtEl>
                                          <p:spTgt spid="43"/>
                                        </p:tgtEl>
                                      </p:cBhvr>
                                    </p:animEffect>
                                  </p:childTnLst>
                                </p:cTn>
                              </p:par>
                            </p:childTnLst>
                          </p:cTn>
                        </p:par>
                        <p:par>
                          <p:cTn fill="hold" id="44" nodeType="afterGroup">
                            <p:stCondLst>
                              <p:cond delay="5000"/>
                            </p:stCondLst>
                            <p:childTnLst>
                              <p:par>
                                <p:cTn fill="hold" grpId="0" id="45" nodeType="afterEffect" presetClass="entr" presetID="47" presetSubtype="0">
                                  <p:stCondLst>
                                    <p:cond delay="0"/>
                                  </p:stCondLst>
                                  <p:childTnLst>
                                    <p:set>
                                      <p:cBhvr>
                                        <p:cTn dur="1" fill="hold" id="46">
                                          <p:stCondLst>
                                            <p:cond delay="0"/>
                                          </p:stCondLst>
                                        </p:cTn>
                                        <p:tgtEl>
                                          <p:spTgt spid="44"/>
                                        </p:tgtEl>
                                        <p:attrNameLst>
                                          <p:attrName>style.visibility</p:attrName>
                                        </p:attrNameLst>
                                      </p:cBhvr>
                                      <p:to>
                                        <p:strVal val="visible"/>
                                      </p:to>
                                    </p:set>
                                    <p:animEffect filter="fade" transition="in">
                                      <p:cBhvr>
                                        <p:cTn dur="1000" id="47"/>
                                        <p:tgtEl>
                                          <p:spTgt spid="44"/>
                                        </p:tgtEl>
                                      </p:cBhvr>
                                    </p:animEffect>
                                    <p:anim calcmode="lin" valueType="num">
                                      <p:cBhvr>
                                        <p:cTn dur="1000" fill="hold" id="48"/>
                                        <p:tgtEl>
                                          <p:spTgt spid="44"/>
                                        </p:tgtEl>
                                        <p:attrNameLst>
                                          <p:attrName>ppt_x</p:attrName>
                                        </p:attrNameLst>
                                      </p:cBhvr>
                                      <p:tavLst>
                                        <p:tav tm="0">
                                          <p:val>
                                            <p:strVal val="#ppt_x"/>
                                          </p:val>
                                        </p:tav>
                                        <p:tav tm="100000">
                                          <p:val>
                                            <p:strVal val="#ppt_x"/>
                                          </p:val>
                                        </p:tav>
                                      </p:tavLst>
                                    </p:anim>
                                    <p:anim calcmode="lin" valueType="num">
                                      <p:cBhvr>
                                        <p:cTn dur="1000" fill="hold" id="49"/>
                                        <p:tgtEl>
                                          <p:spTgt spid="4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000"/>
                            </p:stCondLst>
                            <p:childTnLst>
                              <p:par>
                                <p:cTn fill="hold" id="51" nodeType="afterEffect" presetClass="entr" presetID="22" presetSubtype="8">
                                  <p:stCondLst>
                                    <p:cond delay="0"/>
                                  </p:stCondLst>
                                  <p:childTnLst>
                                    <p:set>
                                      <p:cBhvr>
                                        <p:cTn dur="1" fill="hold" id="52">
                                          <p:stCondLst>
                                            <p:cond delay="0"/>
                                          </p:stCondLst>
                                        </p:cTn>
                                        <p:tgtEl>
                                          <p:spTgt spid="45"/>
                                        </p:tgtEl>
                                        <p:attrNameLst>
                                          <p:attrName>style.visibility</p:attrName>
                                        </p:attrNameLst>
                                      </p:cBhvr>
                                      <p:to>
                                        <p:strVal val="visible"/>
                                      </p:to>
                                    </p:set>
                                    <p:animEffect filter="wipe(left)" transition="in">
                                      <p:cBhvr>
                                        <p:cTn dur="500" id="53"/>
                                        <p:tgtEl>
                                          <p:spTgt spid="45"/>
                                        </p:tgtEl>
                                      </p:cBhvr>
                                    </p:animEffect>
                                  </p:childTnLst>
                                </p:cTn>
                              </p:par>
                            </p:childTnLst>
                          </p:cTn>
                        </p:par>
                        <p:par>
                          <p:cTn fill="hold" id="54" nodeType="afterGroup">
                            <p:stCondLst>
                              <p:cond delay="6500"/>
                            </p:stCondLst>
                            <p:childTnLst>
                              <p:par>
                                <p:cTn fill="hold" grpId="0" id="55" nodeType="afterEffect" presetClass="entr" presetID="22" presetSubtype="8">
                                  <p:stCondLst>
                                    <p:cond delay="0"/>
                                  </p:stCondLst>
                                  <p:childTnLst>
                                    <p:set>
                                      <p:cBhvr>
                                        <p:cTn dur="1" fill="hold" id="56">
                                          <p:stCondLst>
                                            <p:cond delay="0"/>
                                          </p:stCondLst>
                                        </p:cTn>
                                        <p:tgtEl>
                                          <p:spTgt spid="46"/>
                                        </p:tgtEl>
                                        <p:attrNameLst>
                                          <p:attrName>style.visibility</p:attrName>
                                        </p:attrNameLst>
                                      </p:cBhvr>
                                      <p:to>
                                        <p:strVal val="visible"/>
                                      </p:to>
                                    </p:set>
                                    <p:animEffect filter="wipe(left)" transition="in">
                                      <p:cBhvr>
                                        <p:cTn dur="500" id="57"/>
                                        <p:tgtEl>
                                          <p:spTgt spid="46"/>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47"/>
                                        </p:tgtEl>
                                        <p:attrNameLst>
                                          <p:attrName>style.visibility</p:attrName>
                                        </p:attrNameLst>
                                      </p:cBhvr>
                                      <p:to>
                                        <p:strVal val="visible"/>
                                      </p:to>
                                    </p:set>
                                    <p:animEffect filter="wipe(left)" transition="in">
                                      <p:cBhvr>
                                        <p:cTn dur="500" id="60"/>
                                        <p:tgtEl>
                                          <p:spTgt spid="47"/>
                                        </p:tgtEl>
                                      </p:cBhvr>
                                    </p:animEffect>
                                  </p:childTnLst>
                                </p:cTn>
                              </p:par>
                            </p:childTnLst>
                          </p:cTn>
                        </p:par>
                        <p:par>
                          <p:cTn fill="hold" id="61" nodeType="afterGroup">
                            <p:stCondLst>
                              <p:cond delay="7000"/>
                            </p:stCondLst>
                            <p:childTnLst>
                              <p:par>
                                <p:cTn fill="hold" grpId="0" id="62" nodeType="afterEffect" presetClass="entr" presetID="10" presetSubtype="0">
                                  <p:stCondLst>
                                    <p:cond delay="0"/>
                                  </p:stCondLst>
                                  <p:childTnLst>
                                    <p:set>
                                      <p:cBhvr>
                                        <p:cTn dur="1" fill="hold" id="63">
                                          <p:stCondLst>
                                            <p:cond delay="0"/>
                                          </p:stCondLst>
                                        </p:cTn>
                                        <p:tgtEl>
                                          <p:spTgt spid="48"/>
                                        </p:tgtEl>
                                        <p:attrNameLst>
                                          <p:attrName>style.visibility</p:attrName>
                                        </p:attrNameLst>
                                      </p:cBhvr>
                                      <p:to>
                                        <p:strVal val="visible"/>
                                      </p:to>
                                    </p:set>
                                    <p:animEffect filter="fade" transition="in">
                                      <p:cBhvr>
                                        <p:cTn dur="1250" id="64"/>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8"/>
      <p:bldP grpId="0" spid="39"/>
      <p:bldP grpId="0" spid="40"/>
      <p:bldP grpId="0" spid="42"/>
      <p:bldP grpId="0" spid="43"/>
      <p:bldP grpId="0" spid="44"/>
      <p:bldP grpId="0" spid="46"/>
      <p:bldP grpId="0" spid="47"/>
      <p:bldP grpId="0" spid="4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13</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项目分布</a:t>
            </a:r>
          </a:p>
        </p:txBody>
      </p:sp>
      <p:grpSp>
        <p:nvGrpSpPr>
          <p:cNvPr id="14" name="组合 184"/>
          <p:cNvGrpSpPr/>
          <p:nvPr/>
        </p:nvGrpSpPr>
        <p:grpSpPr>
          <a:xfrm>
            <a:off x="1476934" y="1844824"/>
            <a:ext cx="4649788" cy="3625969"/>
            <a:chExt cx="5407191" cy="4756567"/>
          </a:xfrm>
          <a:solidFill>
            <a:schemeClr val="bg1">
              <a:lumMod val="65000"/>
              <a:alpha val="41176"/>
            </a:schemeClr>
          </a:solidFill>
          <a:effectLst/>
        </p:grpSpPr>
        <p:sp>
          <p:nvSpPr>
            <p:cNvPr id="15" name="Freeform 3"/>
            <p:cNvSpPr>
              <a:spLocks noChangeArrowheads="1"/>
            </p:cNvSpPr>
            <p:nvPr/>
          </p:nvSpPr>
          <p:spPr bwMode="auto">
            <a:xfrm>
              <a:off x="3148473" y="4482387"/>
              <a:ext cx="297052" cy="274180"/>
            </a:xfrm>
            <a:custGeom>
              <a:gdLst>
                <a:gd fmla="*/ 116 w 177" name="T0"/>
                <a:gd fmla="*/ 27 h 161" name="T1"/>
                <a:gd fmla="*/ 158 w 177" name="T2"/>
                <a:gd fmla="*/ 27 h 161" name="T3"/>
                <a:gd fmla="*/ 198 w 177" name="T4"/>
                <a:gd fmla="*/ 13 h 161" name="T5"/>
                <a:gd fmla="*/ 237 w 177" name="T6"/>
                <a:gd fmla="*/ 27 h 161" name="T7"/>
                <a:gd fmla="*/ 296 w 177" name="T8"/>
                <a:gd fmla="*/ 0 h 161" name="T9"/>
                <a:gd fmla="*/ 375 w 177" name="T10"/>
                <a:gd fmla="*/ 13 h 161" name="T11"/>
                <a:gd fmla="*/ 414 w 177" name="T12"/>
                <a:gd fmla="*/ 0 h 161" name="T13"/>
                <a:gd fmla="*/ 435 w 177" name="T14"/>
                <a:gd fmla="*/ 53 h 161" name="T15"/>
                <a:gd fmla="*/ 375 w 177" name="T16"/>
                <a:gd fmla="*/ 80 h 161" name="T17"/>
                <a:gd fmla="*/ 355 w 177" name="T18"/>
                <a:gd fmla="*/ 171 h 161" name="T19"/>
                <a:gd fmla="*/ 314 w 177" name="T20"/>
                <a:gd fmla="*/ 199 h 161" name="T21"/>
                <a:gd fmla="*/ 314 w 177" name="T22"/>
                <a:gd fmla="*/ 239 h 161" name="T23"/>
                <a:gd fmla="*/ 259 w 177" name="T24"/>
                <a:gd fmla="*/ 224 h 161" name="T25"/>
                <a:gd fmla="*/ 237 w 177" name="T26"/>
                <a:gd fmla="*/ 239 h 161" name="T27"/>
                <a:gd fmla="*/ 237 w 177" name="T28"/>
                <a:gd fmla="*/ 265 h 161" name="T29"/>
                <a:gd fmla="*/ 198 w 177" name="T30"/>
                <a:gd fmla="*/ 265 h 161" name="T31"/>
                <a:gd fmla="*/ 116 w 177" name="T32"/>
                <a:gd fmla="*/ 239 h 161" name="T33"/>
                <a:gd fmla="*/ 20 w 177" name="T34"/>
                <a:gd fmla="*/ 224 h 161" name="T35"/>
                <a:gd fmla="*/ 0 w 177" name="T36"/>
                <a:gd fmla="*/ 144 h 161" name="T37"/>
                <a:gd fmla="*/ 0 w 177" name="T38"/>
                <a:gd fmla="*/ 105 h 161" name="T39"/>
                <a:gd fmla="*/ 97 w 177" name="T40"/>
                <a:gd fmla="*/ 53 h 161" name="T41"/>
                <a:gd fmla="*/ 116 w 177" name="T42"/>
                <a:gd fmla="*/ 27 h 16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77" name="T66"/>
                <a:gd fmla="*/ 0 h 161" name="T67"/>
                <a:gd fmla="*/ 177 w 177" name="T68"/>
                <a:gd fmla="*/ 161 h 16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16" name="Freeform 4"/>
            <p:cNvSpPr>
              <a:spLocks noChangeArrowheads="1"/>
            </p:cNvSpPr>
            <p:nvPr/>
          </p:nvSpPr>
          <p:spPr bwMode="auto">
            <a:xfrm>
              <a:off x="4221785" y="0"/>
              <a:ext cx="1185406" cy="1190682"/>
            </a:xfrm>
            <a:custGeom>
              <a:gdLst>
                <a:gd fmla="*/ 41 w 705" name="T0"/>
                <a:gd fmla="*/ 107 h 697" name="T1"/>
                <a:gd fmla="*/ 79 w 705" name="T2"/>
                <a:gd fmla="*/ 173 h 697" name="T3"/>
                <a:gd fmla="*/ 179 w 705" name="T4"/>
                <a:gd fmla="*/ 173 h 697" name="T5"/>
                <a:gd fmla="*/ 259 w 705" name="T6"/>
                <a:gd fmla="*/ 294 h 697" name="T7"/>
                <a:gd fmla="*/ 397 w 705" name="T8"/>
                <a:gd fmla="*/ 266 h 697" name="T9"/>
                <a:gd fmla="*/ 577 w 705" name="T10"/>
                <a:gd fmla="*/ 280 h 697" name="T11"/>
                <a:gd fmla="*/ 538 w 705" name="T12"/>
                <a:gd fmla="*/ 521 h 697" name="T13"/>
                <a:gd fmla="*/ 476 w 705" name="T14"/>
                <a:gd fmla="*/ 653 h 697" name="T15"/>
                <a:gd fmla="*/ 259 w 705" name="T16"/>
                <a:gd fmla="*/ 773 h 697" name="T17"/>
                <a:gd fmla="*/ 377 w 705" name="T18"/>
                <a:gd fmla="*/ 813 h 697" name="T19"/>
                <a:gd fmla="*/ 338 w 705" name="T20"/>
                <a:gd fmla="*/ 867 h 697" name="T21"/>
                <a:gd fmla="*/ 438 w 705" name="T22"/>
                <a:gd fmla="*/ 908 h 697" name="T23"/>
                <a:gd fmla="*/ 476 w 705" name="T24"/>
                <a:gd fmla="*/ 960 h 697" name="T25"/>
                <a:gd fmla="*/ 718 w 705" name="T26"/>
                <a:gd fmla="*/ 974 h 697" name="T27"/>
                <a:gd fmla="*/ 797 w 705" name="T28"/>
                <a:gd fmla="*/ 988 h 697" name="T29"/>
                <a:gd fmla="*/ 956 w 705" name="T30"/>
                <a:gd fmla="*/ 1067 h 697" name="T31"/>
                <a:gd fmla="*/ 1056 w 705" name="T32"/>
                <a:gd fmla="*/ 1106 h 697" name="T33"/>
                <a:gd fmla="*/ 1074 w 705" name="T34"/>
                <a:gd fmla="*/ 1039 h 697" name="T35"/>
                <a:gd fmla="*/ 1194 w 705" name="T36"/>
                <a:gd fmla="*/ 1161 h 697" name="T37"/>
                <a:gd fmla="*/ 1234 w 705" name="T38"/>
                <a:gd fmla="*/ 1133 h 697" name="T39"/>
                <a:gd fmla="*/ 1373 w 705" name="T40"/>
                <a:gd fmla="*/ 1133 h 697" name="T41"/>
                <a:gd fmla="*/ 1471 w 705" name="T42"/>
                <a:gd fmla="*/ 1052 h 697" name="T43"/>
                <a:gd fmla="*/ 1493 w 705" name="T44"/>
                <a:gd fmla="*/ 881 h 697" name="T45"/>
                <a:gd fmla="*/ 1651 w 705" name="T46"/>
                <a:gd fmla="*/ 894 h 697" name="T47"/>
                <a:gd fmla="*/ 1692 w 705" name="T48"/>
                <a:gd fmla="*/ 573 h 697" name="T49"/>
                <a:gd fmla="*/ 1730 w 705" name="T50"/>
                <a:gd fmla="*/ 493 h 697" name="T51"/>
                <a:gd fmla="*/ 1752 w 705" name="T52"/>
                <a:gd fmla="*/ 429 h 697" name="T53"/>
                <a:gd fmla="*/ 1513 w 705" name="T54"/>
                <a:gd fmla="*/ 533 h 697" name="T55"/>
                <a:gd fmla="*/ 1392 w 705" name="T56"/>
                <a:gd fmla="*/ 601 h 697" name="T57"/>
                <a:gd fmla="*/ 1216 w 705" name="T58"/>
                <a:gd fmla="*/ 506 h 697" name="T59"/>
                <a:gd fmla="*/ 1096 w 705" name="T60"/>
                <a:gd fmla="*/ 466 h 697" name="T61"/>
                <a:gd fmla="*/ 935 w 705" name="T62"/>
                <a:gd fmla="*/ 429 h 697" name="T63"/>
                <a:gd fmla="*/ 895 w 705" name="T64"/>
                <a:gd fmla="*/ 401 h 697" name="T65"/>
                <a:gd fmla="*/ 836 w 705" name="T66"/>
                <a:gd fmla="*/ 414 h 697" name="T67"/>
                <a:gd fmla="*/ 656 w 705" name="T68"/>
                <a:gd fmla="*/ 214 h 697" name="T69"/>
                <a:gd fmla="*/ 619 w 705" name="T70"/>
                <a:gd fmla="*/ 146 h 697" name="T71"/>
                <a:gd fmla="*/ 360 w 705" name="T72"/>
                <a:gd fmla="*/ 41 h 697" name="T73"/>
                <a:gd fmla="*/ 41 w 705" name="T74"/>
                <a:gd fmla="*/ 27 h 69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05" name="T114"/>
                <a:gd fmla="*/ 0 h 697" name="T115"/>
                <a:gd fmla="*/ 705 w 705" name="T116"/>
                <a:gd fmla="*/ 697 h 69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17" name="Freeform 5"/>
            <p:cNvSpPr>
              <a:spLocks noChangeArrowheads="1"/>
            </p:cNvSpPr>
            <p:nvPr/>
          </p:nvSpPr>
          <p:spPr bwMode="auto">
            <a:xfrm>
              <a:off x="4335281" y="921123"/>
              <a:ext cx="889755" cy="685451"/>
            </a:xfrm>
            <a:custGeom>
              <a:gdLst>
                <a:gd fmla="*/ 1316 w 529" name="T0"/>
                <a:gd fmla="*/ 244 h 401" name="T1"/>
                <a:gd fmla="*/ 1194 w 529" name="T2"/>
                <a:gd fmla="*/ 244 h 401" name="T3"/>
                <a:gd fmla="*/ 1137 w 529" name="T4"/>
                <a:gd fmla="*/ 202 h 401" name="T5"/>
                <a:gd fmla="*/ 1056 w 529" name="T6"/>
                <a:gd fmla="*/ 257 h 401" name="T7"/>
                <a:gd fmla="*/ 1036 w 529" name="T8"/>
                <a:gd fmla="*/ 229 h 401" name="T9"/>
                <a:gd fmla="*/ 1017 w 529" name="T10"/>
                <a:gd fmla="*/ 271 h 401" name="T11"/>
                <a:gd fmla="*/ 898 w 529" name="T12"/>
                <a:gd fmla="*/ 215 h 401" name="T13"/>
                <a:gd fmla="*/ 898 w 529" name="T14"/>
                <a:gd fmla="*/ 149 h 401" name="T15"/>
                <a:gd fmla="*/ 857 w 529" name="T16"/>
                <a:gd fmla="*/ 162 h 401" name="T17"/>
                <a:gd fmla="*/ 879 w 529" name="T18"/>
                <a:gd fmla="*/ 215 h 401" name="T19"/>
                <a:gd fmla="*/ 819 w 529" name="T20"/>
                <a:gd fmla="*/ 215 h 401" name="T21"/>
                <a:gd fmla="*/ 778 w 529" name="T22"/>
                <a:gd fmla="*/ 175 h 401" name="T23"/>
                <a:gd fmla="*/ 736 w 529" name="T24"/>
                <a:gd fmla="*/ 175 h 401" name="T25"/>
                <a:gd fmla="*/ 619 w 529" name="T26"/>
                <a:gd fmla="*/ 94 h 401" name="T27"/>
                <a:gd fmla="*/ 538 w 529" name="T28"/>
                <a:gd fmla="*/ 122 h 401" name="T29"/>
                <a:gd fmla="*/ 538 w 529" name="T30"/>
                <a:gd fmla="*/ 94 h 401" name="T31"/>
                <a:gd fmla="*/ 397 w 529" name="T32"/>
                <a:gd fmla="*/ 109 h 401" name="T33"/>
                <a:gd fmla="*/ 300 w 529" name="T34"/>
                <a:gd fmla="*/ 67 h 401" name="T35"/>
                <a:gd fmla="*/ 300 w 529" name="T36"/>
                <a:gd fmla="*/ 0 h 401" name="T37"/>
                <a:gd fmla="*/ 259 w 529" name="T38"/>
                <a:gd fmla="*/ 13 h 401" name="T39"/>
                <a:gd fmla="*/ 158 w 529" name="T40"/>
                <a:gd fmla="*/ 13 h 401" name="T41"/>
                <a:gd fmla="*/ 179 w 529" name="T42"/>
                <a:gd fmla="*/ 94 h 401" name="T43"/>
                <a:gd fmla="*/ 121 w 529" name="T44"/>
                <a:gd fmla="*/ 94 h 401" name="T45"/>
                <a:gd fmla="*/ 20 w 529" name="T46"/>
                <a:gd fmla="*/ 54 h 401" name="T47"/>
                <a:gd fmla="*/ 0 w 529" name="T48"/>
                <a:gd fmla="*/ 94 h 401" name="T49"/>
                <a:gd fmla="*/ 79 w 529" name="T50"/>
                <a:gd fmla="*/ 149 h 401" name="T51"/>
                <a:gd fmla="*/ 60 w 529" name="T52"/>
                <a:gd fmla="*/ 202 h 401" name="T53"/>
                <a:gd fmla="*/ 121 w 529" name="T54"/>
                <a:gd fmla="*/ 271 h 401" name="T55"/>
                <a:gd fmla="*/ 218 w 529" name="T56"/>
                <a:gd fmla="*/ 229 h 401" name="T57"/>
                <a:gd fmla="*/ 278 w 529" name="T58"/>
                <a:gd fmla="*/ 310 h 401" name="T59"/>
                <a:gd fmla="*/ 278 w 529" name="T60"/>
                <a:gd fmla="*/ 377 h 401" name="T61"/>
                <a:gd fmla="*/ 377 w 529" name="T62"/>
                <a:gd fmla="*/ 377 h 401" name="T63"/>
                <a:gd fmla="*/ 418 w 529" name="T64"/>
                <a:gd fmla="*/ 445 h 401" name="T65"/>
                <a:gd fmla="*/ 438 w 529" name="T66"/>
                <a:gd fmla="*/ 390 h 401" name="T67"/>
                <a:gd fmla="*/ 519 w 529" name="T68"/>
                <a:gd fmla="*/ 472 h 401" name="T69"/>
                <a:gd fmla="*/ 577 w 529" name="T70"/>
                <a:gd fmla="*/ 538 h 401" name="T71"/>
                <a:gd fmla="*/ 577 w 529" name="T72"/>
                <a:gd fmla="*/ 580 h 401" name="T73"/>
                <a:gd fmla="*/ 659 w 529" name="T74"/>
                <a:gd fmla="*/ 674 h 401" name="T75"/>
                <a:gd fmla="*/ 718 w 529" name="T76"/>
                <a:gd fmla="*/ 633 h 401" name="T77"/>
                <a:gd fmla="*/ 757 w 529" name="T78"/>
                <a:gd fmla="*/ 552 h 401" name="T79"/>
                <a:gd fmla="*/ 797 w 529" name="T80"/>
                <a:gd fmla="*/ 538 h 401" name="T81"/>
                <a:gd fmla="*/ 837 w 529" name="T82"/>
                <a:gd fmla="*/ 552 h 401" name="T83"/>
                <a:gd fmla="*/ 819 w 529" name="T84"/>
                <a:gd fmla="*/ 580 h 401" name="T85"/>
                <a:gd fmla="*/ 935 w 529" name="T86"/>
                <a:gd fmla="*/ 580 h 401" name="T87"/>
                <a:gd fmla="*/ 977 w 529" name="T88"/>
                <a:gd fmla="*/ 552 h 401" name="T89"/>
                <a:gd fmla="*/ 977 w 529" name="T90"/>
                <a:gd fmla="*/ 525 h 401" name="T91"/>
                <a:gd fmla="*/ 957 w 529" name="T92"/>
                <a:gd fmla="*/ 497 h 401" name="T93"/>
                <a:gd fmla="*/ 1078 w 529" name="T94"/>
                <a:gd fmla="*/ 458 h 401" name="T95"/>
                <a:gd fmla="*/ 1096 w 529" name="T96"/>
                <a:gd fmla="*/ 445 h 401" name="T97"/>
                <a:gd fmla="*/ 1096 w 529" name="T98"/>
                <a:gd fmla="*/ 416 h 401" name="T99"/>
                <a:gd fmla="*/ 1137 w 529" name="T100"/>
                <a:gd fmla="*/ 403 h 401" name="T101"/>
                <a:gd fmla="*/ 1137 w 529" name="T102"/>
                <a:gd fmla="*/ 323 h 401" name="T103"/>
                <a:gd fmla="*/ 1178 w 529" name="T104"/>
                <a:gd fmla="*/ 323 h 401" name="T105"/>
                <a:gd fmla="*/ 1194 w 529" name="T106"/>
                <a:gd fmla="*/ 363 h 401" name="T107"/>
                <a:gd fmla="*/ 1256 w 529" name="T108"/>
                <a:gd fmla="*/ 390 h 401" name="T109"/>
                <a:gd fmla="*/ 1277 w 529" name="T110"/>
                <a:gd fmla="*/ 377 h 401" name="T111"/>
                <a:gd fmla="*/ 1256 w 529" name="T112"/>
                <a:gd fmla="*/ 350 h 401" name="T113"/>
                <a:gd fmla="*/ 1256 w 529" name="T114"/>
                <a:gd fmla="*/ 323 h 401" name="T115"/>
                <a:gd fmla="*/ 1316 w 529" name="T116"/>
                <a:gd fmla="*/ 310 h 401" name="T117"/>
                <a:gd fmla="*/ 1316 w 529" name="T118"/>
                <a:gd fmla="*/ 244 h 4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29" name="T180"/>
                <a:gd fmla="*/ 0 h 401" name="T181"/>
                <a:gd fmla="*/ 529 w 529" name="T182"/>
                <a:gd fmla="*/ 401 h 40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18" name="Freeform 6"/>
            <p:cNvSpPr>
              <a:spLocks noChangeArrowheads="1"/>
            </p:cNvSpPr>
            <p:nvPr/>
          </p:nvSpPr>
          <p:spPr bwMode="auto">
            <a:xfrm>
              <a:off x="4147521" y="1301587"/>
              <a:ext cx="634739" cy="673128"/>
            </a:xfrm>
            <a:custGeom>
              <a:gdLst>
                <a:gd fmla="*/ 941 w 377" name="T0"/>
                <a:gd fmla="*/ 299 h 393" name="T1"/>
                <a:gd fmla="*/ 842 w 377" name="T2"/>
                <a:gd fmla="*/ 203 h 393" name="T3"/>
                <a:gd fmla="*/ 860 w 377" name="T4"/>
                <a:gd fmla="*/ 163 h 393" name="T5"/>
                <a:gd fmla="*/ 782 w 377" name="T6"/>
                <a:gd fmla="*/ 67 h 393" name="T7"/>
                <a:gd fmla="*/ 722 w 377" name="T8"/>
                <a:gd fmla="*/ 13 h 393" name="T9"/>
                <a:gd fmla="*/ 701 w 377" name="T10"/>
                <a:gd fmla="*/ 67 h 393" name="T11"/>
                <a:gd fmla="*/ 661 w 377" name="T12"/>
                <a:gd fmla="*/ 0 h 393" name="T13"/>
                <a:gd fmla="*/ 582 w 377" name="T14"/>
                <a:gd fmla="*/ 0 h 393" name="T15"/>
                <a:gd fmla="*/ 601 w 377" name="T16"/>
                <a:gd fmla="*/ 41 h 393" name="T17"/>
                <a:gd fmla="*/ 500 w 377" name="T18"/>
                <a:gd fmla="*/ 96 h 393" name="T19"/>
                <a:gd fmla="*/ 440 w 377" name="T20"/>
                <a:gd fmla="*/ 96 h 393" name="T21"/>
                <a:gd fmla="*/ 121 w 377" name="T22"/>
                <a:gd fmla="*/ 245 h 393" name="T23"/>
                <a:gd fmla="*/ 60 w 377" name="T24"/>
                <a:gd fmla="*/ 191 h 393" name="T25"/>
                <a:gd fmla="*/ 20 w 377" name="T26"/>
                <a:gd fmla="*/ 191 h 393" name="T27"/>
                <a:gd fmla="*/ 41 w 377" name="T28"/>
                <a:gd fmla="*/ 231 h 393" name="T29"/>
                <a:gd fmla="*/ 41 w 377" name="T30"/>
                <a:gd fmla="*/ 272 h 393" name="T31"/>
                <a:gd fmla="*/ 60 w 377" name="T32"/>
                <a:gd fmla="*/ 314 h 393" name="T33"/>
                <a:gd fmla="*/ 20 w 377" name="T34"/>
                <a:gd fmla="*/ 314 h 393" name="T35"/>
                <a:gd fmla="*/ 20 w 377" name="T36"/>
                <a:gd fmla="*/ 367 h 393" name="T37"/>
                <a:gd fmla="*/ 0 w 377" name="T38"/>
                <a:gd fmla="*/ 395 h 393" name="T39"/>
                <a:gd fmla="*/ 79 w 377" name="T40"/>
                <a:gd fmla="*/ 408 h 393" name="T41"/>
                <a:gd fmla="*/ 162 w 377" name="T42"/>
                <a:gd fmla="*/ 504 h 393" name="T43"/>
                <a:gd fmla="*/ 260 w 377" name="T44"/>
                <a:gd fmla="*/ 408 h 393" name="T45"/>
                <a:gd fmla="*/ 300 w 377" name="T46"/>
                <a:gd fmla="*/ 354 h 393" name="T47"/>
                <a:gd fmla="*/ 401 w 377" name="T48"/>
                <a:gd fmla="*/ 340 h 393" name="T49"/>
                <a:gd fmla="*/ 463 w 377" name="T50"/>
                <a:gd fmla="*/ 367 h 393" name="T51"/>
                <a:gd fmla="*/ 463 w 377" name="T52"/>
                <a:gd fmla="*/ 380 h 393" name="T53"/>
                <a:gd fmla="*/ 482 w 377" name="T54"/>
                <a:gd fmla="*/ 380 h 393" name="T55"/>
                <a:gd fmla="*/ 422 w 377" name="T56"/>
                <a:gd fmla="*/ 476 h 393" name="T57"/>
                <a:gd fmla="*/ 381 w 377" name="T58"/>
                <a:gd fmla="*/ 476 h 393" name="T59"/>
                <a:gd fmla="*/ 401 w 377" name="T60"/>
                <a:gd fmla="*/ 530 h 393" name="T61"/>
                <a:gd fmla="*/ 381 w 377" name="T62"/>
                <a:gd fmla="*/ 544 h 393" name="T63"/>
                <a:gd fmla="*/ 422 w 377" name="T64"/>
                <a:gd fmla="*/ 544 h 393" name="T65"/>
                <a:gd fmla="*/ 341 w 377" name="T66"/>
                <a:gd fmla="*/ 639 h 393" name="T67"/>
                <a:gd fmla="*/ 360 w 377" name="T68"/>
                <a:gd fmla="*/ 666 h 393" name="T69"/>
                <a:gd fmla="*/ 401 w 377" name="T70"/>
                <a:gd fmla="*/ 639 h 393" name="T71"/>
                <a:gd fmla="*/ 422 w 377" name="T72"/>
                <a:gd fmla="*/ 598 h 393" name="T73"/>
                <a:gd fmla="*/ 463 w 377" name="T74"/>
                <a:gd fmla="*/ 598 h 393" name="T75"/>
                <a:gd fmla="*/ 500 w 377" name="T76"/>
                <a:gd fmla="*/ 573 h 393" name="T77"/>
                <a:gd fmla="*/ 500 w 377" name="T78"/>
                <a:gd fmla="*/ 530 h 393" name="T79"/>
                <a:gd fmla="*/ 643 w 377" name="T80"/>
                <a:gd fmla="*/ 476 h 393" name="T81"/>
                <a:gd fmla="*/ 761 w 377" name="T82"/>
                <a:gd fmla="*/ 450 h 393" name="T83"/>
                <a:gd fmla="*/ 782 w 377" name="T84"/>
                <a:gd fmla="*/ 380 h 393" name="T85"/>
                <a:gd fmla="*/ 860 w 377" name="T86"/>
                <a:gd fmla="*/ 340 h 393" name="T87"/>
                <a:gd fmla="*/ 922 w 377" name="T88"/>
                <a:gd fmla="*/ 327 h 393" name="T89"/>
                <a:gd fmla="*/ 941 w 377" name="T90"/>
                <a:gd fmla="*/ 299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377" name="T138"/>
                <a:gd fmla="*/ 0 h 393" name="T139"/>
                <a:gd fmla="*/ 377 w 377" name="T140"/>
                <a:gd fmla="*/ 393 h 39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50000"/>
                <a:lumOff val="50000"/>
              </a:schemeClr>
            </a:solid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19" name="Freeform 7"/>
            <p:cNvSpPr>
              <a:spLocks noChangeArrowheads="1"/>
            </p:cNvSpPr>
            <p:nvPr/>
          </p:nvSpPr>
          <p:spPr bwMode="auto">
            <a:xfrm>
              <a:off x="3664111" y="1454080"/>
              <a:ext cx="592703" cy="916502"/>
            </a:xfrm>
            <a:custGeom>
              <a:gdLst>
                <a:gd fmla="*/ 790 w 353" name="T0"/>
                <a:gd fmla="*/ 266 h 537" name="T1"/>
                <a:gd fmla="*/ 731 w 353" name="T2"/>
                <a:gd fmla="*/ 160 h 537" name="T3"/>
                <a:gd fmla="*/ 614 w 353" name="T4"/>
                <a:gd fmla="*/ 148 h 537" name="T5"/>
                <a:gd fmla="*/ 552 w 353" name="T6"/>
                <a:gd fmla="*/ 0 h 537" name="T7"/>
                <a:gd fmla="*/ 435 w 353" name="T8"/>
                <a:gd fmla="*/ 109 h 537" name="T9"/>
                <a:gd fmla="*/ 336 w 353" name="T10"/>
                <a:gd fmla="*/ 135 h 537" name="T11"/>
                <a:gd fmla="*/ 198 w 353" name="T12"/>
                <a:gd fmla="*/ 173 h 537" name="T13"/>
                <a:gd fmla="*/ 79 w 353" name="T14"/>
                <a:gd fmla="*/ 122 h 537" name="T15"/>
                <a:gd fmla="*/ 20 w 353" name="T16"/>
                <a:gd fmla="*/ 201 h 537" name="T17"/>
                <a:gd fmla="*/ 138 w 353" name="T18"/>
                <a:gd fmla="*/ 335 h 537" name="T19"/>
                <a:gd fmla="*/ 60 w 353" name="T20"/>
                <a:gd fmla="*/ 388 h 537" name="T21"/>
                <a:gd fmla="*/ 158 w 353" name="T22"/>
                <a:gd fmla="*/ 454 h 537" name="T23"/>
                <a:gd fmla="*/ 79 w 353" name="T24"/>
                <a:gd fmla="*/ 480 h 537" name="T25"/>
                <a:gd fmla="*/ 41 w 353" name="T26"/>
                <a:gd fmla="*/ 546 h 537" name="T27"/>
                <a:gd fmla="*/ 79 w 353" name="T28"/>
                <a:gd fmla="*/ 668 h 537" name="T29"/>
                <a:gd fmla="*/ 60 w 353" name="T30"/>
                <a:gd fmla="*/ 854 h 537" name="T31"/>
                <a:gd fmla="*/ 217 w 353" name="T32"/>
                <a:gd fmla="*/ 882 h 537" name="T33"/>
                <a:gd fmla="*/ 277 w 353" name="T34"/>
                <a:gd fmla="*/ 854 h 537" name="T35"/>
                <a:gd fmla="*/ 375 w 353" name="T36"/>
                <a:gd fmla="*/ 708 h 537" name="T37"/>
                <a:gd fmla="*/ 573 w 353" name="T38"/>
                <a:gd fmla="*/ 628 h 537" name="T39"/>
                <a:gd fmla="*/ 593 w 353" name="T40"/>
                <a:gd fmla="*/ 575 h 537" name="T41"/>
                <a:gd fmla="*/ 476 w 353" name="T42"/>
                <a:gd fmla="*/ 534 h 537" name="T43"/>
                <a:gd fmla="*/ 454 w 353" name="T44"/>
                <a:gd fmla="*/ 480 h 537" name="T45"/>
                <a:gd fmla="*/ 397 w 353" name="T46"/>
                <a:gd fmla="*/ 442 h 537" name="T47"/>
                <a:gd fmla="*/ 259 w 353" name="T48"/>
                <a:gd fmla="*/ 429 h 537" name="T49"/>
                <a:gd fmla="*/ 336 w 353" name="T50"/>
                <a:gd fmla="*/ 280 h 537" name="T51"/>
                <a:gd fmla="*/ 397 w 353" name="T52"/>
                <a:gd fmla="*/ 227 h 537" name="T53"/>
                <a:gd fmla="*/ 476 w 353" name="T54"/>
                <a:gd fmla="*/ 253 h 537" name="T55"/>
                <a:gd fmla="*/ 513 w 353" name="T56"/>
                <a:gd fmla="*/ 307 h 537" name="T57"/>
                <a:gd fmla="*/ 552 w 353" name="T58"/>
                <a:gd fmla="*/ 335 h 537" name="T59"/>
                <a:gd fmla="*/ 633 w 353" name="T60"/>
                <a:gd fmla="*/ 429 h 537" name="T61"/>
                <a:gd fmla="*/ 673 w 353" name="T62"/>
                <a:gd fmla="*/ 480 h 537" name="T63"/>
                <a:gd fmla="*/ 810 w 353" name="T64"/>
                <a:gd fmla="*/ 361 h 53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53" name="T99"/>
                <a:gd fmla="*/ 0 h 537" name="T100"/>
                <a:gd fmla="*/ 353 w 353" name="T101"/>
                <a:gd fmla="*/ 537 h 537"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0" name="Freeform 8"/>
            <p:cNvSpPr>
              <a:spLocks noChangeArrowheads="1"/>
            </p:cNvSpPr>
            <p:nvPr/>
          </p:nvSpPr>
          <p:spPr bwMode="auto">
            <a:xfrm>
              <a:off x="3836457" y="1686671"/>
              <a:ext cx="190562" cy="218728"/>
            </a:xfrm>
            <a:custGeom>
              <a:gdLst>
                <a:gd fmla="*/ 283 w 113" name="T0"/>
                <a:gd fmla="*/ 103 h 129" name="T1"/>
                <a:gd fmla="*/ 243 w 113" name="T2"/>
                <a:gd fmla="*/ 64 h 129" name="T3"/>
                <a:gd fmla="*/ 283 w 113" name="T4"/>
                <a:gd fmla="*/ 26 h 129" name="T5"/>
                <a:gd fmla="*/ 202 w 113" name="T6"/>
                <a:gd fmla="*/ 26 h 129" name="T7"/>
                <a:gd fmla="*/ 183 w 113" name="T8"/>
                <a:gd fmla="*/ 0 h 129" name="T9"/>
                <a:gd fmla="*/ 141 w 113" name="T10"/>
                <a:gd fmla="*/ 0 h 129" name="T11"/>
                <a:gd fmla="*/ 122 w 113" name="T12"/>
                <a:gd fmla="*/ 52 h 129" name="T13"/>
                <a:gd fmla="*/ 83 w 113" name="T14"/>
                <a:gd fmla="*/ 52 h 129" name="T15"/>
                <a:gd fmla="*/ 0 w 113" name="T16"/>
                <a:gd fmla="*/ 143 h 129" name="T17"/>
                <a:gd fmla="*/ 0 w 113" name="T18"/>
                <a:gd fmla="*/ 194 h 129" name="T19"/>
                <a:gd fmla="*/ 83 w 113" name="T20"/>
                <a:gd fmla="*/ 194 h 129" name="T21"/>
                <a:gd fmla="*/ 122 w 113" name="T22"/>
                <a:gd fmla="*/ 207 h 129" name="T23"/>
                <a:gd fmla="*/ 202 w 113" name="T24"/>
                <a:gd fmla="*/ 181 h 129" name="T25"/>
                <a:gd fmla="*/ 202 w 113" name="T26"/>
                <a:gd fmla="*/ 156 h 129" name="T27"/>
                <a:gd fmla="*/ 183 w 113" name="T28"/>
                <a:gd fmla="*/ 130 h 129" name="T29"/>
                <a:gd fmla="*/ 243 w 113" name="T30"/>
                <a:gd fmla="*/ 130 h 129" name="T31"/>
                <a:gd fmla="*/ 283 w 113" name="T32"/>
                <a:gd fmla="*/ 103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3" name="T51"/>
                <a:gd fmla="*/ 0 h 129" name="T52"/>
                <a:gd fmla="*/ 113 w 113" name="T53"/>
                <a:gd fmla="*/ 129 h 12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1" name="Freeform 9"/>
            <p:cNvSpPr>
              <a:spLocks noChangeArrowheads="1"/>
            </p:cNvSpPr>
            <p:nvPr/>
          </p:nvSpPr>
          <p:spPr bwMode="auto">
            <a:xfrm>
              <a:off x="3958361" y="1794495"/>
              <a:ext cx="149927" cy="206405"/>
            </a:xfrm>
            <a:custGeom>
              <a:gdLst>
                <a:gd fmla="*/ 221 w 89" name="T0"/>
                <a:gd fmla="*/ 135 h 121" name="T1"/>
                <a:gd fmla="*/ 200 w 89" name="T2"/>
                <a:gd fmla="*/ 93 h 121" name="T3"/>
                <a:gd fmla="*/ 141 w 89" name="T4"/>
                <a:gd fmla="*/ 66 h 121" name="T5"/>
                <a:gd fmla="*/ 121 w 89" name="T6"/>
                <a:gd fmla="*/ 13 h 121" name="T7"/>
                <a:gd fmla="*/ 79 w 89" name="T8"/>
                <a:gd fmla="*/ 0 h 121" name="T9"/>
                <a:gd fmla="*/ 60 w 89" name="T10"/>
                <a:gd fmla="*/ 13 h 121" name="T11"/>
                <a:gd fmla="*/ 79 w 89" name="T12"/>
                <a:gd fmla="*/ 80 h 121" name="T13"/>
                <a:gd fmla="*/ 20 w 89" name="T14"/>
                <a:gd fmla="*/ 80 h 121" name="T15"/>
                <a:gd fmla="*/ 0 w 89" name="T16"/>
                <a:gd fmla="*/ 186 h 121" name="T17"/>
                <a:gd fmla="*/ 41 w 89" name="T18"/>
                <a:gd fmla="*/ 200 h 121" name="T19"/>
                <a:gd fmla="*/ 141 w 89" name="T20"/>
                <a:gd fmla="*/ 186 h 121" name="T21"/>
                <a:gd fmla="*/ 141 w 89" name="T22"/>
                <a:gd fmla="*/ 135 h 121" name="T23"/>
                <a:gd fmla="*/ 221 w 89" name="T24"/>
                <a:gd fmla="*/ 135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9" name="T39"/>
                <a:gd fmla="*/ 0 h 121" name="T40"/>
                <a:gd fmla="*/ 89 w 89" name="T41"/>
                <a:gd fmla="*/ 121 h 12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2" name="Freeform 10"/>
            <p:cNvSpPr>
              <a:spLocks noChangeArrowheads="1"/>
            </p:cNvSpPr>
            <p:nvPr/>
          </p:nvSpPr>
          <p:spPr bwMode="auto">
            <a:xfrm>
              <a:off x="3958361" y="1808358"/>
              <a:ext cx="57449" cy="69315"/>
            </a:xfrm>
            <a:custGeom>
              <a:gdLst>
                <a:gd fmla="*/ 96 w 33" name="T0"/>
                <a:gd fmla="*/ 64 h 41" name="T1"/>
                <a:gd fmla="*/ 24 w 33" name="T2"/>
                <a:gd fmla="*/ 64 h 41" name="T3"/>
                <a:gd fmla="*/ 24 w 33" name="T4"/>
                <a:gd fmla="*/ 38 h 41" name="T5"/>
                <a:gd fmla="*/ 0 w 33" name="T6"/>
                <a:gd fmla="*/ 0 h 41" name="T7"/>
                <a:gd fmla="*/ 71 w 33" name="T8"/>
                <a:gd fmla="*/ 13 h 41" name="T9"/>
                <a:gd fmla="*/ 96 w 33" name="T10"/>
                <a:gd fmla="*/ 64 h 41" name="T11"/>
                <a:gd fmla="*/ 0 60000 65536" name="T12"/>
                <a:gd fmla="*/ 0 60000 65536" name="T13"/>
                <a:gd fmla="*/ 0 60000 65536" name="T14"/>
                <a:gd fmla="*/ 0 60000 65536" name="T15"/>
                <a:gd fmla="*/ 0 60000 65536" name="T16"/>
                <a:gd fmla="*/ 0 60000 65536" name="T17"/>
                <a:gd fmla="*/ 0 w 33" name="T18"/>
                <a:gd fmla="*/ 0 h 41" name="T19"/>
                <a:gd fmla="*/ 33 w 33" name="T20"/>
                <a:gd fmla="*/ 41 h 41" name="T21"/>
              </a:gdLst>
              <a:cxnLst>
                <a:cxn ang="T12">
                  <a:pos x="T0" y="T1"/>
                </a:cxn>
                <a:cxn ang="T13">
                  <a:pos x="T2" y="T3"/>
                </a:cxn>
                <a:cxn ang="T14">
                  <a:pos x="T4" y="T5"/>
                </a:cxn>
                <a:cxn ang="T15">
                  <a:pos x="T6" y="T7"/>
                </a:cxn>
                <a:cxn ang="T16">
                  <a:pos x="T8" y="T9"/>
                </a:cxn>
                <a:cxn ang="T17">
                  <a:pos x="T10" y="T11"/>
                </a:cxn>
              </a:cxnLst>
              <a:rect b="T21" l="T18" r="T20" t="T19"/>
              <a:pathLst>
                <a:path h="41" w="33">
                  <a:moveTo>
                    <a:pt x="32" y="40"/>
                  </a:moveTo>
                  <a:lnTo>
                    <a:pt x="8" y="40"/>
                  </a:lnTo>
                  <a:lnTo>
                    <a:pt x="8" y="24"/>
                  </a:lnTo>
                  <a:lnTo>
                    <a:pt x="0" y="0"/>
                  </a:lnTo>
                  <a:lnTo>
                    <a:pt x="24" y="8"/>
                  </a:lnTo>
                  <a:lnTo>
                    <a:pt x="32" y="4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3" name="Freeform 11"/>
            <p:cNvSpPr>
              <a:spLocks noChangeArrowheads="1"/>
            </p:cNvSpPr>
            <p:nvPr/>
          </p:nvSpPr>
          <p:spPr bwMode="auto">
            <a:xfrm>
              <a:off x="3823847" y="2054812"/>
              <a:ext cx="730020" cy="494449"/>
            </a:xfrm>
            <a:custGeom>
              <a:gdLst>
                <a:gd fmla="*/ 384 w 433" name="T0"/>
                <a:gd fmla="*/ 13 h 289" name="T1"/>
                <a:gd fmla="*/ 343 w 433" name="T2"/>
                <a:gd fmla="*/ 41 h 289" name="T3"/>
                <a:gd fmla="*/ 243 w 433" name="T4"/>
                <a:gd fmla="*/ 54 h 289" name="T5"/>
                <a:gd fmla="*/ 141 w 433" name="T6"/>
                <a:gd fmla="*/ 122 h 289" name="T7"/>
                <a:gd fmla="*/ 41 w 433" name="T8"/>
                <a:gd fmla="*/ 215 h 289" name="T9"/>
                <a:gd fmla="*/ 41 w 433" name="T10"/>
                <a:gd fmla="*/ 271 h 289" name="T11"/>
                <a:gd fmla="*/ 83 w 433" name="T12"/>
                <a:gd fmla="*/ 311 h 289" name="T13"/>
                <a:gd fmla="*/ 122 w 433" name="T14"/>
                <a:gd fmla="*/ 298 h 289" name="T15"/>
                <a:gd fmla="*/ 162 w 433" name="T16"/>
                <a:gd fmla="*/ 298 h 289" name="T17"/>
                <a:gd fmla="*/ 20 w 433" name="T18"/>
                <a:gd fmla="*/ 380 h 289" name="T19"/>
                <a:gd fmla="*/ 0 w 433" name="T20"/>
                <a:gd fmla="*/ 419 h 289" name="T21"/>
                <a:gd fmla="*/ 41 w 433" name="T22"/>
                <a:gd fmla="*/ 432 h 289" name="T23"/>
                <a:gd fmla="*/ 122 w 433" name="T24"/>
                <a:gd fmla="*/ 486 h 289" name="T25"/>
                <a:gd fmla="*/ 202 w 433" name="T26"/>
                <a:gd fmla="*/ 486 h 289" name="T27"/>
                <a:gd fmla="*/ 243 w 433" name="T28"/>
                <a:gd fmla="*/ 459 h 289" name="T29"/>
                <a:gd fmla="*/ 243 w 433" name="T30"/>
                <a:gd fmla="*/ 432 h 289" name="T31"/>
                <a:gd fmla="*/ 283 w 433" name="T32"/>
                <a:gd fmla="*/ 445 h 289" name="T33"/>
                <a:gd fmla="*/ 301 w 433" name="T34"/>
                <a:gd fmla="*/ 459 h 289" name="T35"/>
                <a:gd fmla="*/ 384 w 433" name="T36"/>
                <a:gd fmla="*/ 486 h 289" name="T37"/>
                <a:gd fmla="*/ 422 w 433" name="T38"/>
                <a:gd fmla="*/ 459 h 289" name="T39"/>
                <a:gd fmla="*/ 484 w 433" name="T40"/>
                <a:gd fmla="*/ 459 h 289" name="T41"/>
                <a:gd fmla="*/ 484 w 433" name="T42"/>
                <a:gd fmla="*/ 486 h 289" name="T43"/>
                <a:gd fmla="*/ 525 w 433" name="T44"/>
                <a:gd fmla="*/ 472 h 289" name="T45"/>
                <a:gd fmla="*/ 606 w 433" name="T46"/>
                <a:gd fmla="*/ 393 h 289" name="T47"/>
                <a:gd fmla="*/ 646 w 433" name="T48"/>
                <a:gd fmla="*/ 393 h 289" name="T49"/>
                <a:gd fmla="*/ 746 w 433" name="T50"/>
                <a:gd fmla="*/ 285 h 289" name="T51"/>
                <a:gd fmla="*/ 746 w 433" name="T52"/>
                <a:gd fmla="*/ 244 h 289" name="T53"/>
                <a:gd fmla="*/ 766 w 433" name="T54"/>
                <a:gd fmla="*/ 231 h 289" name="T55"/>
                <a:gd fmla="*/ 786 w 433" name="T56"/>
                <a:gd fmla="*/ 258 h 289" name="T57"/>
                <a:gd fmla="*/ 868 w 433" name="T58"/>
                <a:gd fmla="*/ 163 h 289" name="T59"/>
                <a:gd fmla="*/ 948 w 433" name="T60"/>
                <a:gd fmla="*/ 136 h 289" name="T61"/>
                <a:gd fmla="*/ 948 w 433" name="T62"/>
                <a:gd fmla="*/ 149 h 289" name="T63"/>
                <a:gd fmla="*/ 1010 w 433" name="T64"/>
                <a:gd fmla="*/ 109 h 289" name="T65"/>
                <a:gd fmla="*/ 1052 w 433" name="T66"/>
                <a:gd fmla="*/ 122 h 289" name="T67"/>
                <a:gd fmla="*/ 1090 w 433" name="T68"/>
                <a:gd fmla="*/ 41 h 289" name="T69"/>
                <a:gd fmla="*/ 1070 w 433" name="T70"/>
                <a:gd fmla="*/ 27 h 289" name="T71"/>
                <a:gd fmla="*/ 1010 w 433" name="T72"/>
                <a:gd fmla="*/ 27 h 289" name="T73"/>
                <a:gd fmla="*/ 969 w 433" name="T74"/>
                <a:gd fmla="*/ 41 h 289" name="T75"/>
                <a:gd fmla="*/ 868 w 433" name="T76"/>
                <a:gd fmla="*/ 41 h 289" name="T77"/>
                <a:gd fmla="*/ 828 w 433" name="T78"/>
                <a:gd fmla="*/ 0 h 289" name="T79"/>
                <a:gd fmla="*/ 685 w 433" name="T80"/>
                <a:gd fmla="*/ 67 h 289" name="T81"/>
                <a:gd fmla="*/ 668 w 433" name="T82"/>
                <a:gd fmla="*/ 109 h 289" name="T83"/>
                <a:gd fmla="*/ 626 w 433" name="T84"/>
                <a:gd fmla="*/ 109 h 289" name="T85"/>
                <a:gd fmla="*/ 505 w 433" name="T86"/>
                <a:gd fmla="*/ 109 h 289" name="T87"/>
                <a:gd fmla="*/ 505 w 433" name="T88"/>
                <a:gd fmla="*/ 81 h 289" name="T89"/>
                <a:gd fmla="*/ 546 w 433" name="T90"/>
                <a:gd fmla="*/ 54 h 289" name="T91"/>
                <a:gd fmla="*/ 505 w 433" name="T92"/>
                <a:gd fmla="*/ 0 h 289" name="T93"/>
                <a:gd fmla="*/ 444 w 433" name="T94"/>
                <a:gd fmla="*/ 0 h 289" name="T95"/>
                <a:gd fmla="*/ 422 w 433" name="T96"/>
                <a:gd fmla="*/ 0 h 289" name="T97"/>
                <a:gd fmla="*/ 404 w 433" name="T98"/>
                <a:gd fmla="*/ 27 h 289" name="T99"/>
                <a:gd fmla="*/ 384 w 433" name="T100"/>
                <a:gd fmla="*/ 13 h 28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33" name="T153"/>
                <a:gd fmla="*/ 0 h 289" name="T154"/>
                <a:gd fmla="*/ 433 w 433" name="T155"/>
                <a:gd fmla="*/ 289 h 289"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4" name="Freeform 12"/>
            <p:cNvSpPr>
              <a:spLocks noChangeArrowheads="1"/>
            </p:cNvSpPr>
            <p:nvPr/>
          </p:nvSpPr>
          <p:spPr bwMode="auto">
            <a:xfrm>
              <a:off x="3973774" y="2450679"/>
              <a:ext cx="605314" cy="546820"/>
            </a:xfrm>
            <a:custGeom>
              <a:gdLst>
                <a:gd fmla="*/ 413 w 361" name="T0"/>
                <a:gd fmla="*/ 0 h 321" name="T1"/>
                <a:gd fmla="*/ 373 w 361" name="T2"/>
                <a:gd fmla="*/ 0 h 321" name="T3"/>
                <a:gd fmla="*/ 296 w 361" name="T4"/>
                <a:gd fmla="*/ 80 h 321" name="T5"/>
                <a:gd fmla="*/ 236 w 361" name="T6"/>
                <a:gd fmla="*/ 93 h 321" name="T7"/>
                <a:gd fmla="*/ 236 w 361" name="T8"/>
                <a:gd fmla="*/ 66 h 321" name="T9"/>
                <a:gd fmla="*/ 197 w 361" name="T10"/>
                <a:gd fmla="*/ 66 h 321" name="T11"/>
                <a:gd fmla="*/ 158 w 361" name="T12"/>
                <a:gd fmla="*/ 93 h 321" name="T13"/>
                <a:gd fmla="*/ 78 w 361" name="T14"/>
                <a:gd fmla="*/ 66 h 321" name="T15"/>
                <a:gd fmla="*/ 60 w 361" name="T16"/>
                <a:gd fmla="*/ 53 h 321" name="T17"/>
                <a:gd fmla="*/ 20 w 361" name="T18"/>
                <a:gd fmla="*/ 40 h 321" name="T19"/>
                <a:gd fmla="*/ 20 w 361" name="T20"/>
                <a:gd fmla="*/ 66 h 321" name="T21"/>
                <a:gd fmla="*/ 0 w 361" name="T22"/>
                <a:gd fmla="*/ 80 h 321" name="T23"/>
                <a:gd fmla="*/ 78 w 361" name="T24"/>
                <a:gd fmla="*/ 93 h 321" name="T25"/>
                <a:gd fmla="*/ 97 w 361" name="T26"/>
                <a:gd fmla="*/ 130 h 321" name="T27"/>
                <a:gd fmla="*/ 138 w 361" name="T28"/>
                <a:gd fmla="*/ 130 h 321" name="T29"/>
                <a:gd fmla="*/ 197 w 361" name="T30"/>
                <a:gd fmla="*/ 186 h 321" name="T31"/>
                <a:gd fmla="*/ 254 w 361" name="T32"/>
                <a:gd fmla="*/ 171 h 321" name="T33"/>
                <a:gd fmla="*/ 254 w 361" name="T34"/>
                <a:gd fmla="*/ 239 h 321" name="T35"/>
                <a:gd fmla="*/ 334 w 361" name="T36"/>
                <a:gd fmla="*/ 304 h 321" name="T37"/>
                <a:gd fmla="*/ 373 w 361" name="T38"/>
                <a:gd fmla="*/ 304 h 321" name="T39"/>
                <a:gd fmla="*/ 393 w 361" name="T40"/>
                <a:gd fmla="*/ 279 h 321" name="T41"/>
                <a:gd fmla="*/ 451 w 361" name="T42"/>
                <a:gd fmla="*/ 316 h 321" name="T43"/>
                <a:gd fmla="*/ 413 w 361" name="T44"/>
                <a:gd fmla="*/ 344 h 321" name="T45"/>
                <a:gd fmla="*/ 393 w 361" name="T46"/>
                <a:gd fmla="*/ 331 h 321" name="T47"/>
                <a:gd fmla="*/ 354 w 361" name="T48"/>
                <a:gd fmla="*/ 316 h 321" name="T49"/>
                <a:gd fmla="*/ 354 w 361" name="T50"/>
                <a:gd fmla="*/ 370 h 321" name="T51"/>
                <a:gd fmla="*/ 334 w 361" name="T52"/>
                <a:gd fmla="*/ 396 h 321" name="T53"/>
                <a:gd fmla="*/ 393 w 361" name="T54"/>
                <a:gd fmla="*/ 450 h 321" name="T55"/>
                <a:gd fmla="*/ 393 w 361" name="T56"/>
                <a:gd fmla="*/ 489 h 321" name="T57"/>
                <a:gd fmla="*/ 489 w 361" name="T58"/>
                <a:gd fmla="*/ 489 h 321" name="T59"/>
                <a:gd fmla="*/ 530 w 361" name="T60"/>
                <a:gd fmla="*/ 516 h 321" name="T61"/>
                <a:gd fmla="*/ 588 w 361" name="T62"/>
                <a:gd fmla="*/ 503 h 321" name="T63"/>
                <a:gd fmla="*/ 668 w 361" name="T64"/>
                <a:gd fmla="*/ 529 h 321" name="T65"/>
                <a:gd fmla="*/ 726 w 361" name="T66"/>
                <a:gd fmla="*/ 489 h 321" name="T67"/>
                <a:gd fmla="*/ 785 w 361" name="T68"/>
                <a:gd fmla="*/ 424 h 321" name="T69"/>
                <a:gd fmla="*/ 707 w 361" name="T70"/>
                <a:gd fmla="*/ 396 h 321" name="T71"/>
                <a:gd fmla="*/ 785 w 361" name="T72"/>
                <a:gd fmla="*/ 384 h 321" name="T73"/>
                <a:gd fmla="*/ 805 w 361" name="T74"/>
                <a:gd fmla="*/ 396 h 321" name="T75"/>
                <a:gd fmla="*/ 883 w 361" name="T76"/>
                <a:gd fmla="*/ 384 h 321" name="T77"/>
                <a:gd fmla="*/ 883 w 361" name="T78"/>
                <a:gd fmla="*/ 370 h 321" name="T79"/>
                <a:gd fmla="*/ 785 w 361" name="T80"/>
                <a:gd fmla="*/ 331 h 321" name="T81"/>
                <a:gd fmla="*/ 785 w 361" name="T82"/>
                <a:gd fmla="*/ 304 h 321" name="T83"/>
                <a:gd fmla="*/ 748 w 361" name="T84"/>
                <a:gd fmla="*/ 292 h 321" name="T85"/>
                <a:gd fmla="*/ 707 w 361" name="T86"/>
                <a:gd fmla="*/ 279 h 321" name="T87"/>
                <a:gd fmla="*/ 668 w 361" name="T88"/>
                <a:gd fmla="*/ 212 h 321" name="T89"/>
                <a:gd fmla="*/ 570 w 361" name="T90"/>
                <a:gd fmla="*/ 106 h 321" name="T91"/>
                <a:gd fmla="*/ 570 w 361" name="T92"/>
                <a:gd fmla="*/ 66 h 321" name="T93"/>
                <a:gd fmla="*/ 471 w 361" name="T94"/>
                <a:gd fmla="*/ 53 h 321" name="T95"/>
                <a:gd fmla="*/ 432 w 361" name="T96"/>
                <a:gd fmla="*/ 40 h 321" name="T97"/>
                <a:gd fmla="*/ 413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1" name="T150"/>
                <a:gd fmla="*/ 0 h 321" name="T151"/>
                <a:gd fmla="*/ 361 w 361" name="T152"/>
                <a:gd fmla="*/ 321 h 321"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5" name="Freeform 13"/>
            <p:cNvSpPr>
              <a:spLocks noChangeArrowheads="1"/>
            </p:cNvSpPr>
            <p:nvPr/>
          </p:nvSpPr>
          <p:spPr bwMode="auto">
            <a:xfrm>
              <a:off x="4471196" y="2888136"/>
              <a:ext cx="107892" cy="93961"/>
            </a:xfrm>
            <a:custGeom>
              <a:gdLst>
                <a:gd fmla="*/ 54 w 65" name="T0"/>
                <a:gd fmla="*/ 0 h 57" name="T1"/>
                <a:gd fmla="*/ 0 w 65" name="T2"/>
                <a:gd fmla="*/ 56 h 57" name="T3"/>
                <a:gd fmla="*/ 54 w 65" name="T4"/>
                <a:gd fmla="*/ 78 h 57" name="T5"/>
                <a:gd fmla="*/ 150 w 65" name="T6"/>
                <a:gd fmla="*/ 56 h 57" name="T7"/>
                <a:gd fmla="*/ 150 w 65" name="T8"/>
                <a:gd fmla="*/ 34 h 57" name="T9"/>
                <a:gd fmla="*/ 54 w 65" name="T10"/>
                <a:gd fmla="*/ 0 h 57" name="T11"/>
                <a:gd fmla="*/ 0 60000 65536" name="T12"/>
                <a:gd fmla="*/ 0 60000 65536" name="T13"/>
                <a:gd fmla="*/ 0 60000 65536" name="T14"/>
                <a:gd fmla="*/ 0 60000 65536" name="T15"/>
                <a:gd fmla="*/ 0 60000 65536" name="T16"/>
                <a:gd fmla="*/ 0 60000 65536" name="T17"/>
                <a:gd fmla="*/ 0 w 65" name="T18"/>
                <a:gd fmla="*/ 0 h 57" name="T19"/>
                <a:gd fmla="*/ 65 w 65" name="T20"/>
                <a:gd fmla="*/ 57 h 57" name="T21"/>
              </a:gdLst>
              <a:cxnLst>
                <a:cxn ang="T12">
                  <a:pos x="T0" y="T1"/>
                </a:cxn>
                <a:cxn ang="T13">
                  <a:pos x="T2" y="T3"/>
                </a:cxn>
                <a:cxn ang="T14">
                  <a:pos x="T4" y="T5"/>
                </a:cxn>
                <a:cxn ang="T15">
                  <a:pos x="T6" y="T7"/>
                </a:cxn>
                <a:cxn ang="T16">
                  <a:pos x="T8" y="T9"/>
                </a:cxn>
                <a:cxn ang="T17">
                  <a:pos x="T10" y="T11"/>
                </a:cxn>
              </a:cxnLst>
              <a:rect b="T21" l="T18" r="T20" t="T19"/>
              <a:pathLst>
                <a:path h="57" w="65">
                  <a:moveTo>
                    <a:pt x="24" y="0"/>
                  </a:moveTo>
                  <a:lnTo>
                    <a:pt x="0" y="40"/>
                  </a:lnTo>
                  <a:lnTo>
                    <a:pt x="24" y="56"/>
                  </a:lnTo>
                  <a:lnTo>
                    <a:pt x="64" y="40"/>
                  </a:lnTo>
                  <a:lnTo>
                    <a:pt x="64" y="24"/>
                  </a:lnTo>
                  <a:lnTo>
                    <a:pt x="24" y="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26" name="Freeform 14"/>
            <p:cNvSpPr>
              <a:spLocks noChangeArrowheads="1"/>
            </p:cNvSpPr>
            <p:nvPr/>
          </p:nvSpPr>
          <p:spPr bwMode="auto">
            <a:xfrm>
              <a:off x="4202168" y="2954370"/>
              <a:ext cx="403543" cy="506772"/>
            </a:xfrm>
            <a:custGeom>
              <a:gdLst>
                <a:gd fmla="*/ 448 w 241" name="T0"/>
                <a:gd fmla="*/ 27 h 297" name="T1"/>
                <a:gd fmla="*/ 388 w 241" name="T2"/>
                <a:gd fmla="*/ 0 h 297" name="T3"/>
                <a:gd fmla="*/ 332 w 241" name="T4"/>
                <a:gd fmla="*/ 41 h 297" name="T5"/>
                <a:gd fmla="*/ 253 w 241" name="T6"/>
                <a:gd fmla="*/ 13 h 297" name="T7"/>
                <a:gd fmla="*/ 196 w 241" name="T8"/>
                <a:gd fmla="*/ 27 h 297" name="T9"/>
                <a:gd fmla="*/ 176 w 241" name="T10"/>
                <a:gd fmla="*/ 53 h 297" name="T11"/>
                <a:gd fmla="*/ 155 w 241" name="T12"/>
                <a:gd fmla="*/ 80 h 297" name="T13"/>
                <a:gd fmla="*/ 176 w 241" name="T14"/>
                <a:gd fmla="*/ 122 h 297" name="T15"/>
                <a:gd fmla="*/ 137 w 241" name="T16"/>
                <a:gd fmla="*/ 122 h 297" name="T17"/>
                <a:gd fmla="*/ 116 w 241" name="T18"/>
                <a:gd fmla="*/ 107 h 297" name="T19"/>
                <a:gd fmla="*/ 97 w 241" name="T20"/>
                <a:gd fmla="*/ 107 h 297" name="T21"/>
                <a:gd fmla="*/ 97 w 241" name="T22"/>
                <a:gd fmla="*/ 135 h 297" name="T23"/>
                <a:gd fmla="*/ 97 w 241" name="T24"/>
                <a:gd fmla="*/ 160 h 297" name="T25"/>
                <a:gd fmla="*/ 97 w 241" name="T26"/>
                <a:gd fmla="*/ 160 h 297" name="T27"/>
                <a:gd fmla="*/ 97 w 241" name="T28"/>
                <a:gd fmla="*/ 186 h 297" name="T29"/>
                <a:gd fmla="*/ 20 w 241" name="T30"/>
                <a:gd fmla="*/ 227 h 297" name="T31"/>
                <a:gd fmla="*/ 0 w 241" name="T32"/>
                <a:gd fmla="*/ 240 h 297" name="T33"/>
                <a:gd fmla="*/ 0 w 241" name="T34"/>
                <a:gd fmla="*/ 294 h 297" name="T35"/>
                <a:gd fmla="*/ 60 w 241" name="T36"/>
                <a:gd fmla="*/ 320 h 297" name="T37"/>
                <a:gd fmla="*/ 60 w 241" name="T38"/>
                <a:gd fmla="*/ 388 h 297" name="T39"/>
                <a:gd fmla="*/ 116 w 241" name="T40"/>
                <a:gd fmla="*/ 388 h 297" name="T41"/>
                <a:gd fmla="*/ 116 w 241" name="T42"/>
                <a:gd fmla="*/ 414 h 297" name="T43"/>
                <a:gd fmla="*/ 137 w 241" name="T44"/>
                <a:gd fmla="*/ 440 h 297" name="T45"/>
                <a:gd fmla="*/ 155 w 241" name="T46"/>
                <a:gd fmla="*/ 480 h 297" name="T47"/>
                <a:gd fmla="*/ 213 w 241" name="T48"/>
                <a:gd fmla="*/ 480 h 297" name="T49"/>
                <a:gd fmla="*/ 253 w 241" name="T50"/>
                <a:gd fmla="*/ 440 h 297" name="T51"/>
                <a:gd fmla="*/ 272 w 241" name="T52"/>
                <a:gd fmla="*/ 440 h 297" name="T53"/>
                <a:gd fmla="*/ 272 w 241" name="T54"/>
                <a:gd fmla="*/ 466 h 297" name="T55"/>
                <a:gd fmla="*/ 292 w 241" name="T56"/>
                <a:gd fmla="*/ 480 h 297" name="T57"/>
                <a:gd fmla="*/ 332 w 241" name="T58"/>
                <a:gd fmla="*/ 480 h 297" name="T59"/>
                <a:gd fmla="*/ 332 w 241" name="T60"/>
                <a:gd fmla="*/ 466 h 297" name="T61"/>
                <a:gd fmla="*/ 370 w 241" name="T62"/>
                <a:gd fmla="*/ 466 h 297" name="T63"/>
                <a:gd fmla="*/ 370 w 241" name="T64"/>
                <a:gd fmla="*/ 480 h 297" name="T65"/>
                <a:gd fmla="*/ 388 w 241" name="T66"/>
                <a:gd fmla="*/ 493 h 297" name="T67"/>
                <a:gd fmla="*/ 429 w 241" name="T68"/>
                <a:gd fmla="*/ 480 h 297" name="T69"/>
                <a:gd fmla="*/ 448 w 241" name="T70"/>
                <a:gd fmla="*/ 429 h 297" name="T71"/>
                <a:gd fmla="*/ 448 w 241" name="T72"/>
                <a:gd fmla="*/ 374 h 297" name="T73"/>
                <a:gd fmla="*/ 489 w 241" name="T74"/>
                <a:gd fmla="*/ 374 h 297" name="T75"/>
                <a:gd fmla="*/ 489 w 241" name="T76"/>
                <a:gd fmla="*/ 361 h 297" name="T77"/>
                <a:gd fmla="*/ 489 w 241" name="T78"/>
                <a:gd fmla="*/ 335 h 297" name="T79"/>
                <a:gd fmla="*/ 526 w 241" name="T80"/>
                <a:gd fmla="*/ 361 h 297" name="T81"/>
                <a:gd fmla="*/ 565 w 241" name="T82"/>
                <a:gd fmla="*/ 320 h 297" name="T83"/>
                <a:gd fmla="*/ 526 w 241" name="T84"/>
                <a:gd fmla="*/ 294 h 297" name="T85"/>
                <a:gd fmla="*/ 526 w 241" name="T86"/>
                <a:gd fmla="*/ 280 h 297" name="T87"/>
                <a:gd fmla="*/ 565 w 241" name="T88"/>
                <a:gd fmla="*/ 266 h 297" name="T89"/>
                <a:gd fmla="*/ 545 w 241" name="T90"/>
                <a:gd fmla="*/ 227 h 297" name="T91"/>
                <a:gd fmla="*/ 526 w 241" name="T92"/>
                <a:gd fmla="*/ 214 h 297" name="T93"/>
                <a:gd fmla="*/ 586 w 241" name="T94"/>
                <a:gd fmla="*/ 227 h 297" name="T95"/>
                <a:gd fmla="*/ 586 w 241" name="T96"/>
                <a:gd fmla="*/ 173 h 297" name="T97"/>
                <a:gd fmla="*/ 526 w 241" name="T98"/>
                <a:gd fmla="*/ 201 h 297" name="T99"/>
                <a:gd fmla="*/ 586 w 241" name="T100"/>
                <a:gd fmla="*/ 135 h 297" name="T101"/>
                <a:gd fmla="*/ 489 w 241" name="T102"/>
                <a:gd fmla="*/ 93 h 297" name="T103"/>
                <a:gd fmla="*/ 429 w 241" name="T104"/>
                <a:gd fmla="*/ 93 h 297" name="T105"/>
                <a:gd fmla="*/ 388 w 241" name="T106"/>
                <a:gd fmla="*/ 122 h 297" name="T107"/>
                <a:gd fmla="*/ 370 w 241" name="T108"/>
                <a:gd fmla="*/ 80 h 297" name="T109"/>
                <a:gd fmla="*/ 388 w 241" name="T110"/>
                <a:gd fmla="*/ 66 h 297" name="T111"/>
                <a:gd fmla="*/ 448 w 241" name="T112"/>
                <a:gd fmla="*/ 27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41" name="T171"/>
                <a:gd fmla="*/ 0 h 297" name="T172"/>
                <a:gd fmla="*/ 241 w 241" name="T173"/>
                <a:gd fmla="*/ 297 h 297"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3" name="Freeform 15"/>
            <p:cNvSpPr>
              <a:spLocks noChangeArrowheads="1"/>
            </p:cNvSpPr>
            <p:nvPr/>
          </p:nvSpPr>
          <p:spPr bwMode="auto">
            <a:xfrm>
              <a:off x="3998995" y="3351778"/>
              <a:ext cx="459590" cy="629999"/>
            </a:xfrm>
            <a:custGeom>
              <a:gdLst>
                <a:gd fmla="*/ 681 w 273" name="T0"/>
                <a:gd fmla="*/ 93 h 369" name="T1"/>
                <a:gd fmla="*/ 681 w 273" name="T2"/>
                <a:gd fmla="*/ 80 h 369" name="T3"/>
                <a:gd fmla="*/ 643 w 273" name="T4"/>
                <a:gd fmla="*/ 80 h 369" name="T5"/>
                <a:gd fmla="*/ 643 w 273" name="T6"/>
                <a:gd fmla="*/ 93 h 369" name="T7"/>
                <a:gd fmla="*/ 601 w 273" name="T8"/>
                <a:gd fmla="*/ 93 h 369" name="T9"/>
                <a:gd fmla="*/ 580 w 273" name="T10"/>
                <a:gd fmla="*/ 93 h 369" name="T11"/>
                <a:gd fmla="*/ 580 w 273" name="T12"/>
                <a:gd fmla="*/ 53 h 369" name="T13"/>
                <a:gd fmla="*/ 560 w 273" name="T14"/>
                <a:gd fmla="*/ 53 h 369" name="T15"/>
                <a:gd fmla="*/ 520 w 273" name="T16"/>
                <a:gd fmla="*/ 93 h 369" name="T17"/>
                <a:gd fmla="*/ 461 w 273" name="T18"/>
                <a:gd fmla="*/ 93 h 369" name="T19"/>
                <a:gd fmla="*/ 440 w 273" name="T20"/>
                <a:gd fmla="*/ 53 h 369" name="T21"/>
                <a:gd fmla="*/ 422 w 273" name="T22"/>
                <a:gd fmla="*/ 27 h 369" name="T23"/>
                <a:gd fmla="*/ 401 w 273" name="T24"/>
                <a:gd fmla="*/ 0 h 369" name="T25"/>
                <a:gd fmla="*/ 360 w 273" name="T26"/>
                <a:gd fmla="*/ 0 h 369" name="T27"/>
                <a:gd fmla="*/ 360 w 273" name="T28"/>
                <a:gd fmla="*/ 13 h 369" name="T29"/>
                <a:gd fmla="*/ 281 w 273" name="T30"/>
                <a:gd fmla="*/ 27 h 369" name="T31"/>
                <a:gd fmla="*/ 281 w 273" name="T32"/>
                <a:gd fmla="*/ 53 h 369" name="T33"/>
                <a:gd fmla="*/ 199 w 273" name="T34"/>
                <a:gd fmla="*/ 53 h 369" name="T35"/>
                <a:gd fmla="*/ 162 w 273" name="T36"/>
                <a:gd fmla="*/ 80 h 369" name="T37"/>
                <a:gd fmla="*/ 162 w 273" name="T38"/>
                <a:gd fmla="*/ 122 h 369" name="T39"/>
                <a:gd fmla="*/ 181 w 273" name="T40"/>
                <a:gd fmla="*/ 149 h 369" name="T41"/>
                <a:gd fmla="*/ 121 w 273" name="T42"/>
                <a:gd fmla="*/ 186 h 369" name="T43"/>
                <a:gd fmla="*/ 101 w 273" name="T44"/>
                <a:gd fmla="*/ 186 h 369" name="T45"/>
                <a:gd fmla="*/ 79 w 273" name="T46"/>
                <a:gd fmla="*/ 241 h 369" name="T47"/>
                <a:gd fmla="*/ 79 w 273" name="T48"/>
                <a:gd fmla="*/ 267 h 369" name="T49"/>
                <a:gd fmla="*/ 79 w 273" name="T50"/>
                <a:gd fmla="*/ 294 h 369" name="T51"/>
                <a:gd fmla="*/ 41 w 273" name="T52"/>
                <a:gd fmla="*/ 336 h 369" name="T53"/>
                <a:gd fmla="*/ 20 w 273" name="T54"/>
                <a:gd fmla="*/ 361 h 369" name="T55"/>
                <a:gd fmla="*/ 0 w 273" name="T56"/>
                <a:gd fmla="*/ 429 h 369" name="T57"/>
                <a:gd fmla="*/ 20 w 273" name="T58"/>
                <a:gd fmla="*/ 454 h 369" name="T59"/>
                <a:gd fmla="*/ 138 w 273" name="T60"/>
                <a:gd fmla="*/ 454 h 369" name="T61"/>
                <a:gd fmla="*/ 199 w 273" name="T62"/>
                <a:gd fmla="*/ 549 h 369" name="T63"/>
                <a:gd fmla="*/ 221 w 273" name="T64"/>
                <a:gd fmla="*/ 615 h 369" name="T65"/>
                <a:gd fmla="*/ 281 w 273" name="T66"/>
                <a:gd fmla="*/ 549 h 369" name="T67"/>
                <a:gd fmla="*/ 300 w 273" name="T68"/>
                <a:gd fmla="*/ 562 h 369" name="T69"/>
                <a:gd fmla="*/ 381 w 273" name="T70"/>
                <a:gd fmla="*/ 510 h 369" name="T71"/>
                <a:gd fmla="*/ 381 w 273" name="T72"/>
                <a:gd fmla="*/ 468 h 369" name="T73"/>
                <a:gd fmla="*/ 461 w 273" name="T74"/>
                <a:gd fmla="*/ 454 h 369" name="T75"/>
                <a:gd fmla="*/ 500 w 273" name="T76"/>
                <a:gd fmla="*/ 388 h 369" name="T77"/>
                <a:gd fmla="*/ 542 w 273" name="T78"/>
                <a:gd fmla="*/ 375 h 369" name="T79"/>
                <a:gd fmla="*/ 542 w 273" name="T80"/>
                <a:gd fmla="*/ 336 h 369" name="T81"/>
                <a:gd fmla="*/ 601 w 273" name="T82"/>
                <a:gd fmla="*/ 336 h 369" name="T83"/>
                <a:gd fmla="*/ 621 w 273" name="T84"/>
                <a:gd fmla="*/ 267 h 369" name="T85"/>
                <a:gd fmla="*/ 601 w 273" name="T86"/>
                <a:gd fmla="*/ 214 h 369" name="T87"/>
                <a:gd fmla="*/ 621 w 273" name="T88"/>
                <a:gd fmla="*/ 201 h 369" name="T89"/>
                <a:gd fmla="*/ 580 w 273" name="T90"/>
                <a:gd fmla="*/ 173 h 369" name="T91"/>
                <a:gd fmla="*/ 621 w 273" name="T92"/>
                <a:gd fmla="*/ 160 h 369" name="T93"/>
                <a:gd fmla="*/ 643 w 273" name="T94"/>
                <a:gd fmla="*/ 173 h 369" name="T95"/>
                <a:gd fmla="*/ 681 w 273" name="T96"/>
                <a:gd fmla="*/ 135 h 369" name="T97"/>
                <a:gd fmla="*/ 681 w 273" name="T98"/>
                <a:gd fmla="*/ 93 h 36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73" name="T150"/>
                <a:gd fmla="*/ 0 h 369" name="T151"/>
                <a:gd fmla="*/ 273 w 273" name="T152"/>
                <a:gd fmla="*/ 369 h 36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4" name="Freeform 16"/>
            <p:cNvSpPr>
              <a:spLocks noChangeArrowheads="1"/>
            </p:cNvSpPr>
            <p:nvPr/>
          </p:nvSpPr>
          <p:spPr bwMode="auto">
            <a:xfrm>
              <a:off x="3298401" y="3747645"/>
              <a:ext cx="850522" cy="656184"/>
            </a:xfrm>
            <a:custGeom>
              <a:gdLst>
                <a:gd fmla="*/ 1244 w 505" name="T0"/>
                <a:gd fmla="*/ 158 h 385" name="T1"/>
                <a:gd fmla="*/ 1065 w 505" name="T2"/>
                <a:gd fmla="*/ 66 h 385" name="T3"/>
                <a:gd fmla="*/ 1023 w 505" name="T4"/>
                <a:gd fmla="*/ 93 h 385" name="T5"/>
                <a:gd fmla="*/ 944 w 505" name="T6"/>
                <a:gd fmla="*/ 66 h 385" name="T7"/>
                <a:gd fmla="*/ 782 w 505" name="T8"/>
                <a:gd fmla="*/ 93 h 385" name="T9"/>
                <a:gd fmla="*/ 782 w 505" name="T10"/>
                <a:gd fmla="*/ 0 h 385" name="T11"/>
                <a:gd fmla="*/ 703 w 505" name="T12"/>
                <a:gd fmla="*/ 0 h 385" name="T13"/>
                <a:gd fmla="*/ 543 w 505" name="T14"/>
                <a:gd fmla="*/ 13 h 385" name="T15"/>
                <a:gd fmla="*/ 522 w 505" name="T16"/>
                <a:gd fmla="*/ 66 h 385" name="T17"/>
                <a:gd fmla="*/ 422 w 505" name="T18"/>
                <a:gd fmla="*/ 41 h 385" name="T19"/>
                <a:gd fmla="*/ 361 w 505" name="T20"/>
                <a:gd fmla="*/ 80 h 385" name="T21"/>
                <a:gd fmla="*/ 381 w 505" name="T22"/>
                <a:gd fmla="*/ 145 h 385" name="T23"/>
                <a:gd fmla="*/ 361 w 505" name="T24"/>
                <a:gd fmla="*/ 186 h 385" name="T25"/>
                <a:gd fmla="*/ 281 w 505" name="T26"/>
                <a:gd fmla="*/ 279 h 385" name="T27"/>
                <a:gd fmla="*/ 181 w 505" name="T28"/>
                <a:gd fmla="*/ 371 h 385" name="T29"/>
                <a:gd fmla="*/ 79 w 505" name="T30"/>
                <a:gd fmla="*/ 450 h 385" name="T31"/>
                <a:gd fmla="*/ 0 w 505" name="T32"/>
                <a:gd fmla="*/ 492 h 385" name="T33"/>
                <a:gd fmla="*/ 20 w 505" name="T34"/>
                <a:gd fmla="*/ 518 h 385" name="T35"/>
                <a:gd fmla="*/ 41 w 505" name="T36"/>
                <a:gd fmla="*/ 596 h 385" name="T37"/>
                <a:gd fmla="*/ 141 w 505" name="T38"/>
                <a:gd fmla="*/ 636 h 385" name="T39"/>
                <a:gd fmla="*/ 101 w 505" name="T40"/>
                <a:gd fmla="*/ 572 h 385" name="T41"/>
                <a:gd fmla="*/ 200 w 505" name="T42"/>
                <a:gd fmla="*/ 505 h 385" name="T43"/>
                <a:gd fmla="*/ 381 w 505" name="T44"/>
                <a:gd fmla="*/ 465 h 385" name="T45"/>
                <a:gd fmla="*/ 482 w 505" name="T46"/>
                <a:gd fmla="*/ 492 h 385" name="T47"/>
                <a:gd fmla="*/ 601 w 505" name="T48"/>
                <a:gd fmla="*/ 411 h 385" name="T49"/>
                <a:gd fmla="*/ 662 w 505" name="T50"/>
                <a:gd fmla="*/ 398 h 385" name="T51"/>
                <a:gd fmla="*/ 662 w 505" name="T52"/>
                <a:gd fmla="*/ 357 h 385" name="T53"/>
                <a:gd fmla="*/ 703 w 505" name="T54"/>
                <a:gd fmla="*/ 344 h 385" name="T55"/>
                <a:gd fmla="*/ 844 w 505" name="T56"/>
                <a:gd fmla="*/ 384 h 385" name="T57"/>
                <a:gd fmla="*/ 844 w 505" name="T58"/>
                <a:gd fmla="*/ 332 h 385" name="T59"/>
                <a:gd fmla="*/ 944 w 505" name="T60"/>
                <a:gd fmla="*/ 319 h 385" name="T61"/>
                <a:gd fmla="*/ 982 w 505" name="T62"/>
                <a:gd fmla="*/ 332 h 385" name="T63"/>
                <a:gd fmla="*/ 1004 w 505" name="T64"/>
                <a:gd fmla="*/ 306 h 385" name="T65"/>
                <a:gd fmla="*/ 1124 w 505" name="T66"/>
                <a:gd fmla="*/ 292 h 385" name="T67"/>
                <a:gd fmla="*/ 1204 w 505" name="T68"/>
                <a:gd fmla="*/ 226 h 3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05" name="T105"/>
                <a:gd fmla="*/ 0 h 385" name="T106"/>
                <a:gd fmla="*/ 505 w 505" name="T107"/>
                <a:gd fmla="*/ 385 h 38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5" name="Freeform 17"/>
            <p:cNvSpPr>
              <a:spLocks noChangeArrowheads="1"/>
            </p:cNvSpPr>
            <p:nvPr/>
          </p:nvSpPr>
          <p:spPr bwMode="auto">
            <a:xfrm>
              <a:off x="2732320" y="3624418"/>
              <a:ext cx="837911" cy="656184"/>
            </a:xfrm>
            <a:custGeom>
              <a:gdLst>
                <a:gd fmla="*/ 868 w 497" name="T0"/>
                <a:gd fmla="*/ 572 h 385" name="T1"/>
                <a:gd fmla="*/ 1052 w 497" name="T2"/>
                <a:gd fmla="*/ 492 h 385" name="T3"/>
                <a:gd fmla="*/ 1131 w 497" name="T4"/>
                <a:gd fmla="*/ 398 h 385" name="T5"/>
                <a:gd fmla="*/ 1210 w 497" name="T6"/>
                <a:gd fmla="*/ 306 h 385" name="T7"/>
                <a:gd fmla="*/ 1251 w 497" name="T8"/>
                <a:gd fmla="*/ 266 h 385" name="T9"/>
                <a:gd fmla="*/ 1210 w 497" name="T10"/>
                <a:gd fmla="*/ 214 h 385" name="T11"/>
                <a:gd fmla="*/ 1151 w 497" name="T12"/>
                <a:gd fmla="*/ 158 h 385" name="T13"/>
                <a:gd fmla="*/ 1109 w 497" name="T14"/>
                <a:gd fmla="*/ 186 h 385" name="T15"/>
                <a:gd fmla="*/ 1070 w 497" name="T16"/>
                <a:gd fmla="*/ 173 h 385" name="T17"/>
                <a:gd fmla="*/ 1109 w 497" name="T18"/>
                <a:gd fmla="*/ 93 h 385" name="T19"/>
                <a:gd fmla="*/ 1109 w 497" name="T20"/>
                <a:gd fmla="*/ 27 h 385" name="T21"/>
                <a:gd fmla="*/ 1029 w 497" name="T22"/>
                <a:gd fmla="*/ 13 h 385" name="T23"/>
                <a:gd fmla="*/ 948 w 497" name="T24"/>
                <a:gd fmla="*/ 41 h 385" name="T25"/>
                <a:gd fmla="*/ 907 w 497" name="T26"/>
                <a:gd fmla="*/ 41 h 385" name="T27"/>
                <a:gd fmla="*/ 806 w 497" name="T28"/>
                <a:gd fmla="*/ 53 h 385" name="T29"/>
                <a:gd fmla="*/ 728 w 497" name="T30"/>
                <a:gd fmla="*/ 106 h 385" name="T31"/>
                <a:gd fmla="*/ 668 w 497" name="T32"/>
                <a:gd fmla="*/ 120 h 385" name="T33"/>
                <a:gd fmla="*/ 566 w 497" name="T34"/>
                <a:gd fmla="*/ 158 h 385" name="T35"/>
                <a:gd fmla="*/ 463 w 497" name="T36"/>
                <a:gd fmla="*/ 145 h 385" name="T37"/>
                <a:gd fmla="*/ 404 w 497" name="T38"/>
                <a:gd fmla="*/ 120 h 385" name="T39"/>
                <a:gd fmla="*/ 362 w 497" name="T40"/>
                <a:gd fmla="*/ 145 h 385" name="T41"/>
                <a:gd fmla="*/ 243 w 497" name="T42"/>
                <a:gd fmla="*/ 214 h 385" name="T43"/>
                <a:gd fmla="*/ 83 w 497" name="T44"/>
                <a:gd fmla="*/ 186 h 385" name="T45"/>
                <a:gd fmla="*/ 0 w 497" name="T46"/>
                <a:gd fmla="*/ 214 h 385" name="T47"/>
                <a:gd fmla="*/ 83 w 497" name="T48"/>
                <a:gd fmla="*/ 239 h 385" name="T49"/>
                <a:gd fmla="*/ 223 w 497" name="T50"/>
                <a:gd fmla="*/ 279 h 385" name="T51"/>
                <a:gd fmla="*/ 261 w 497" name="T52"/>
                <a:gd fmla="*/ 344 h 385" name="T53"/>
                <a:gd fmla="*/ 141 w 497" name="T54"/>
                <a:gd fmla="*/ 371 h 385" name="T55"/>
                <a:gd fmla="*/ 223 w 497" name="T56"/>
                <a:gd fmla="*/ 411 h 385" name="T57"/>
                <a:gd fmla="*/ 343 w 497" name="T58"/>
                <a:gd fmla="*/ 465 h 385" name="T59"/>
                <a:gd fmla="*/ 343 w 497" name="T60"/>
                <a:gd fmla="*/ 505 h 385" name="T61"/>
                <a:gd fmla="*/ 525 w 497" name="T62"/>
                <a:gd fmla="*/ 596 h 385" name="T63"/>
                <a:gd fmla="*/ 626 w 497" name="T64"/>
                <a:gd fmla="*/ 596 h 385" name="T65"/>
                <a:gd fmla="*/ 646 w 497" name="T66"/>
                <a:gd fmla="*/ 572 h 385" name="T67"/>
                <a:gd fmla="*/ 746 w 497" name="T68"/>
                <a:gd fmla="*/ 623 h 385" name="T69"/>
                <a:gd fmla="*/ 847 w 497" name="T70"/>
                <a:gd fmla="*/ 610 h 3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97" name="T108"/>
                <a:gd fmla="*/ 0 h 385" name="T109"/>
                <a:gd fmla="*/ 497 w 497" name="T110"/>
                <a:gd fmla="*/ 385 h 38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6" name="Freeform 18"/>
            <p:cNvSpPr>
              <a:spLocks noChangeArrowheads="1"/>
            </p:cNvSpPr>
            <p:nvPr/>
          </p:nvSpPr>
          <p:spPr bwMode="auto">
            <a:xfrm>
              <a:off x="2652452" y="3256277"/>
              <a:ext cx="622128" cy="603813"/>
            </a:xfrm>
            <a:custGeom>
              <a:gdLst>
                <a:gd fmla="*/ 122 w 369" name="T0"/>
                <a:gd fmla="*/ 540 h 353" name="T1"/>
                <a:gd fmla="*/ 83 w 369" name="T2"/>
                <a:gd fmla="*/ 445 h 353" name="T3"/>
                <a:gd fmla="*/ 141 w 369" name="T4"/>
                <a:gd fmla="*/ 324 h 353" name="T5"/>
                <a:gd fmla="*/ 20 w 369" name="T6"/>
                <a:gd fmla="*/ 271 h 353" name="T7"/>
                <a:gd fmla="*/ 41 w 369" name="T8"/>
                <a:gd fmla="*/ 231 h 353" name="T9"/>
                <a:gd fmla="*/ 122 w 369" name="T10"/>
                <a:gd fmla="*/ 231 h 353" name="T11"/>
                <a:gd fmla="*/ 261 w 369" name="T12"/>
                <a:gd fmla="*/ 202 h 353" name="T13"/>
                <a:gd fmla="*/ 422 w 369" name="T14"/>
                <a:gd fmla="*/ 189 h 353" name="T15"/>
                <a:gd fmla="*/ 343 w 369" name="T16"/>
                <a:gd fmla="*/ 135 h 353" name="T17"/>
                <a:gd fmla="*/ 362 w 369" name="T18"/>
                <a:gd fmla="*/ 67 h 353" name="T19"/>
                <a:gd fmla="*/ 463 w 369" name="T20"/>
                <a:gd fmla="*/ 67 h 353" name="T21"/>
                <a:gd fmla="*/ 525 w 369" name="T22"/>
                <a:gd fmla="*/ 81 h 353" name="T23"/>
                <a:gd fmla="*/ 585 w 369" name="T24"/>
                <a:gd fmla="*/ 67 h 353" name="T25"/>
                <a:gd fmla="*/ 626 w 369" name="T26"/>
                <a:gd fmla="*/ 0 h 353" name="T27"/>
                <a:gd fmla="*/ 728 w 369" name="T28"/>
                <a:gd fmla="*/ 27 h 353" name="T29"/>
                <a:gd fmla="*/ 806 w 369" name="T30"/>
                <a:gd fmla="*/ 122 h 353" name="T31"/>
                <a:gd fmla="*/ 868 w 369" name="T32"/>
                <a:gd fmla="*/ 149 h 353" name="T33"/>
                <a:gd fmla="*/ 907 w 369" name="T34"/>
                <a:gd fmla="*/ 109 h 353" name="T35"/>
                <a:gd fmla="*/ 907 w 369" name="T36"/>
                <a:gd fmla="*/ 163 h 353" name="T37"/>
                <a:gd fmla="*/ 907 w 369" name="T38"/>
                <a:gd fmla="*/ 215 h 353" name="T39"/>
                <a:gd fmla="*/ 847 w 369" name="T40"/>
                <a:gd fmla="*/ 285 h 353" name="T41"/>
                <a:gd fmla="*/ 928 w 369" name="T42"/>
                <a:gd fmla="*/ 311 h 353" name="T43"/>
                <a:gd fmla="*/ 907 w 369" name="T44"/>
                <a:gd fmla="*/ 351 h 353" name="T45"/>
                <a:gd fmla="*/ 928 w 369" name="T46"/>
                <a:gd fmla="*/ 393 h 353" name="T47"/>
                <a:gd fmla="*/ 868 w 369" name="T48"/>
                <a:gd fmla="*/ 432 h 353" name="T49"/>
                <a:gd fmla="*/ 868 w 369" name="T50"/>
                <a:gd fmla="*/ 472 h 353" name="T51"/>
                <a:gd fmla="*/ 786 w 369" name="T52"/>
                <a:gd fmla="*/ 486 h 353" name="T53"/>
                <a:gd fmla="*/ 685 w 369" name="T54"/>
                <a:gd fmla="*/ 525 h 353" name="T55"/>
                <a:gd fmla="*/ 585 w 369" name="T56"/>
                <a:gd fmla="*/ 513 h 353" name="T57"/>
                <a:gd fmla="*/ 525 w 369" name="T58"/>
                <a:gd fmla="*/ 486 h 353" name="T59"/>
                <a:gd fmla="*/ 485 w 369" name="T60"/>
                <a:gd fmla="*/ 513 h 353" name="T61"/>
                <a:gd fmla="*/ 362 w 369" name="T62"/>
                <a:gd fmla="*/ 594 h 353" name="T63"/>
                <a:gd fmla="*/ 202 w 369" name="T64"/>
                <a:gd fmla="*/ 554 h 3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69" name="T99"/>
                <a:gd fmla="*/ 0 h 353" name="T100"/>
                <a:gd fmla="*/ 369 w 369" name="T101"/>
                <a:gd fmla="*/ 353 h 3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7" name="Freeform 19"/>
            <p:cNvSpPr>
              <a:spLocks noChangeArrowheads="1"/>
            </p:cNvSpPr>
            <p:nvPr/>
          </p:nvSpPr>
          <p:spPr bwMode="auto">
            <a:xfrm>
              <a:off x="1950456" y="3214688"/>
              <a:ext cx="958414" cy="1052052"/>
            </a:xfrm>
            <a:custGeom>
              <a:gdLst>
                <a:gd fmla="*/ 1325 w 569" name="T0"/>
                <a:gd fmla="*/ 745 h 617" name="T1"/>
                <a:gd fmla="*/ 1406 w 569" name="T2"/>
                <a:gd fmla="*/ 690 h 617" name="T3"/>
                <a:gd fmla="*/ 1325 w 569" name="T4"/>
                <a:gd fmla="*/ 677 h 617" name="T5"/>
                <a:gd fmla="*/ 1244 w 569" name="T6"/>
                <a:gd fmla="*/ 638 h 617" name="T7"/>
                <a:gd fmla="*/ 1166 w 569" name="T8"/>
                <a:gd fmla="*/ 599 h 617" name="T9"/>
                <a:gd fmla="*/ 1206 w 569" name="T10"/>
                <a:gd fmla="*/ 531 h 617" name="T11"/>
                <a:gd fmla="*/ 1185 w 569" name="T12"/>
                <a:gd fmla="*/ 413 h 617" name="T13"/>
                <a:gd fmla="*/ 1065 w 569" name="T14"/>
                <a:gd fmla="*/ 373 h 617" name="T15"/>
                <a:gd fmla="*/ 1043 w 569" name="T16"/>
                <a:gd fmla="*/ 293 h 617" name="T17"/>
                <a:gd fmla="*/ 1125 w 569" name="T18"/>
                <a:gd fmla="*/ 279 h 617" name="T19"/>
                <a:gd fmla="*/ 1283 w 569" name="T20"/>
                <a:gd fmla="*/ 266 h 617" name="T21"/>
                <a:gd fmla="*/ 1283 w 569" name="T22"/>
                <a:gd fmla="*/ 186 h 617" name="T23"/>
                <a:gd fmla="*/ 1166 w 569" name="T24"/>
                <a:gd fmla="*/ 186 h 617" name="T25"/>
                <a:gd fmla="*/ 1084 w 569" name="T26"/>
                <a:gd fmla="*/ 106 h 617" name="T27"/>
                <a:gd fmla="*/ 1023 w 569" name="T28"/>
                <a:gd fmla="*/ 159 h 617" name="T29"/>
                <a:gd fmla="*/ 964 w 569" name="T30"/>
                <a:gd fmla="*/ 239 h 617" name="T31"/>
                <a:gd fmla="*/ 922 w 569" name="T32"/>
                <a:gd fmla="*/ 399 h 617" name="T33"/>
                <a:gd fmla="*/ 844 w 569" name="T34"/>
                <a:gd fmla="*/ 373 h 617" name="T35"/>
                <a:gd fmla="*/ 722 w 569" name="T36"/>
                <a:gd fmla="*/ 399 h 617" name="T37"/>
                <a:gd fmla="*/ 682 w 569" name="T38"/>
                <a:gd fmla="*/ 373 h 617" name="T39"/>
                <a:gd fmla="*/ 582 w 569" name="T40"/>
                <a:gd fmla="*/ 173 h 617" name="T41"/>
                <a:gd fmla="*/ 543 w 569" name="T42"/>
                <a:gd fmla="*/ 186 h 617" name="T43"/>
                <a:gd fmla="*/ 523 w 569" name="T44"/>
                <a:gd fmla="*/ 122 h 617" name="T45"/>
                <a:gd fmla="*/ 402 w 569" name="T46"/>
                <a:gd fmla="*/ 66 h 617" name="T47"/>
                <a:gd fmla="*/ 341 w 569" name="T48"/>
                <a:gd fmla="*/ 135 h 617" name="T49"/>
                <a:gd fmla="*/ 341 w 569" name="T50"/>
                <a:gd fmla="*/ 0 h 617" name="T51"/>
                <a:gd fmla="*/ 281 w 569" name="T52"/>
                <a:gd fmla="*/ 0 h 617" name="T53"/>
                <a:gd fmla="*/ 240 w 569" name="T54"/>
                <a:gd fmla="*/ 53 h 617" name="T55"/>
                <a:gd fmla="*/ 221 w 569" name="T56"/>
                <a:gd fmla="*/ 106 h 617" name="T57"/>
                <a:gd fmla="*/ 200 w 569" name="T58"/>
                <a:gd fmla="*/ 159 h 617" name="T59"/>
                <a:gd fmla="*/ 260 w 569" name="T60"/>
                <a:gd fmla="*/ 186 h 617" name="T61"/>
                <a:gd fmla="*/ 221 w 569" name="T62"/>
                <a:gd fmla="*/ 399 h 617" name="T63"/>
                <a:gd fmla="*/ 60 w 569" name="T64"/>
                <a:gd fmla="*/ 466 h 617" name="T65"/>
                <a:gd fmla="*/ 20 w 569" name="T66"/>
                <a:gd fmla="*/ 518 h 617" name="T67"/>
                <a:gd fmla="*/ 0 w 569" name="T68"/>
                <a:gd fmla="*/ 623 h 617" name="T69"/>
                <a:gd fmla="*/ 121 w 569" name="T70"/>
                <a:gd fmla="*/ 611 h 617" name="T71"/>
                <a:gd fmla="*/ 200 w 569" name="T72"/>
                <a:gd fmla="*/ 651 h 617" name="T73"/>
                <a:gd fmla="*/ 221 w 569" name="T74"/>
                <a:gd fmla="*/ 677 h 617" name="T75"/>
                <a:gd fmla="*/ 240 w 569" name="T76"/>
                <a:gd fmla="*/ 745 h 617" name="T77"/>
                <a:gd fmla="*/ 301 w 569" name="T78"/>
                <a:gd fmla="*/ 772 h 617" name="T79"/>
                <a:gd fmla="*/ 281 w 569" name="T80"/>
                <a:gd fmla="*/ 838 h 617" name="T81"/>
                <a:gd fmla="*/ 260 w 569" name="T82"/>
                <a:gd fmla="*/ 876 h 617" name="T83"/>
                <a:gd fmla="*/ 362 w 569" name="T84"/>
                <a:gd fmla="*/ 930 h 617" name="T85"/>
                <a:gd fmla="*/ 501 w 569" name="T86"/>
                <a:gd fmla="*/ 959 h 617" name="T87"/>
                <a:gd fmla="*/ 560 w 569" name="T88"/>
                <a:gd fmla="*/ 943 h 617" name="T89"/>
                <a:gd fmla="*/ 582 w 569" name="T90"/>
                <a:gd fmla="*/ 997 h 617" name="T91"/>
                <a:gd fmla="*/ 662 w 569" name="T92"/>
                <a:gd fmla="*/ 984 h 617" name="T93"/>
                <a:gd fmla="*/ 682 w 569" name="T94"/>
                <a:gd fmla="*/ 851 h 617" name="T95"/>
                <a:gd fmla="*/ 823 w 569" name="T96"/>
                <a:gd fmla="*/ 838 h 617" name="T97"/>
                <a:gd fmla="*/ 882 w 569" name="T98"/>
                <a:gd fmla="*/ 851 h 617" name="T99"/>
                <a:gd fmla="*/ 964 w 569" name="T100"/>
                <a:gd fmla="*/ 851 h 617" name="T101"/>
                <a:gd fmla="*/ 1043 w 569" name="T102"/>
                <a:gd fmla="*/ 866 h 617" name="T103"/>
                <a:gd fmla="*/ 1106 w 569" name="T104"/>
                <a:gd fmla="*/ 838 h 617" name="T105"/>
                <a:gd fmla="*/ 1227 w 569" name="T106"/>
                <a:gd fmla="*/ 784 h 617" name="T107"/>
                <a:gd fmla="*/ 1305 w 569" name="T108"/>
                <a:gd fmla="*/ 772 h 61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69" name="T165"/>
                <a:gd fmla="*/ 0 h 617" name="T166"/>
                <a:gd fmla="*/ 569 w 569" name="T167"/>
                <a:gd fmla="*/ 617 h 61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50000"/>
                <a:lumOff val="50000"/>
              </a:schemeClr>
            </a:solid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8" name="Freeform 20"/>
            <p:cNvSpPr>
              <a:spLocks noChangeArrowheads="1"/>
            </p:cNvSpPr>
            <p:nvPr/>
          </p:nvSpPr>
          <p:spPr bwMode="auto">
            <a:xfrm>
              <a:off x="161137" y="1997820"/>
              <a:ext cx="2037330" cy="1340095"/>
            </a:xfrm>
            <a:custGeom>
              <a:gdLst>
                <a:gd fmla="*/ 2979 w 1209" name="T0"/>
                <a:gd fmla="*/ 1217 h 785" name="T1"/>
                <a:gd fmla="*/ 2919 w 1209" name="T2"/>
                <a:gd fmla="*/ 1217 h 785" name="T3"/>
                <a:gd fmla="*/ 2919 w 1209" name="T4"/>
                <a:gd fmla="*/ 1311 h 785" name="T5"/>
                <a:gd fmla="*/ 2797 w 1209" name="T6"/>
                <a:gd fmla="*/ 1270 h 785" name="T7"/>
                <a:gd fmla="*/ 2736 w 1209" name="T8"/>
                <a:gd fmla="*/ 1257 h 785" name="T9"/>
                <a:gd fmla="*/ 2577 w 1209" name="T10"/>
                <a:gd fmla="*/ 1204 h 785" name="T11"/>
                <a:gd fmla="*/ 2618 w 1209" name="T12"/>
                <a:gd fmla="*/ 1161 h 785" name="T13"/>
                <a:gd fmla="*/ 2595 w 1209" name="T14"/>
                <a:gd fmla="*/ 1138 h 785" name="T15"/>
                <a:gd fmla="*/ 2517 w 1209" name="T16"/>
                <a:gd fmla="*/ 1110 h 785" name="T17"/>
                <a:gd fmla="*/ 2456 w 1209" name="T18"/>
                <a:gd fmla="*/ 1138 h 785" name="T19"/>
                <a:gd fmla="*/ 2334 w 1209" name="T20"/>
                <a:gd fmla="*/ 1084 h 785" name="T21"/>
                <a:gd fmla="*/ 2094 w 1209" name="T22"/>
                <a:gd fmla="*/ 1161 h 785" name="T23"/>
                <a:gd fmla="*/ 2034 w 1209" name="T24"/>
                <a:gd fmla="*/ 1204 h 785" name="T25"/>
                <a:gd fmla="*/ 1834 w 1209" name="T26"/>
                <a:gd fmla="*/ 1230 h 785" name="T27"/>
                <a:gd fmla="*/ 1650 w 1209" name="T28"/>
                <a:gd fmla="*/ 1190 h 785" name="T29"/>
                <a:gd fmla="*/ 1590 w 1209" name="T30"/>
                <a:gd fmla="*/ 1138 h 785" name="T31"/>
                <a:gd fmla="*/ 1468 w 1209" name="T32"/>
                <a:gd fmla="*/ 1177 h 785" name="T33"/>
                <a:gd fmla="*/ 1349 w 1209" name="T34"/>
                <a:gd fmla="*/ 1217 h 785" name="T35"/>
                <a:gd fmla="*/ 1147 w 1209" name="T36"/>
                <a:gd fmla="*/ 1124 h 785" name="T37"/>
                <a:gd fmla="*/ 1027 w 1209" name="T38"/>
                <a:gd fmla="*/ 1069 h 785" name="T39"/>
                <a:gd fmla="*/ 907 w 1209" name="T40"/>
                <a:gd fmla="*/ 1044 h 785" name="T41"/>
                <a:gd fmla="*/ 806 w 1209" name="T42"/>
                <a:gd fmla="*/ 990 h 785" name="T43"/>
                <a:gd fmla="*/ 684 w 1209" name="T44"/>
                <a:gd fmla="*/ 869 h 785" name="T45"/>
                <a:gd fmla="*/ 623 w 1209" name="T46"/>
                <a:gd fmla="*/ 854 h 785" name="T47"/>
                <a:gd fmla="*/ 523 w 1209" name="T48"/>
                <a:gd fmla="*/ 762 h 785" name="T49"/>
                <a:gd fmla="*/ 402 w 1209" name="T50"/>
                <a:gd fmla="*/ 643 h 785" name="T51"/>
                <a:gd fmla="*/ 301 w 1209" name="T52"/>
                <a:gd fmla="*/ 682 h 785" name="T53"/>
                <a:gd fmla="*/ 162 w 1209" name="T54"/>
                <a:gd fmla="*/ 549 h 785" name="T55"/>
                <a:gd fmla="*/ 79 w 1209" name="T56"/>
                <a:gd fmla="*/ 454 h 785" name="T57"/>
                <a:gd fmla="*/ 0 w 1209" name="T58"/>
                <a:gd fmla="*/ 429 h 785" name="T59"/>
                <a:gd fmla="*/ 41 w 1209" name="T60"/>
                <a:gd fmla="*/ 294 h 785" name="T61"/>
                <a:gd fmla="*/ 121 w 1209" name="T62"/>
                <a:gd fmla="*/ 321 h 785" name="T63"/>
                <a:gd fmla="*/ 200 w 1209" name="T64"/>
                <a:gd fmla="*/ 307 h 785" name="T65"/>
                <a:gd fmla="*/ 200 w 1209" name="T66"/>
                <a:gd fmla="*/ 214 h 785" name="T67"/>
                <a:gd fmla="*/ 141 w 1209" name="T68"/>
                <a:gd fmla="*/ 160 h 785" name="T69"/>
                <a:gd fmla="*/ 200 w 1209" name="T70"/>
                <a:gd fmla="*/ 80 h 785" name="T71"/>
                <a:gd fmla="*/ 384 w 1209" name="T72"/>
                <a:gd fmla="*/ 66 h 785" name="T73"/>
                <a:gd fmla="*/ 523 w 1209" name="T74"/>
                <a:gd fmla="*/ 13 h 785" name="T75"/>
                <a:gd fmla="*/ 723 w 1209" name="T76"/>
                <a:gd fmla="*/ 27 h 785" name="T77"/>
                <a:gd fmla="*/ 866 w 1209" name="T78"/>
                <a:gd fmla="*/ 93 h 785" name="T79"/>
                <a:gd fmla="*/ 1087 w 1209" name="T80"/>
                <a:gd fmla="*/ 93 h 785" name="T81"/>
                <a:gd fmla="*/ 1329 w 1209" name="T82"/>
                <a:gd fmla="*/ 66 h 785" name="T83"/>
                <a:gd fmla="*/ 1672 w 1209" name="T84"/>
                <a:gd fmla="*/ 93 h 785" name="T85"/>
                <a:gd fmla="*/ 1791 w 1209" name="T86"/>
                <a:gd fmla="*/ 122 h 785" name="T87"/>
                <a:gd fmla="*/ 1771 w 1209" name="T88"/>
                <a:gd fmla="*/ 160 h 785" name="T89"/>
                <a:gd fmla="*/ 1834 w 1209" name="T90"/>
                <a:gd fmla="*/ 227 h 785" name="T91"/>
                <a:gd fmla="*/ 1791 w 1209" name="T92"/>
                <a:gd fmla="*/ 307 h 785" name="T93"/>
                <a:gd fmla="*/ 1751 w 1209" name="T94"/>
                <a:gd fmla="*/ 416 h 785" name="T95"/>
                <a:gd fmla="*/ 1851 w 1209" name="T96"/>
                <a:gd fmla="*/ 535 h 785" name="T97"/>
                <a:gd fmla="*/ 2094 w 1209" name="T98"/>
                <a:gd fmla="*/ 615 h 785" name="T99"/>
                <a:gd fmla="*/ 2355 w 1209" name="T100"/>
                <a:gd fmla="*/ 695 h 785" name="T101"/>
                <a:gd fmla="*/ 2497 w 1209" name="T102"/>
                <a:gd fmla="*/ 708 h 785" name="T103"/>
                <a:gd fmla="*/ 2535 w 1209" name="T104"/>
                <a:gd fmla="*/ 804 h 785" name="T105"/>
                <a:gd fmla="*/ 2618 w 1209" name="T106"/>
                <a:gd fmla="*/ 830 h 785" name="T107"/>
                <a:gd fmla="*/ 2655 w 1209" name="T108"/>
                <a:gd fmla="*/ 790 h 785" name="T109"/>
                <a:gd fmla="*/ 2718 w 1209" name="T110"/>
                <a:gd fmla="*/ 804 h 785" name="T111"/>
                <a:gd fmla="*/ 2756 w 1209" name="T112"/>
                <a:gd fmla="*/ 776 h 785" name="T113"/>
                <a:gd fmla="*/ 2857 w 1209" name="T114"/>
                <a:gd fmla="*/ 737 h 785" name="T115"/>
                <a:gd fmla="*/ 2960 w 1209" name="T116"/>
                <a:gd fmla="*/ 762 h 785" name="T117"/>
                <a:gd fmla="*/ 3039 w 1209" name="T118"/>
                <a:gd fmla="*/ 895 h 785" name="T119"/>
                <a:gd fmla="*/ 3039 w 1209" name="T120"/>
                <a:gd fmla="*/ 963 h 785" name="T121"/>
                <a:gd fmla="*/ 3019 w 1209" name="T122"/>
                <a:gd fmla="*/ 1190 h 78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209" name="T186"/>
                <a:gd fmla="*/ 0 h 785" name="T187"/>
                <a:gd fmla="*/ 1209 w 1209" name="T188"/>
                <a:gd fmla="*/ 785 h 78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39" name="Freeform 21"/>
            <p:cNvSpPr>
              <a:spLocks noChangeArrowheads="1"/>
            </p:cNvSpPr>
            <p:nvPr/>
          </p:nvSpPr>
          <p:spPr bwMode="auto">
            <a:xfrm>
              <a:off x="2075162" y="2546180"/>
              <a:ext cx="1279286" cy="1079778"/>
            </a:xfrm>
            <a:custGeom>
              <a:gdLst>
                <a:gd fmla="*/ 1730 w 761" name="T0"/>
                <a:gd fmla="*/ 812 h 633" name="T1"/>
                <a:gd fmla="*/ 1670 w 761" name="T2"/>
                <a:gd fmla="*/ 838 h 633" name="T3"/>
                <a:gd fmla="*/ 1630 w 761" name="T4"/>
                <a:gd fmla="*/ 812 h 633" name="T5"/>
                <a:gd fmla="*/ 1512 w 761" name="T6"/>
                <a:gd fmla="*/ 719 h 633" name="T7"/>
                <a:gd fmla="*/ 1453 w 761" name="T8"/>
                <a:gd fmla="*/ 707 h 633" name="T9"/>
                <a:gd fmla="*/ 1371 w 761" name="T10"/>
                <a:gd fmla="*/ 732 h 633" name="T11"/>
                <a:gd fmla="*/ 1332 w 761" name="T12"/>
                <a:gd fmla="*/ 786 h 633" name="T13"/>
                <a:gd fmla="*/ 1273 w 761" name="T14"/>
                <a:gd fmla="*/ 773 h 633" name="T15"/>
                <a:gd fmla="*/ 1173 w 761" name="T16"/>
                <a:gd fmla="*/ 786 h 633" name="T17"/>
                <a:gd fmla="*/ 1254 w 761" name="T18"/>
                <a:gd fmla="*/ 825 h 633" name="T19"/>
                <a:gd fmla="*/ 1133 w 761" name="T20"/>
                <a:gd fmla="*/ 880 h 633" name="T21"/>
                <a:gd fmla="*/ 1035 w 761" name="T22"/>
                <a:gd fmla="*/ 867 h 633" name="T23"/>
                <a:gd fmla="*/ 974 w 761" name="T24"/>
                <a:gd fmla="*/ 759 h 633" name="T25"/>
                <a:gd fmla="*/ 894 w 761" name="T26"/>
                <a:gd fmla="*/ 812 h 633" name="T27"/>
                <a:gd fmla="*/ 834 w 761" name="T28"/>
                <a:gd fmla="*/ 838 h 633" name="T29"/>
                <a:gd fmla="*/ 735 w 761" name="T30"/>
                <a:gd fmla="*/ 894 h 633" name="T31"/>
                <a:gd fmla="*/ 675 w 761" name="T32"/>
                <a:gd fmla="*/ 1052 h 633" name="T33"/>
                <a:gd fmla="*/ 619 w 761" name="T34"/>
                <a:gd fmla="*/ 1052 h 633" name="T35"/>
                <a:gd fmla="*/ 537 w 761" name="T36"/>
                <a:gd fmla="*/ 1039 h 633" name="T37"/>
                <a:gd fmla="*/ 498 w 761" name="T38"/>
                <a:gd fmla="*/ 960 h 633" name="T39"/>
                <a:gd fmla="*/ 360 w 761" name="T40"/>
                <a:gd fmla="*/ 825 h 633" name="T41"/>
                <a:gd fmla="*/ 319 w 761" name="T42"/>
                <a:gd fmla="*/ 800 h 633" name="T43"/>
                <a:gd fmla="*/ 259 w 761" name="T44"/>
                <a:gd fmla="*/ 707 h 633" name="T45"/>
                <a:gd fmla="*/ 199 w 761" name="T46"/>
                <a:gd fmla="*/ 773 h 633" name="T47"/>
                <a:gd fmla="*/ 179 w 761" name="T48"/>
                <a:gd fmla="*/ 414 h 633" name="T49"/>
                <a:gd fmla="*/ 179 w 761" name="T50"/>
                <a:gd fmla="*/ 359 h 633" name="T51"/>
                <a:gd fmla="*/ 101 w 761" name="T52"/>
                <a:gd fmla="*/ 227 h 633" name="T53"/>
                <a:gd fmla="*/ 0 w 761" name="T54"/>
                <a:gd fmla="*/ 173 h 633" name="T55"/>
                <a:gd fmla="*/ 20 w 761" name="T56"/>
                <a:gd fmla="*/ 106 h 633" name="T57"/>
                <a:gd fmla="*/ 41 w 761" name="T58"/>
                <a:gd fmla="*/ 53 h 633" name="T59"/>
                <a:gd fmla="*/ 79 w 761" name="T60"/>
                <a:gd fmla="*/ 0 h 633" name="T61"/>
                <a:gd fmla="*/ 158 w 761" name="T62"/>
                <a:gd fmla="*/ 27 h 633" name="T63"/>
                <a:gd fmla="*/ 218 w 761" name="T64"/>
                <a:gd fmla="*/ 135 h 633" name="T65"/>
                <a:gd fmla="*/ 319 w 761" name="T66"/>
                <a:gd fmla="*/ 200 h 633" name="T67"/>
                <a:gd fmla="*/ 377 w 761" name="T68"/>
                <a:gd fmla="*/ 173 h 633" name="T69"/>
                <a:gd fmla="*/ 438 w 761" name="T70"/>
                <a:gd fmla="*/ 214 h 633" name="T71"/>
                <a:gd fmla="*/ 558 w 761" name="T72"/>
                <a:gd fmla="*/ 159 h 633" name="T73"/>
                <a:gd fmla="*/ 716 w 761" name="T74"/>
                <a:gd fmla="*/ 159 h 633" name="T75"/>
                <a:gd fmla="*/ 735 w 761" name="T76"/>
                <a:gd fmla="*/ 66 h 633" name="T77"/>
                <a:gd fmla="*/ 795 w 761" name="T78"/>
                <a:gd fmla="*/ 53 h 633" name="T79"/>
                <a:gd fmla="*/ 855 w 761" name="T80"/>
                <a:gd fmla="*/ 80 h 633" name="T81"/>
                <a:gd fmla="*/ 995 w 761" name="T82"/>
                <a:gd fmla="*/ 122 h 633" name="T83"/>
                <a:gd fmla="*/ 1035 w 761" name="T84"/>
                <a:gd fmla="*/ 227 h 633" name="T85"/>
                <a:gd fmla="*/ 1173 w 761" name="T86"/>
                <a:gd fmla="*/ 266 h 633" name="T87"/>
                <a:gd fmla="*/ 1273 w 761" name="T88"/>
                <a:gd fmla="*/ 227 h 633" name="T89"/>
                <a:gd fmla="*/ 1371 w 761" name="T90"/>
                <a:gd fmla="*/ 239 h 633" name="T91"/>
                <a:gd fmla="*/ 1554 w 761" name="T92"/>
                <a:gd fmla="*/ 307 h 633" name="T93"/>
                <a:gd fmla="*/ 1752 w 761" name="T94"/>
                <a:gd fmla="*/ 374 h 633" name="T95"/>
                <a:gd fmla="*/ 1890 w 761" name="T96"/>
                <a:gd fmla="*/ 427 h 633" name="T97"/>
                <a:gd fmla="*/ 1850 w 761" name="T98"/>
                <a:gd fmla="*/ 493 h 633" name="T99"/>
                <a:gd fmla="*/ 1651 w 761" name="T100"/>
                <a:gd fmla="*/ 520 h 633" name="T101"/>
                <a:gd fmla="*/ 1609 w 761" name="T102"/>
                <a:gd fmla="*/ 559 h 633" name="T103"/>
                <a:gd fmla="*/ 1630 w 761" name="T104"/>
                <a:gd fmla="*/ 600 h 633" name="T105"/>
                <a:gd fmla="*/ 1630 w 761" name="T106"/>
                <a:gd fmla="*/ 627 h 633" name="T107"/>
                <a:gd fmla="*/ 1752 w 761" name="T108"/>
                <a:gd fmla="*/ 759 h 6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61" name="T165"/>
                <a:gd fmla="*/ 0 h 633" name="T166"/>
                <a:gd fmla="*/ 761 w 761" name="T167"/>
                <a:gd fmla="*/ 633 h 6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0" name="Freeform 22"/>
            <p:cNvSpPr>
              <a:spLocks noChangeArrowheads="1"/>
            </p:cNvSpPr>
            <p:nvPr/>
          </p:nvSpPr>
          <p:spPr bwMode="auto">
            <a:xfrm>
              <a:off x="1333933" y="1794495"/>
              <a:ext cx="1321322" cy="1053592"/>
            </a:xfrm>
            <a:custGeom>
              <a:gdLst>
                <a:gd fmla="*/ 1679 w 785" name="T0"/>
                <a:gd fmla="*/ 898 h 617" name="T1"/>
                <a:gd fmla="*/ 1541 w 785" name="T2"/>
                <a:gd fmla="*/ 951 h 617" name="T3"/>
                <a:gd fmla="*/ 1481 w 785" name="T4"/>
                <a:gd fmla="*/ 910 h 617" name="T5"/>
                <a:gd fmla="*/ 1420 w 785" name="T6"/>
                <a:gd fmla="*/ 938 h 617" name="T7"/>
                <a:gd fmla="*/ 1320 w 785" name="T8"/>
                <a:gd fmla="*/ 870 h 617" name="T9"/>
                <a:gd fmla="*/ 1260 w 785" name="T10"/>
                <a:gd fmla="*/ 765 h 617" name="T11"/>
                <a:gd fmla="*/ 1181 w 785" name="T12"/>
                <a:gd fmla="*/ 737 h 617" name="T13"/>
                <a:gd fmla="*/ 1140 w 785" name="T14"/>
                <a:gd fmla="*/ 765 h 617" name="T15"/>
                <a:gd fmla="*/ 1160 w 785" name="T16"/>
                <a:gd fmla="*/ 804 h 617" name="T17"/>
                <a:gd fmla="*/ 1102 w 785" name="T18"/>
                <a:gd fmla="*/ 898 h 617" name="T19"/>
                <a:gd fmla="*/ 1140 w 785" name="T20"/>
                <a:gd fmla="*/ 925 h 617" name="T21"/>
                <a:gd fmla="*/ 1060 w 785" name="T22"/>
                <a:gd fmla="*/ 977 h 617" name="T23"/>
                <a:gd fmla="*/ 1002 w 785" name="T24"/>
                <a:gd fmla="*/ 1004 h 617" name="T25"/>
                <a:gd fmla="*/ 941 w 785" name="T26"/>
                <a:gd fmla="*/ 991 h 617" name="T27"/>
                <a:gd fmla="*/ 920 w 785" name="T28"/>
                <a:gd fmla="*/ 1018 h 617" name="T29"/>
                <a:gd fmla="*/ 841 w 785" name="T30"/>
                <a:gd fmla="*/ 1004 h 617" name="T31"/>
                <a:gd fmla="*/ 800 w 785" name="T32"/>
                <a:gd fmla="*/ 951 h 617" name="T33"/>
                <a:gd fmla="*/ 580 w 785" name="T34"/>
                <a:gd fmla="*/ 898 h 617" name="T35"/>
                <a:gd fmla="*/ 339 w 785" name="T36"/>
                <a:gd fmla="*/ 830 h 617" name="T37"/>
                <a:gd fmla="*/ 101 w 785" name="T38"/>
                <a:gd fmla="*/ 737 h 617" name="T39"/>
                <a:gd fmla="*/ 0 w 785" name="T40"/>
                <a:gd fmla="*/ 615 h 617" name="T41"/>
                <a:gd fmla="*/ 41 w 785" name="T42"/>
                <a:gd fmla="*/ 510 h 617" name="T43"/>
                <a:gd fmla="*/ 79 w 785" name="T44"/>
                <a:gd fmla="*/ 416 h 617" name="T45"/>
                <a:gd fmla="*/ 20 w 785" name="T46"/>
                <a:gd fmla="*/ 361 h 617" name="T47"/>
                <a:gd fmla="*/ 121 w 785" name="T48"/>
                <a:gd fmla="*/ 349 h 617" name="T49"/>
                <a:gd fmla="*/ 259 w 785" name="T50"/>
                <a:gd fmla="*/ 375 h 617" name="T51"/>
                <a:gd fmla="*/ 239 w 785" name="T52"/>
                <a:gd fmla="*/ 308 h 617" name="T53"/>
                <a:gd fmla="*/ 321 w 785" name="T54"/>
                <a:gd fmla="*/ 227 h 617" name="T55"/>
                <a:gd fmla="*/ 221 w 785" name="T56"/>
                <a:gd fmla="*/ 122 h 617" name="T57"/>
                <a:gd fmla="*/ 381 w 785" name="T58"/>
                <a:gd fmla="*/ 27 h 617" name="T59"/>
                <a:gd fmla="*/ 722 w 785" name="T60"/>
                <a:gd fmla="*/ 0 h 617" name="T61"/>
                <a:gd fmla="*/ 961 w 785" name="T62"/>
                <a:gd fmla="*/ 67 h 617" name="T63"/>
                <a:gd fmla="*/ 1140 w 785" name="T64"/>
                <a:gd fmla="*/ 173 h 617" name="T65"/>
                <a:gd fmla="*/ 1181 w 785" name="T66"/>
                <a:gd fmla="*/ 80 h 617" name="T67"/>
                <a:gd fmla="*/ 1320 w 785" name="T68"/>
                <a:gd fmla="*/ 122 h 617" name="T69"/>
                <a:gd fmla="*/ 1481 w 785" name="T70"/>
                <a:gd fmla="*/ 161 h 617" name="T71"/>
                <a:gd fmla="*/ 1642 w 785" name="T72"/>
                <a:gd fmla="*/ 201 h 617" name="T73"/>
                <a:gd fmla="*/ 1822 w 785" name="T74"/>
                <a:gd fmla="*/ 294 h 617" name="T75"/>
                <a:gd fmla="*/ 1922 w 785" name="T76"/>
                <a:gd fmla="*/ 388 h 617" name="T77"/>
                <a:gd fmla="*/ 1963 w 785" name="T78"/>
                <a:gd fmla="*/ 562 h 617" name="T79"/>
                <a:gd fmla="*/ 1880 w 785" name="T80"/>
                <a:gd fmla="*/ 602 h 617" name="T81"/>
                <a:gd fmla="*/ 1780 w 785" name="T82"/>
                <a:gd fmla="*/ 682 h 617" name="T83"/>
                <a:gd fmla="*/ 1842 w 785" name="T84"/>
                <a:gd fmla="*/ 724 h 617" name="T85"/>
                <a:gd fmla="*/ 1761 w 785" name="T86"/>
                <a:gd fmla="*/ 765 h 617" name="T87"/>
                <a:gd fmla="*/ 1642 w 785" name="T88"/>
                <a:gd fmla="*/ 751 h 617" name="T89"/>
                <a:gd fmla="*/ 1663 w 785" name="T90"/>
                <a:gd fmla="*/ 817 h 617" name="T91"/>
                <a:gd fmla="*/ 1780 w 785" name="T92"/>
                <a:gd fmla="*/ 845 h 6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85" name="T141"/>
                <a:gd fmla="*/ 0 h 617" name="T142"/>
                <a:gd fmla="*/ 785 w 785" name="T143"/>
                <a:gd fmla="*/ 617 h 61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1" name="Freeform 23"/>
            <p:cNvSpPr>
              <a:spLocks noChangeArrowheads="1"/>
            </p:cNvSpPr>
            <p:nvPr/>
          </p:nvSpPr>
          <p:spPr bwMode="auto">
            <a:xfrm>
              <a:off x="3729967" y="3131509"/>
              <a:ext cx="514237" cy="728580"/>
            </a:xfrm>
            <a:custGeom>
              <a:gdLst>
                <a:gd fmla="*/ 685 w 305" name="T0"/>
                <a:gd fmla="*/ 69 h 425" name="T1"/>
                <a:gd fmla="*/ 708 w 305" name="T2"/>
                <a:gd fmla="*/ 122 h 425" name="T3"/>
                <a:gd fmla="*/ 766 w 305" name="T4"/>
                <a:gd fmla="*/ 150 h 425" name="T5"/>
                <a:gd fmla="*/ 766 w 305" name="T6"/>
                <a:gd fmla="*/ 231 h 425" name="T7"/>
                <a:gd fmla="*/ 685 w 305" name="T8"/>
                <a:gd fmla="*/ 259 h 425" name="T9"/>
                <a:gd fmla="*/ 685 w 305" name="T10"/>
                <a:gd fmla="*/ 273 h 425" name="T11"/>
                <a:gd fmla="*/ 606 w 305" name="T12"/>
                <a:gd fmla="*/ 273 h 425" name="T13"/>
                <a:gd fmla="*/ 566 w 305" name="T14"/>
                <a:gd fmla="*/ 300 h 425" name="T15"/>
                <a:gd fmla="*/ 566 w 305" name="T16"/>
                <a:gd fmla="*/ 342 h 425" name="T17"/>
                <a:gd fmla="*/ 585 w 305" name="T18"/>
                <a:gd fmla="*/ 354 h 425" name="T19"/>
                <a:gd fmla="*/ 525 w 305" name="T20"/>
                <a:gd fmla="*/ 410 h 425" name="T21"/>
                <a:gd fmla="*/ 485 w 305" name="T22"/>
                <a:gd fmla="*/ 410 h 425" name="T23"/>
                <a:gd fmla="*/ 485 w 305" name="T24"/>
                <a:gd fmla="*/ 464 h 425" name="T25"/>
                <a:gd fmla="*/ 485 w 305" name="T26"/>
                <a:gd fmla="*/ 479 h 425" name="T27"/>
                <a:gd fmla="*/ 485 w 305" name="T28"/>
                <a:gd fmla="*/ 518 h 425" name="T29"/>
                <a:gd fmla="*/ 444 w 305" name="T30"/>
                <a:gd fmla="*/ 546 h 425" name="T31"/>
                <a:gd fmla="*/ 422 w 305" name="T32"/>
                <a:gd fmla="*/ 614 h 425" name="T33"/>
                <a:gd fmla="*/ 404 w 305" name="T34"/>
                <a:gd fmla="*/ 656 h 425" name="T35"/>
                <a:gd fmla="*/ 404 w 305" name="T36"/>
                <a:gd fmla="*/ 669 h 425" name="T37"/>
                <a:gd fmla="*/ 384 w 305" name="T38"/>
                <a:gd fmla="*/ 710 h 425" name="T39"/>
                <a:gd fmla="*/ 343 w 305" name="T40"/>
                <a:gd fmla="*/ 710 h 425" name="T41"/>
                <a:gd fmla="*/ 322 w 305" name="T42"/>
                <a:gd fmla="*/ 696 h 425" name="T43"/>
                <a:gd fmla="*/ 162 w 305" name="T44"/>
                <a:gd fmla="*/ 723 h 425" name="T45"/>
                <a:gd fmla="*/ 141 w 305" name="T46"/>
                <a:gd fmla="*/ 710 h 425" name="T47"/>
                <a:gd fmla="*/ 202 w 305" name="T48"/>
                <a:gd fmla="*/ 629 h 425" name="T49"/>
                <a:gd fmla="*/ 141 w 305" name="T50"/>
                <a:gd fmla="*/ 614 h 425" name="T51"/>
                <a:gd fmla="*/ 101 w 305" name="T52"/>
                <a:gd fmla="*/ 629 h 425" name="T53"/>
                <a:gd fmla="*/ 61 w 305" name="T54"/>
                <a:gd fmla="*/ 614 h 425" name="T55"/>
                <a:gd fmla="*/ 61 w 305" name="T56"/>
                <a:gd fmla="*/ 546 h 425" name="T57"/>
                <a:gd fmla="*/ 101 w 305" name="T58"/>
                <a:gd fmla="*/ 533 h 425" name="T59"/>
                <a:gd fmla="*/ 122 w 305" name="T60"/>
                <a:gd fmla="*/ 533 h 425" name="T61"/>
                <a:gd fmla="*/ 122 w 305" name="T62"/>
                <a:gd fmla="*/ 492 h 425" name="T63"/>
                <a:gd fmla="*/ 83 w 305" name="T64"/>
                <a:gd fmla="*/ 492 h 425" name="T65"/>
                <a:gd fmla="*/ 83 w 305" name="T66"/>
                <a:gd fmla="*/ 464 h 425" name="T67"/>
                <a:gd fmla="*/ 41 w 305" name="T68"/>
                <a:gd fmla="*/ 451 h 425" name="T69"/>
                <a:gd fmla="*/ 41 w 305" name="T70"/>
                <a:gd fmla="*/ 368 h 425" name="T71"/>
                <a:gd fmla="*/ 0 w 305" name="T72"/>
                <a:gd fmla="*/ 342 h 425" name="T73"/>
                <a:gd fmla="*/ 20 w 305" name="T74"/>
                <a:gd fmla="*/ 300 h 425" name="T75"/>
                <a:gd fmla="*/ 83 w 305" name="T76"/>
                <a:gd fmla="*/ 259 h 425" name="T77"/>
                <a:gd fmla="*/ 83 w 305" name="T78"/>
                <a:gd fmla="*/ 218 h 425" name="T79"/>
                <a:gd fmla="*/ 61 w 305" name="T80"/>
                <a:gd fmla="*/ 206 h 425" name="T81"/>
                <a:gd fmla="*/ 83 w 305" name="T82"/>
                <a:gd fmla="*/ 178 h 425" name="T83"/>
                <a:gd fmla="*/ 41 w 305" name="T84"/>
                <a:gd fmla="*/ 136 h 425" name="T85"/>
                <a:gd fmla="*/ 83 w 305" name="T86"/>
                <a:gd fmla="*/ 109 h 425" name="T87"/>
                <a:gd fmla="*/ 141 w 305" name="T88"/>
                <a:gd fmla="*/ 96 h 425" name="T89"/>
                <a:gd fmla="*/ 283 w 305" name="T90"/>
                <a:gd fmla="*/ 41 h 425" name="T91"/>
                <a:gd fmla="*/ 362 w 305" name="T92"/>
                <a:gd fmla="*/ 13 h 425" name="T93"/>
                <a:gd fmla="*/ 422 w 305" name="T94"/>
                <a:gd fmla="*/ 13 h 425" name="T95"/>
                <a:gd fmla="*/ 463 w 305" name="T96"/>
                <a:gd fmla="*/ 0 h 425" name="T97"/>
                <a:gd fmla="*/ 485 w 305" name="T98"/>
                <a:gd fmla="*/ 13 h 425" name="T99"/>
                <a:gd fmla="*/ 463 w 305" name="T100"/>
                <a:gd fmla="*/ 27 h 425" name="T101"/>
                <a:gd fmla="*/ 463 w 305" name="T102"/>
                <a:gd fmla="*/ 56 h 425" name="T103"/>
                <a:gd fmla="*/ 525 w 305" name="T104"/>
                <a:gd fmla="*/ 56 h 425" name="T105"/>
                <a:gd fmla="*/ 525 w 305" name="T106"/>
                <a:gd fmla="*/ 27 h 425" name="T107"/>
                <a:gd fmla="*/ 546 w 305" name="T108"/>
                <a:gd fmla="*/ 0 h 425" name="T109"/>
                <a:gd fmla="*/ 585 w 305" name="T110"/>
                <a:gd fmla="*/ 27 h 425" name="T111"/>
                <a:gd fmla="*/ 606 w 305" name="T112"/>
                <a:gd fmla="*/ 56 h 425" name="T113"/>
                <a:gd fmla="*/ 685 w 305" name="T114"/>
                <a:gd fmla="*/ 56 h 425" name="T115"/>
                <a:gd fmla="*/ 685 w 305" name="T116"/>
                <a:gd fmla="*/ 69 h 42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05" name="T177"/>
                <a:gd fmla="*/ 0 h 425" name="T178"/>
                <a:gd fmla="*/ 305 w 305" name="T179"/>
                <a:gd fmla="*/ 425 h 425"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2" name="Freeform 24"/>
            <p:cNvSpPr>
              <a:spLocks noChangeArrowheads="1"/>
            </p:cNvSpPr>
            <p:nvPr/>
          </p:nvSpPr>
          <p:spPr bwMode="auto">
            <a:xfrm>
              <a:off x="3217132" y="3131509"/>
              <a:ext cx="594104" cy="714717"/>
            </a:xfrm>
            <a:custGeom>
              <a:gdLst>
                <a:gd fmla="*/ 841 w 353" name="T0"/>
                <a:gd fmla="*/ 178 h 417" name="T1"/>
                <a:gd fmla="*/ 860 w 353" name="T2"/>
                <a:gd fmla="*/ 218 h 417" name="T3"/>
                <a:gd fmla="*/ 781 w 353" name="T4"/>
                <a:gd fmla="*/ 300 h 417" name="T5"/>
                <a:gd fmla="*/ 799 w 353" name="T6"/>
                <a:gd fmla="*/ 367 h 417" name="T7"/>
                <a:gd fmla="*/ 799 w 353" name="T8"/>
                <a:gd fmla="*/ 451 h 417" name="T9"/>
                <a:gd fmla="*/ 819 w 353" name="T10"/>
                <a:gd fmla="*/ 491 h 417" name="T11"/>
                <a:gd fmla="*/ 880 w 353" name="T12"/>
                <a:gd fmla="*/ 532 h 417" name="T13"/>
                <a:gd fmla="*/ 819 w 353" name="T14"/>
                <a:gd fmla="*/ 546 h 417" name="T15"/>
                <a:gd fmla="*/ 799 w 353" name="T16"/>
                <a:gd fmla="*/ 626 h 417" name="T17"/>
                <a:gd fmla="*/ 681 w 353" name="T18"/>
                <a:gd fmla="*/ 682 h 417" name="T19"/>
                <a:gd fmla="*/ 560 w 353" name="T20"/>
                <a:gd fmla="*/ 640 h 417" name="T21"/>
                <a:gd fmla="*/ 539 w 353" name="T22"/>
                <a:gd fmla="*/ 695 h 417" name="T23"/>
                <a:gd fmla="*/ 480 w 353" name="T24"/>
                <a:gd fmla="*/ 710 h 417" name="T25"/>
                <a:gd fmla="*/ 422 w 353" name="T26"/>
                <a:gd fmla="*/ 655 h 417" name="T27"/>
                <a:gd fmla="*/ 381 w 353" name="T28"/>
                <a:gd fmla="*/ 682 h 417" name="T29"/>
                <a:gd fmla="*/ 360 w 353" name="T30"/>
                <a:gd fmla="*/ 601 h 417" name="T31"/>
                <a:gd fmla="*/ 381 w 353" name="T32"/>
                <a:gd fmla="*/ 532 h 417" name="T33"/>
                <a:gd fmla="*/ 360 w 353" name="T34"/>
                <a:gd fmla="*/ 491 h 417" name="T35"/>
                <a:gd fmla="*/ 239 w 353" name="T36"/>
                <a:gd fmla="*/ 532 h 417" name="T37"/>
                <a:gd fmla="*/ 160 w 353" name="T38"/>
                <a:gd fmla="*/ 517 h 417" name="T39"/>
                <a:gd fmla="*/ 79 w 353" name="T40"/>
                <a:gd fmla="*/ 532 h 417" name="T41"/>
                <a:gd fmla="*/ 60 w 353" name="T42"/>
                <a:gd fmla="*/ 517 h 417" name="T43"/>
                <a:gd fmla="*/ 41 w 353" name="T44"/>
                <a:gd fmla="*/ 451 h 417" name="T45"/>
                <a:gd fmla="*/ 60 w 353" name="T46"/>
                <a:gd fmla="*/ 408 h 417" name="T47"/>
                <a:gd fmla="*/ 0 w 353" name="T48"/>
                <a:gd fmla="*/ 382 h 417" name="T49"/>
                <a:gd fmla="*/ 60 w 353" name="T50"/>
                <a:gd fmla="*/ 286 h 417" name="T51"/>
                <a:gd fmla="*/ 60 w 353" name="T52"/>
                <a:gd fmla="*/ 231 h 417" name="T53"/>
                <a:gd fmla="*/ 60 w 353" name="T54"/>
                <a:gd fmla="*/ 206 h 417" name="T55"/>
                <a:gd fmla="*/ 121 w 353" name="T56"/>
                <a:gd fmla="*/ 56 h 417" name="T57"/>
                <a:gd fmla="*/ 259 w 353" name="T58"/>
                <a:gd fmla="*/ 69 h 417" name="T59"/>
                <a:gd fmla="*/ 281 w 353" name="T60"/>
                <a:gd fmla="*/ 0 h 417" name="T61"/>
                <a:gd fmla="*/ 459 w 353" name="T62"/>
                <a:gd fmla="*/ 27 h 417" name="T63"/>
                <a:gd fmla="*/ 620 w 353" name="T64"/>
                <a:gd fmla="*/ 69 h 417" name="T65"/>
                <a:gd fmla="*/ 722 w 353" name="T66"/>
                <a:gd fmla="*/ 56 h 417" name="T67"/>
                <a:gd fmla="*/ 759 w 353" name="T68"/>
                <a:gd fmla="*/ 136 h 41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53" name="T105"/>
                <a:gd fmla="*/ 0 h 417" name="T106"/>
                <a:gd fmla="*/ 353 w 353" name="T107"/>
                <a:gd fmla="*/ 417 h 41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3" name="Freeform 25"/>
            <p:cNvSpPr>
              <a:spLocks noChangeArrowheads="1"/>
            </p:cNvSpPr>
            <p:nvPr/>
          </p:nvSpPr>
          <p:spPr bwMode="auto">
            <a:xfrm>
              <a:off x="3165288" y="2724860"/>
              <a:ext cx="822498" cy="545280"/>
            </a:xfrm>
            <a:custGeom>
              <a:gdLst>
                <a:gd fmla="*/ 1216 w 489" name="T0"/>
                <a:gd fmla="*/ 404 h 321" name="T1"/>
                <a:gd fmla="*/ 1116 w 489" name="T2"/>
                <a:gd fmla="*/ 430 h 321" name="T3"/>
                <a:gd fmla="*/ 977 w 489" name="T4"/>
                <a:gd fmla="*/ 483 h 321" name="T5"/>
                <a:gd fmla="*/ 918 w 489" name="T6"/>
                <a:gd fmla="*/ 495 h 321" name="T7"/>
                <a:gd fmla="*/ 879 w 489" name="T8"/>
                <a:gd fmla="*/ 522 h 321" name="T9"/>
                <a:gd fmla="*/ 819 w 489" name="T10"/>
                <a:gd fmla="*/ 522 h 321" name="T11"/>
                <a:gd fmla="*/ 837 w 489" name="T12"/>
                <a:gd fmla="*/ 444 h 321" name="T13"/>
                <a:gd fmla="*/ 797 w 489" name="T14"/>
                <a:gd fmla="*/ 444 h 321" name="T15"/>
                <a:gd fmla="*/ 718 w 489" name="T16"/>
                <a:gd fmla="*/ 471 h 321" name="T17"/>
                <a:gd fmla="*/ 697 w 489" name="T18"/>
                <a:gd fmla="*/ 458 h 321" name="T19"/>
                <a:gd fmla="*/ 598 w 489" name="T20"/>
                <a:gd fmla="*/ 458 h 321" name="T21"/>
                <a:gd fmla="*/ 559 w 489" name="T22"/>
                <a:gd fmla="*/ 417 h 321" name="T23"/>
                <a:gd fmla="*/ 459 w 489" name="T24"/>
                <a:gd fmla="*/ 417 h 321" name="T25"/>
                <a:gd fmla="*/ 360 w 489" name="T26"/>
                <a:gd fmla="*/ 391 h 321" name="T27"/>
                <a:gd fmla="*/ 319 w 489" name="T28"/>
                <a:gd fmla="*/ 404 h 321" name="T29"/>
                <a:gd fmla="*/ 339 w 489" name="T30"/>
                <a:gd fmla="*/ 458 h 321" name="T31"/>
                <a:gd fmla="*/ 278 w 489" name="T32"/>
                <a:gd fmla="*/ 444 h 321" name="T33"/>
                <a:gd fmla="*/ 199 w 489" name="T34"/>
                <a:gd fmla="*/ 444 h 321" name="T35"/>
                <a:gd fmla="*/ 121 w 489" name="T36"/>
                <a:gd fmla="*/ 522 h 321" name="T37"/>
                <a:gd fmla="*/ 20 w 489" name="T38"/>
                <a:gd fmla="*/ 444 h 321" name="T39"/>
                <a:gd fmla="*/ 0 w 489" name="T40"/>
                <a:gd fmla="*/ 444 h 321" name="T41"/>
                <a:gd fmla="*/ 20 w 489" name="T42"/>
                <a:gd fmla="*/ 417 h 321" name="T43"/>
                <a:gd fmla="*/ 41 w 489" name="T44"/>
                <a:gd fmla="*/ 404 h 321" name="T45"/>
                <a:gd fmla="*/ 0 w 489" name="T46"/>
                <a:gd fmla="*/ 378 h 321" name="T47"/>
                <a:gd fmla="*/ 0 w 489" name="T48"/>
                <a:gd fmla="*/ 365 h 321" name="T49"/>
                <a:gd fmla="*/ 41 w 489" name="T50"/>
                <a:gd fmla="*/ 340 h 321" name="T51"/>
                <a:gd fmla="*/ 179 w 489" name="T52"/>
                <a:gd fmla="*/ 340 h 321" name="T53"/>
                <a:gd fmla="*/ 239 w 489" name="T54"/>
                <a:gd fmla="*/ 314 h 321" name="T55"/>
                <a:gd fmla="*/ 278 w 489" name="T56"/>
                <a:gd fmla="*/ 300 h 321" name="T57"/>
                <a:gd fmla="*/ 278 w 489" name="T58"/>
                <a:gd fmla="*/ 260 h 321" name="T59"/>
                <a:gd fmla="*/ 199 w 489" name="T60"/>
                <a:gd fmla="*/ 196 h 321" name="T61"/>
                <a:gd fmla="*/ 179 w 489" name="T62"/>
                <a:gd fmla="*/ 130 h 321" name="T63"/>
                <a:gd fmla="*/ 218 w 489" name="T64"/>
                <a:gd fmla="*/ 92 h 321" name="T65"/>
                <a:gd fmla="*/ 218 w 489" name="T66"/>
                <a:gd fmla="*/ 66 h 321" name="T67"/>
                <a:gd fmla="*/ 179 w 489" name="T68"/>
                <a:gd fmla="*/ 13 h 321" name="T69"/>
                <a:gd fmla="*/ 319 w 489" name="T70"/>
                <a:gd fmla="*/ 13 h 321" name="T71"/>
                <a:gd fmla="*/ 360 w 489" name="T72"/>
                <a:gd fmla="*/ 26 h 321" name="T73"/>
                <a:gd fmla="*/ 418 w 489" name="T74"/>
                <a:gd fmla="*/ 0 h 321" name="T75"/>
                <a:gd fmla="*/ 519 w 489" name="T76"/>
                <a:gd fmla="*/ 117 h 321" name="T77"/>
                <a:gd fmla="*/ 697 w 489" name="T78"/>
                <a:gd fmla="*/ 117 h 321" name="T79"/>
                <a:gd fmla="*/ 736 w 489" name="T80"/>
                <a:gd fmla="*/ 130 h 321" name="T81"/>
                <a:gd fmla="*/ 778 w 489" name="T82"/>
                <a:gd fmla="*/ 117 h 321" name="T83"/>
                <a:gd fmla="*/ 837 w 489" name="T84"/>
                <a:gd fmla="*/ 143 h 321" name="T85"/>
                <a:gd fmla="*/ 837 w 489" name="T86"/>
                <a:gd fmla="*/ 184 h 321" name="T87"/>
                <a:gd fmla="*/ 879 w 489" name="T88"/>
                <a:gd fmla="*/ 208 h 321" name="T89"/>
                <a:gd fmla="*/ 898 w 489" name="T90"/>
                <a:gd fmla="*/ 184 h 321" name="T91"/>
                <a:gd fmla="*/ 935 w 489" name="T92"/>
                <a:gd fmla="*/ 208 h 321" name="T93"/>
                <a:gd fmla="*/ 1017 w 489" name="T94"/>
                <a:gd fmla="*/ 208 h 321" name="T95"/>
                <a:gd fmla="*/ 1036 w 489" name="T96"/>
                <a:gd fmla="*/ 196 h 321" name="T97"/>
                <a:gd fmla="*/ 1157 w 489" name="T98"/>
                <a:gd fmla="*/ 248 h 321" name="T99"/>
                <a:gd fmla="*/ 1178 w 489" name="T100"/>
                <a:gd fmla="*/ 314 h 321" name="T101"/>
                <a:gd fmla="*/ 1178 w 489" name="T102"/>
                <a:gd fmla="*/ 352 h 321" name="T103"/>
                <a:gd fmla="*/ 1216 w 489" name="T104"/>
                <a:gd fmla="*/ 404 h 32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489" name="T159"/>
                <a:gd fmla="*/ 0 h 321" name="T160"/>
                <a:gd fmla="*/ 489 w 489" name="T161"/>
                <a:gd fmla="*/ 321 h 32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4" name="Freeform 26"/>
            <p:cNvSpPr>
              <a:spLocks noChangeArrowheads="1"/>
            </p:cNvSpPr>
            <p:nvPr/>
          </p:nvSpPr>
          <p:spPr bwMode="auto">
            <a:xfrm>
              <a:off x="3823847" y="2532317"/>
              <a:ext cx="512835" cy="657725"/>
            </a:xfrm>
            <a:custGeom>
              <a:gdLst>
                <a:gd fmla="*/ 218 w 305" name="T0"/>
                <a:gd fmla="*/ 0 h 385" name="T1"/>
                <a:gd fmla="*/ 319 w 305" name="T2"/>
                <a:gd fmla="*/ 53 h 385" name="T3"/>
                <a:gd fmla="*/ 438 w 305" name="T4"/>
                <a:gd fmla="*/ 109 h 385" name="T5"/>
                <a:gd fmla="*/ 498 w 305" name="T6"/>
                <a:gd fmla="*/ 161 h 385" name="T7"/>
                <a:gd fmla="*/ 598 w 305" name="T8"/>
                <a:gd fmla="*/ 227 h 385" name="T9"/>
                <a:gd fmla="*/ 676 w 305" name="T10"/>
                <a:gd fmla="*/ 241 h 385" name="T11"/>
                <a:gd fmla="*/ 619 w 305" name="T12"/>
                <a:gd fmla="*/ 241 h 385" name="T13"/>
                <a:gd fmla="*/ 577 w 305" name="T14"/>
                <a:gd fmla="*/ 295 h 385" name="T15"/>
                <a:gd fmla="*/ 619 w 305" name="T16"/>
                <a:gd fmla="*/ 375 h 385" name="T17"/>
                <a:gd fmla="*/ 718 w 305" name="T18"/>
                <a:gd fmla="*/ 416 h 385" name="T19"/>
                <a:gd fmla="*/ 718 w 305" name="T20"/>
                <a:gd fmla="*/ 497 h 385" name="T21"/>
                <a:gd fmla="*/ 697 w 305" name="T22"/>
                <a:gd fmla="*/ 538 h 385" name="T23"/>
                <a:gd fmla="*/ 656 w 305" name="T24"/>
                <a:gd fmla="*/ 523 h 385" name="T25"/>
                <a:gd fmla="*/ 676 w 305" name="T26"/>
                <a:gd fmla="*/ 578 h 385" name="T27"/>
                <a:gd fmla="*/ 656 w 305" name="T28"/>
                <a:gd fmla="*/ 604 h 385" name="T29"/>
                <a:gd fmla="*/ 559 w 305" name="T30"/>
                <a:gd fmla="*/ 643 h 385" name="T31"/>
                <a:gd fmla="*/ 458 w 305" name="T32"/>
                <a:gd fmla="*/ 643 h 385" name="T33"/>
                <a:gd fmla="*/ 377 w 305" name="T34"/>
                <a:gd fmla="*/ 618 h 385" name="T35"/>
                <a:gd fmla="*/ 319 w 305" name="T36"/>
                <a:gd fmla="*/ 643 h 385" name="T37"/>
                <a:gd fmla="*/ 338 w 305" name="T38"/>
                <a:gd fmla="*/ 604 h 385" name="T39"/>
                <a:gd fmla="*/ 300 w 305" name="T40"/>
                <a:gd fmla="*/ 618 h 385" name="T41"/>
                <a:gd fmla="*/ 199 w 305" name="T42"/>
                <a:gd fmla="*/ 523 h 385" name="T43"/>
                <a:gd fmla="*/ 179 w 305" name="T44"/>
                <a:gd fmla="*/ 443 h 385" name="T45"/>
                <a:gd fmla="*/ 179 w 305" name="T46"/>
                <a:gd fmla="*/ 363 h 385" name="T47"/>
                <a:gd fmla="*/ 179 w 305" name="T48"/>
                <a:gd fmla="*/ 267 h 385" name="T49"/>
                <a:gd fmla="*/ 60 w 305" name="T50"/>
                <a:gd fmla="*/ 255 h 385" name="T51"/>
                <a:gd fmla="*/ 0 w 305" name="T52"/>
                <a:gd fmla="*/ 227 h 385" name="T53"/>
                <a:gd fmla="*/ 79 w 305" name="T54"/>
                <a:gd fmla="*/ 202 h 385" name="T55"/>
                <a:gd fmla="*/ 101 w 305" name="T56"/>
                <a:gd fmla="*/ 67 h 385" name="T57"/>
                <a:gd fmla="*/ 179 w 305" name="T58"/>
                <a:gd fmla="*/ 94 h 385" name="T59"/>
                <a:gd fmla="*/ 259 w 305" name="T60"/>
                <a:gd fmla="*/ 80 h 385" name="T61"/>
                <a:gd fmla="*/ 199 w 305" name="T62"/>
                <a:gd fmla="*/ 27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305" name="T96"/>
                <a:gd fmla="*/ 0 h 385" name="T97"/>
                <a:gd fmla="*/ 305 w 305" name="T98"/>
                <a:gd fmla="*/ 385 h 38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5" name="Freeform 27"/>
            <p:cNvSpPr>
              <a:spLocks noChangeArrowheads="1"/>
            </p:cNvSpPr>
            <p:nvPr/>
          </p:nvSpPr>
          <p:spPr bwMode="auto">
            <a:xfrm>
              <a:off x="3367059" y="2327452"/>
              <a:ext cx="634739" cy="614595"/>
            </a:xfrm>
            <a:custGeom>
              <a:gdLst>
                <a:gd fmla="*/ 500 w 377" name="T0"/>
                <a:gd fmla="*/ 13 h 361" name="T1"/>
                <a:gd fmla="*/ 621 w 377" name="T2"/>
                <a:gd fmla="*/ 0 h 361" name="T3"/>
                <a:gd fmla="*/ 661 w 377" name="T4"/>
                <a:gd fmla="*/ 27 h 361" name="T5"/>
                <a:gd fmla="*/ 761 w 377" name="T6"/>
                <a:gd fmla="*/ 40 h 361" name="T7"/>
                <a:gd fmla="*/ 803 w 377" name="T8"/>
                <a:gd fmla="*/ 27 h 361" name="T9"/>
                <a:gd fmla="*/ 842 w 377" name="T10"/>
                <a:gd fmla="*/ 27 h 361" name="T11"/>
                <a:gd fmla="*/ 701 w 377" name="T12"/>
                <a:gd fmla="*/ 105 h 361" name="T13"/>
                <a:gd fmla="*/ 681 w 377" name="T14"/>
                <a:gd fmla="*/ 144 h 361" name="T15"/>
                <a:gd fmla="*/ 701 w 377" name="T16"/>
                <a:gd fmla="*/ 158 h 361" name="T17"/>
                <a:gd fmla="*/ 722 w 377" name="T18"/>
                <a:gd fmla="*/ 158 h 361" name="T19"/>
                <a:gd fmla="*/ 803 w 377" name="T20"/>
                <a:gd fmla="*/ 210 h 361" name="T21"/>
                <a:gd fmla="*/ 881 w 377" name="T22"/>
                <a:gd fmla="*/ 210 h 361" name="T23"/>
                <a:gd fmla="*/ 881 w 377" name="T24"/>
                <a:gd fmla="*/ 239 h 361" name="T25"/>
                <a:gd fmla="*/ 941 w 377" name="T26"/>
                <a:gd fmla="*/ 252 h 361" name="T27"/>
                <a:gd fmla="*/ 941 w 377" name="T28"/>
                <a:gd fmla="*/ 279 h 361" name="T29"/>
                <a:gd fmla="*/ 881 w 377" name="T30"/>
                <a:gd fmla="*/ 316 h 361" name="T31"/>
                <a:gd fmla="*/ 881 w 377" name="T32"/>
                <a:gd fmla="*/ 292 h 361" name="T33"/>
                <a:gd fmla="*/ 821 w 377" name="T34"/>
                <a:gd fmla="*/ 265 h 361" name="T35"/>
                <a:gd fmla="*/ 782 w 377" name="T36"/>
                <a:gd fmla="*/ 265 h 361" name="T37"/>
                <a:gd fmla="*/ 782 w 377" name="T38"/>
                <a:gd fmla="*/ 344 h 361" name="T39"/>
                <a:gd fmla="*/ 761 w 377" name="T40"/>
                <a:gd fmla="*/ 396 h 361" name="T41"/>
                <a:gd fmla="*/ 701 w 377" name="T42"/>
                <a:gd fmla="*/ 396 h 361" name="T43"/>
                <a:gd fmla="*/ 681 w 377" name="T44"/>
                <a:gd fmla="*/ 409 h 361" name="T45"/>
                <a:gd fmla="*/ 722 w 377" name="T46"/>
                <a:gd fmla="*/ 422 h 361" name="T47"/>
                <a:gd fmla="*/ 743 w 377" name="T48"/>
                <a:gd fmla="*/ 450 h 361" name="T49"/>
                <a:gd fmla="*/ 803 w 377" name="T50"/>
                <a:gd fmla="*/ 474 h 361" name="T51"/>
                <a:gd fmla="*/ 860 w 377" name="T52"/>
                <a:gd fmla="*/ 462 h 361" name="T53"/>
                <a:gd fmla="*/ 881 w 377" name="T54"/>
                <a:gd fmla="*/ 554 h 361" name="T55"/>
                <a:gd fmla="*/ 761 w 377" name="T56"/>
                <a:gd fmla="*/ 594 h 361" name="T57"/>
                <a:gd fmla="*/ 743 w 377" name="T58"/>
                <a:gd fmla="*/ 580 h 361" name="T59"/>
                <a:gd fmla="*/ 722 w 377" name="T60"/>
                <a:gd fmla="*/ 594 h 361" name="T61"/>
                <a:gd fmla="*/ 643 w 377" name="T62"/>
                <a:gd fmla="*/ 594 h 361" name="T63"/>
                <a:gd fmla="*/ 601 w 377" name="T64"/>
                <a:gd fmla="*/ 567 h 361" name="T65"/>
                <a:gd fmla="*/ 582 w 377" name="T66"/>
                <a:gd fmla="*/ 594 h 361" name="T67"/>
                <a:gd fmla="*/ 542 w 377" name="T68"/>
                <a:gd fmla="*/ 567 h 361" name="T69"/>
                <a:gd fmla="*/ 542 w 377" name="T70"/>
                <a:gd fmla="*/ 527 h 361" name="T71"/>
                <a:gd fmla="*/ 482 w 377" name="T72"/>
                <a:gd fmla="*/ 501 h 361" name="T73"/>
                <a:gd fmla="*/ 440 w 377" name="T74"/>
                <a:gd fmla="*/ 514 h 361" name="T75"/>
                <a:gd fmla="*/ 401 w 377" name="T76"/>
                <a:gd fmla="*/ 501 h 361" name="T77"/>
                <a:gd fmla="*/ 221 w 377" name="T78"/>
                <a:gd fmla="*/ 487 h 361" name="T79"/>
                <a:gd fmla="*/ 121 w 377" name="T80"/>
                <a:gd fmla="*/ 382 h 361" name="T81"/>
                <a:gd fmla="*/ 41 w 377" name="T82"/>
                <a:gd fmla="*/ 303 h 361" name="T83"/>
                <a:gd fmla="*/ 0 w 377" name="T84"/>
                <a:gd fmla="*/ 210 h 361" name="T85"/>
                <a:gd fmla="*/ 79 w 377" name="T86"/>
                <a:gd fmla="*/ 210 h 361" name="T87"/>
                <a:gd fmla="*/ 281 w 377" name="T88"/>
                <a:gd fmla="*/ 130 h 361" name="T89"/>
                <a:gd fmla="*/ 341 w 377" name="T90"/>
                <a:gd fmla="*/ 130 h 361" name="T91"/>
                <a:gd fmla="*/ 422 w 377" name="T92"/>
                <a:gd fmla="*/ 130 h 361" name="T93"/>
                <a:gd fmla="*/ 482 w 377" name="T94"/>
                <a:gd fmla="*/ 80 h 361" name="T95"/>
                <a:gd fmla="*/ 500 w 377" name="T96"/>
                <a:gd fmla="*/ 13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77" name="T147"/>
                <a:gd fmla="*/ 0 h 361" name="T148"/>
                <a:gd fmla="*/ 377 w 377" name="T149"/>
                <a:gd fmla="*/ 361 h 361"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6" name="Freeform 28"/>
            <p:cNvSpPr>
              <a:spLocks noChangeArrowheads="1"/>
            </p:cNvSpPr>
            <p:nvPr/>
          </p:nvSpPr>
          <p:spPr bwMode="auto">
            <a:xfrm>
              <a:off x="3354448" y="1768309"/>
              <a:ext cx="418956" cy="780952"/>
            </a:xfrm>
            <a:custGeom>
              <a:gdLst>
                <a:gd fmla="*/ 519 w 249" name="T0"/>
                <a:gd fmla="*/ 565 h 457" name="T1"/>
                <a:gd fmla="*/ 498 w 249" name="T2"/>
                <a:gd fmla="*/ 632 h 457" name="T3"/>
                <a:gd fmla="*/ 438 w 249" name="T4"/>
                <a:gd fmla="*/ 687 h 457" name="T5"/>
                <a:gd fmla="*/ 339 w 249" name="T6"/>
                <a:gd fmla="*/ 673 h 457" name="T7"/>
                <a:gd fmla="*/ 199 w 249" name="T8"/>
                <a:gd fmla="*/ 724 h 457" name="T9"/>
                <a:gd fmla="*/ 101 w 249" name="T10"/>
                <a:gd fmla="*/ 765 h 457" name="T11"/>
                <a:gd fmla="*/ 20 w 249" name="T12"/>
                <a:gd fmla="*/ 765 h 457" name="T13"/>
                <a:gd fmla="*/ 0 w 249" name="T14"/>
                <a:gd fmla="*/ 752 h 457" name="T15"/>
                <a:gd fmla="*/ 41 w 249" name="T16"/>
                <a:gd fmla="*/ 646 h 457" name="T17"/>
                <a:gd fmla="*/ 60 w 249" name="T18"/>
                <a:gd fmla="*/ 619 h 457" name="T19"/>
                <a:gd fmla="*/ 20 w 249" name="T20"/>
                <a:gd fmla="*/ 551 h 457" name="T21"/>
                <a:gd fmla="*/ 41 w 249" name="T22"/>
                <a:gd fmla="*/ 444 h 457" name="T23"/>
                <a:gd fmla="*/ 60 w 249" name="T24"/>
                <a:gd fmla="*/ 376 h 457" name="T25"/>
                <a:gd fmla="*/ 79 w 249" name="T26"/>
                <a:gd fmla="*/ 349 h 457" name="T27"/>
                <a:gd fmla="*/ 41 w 249" name="T28"/>
                <a:gd fmla="*/ 323 h 457" name="T29"/>
                <a:gd fmla="*/ 79 w 249" name="T30"/>
                <a:gd fmla="*/ 270 h 457" name="T31"/>
                <a:gd fmla="*/ 138 w 249" name="T32"/>
                <a:gd fmla="*/ 189 h 457" name="T33"/>
                <a:gd fmla="*/ 138 w 249" name="T34"/>
                <a:gd fmla="*/ 135 h 457" name="T35"/>
                <a:gd fmla="*/ 179 w 249" name="T36"/>
                <a:gd fmla="*/ 135 h 457" name="T37"/>
                <a:gd fmla="*/ 300 w 249" name="T38"/>
                <a:gd fmla="*/ 41 h 457" name="T39"/>
                <a:gd fmla="*/ 360 w 249" name="T40"/>
                <a:gd fmla="*/ 27 h 457" name="T41"/>
                <a:gd fmla="*/ 421 w 249" name="T42"/>
                <a:gd fmla="*/ 0 h 457" name="T43"/>
                <a:gd fmla="*/ 438 w 249" name="T44"/>
                <a:gd fmla="*/ 13 h 457" name="T45"/>
                <a:gd fmla="*/ 538 w 249" name="T46"/>
                <a:gd fmla="*/ 0 h 457" name="T47"/>
                <a:gd fmla="*/ 598 w 249" name="T48"/>
                <a:gd fmla="*/ 41 h 457" name="T49"/>
                <a:gd fmla="*/ 538 w 249" name="T50"/>
                <a:gd fmla="*/ 54 h 457" name="T51"/>
                <a:gd fmla="*/ 519 w 249" name="T52"/>
                <a:gd fmla="*/ 80 h 457" name="T53"/>
                <a:gd fmla="*/ 598 w 249" name="T54"/>
                <a:gd fmla="*/ 80 h 457" name="T55"/>
                <a:gd fmla="*/ 620 w 249" name="T56"/>
                <a:gd fmla="*/ 149 h 457" name="T57"/>
                <a:gd fmla="*/ 580 w 249" name="T58"/>
                <a:gd fmla="*/ 202 h 457" name="T59"/>
                <a:gd fmla="*/ 538 w 249" name="T60"/>
                <a:gd fmla="*/ 175 h 457" name="T61"/>
                <a:gd fmla="*/ 480 w 249" name="T62"/>
                <a:gd fmla="*/ 202 h 457" name="T63"/>
                <a:gd fmla="*/ 498 w 249" name="T64"/>
                <a:gd fmla="*/ 229 h 457" name="T65"/>
                <a:gd fmla="*/ 459 w 249" name="T66"/>
                <a:gd fmla="*/ 270 h 457" name="T67"/>
                <a:gd fmla="*/ 560 w 249" name="T68"/>
                <a:gd fmla="*/ 363 h 457" name="T69"/>
                <a:gd fmla="*/ 480 w 249" name="T70"/>
                <a:gd fmla="*/ 510 h 457" name="T71"/>
                <a:gd fmla="*/ 519 w 249" name="T72"/>
                <a:gd fmla="*/ 565 h 45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49" name="T111"/>
                <a:gd fmla="*/ 0 h 457" name="T112"/>
                <a:gd fmla="*/ 249 w 249" name="T113"/>
                <a:gd fmla="*/ 457 h 457"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7" name="Freeform 29"/>
            <p:cNvSpPr>
              <a:spLocks noChangeArrowheads="1"/>
            </p:cNvSpPr>
            <p:nvPr/>
          </p:nvSpPr>
          <p:spPr bwMode="auto">
            <a:xfrm>
              <a:off x="2908870" y="1903859"/>
              <a:ext cx="540859" cy="1038189"/>
            </a:xfrm>
            <a:custGeom>
              <a:gdLst>
                <a:gd fmla="*/ 806 w 321" name="T0"/>
                <a:gd fmla="*/ 797 h 609" name="T1"/>
                <a:gd fmla="*/ 744 w 321" name="T2"/>
                <a:gd fmla="*/ 825 h 609" name="T3"/>
                <a:gd fmla="*/ 705 w 321" name="T4"/>
                <a:gd fmla="*/ 811 h 609" name="T5"/>
                <a:gd fmla="*/ 562 w 321" name="T6"/>
                <a:gd fmla="*/ 811 h 609" name="T7"/>
                <a:gd fmla="*/ 605 w 321" name="T8"/>
                <a:gd fmla="*/ 863 h 609" name="T9"/>
                <a:gd fmla="*/ 562 w 321" name="T10"/>
                <a:gd fmla="*/ 930 h 609" name="T11"/>
                <a:gd fmla="*/ 583 w 321" name="T12"/>
                <a:gd fmla="*/ 1010 h 609" name="T13"/>
                <a:gd fmla="*/ 503 w 321" name="T14"/>
                <a:gd fmla="*/ 996 h 609" name="T15"/>
                <a:gd fmla="*/ 384 w 321" name="T16"/>
                <a:gd fmla="*/ 943 h 609" name="T17"/>
                <a:gd fmla="*/ 240 w 321" name="T18"/>
                <a:gd fmla="*/ 916 h 609" name="T19"/>
                <a:gd fmla="*/ 141 w 321" name="T20"/>
                <a:gd fmla="*/ 863 h 609" name="T21"/>
                <a:gd fmla="*/ 41 w 321" name="T22"/>
                <a:gd fmla="*/ 863 h 609" name="T23"/>
                <a:gd fmla="*/ 41 w 321" name="T24"/>
                <a:gd fmla="*/ 851 h 609" name="T25"/>
                <a:gd fmla="*/ 0 w 321" name="T26"/>
                <a:gd fmla="*/ 838 h 609" name="T27"/>
                <a:gd fmla="*/ 20 w 321" name="T28"/>
                <a:gd fmla="*/ 825 h 609" name="T29"/>
                <a:gd fmla="*/ 20 w 321" name="T30"/>
                <a:gd fmla="*/ 784 h 609" name="T31"/>
                <a:gd fmla="*/ 0 w 321" name="T32"/>
                <a:gd fmla="*/ 771 h 609" name="T33"/>
                <a:gd fmla="*/ 41 w 321" name="T34"/>
                <a:gd fmla="*/ 758 h 609" name="T35"/>
                <a:gd fmla="*/ 121 w 321" name="T36"/>
                <a:gd fmla="*/ 758 h 609" name="T37"/>
                <a:gd fmla="*/ 121 w 321" name="T38"/>
                <a:gd fmla="*/ 572 h 609" name="T39"/>
                <a:gd fmla="*/ 221 w 321" name="T40"/>
                <a:gd fmla="*/ 572 h 609" name="T41"/>
                <a:gd fmla="*/ 221 w 321" name="T42"/>
                <a:gd fmla="*/ 597 h 609" name="T43"/>
                <a:gd fmla="*/ 281 w 321" name="T44"/>
                <a:gd fmla="*/ 597 h 609" name="T45"/>
                <a:gd fmla="*/ 281 w 321" name="T46"/>
                <a:gd fmla="*/ 545 h 609" name="T47"/>
                <a:gd fmla="*/ 402 w 321" name="T48"/>
                <a:gd fmla="*/ 545 h 609" name="T49"/>
                <a:gd fmla="*/ 422 w 321" name="T50"/>
                <a:gd fmla="*/ 466 h 609" name="T51"/>
                <a:gd fmla="*/ 422 w 321" name="T52"/>
                <a:gd fmla="*/ 411 h 609" name="T53"/>
                <a:gd fmla="*/ 362 w 321" name="T54"/>
                <a:gd fmla="*/ 385 h 609" name="T55"/>
                <a:gd fmla="*/ 281 w 321" name="T56"/>
                <a:gd fmla="*/ 345 h 609" name="T57"/>
                <a:gd fmla="*/ 240 w 321" name="T58"/>
                <a:gd fmla="*/ 307 h 609" name="T59"/>
                <a:gd fmla="*/ 260 w 321" name="T60"/>
                <a:gd fmla="*/ 239 h 609" name="T61"/>
                <a:gd fmla="*/ 301 w 321" name="T62"/>
                <a:gd fmla="*/ 214 h 609" name="T63"/>
                <a:gd fmla="*/ 362 w 321" name="T64"/>
                <a:gd fmla="*/ 239 h 609" name="T65"/>
                <a:gd fmla="*/ 444 w 321" name="T66"/>
                <a:gd fmla="*/ 239 h 609" name="T67"/>
                <a:gd fmla="*/ 463 w 321" name="T68"/>
                <a:gd fmla="*/ 199 h 609" name="T69"/>
                <a:gd fmla="*/ 503 w 321" name="T70"/>
                <a:gd fmla="*/ 199 h 609" name="T71"/>
                <a:gd fmla="*/ 483 w 321" name="T72"/>
                <a:gd fmla="*/ 145 h 609" name="T73"/>
                <a:gd fmla="*/ 622 w 321" name="T74"/>
                <a:gd fmla="*/ 53 h 609" name="T75"/>
                <a:gd fmla="*/ 622 w 321" name="T76"/>
                <a:gd fmla="*/ 27 h 609" name="T77"/>
                <a:gd fmla="*/ 705 w 321" name="T78"/>
                <a:gd fmla="*/ 27 h 609" name="T79"/>
                <a:gd fmla="*/ 723 w 321" name="T80"/>
                <a:gd fmla="*/ 41 h 609" name="T81"/>
                <a:gd fmla="*/ 744 w 321" name="T82"/>
                <a:gd fmla="*/ 13 h 609" name="T83"/>
                <a:gd fmla="*/ 765 w 321" name="T84"/>
                <a:gd fmla="*/ 0 h 609" name="T85"/>
                <a:gd fmla="*/ 806 w 321" name="T86"/>
                <a:gd fmla="*/ 41 h 609" name="T87"/>
                <a:gd fmla="*/ 806 w 321" name="T88"/>
                <a:gd fmla="*/ 53 h 609" name="T89"/>
                <a:gd fmla="*/ 705 w 321" name="T90"/>
                <a:gd fmla="*/ 186 h 609" name="T91"/>
                <a:gd fmla="*/ 744 w 321" name="T92"/>
                <a:gd fmla="*/ 214 h 609" name="T93"/>
                <a:gd fmla="*/ 705 w 321" name="T94"/>
                <a:gd fmla="*/ 307 h 609" name="T95"/>
                <a:gd fmla="*/ 684 w 321" name="T96"/>
                <a:gd fmla="*/ 411 h 609" name="T97"/>
                <a:gd fmla="*/ 723 w 321" name="T98"/>
                <a:gd fmla="*/ 479 h 609" name="T99"/>
                <a:gd fmla="*/ 663 w 321" name="T100"/>
                <a:gd fmla="*/ 597 h 609" name="T101"/>
                <a:gd fmla="*/ 684 w 321" name="T102"/>
                <a:gd fmla="*/ 623 h 609" name="T103"/>
                <a:gd fmla="*/ 723 w 321" name="T104"/>
                <a:gd fmla="*/ 716 h 609" name="T105"/>
                <a:gd fmla="*/ 806 w 321" name="T106"/>
                <a:gd fmla="*/ 797 h 60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321" name="T162"/>
                <a:gd fmla="*/ 0 h 609" name="T163"/>
                <a:gd fmla="*/ 321 w 321" name="T164"/>
                <a:gd fmla="*/ 609 h 609"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50000"/>
                <a:lumOff val="50000"/>
              </a:schemeClr>
            </a:solid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8" name="Freeform 30"/>
            <p:cNvSpPr>
              <a:spLocks noChangeArrowheads="1"/>
            </p:cNvSpPr>
            <p:nvPr/>
          </p:nvSpPr>
          <p:spPr bwMode="auto">
            <a:xfrm>
              <a:off x="2807984" y="1917722"/>
              <a:ext cx="295651" cy="534498"/>
            </a:xfrm>
            <a:custGeom>
              <a:gdLst>
                <a:gd fmla="*/ 423 w 177" name="T0"/>
                <a:gd fmla="*/ 201 h 313" name="T1"/>
                <a:gd fmla="*/ 386 w 177" name="T2"/>
                <a:gd fmla="*/ 173 h 313" name="T3"/>
                <a:gd fmla="*/ 288 w 177" name="T4"/>
                <a:gd fmla="*/ 149 h 313" name="T5"/>
                <a:gd fmla="*/ 327 w 177" name="T6"/>
                <a:gd fmla="*/ 53 h 313" name="T7"/>
                <a:gd fmla="*/ 309 w 177" name="T8"/>
                <a:gd fmla="*/ 0 h 313" name="T9"/>
                <a:gd fmla="*/ 175 w 177" name="T10"/>
                <a:gd fmla="*/ 93 h 313" name="T11"/>
                <a:gd fmla="*/ 154 w 177" name="T12"/>
                <a:gd fmla="*/ 187 h 313" name="T13"/>
                <a:gd fmla="*/ 97 w 177" name="T14"/>
                <a:gd fmla="*/ 201 h 313" name="T15"/>
                <a:gd fmla="*/ 20 w 177" name="T16"/>
                <a:gd fmla="*/ 241 h 313" name="T17"/>
                <a:gd fmla="*/ 0 w 177" name="T18"/>
                <a:gd fmla="*/ 280 h 313" name="T19"/>
                <a:gd fmla="*/ 97 w 177" name="T20"/>
                <a:gd fmla="*/ 322 h 313" name="T21"/>
                <a:gd fmla="*/ 97 w 177" name="T22"/>
                <a:gd fmla="*/ 375 h 313" name="T23"/>
                <a:gd fmla="*/ 116 w 177" name="T24"/>
                <a:gd fmla="*/ 402 h 313" name="T25"/>
                <a:gd fmla="*/ 97 w 177" name="T26"/>
                <a:gd fmla="*/ 442 h 313" name="T27"/>
                <a:gd fmla="*/ 116 w 177" name="T28"/>
                <a:gd fmla="*/ 468 h 313" name="T29"/>
                <a:gd fmla="*/ 230 w 177" name="T30"/>
                <a:gd fmla="*/ 523 h 313" name="T31"/>
                <a:gd fmla="*/ 272 w 177" name="T32"/>
                <a:gd fmla="*/ 523 h 313" name="T33"/>
                <a:gd fmla="*/ 272 w 177" name="T34"/>
                <a:gd fmla="*/ 497 h 313" name="T35"/>
                <a:gd fmla="*/ 309 w 177" name="T36"/>
                <a:gd fmla="*/ 456 h 313" name="T37"/>
                <a:gd fmla="*/ 288 w 177" name="T38"/>
                <a:gd fmla="*/ 402 h 313" name="T39"/>
                <a:gd fmla="*/ 272 w 177" name="T40"/>
                <a:gd fmla="*/ 402 h 313" name="T41"/>
                <a:gd fmla="*/ 250 w 177" name="T42"/>
                <a:gd fmla="*/ 349 h 313" name="T43"/>
                <a:gd fmla="*/ 288 w 177" name="T44"/>
                <a:gd fmla="*/ 349 h 313" name="T45"/>
                <a:gd fmla="*/ 288 w 177" name="T46"/>
                <a:gd fmla="*/ 294 h 313" name="T47"/>
                <a:gd fmla="*/ 327 w 177" name="T48"/>
                <a:gd fmla="*/ 294 h 313" name="T49"/>
                <a:gd fmla="*/ 365 w 177" name="T50"/>
                <a:gd fmla="*/ 308 h 313" name="T51"/>
                <a:gd fmla="*/ 386 w 177" name="T52"/>
                <a:gd fmla="*/ 227 h 313" name="T53"/>
                <a:gd fmla="*/ 423 w 177" name="T54"/>
                <a:gd fmla="*/ 201 h 31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77" name="T84"/>
                <a:gd fmla="*/ 0 h 313" name="T85"/>
                <a:gd fmla="*/ 177 w 177" name="T86"/>
                <a:gd fmla="*/ 313 h 313"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49" name="Freeform 31"/>
            <p:cNvSpPr>
              <a:spLocks noChangeArrowheads="1"/>
            </p:cNvSpPr>
            <p:nvPr/>
          </p:nvSpPr>
          <p:spPr bwMode="auto">
            <a:xfrm>
              <a:off x="1750086" y="1386305"/>
              <a:ext cx="1443225" cy="1434056"/>
            </a:xfrm>
            <a:custGeom>
              <a:gdLst>
                <a:gd fmla="*/ 1584 w 857" name="T0"/>
                <a:gd fmla="*/ 798 h 841" name="T1"/>
                <a:gd fmla="*/ 1686 w 857" name="T2"/>
                <a:gd fmla="*/ 890 h 841" name="T3"/>
                <a:gd fmla="*/ 1686 w 857" name="T4"/>
                <a:gd fmla="*/ 943 h 841" name="T5"/>
                <a:gd fmla="*/ 1847 w 857" name="T6"/>
                <a:gd fmla="*/ 1038 h 841" name="T7"/>
                <a:gd fmla="*/ 1865 w 857" name="T8"/>
                <a:gd fmla="*/ 997 h 841" name="T9"/>
                <a:gd fmla="*/ 1885 w 857" name="T10"/>
                <a:gd fmla="*/ 917 h 841" name="T11"/>
                <a:gd fmla="*/ 1847 w 857" name="T12"/>
                <a:gd fmla="*/ 866 h 841" name="T13"/>
                <a:gd fmla="*/ 1885 w 857" name="T14"/>
                <a:gd fmla="*/ 811 h 841" name="T15"/>
                <a:gd fmla="*/ 2005 w 857" name="T16"/>
                <a:gd fmla="*/ 851 h 841" name="T17"/>
                <a:gd fmla="*/ 2148 w 857" name="T18"/>
                <a:gd fmla="*/ 917 h 841" name="T19"/>
                <a:gd fmla="*/ 2005 w 857" name="T20"/>
                <a:gd fmla="*/ 1052 h 841" name="T21"/>
                <a:gd fmla="*/ 1946 w 857" name="T22"/>
                <a:gd fmla="*/ 1104 h 841" name="T23"/>
                <a:gd fmla="*/ 1847 w 857" name="T24"/>
                <a:gd fmla="*/ 1077 h 841" name="T25"/>
                <a:gd fmla="*/ 1766 w 857" name="T26"/>
                <a:gd fmla="*/ 1250 h 841" name="T27"/>
                <a:gd fmla="*/ 1745 w 857" name="T28"/>
                <a:gd fmla="*/ 1291 h 841" name="T29"/>
                <a:gd fmla="*/ 1726 w 857" name="T30"/>
                <a:gd fmla="*/ 1343 h 841" name="T31"/>
                <a:gd fmla="*/ 1584 w 857" name="T32"/>
                <a:gd fmla="*/ 1397 h 841" name="T33"/>
                <a:gd fmla="*/ 1487 w 857" name="T34"/>
                <a:gd fmla="*/ 1263 h 841" name="T35"/>
                <a:gd fmla="*/ 1445 w 857" name="T36"/>
                <a:gd fmla="*/ 1250 h 841" name="T37"/>
                <a:gd fmla="*/ 1324 w 857" name="T38"/>
                <a:gd fmla="*/ 1156 h 841" name="T39"/>
                <a:gd fmla="*/ 1244 w 857" name="T40"/>
                <a:gd fmla="*/ 1182 h 841" name="T41"/>
                <a:gd fmla="*/ 1224 w 857" name="T42"/>
                <a:gd fmla="*/ 1210 h 841" name="T43"/>
                <a:gd fmla="*/ 1203 w 857" name="T44"/>
                <a:gd fmla="*/ 1291 h 841" name="T45"/>
                <a:gd fmla="*/ 1165 w 857" name="T46"/>
                <a:gd fmla="*/ 1238 h 841" name="T47"/>
                <a:gd fmla="*/ 1043 w 857" name="T48"/>
                <a:gd fmla="*/ 1210 h 841" name="T49"/>
                <a:gd fmla="*/ 1023 w 857" name="T50"/>
                <a:gd fmla="*/ 1145 h 841" name="T51"/>
                <a:gd fmla="*/ 1144 w 857" name="T52"/>
                <a:gd fmla="*/ 1156 h 841" name="T53"/>
                <a:gd fmla="*/ 1224 w 857" name="T54"/>
                <a:gd fmla="*/ 1118 h 841" name="T55"/>
                <a:gd fmla="*/ 1165 w 857" name="T56"/>
                <a:gd fmla="*/ 1064 h 841" name="T57"/>
                <a:gd fmla="*/ 1264 w 857" name="T58"/>
                <a:gd fmla="*/ 997 h 841" name="T59"/>
                <a:gd fmla="*/ 1344 w 857" name="T60"/>
                <a:gd fmla="*/ 943 h 841" name="T61"/>
                <a:gd fmla="*/ 1203 w 857" name="T62"/>
                <a:gd fmla="*/ 679 h 841" name="T63"/>
                <a:gd fmla="*/ 1023 w 857" name="T64"/>
                <a:gd fmla="*/ 599 h 841" name="T65"/>
                <a:gd fmla="*/ 861 w 857" name="T66"/>
                <a:gd fmla="*/ 559 h 841" name="T67"/>
                <a:gd fmla="*/ 703 w 857" name="T68"/>
                <a:gd fmla="*/ 518 h 841" name="T69"/>
                <a:gd fmla="*/ 522 w 857" name="T70"/>
                <a:gd fmla="*/ 559 h 841" name="T71"/>
                <a:gd fmla="*/ 121 w 857" name="T72"/>
                <a:gd fmla="*/ 399 h 841" name="T73"/>
                <a:gd fmla="*/ 20 w 857" name="T74"/>
                <a:gd fmla="*/ 266 h 841" name="T75"/>
                <a:gd fmla="*/ 121 w 857" name="T76"/>
                <a:gd fmla="*/ 252 h 841" name="T77"/>
                <a:gd fmla="*/ 281 w 857" name="T78"/>
                <a:gd fmla="*/ 159 h 841" name="T79"/>
                <a:gd fmla="*/ 341 w 857" name="T80"/>
                <a:gd fmla="*/ 106 h 841" name="T81"/>
                <a:gd fmla="*/ 542 w 857" name="T82"/>
                <a:gd fmla="*/ 53 h 841" name="T83"/>
                <a:gd fmla="*/ 582 w 857" name="T84"/>
                <a:gd fmla="*/ 0 h 841" name="T85"/>
                <a:gd fmla="*/ 722 w 857" name="T86"/>
                <a:gd fmla="*/ 122 h 841" name="T87"/>
                <a:gd fmla="*/ 743 w 857" name="T88"/>
                <a:gd fmla="*/ 214 h 841" name="T89"/>
                <a:gd fmla="*/ 782 w 857" name="T90"/>
                <a:gd fmla="*/ 293 h 841" name="T91"/>
                <a:gd fmla="*/ 844 w 857" name="T92"/>
                <a:gd fmla="*/ 320 h 841" name="T93"/>
                <a:gd fmla="*/ 1023 w 857" name="T94"/>
                <a:gd fmla="*/ 293 h 841" name="T95"/>
                <a:gd fmla="*/ 1023 w 857" name="T96"/>
                <a:gd fmla="*/ 359 h 841" name="T97"/>
                <a:gd fmla="*/ 964 w 857" name="T98"/>
                <a:gd fmla="*/ 424 h 841" name="T99"/>
                <a:gd fmla="*/ 1083 w 857" name="T100"/>
                <a:gd fmla="*/ 546 h 841" name="T101"/>
                <a:gd fmla="*/ 1244 w 857" name="T102"/>
                <a:gd fmla="*/ 572 h 841" name="T103"/>
                <a:gd fmla="*/ 1324 w 857" name="T104"/>
                <a:gd fmla="*/ 531 h 841" name="T105"/>
                <a:gd fmla="*/ 1465 w 857" name="T106"/>
                <a:gd fmla="*/ 531 h 841" name="T107"/>
                <a:gd fmla="*/ 1565 w 857" name="T108"/>
                <a:gd fmla="*/ 559 h 841" name="T109"/>
                <a:gd fmla="*/ 1445 w 857" name="T110"/>
                <a:gd fmla="*/ 651 h 841" name="T111"/>
                <a:gd fmla="*/ 1505 w 857" name="T112"/>
                <a:gd fmla="*/ 758 h 84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857" name="T171"/>
                <a:gd fmla="*/ 0 h 841" name="T172"/>
                <a:gd fmla="*/ 857 w 857" name="T173"/>
                <a:gd fmla="*/ 841 h 841"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50" name="Freeform 32"/>
            <p:cNvSpPr>
              <a:spLocks noChangeArrowheads="1"/>
            </p:cNvSpPr>
            <p:nvPr/>
          </p:nvSpPr>
          <p:spPr bwMode="auto">
            <a:xfrm>
              <a:off x="2208275" y="61614"/>
              <a:ext cx="2397436" cy="2117966"/>
            </a:xfrm>
            <a:custGeom>
              <a:gdLst>
                <a:gd fmla="*/ 41 w 1425" name="T0"/>
                <a:gd fmla="*/ 1497 h 1241" name="T1"/>
                <a:gd fmla="*/ 158 w 1425" name="T2"/>
                <a:gd fmla="*/ 1617 h 1241" name="T3"/>
                <a:gd fmla="*/ 339 w 1425" name="T4"/>
                <a:gd fmla="*/ 1629 h 1241" name="T5"/>
                <a:gd fmla="*/ 279 w 1425" name="T6"/>
                <a:gd fmla="*/ 1722 h 1241" name="T7"/>
                <a:gd fmla="*/ 538 w 1425" name="T8"/>
                <a:gd fmla="*/ 1885 h 1241" name="T9"/>
                <a:gd fmla="*/ 639 w 1425" name="T10"/>
                <a:gd fmla="*/ 1829 h 1241" name="T11"/>
                <a:gd fmla="*/ 879 w 1425" name="T12"/>
                <a:gd fmla="*/ 1843 h 1241" name="T13"/>
                <a:gd fmla="*/ 819 w 1425" name="T14"/>
                <a:gd fmla="*/ 2070 h 1241" name="T15"/>
                <a:gd fmla="*/ 1058 w 1425" name="T16"/>
                <a:gd fmla="*/ 2004 h 1241" name="T17"/>
                <a:gd fmla="*/ 1240 w 1425" name="T18"/>
                <a:gd fmla="*/ 1856 h 1241" name="T19"/>
                <a:gd fmla="*/ 1396 w 1425" name="T20"/>
                <a:gd fmla="*/ 2043 h 1241" name="T21"/>
                <a:gd fmla="*/ 1498 w 1425" name="T22"/>
                <a:gd fmla="*/ 2004 h 1241" name="T23"/>
                <a:gd fmla="*/ 1657 w 1425" name="T24"/>
                <a:gd fmla="*/ 1856 h 1241" name="T25"/>
                <a:gd fmla="*/ 1758 w 1425" name="T26"/>
                <a:gd fmla="*/ 1829 h 1241" name="T27"/>
                <a:gd fmla="*/ 1837 w 1425" name="T28"/>
                <a:gd fmla="*/ 1829 h 1241" name="T29"/>
                <a:gd fmla="*/ 1998 w 1425" name="T30"/>
                <a:gd fmla="*/ 1712 h 1241" name="T31"/>
                <a:gd fmla="*/ 2155 w 1425" name="T32"/>
                <a:gd fmla="*/ 1684 h 1241" name="T33"/>
                <a:gd fmla="*/ 2236 w 1425" name="T34"/>
                <a:gd fmla="*/ 1536 h 1241" name="T35"/>
                <a:gd fmla="*/ 2355 w 1425" name="T36"/>
                <a:gd fmla="*/ 1522 h 1241" name="T37"/>
                <a:gd fmla="*/ 2515 w 1425" name="T38"/>
                <a:gd fmla="*/ 1456 h 1241" name="T39"/>
                <a:gd fmla="*/ 2715 w 1425" name="T40"/>
                <a:gd fmla="*/ 1376 h 1241" name="T41"/>
                <a:gd fmla="*/ 2814 w 1425" name="T42"/>
                <a:gd fmla="*/ 1536 h 1241" name="T43"/>
                <a:gd fmla="*/ 2933 w 1425" name="T44"/>
                <a:gd fmla="*/ 1482 h 1241" name="T45"/>
                <a:gd fmla="*/ 2933 w 1425" name="T46"/>
                <a:gd fmla="*/ 1403 h 1241" name="T47"/>
                <a:gd fmla="*/ 3374 w 1425" name="T48"/>
                <a:gd fmla="*/ 1310 h 1241" name="T49"/>
                <a:gd fmla="*/ 3434 w 1425" name="T50"/>
                <a:gd fmla="*/ 1217 h 1241" name="T51"/>
                <a:gd fmla="*/ 3274 w 1425" name="T52"/>
                <a:gd fmla="*/ 1122 h 1241" name="T53"/>
                <a:gd fmla="*/ 3155 w 1425" name="T54"/>
                <a:gd fmla="*/ 934 h 1241" name="T55"/>
                <a:gd fmla="*/ 3334 w 1425" name="T56"/>
                <a:gd fmla="*/ 934 h 1241" name="T57"/>
                <a:gd fmla="*/ 3374 w 1425" name="T58"/>
                <a:gd fmla="*/ 788 h 1241" name="T59"/>
                <a:gd fmla="*/ 3233 w 1425" name="T60"/>
                <a:gd fmla="*/ 721 h 1241" name="T61"/>
                <a:gd fmla="*/ 3472 w 1425" name="T62"/>
                <a:gd fmla="*/ 493 h 1241" name="T63"/>
                <a:gd fmla="*/ 3554 w 1425" name="T64"/>
                <a:gd fmla="*/ 214 h 1241" name="T65"/>
                <a:gd fmla="*/ 3355 w 1425" name="T66"/>
                <a:gd fmla="*/ 214 h 1241" name="T67"/>
                <a:gd fmla="*/ 3155 w 1425" name="T68"/>
                <a:gd fmla="*/ 122 h 1241" name="T69"/>
                <a:gd fmla="*/ 2974 w 1425" name="T70"/>
                <a:gd fmla="*/ 109 h 1241" name="T71"/>
                <a:gd fmla="*/ 2914 w 1425" name="T72"/>
                <a:gd fmla="*/ 0 h 1241" name="T73"/>
                <a:gd fmla="*/ 2896 w 1425" name="T74"/>
                <a:gd fmla="*/ 109 h 1241" name="T75"/>
                <a:gd fmla="*/ 2814 w 1425" name="T76"/>
                <a:gd fmla="*/ 280 h 1241" name="T77"/>
                <a:gd fmla="*/ 2795 w 1425" name="T78"/>
                <a:gd fmla="*/ 401 h 1241" name="T79"/>
                <a:gd fmla="*/ 2476 w 1425" name="T80"/>
                <a:gd fmla="*/ 466 h 1241" name="T81"/>
                <a:gd fmla="*/ 2476 w 1425" name="T82"/>
                <a:gd fmla="*/ 721 h 1241" name="T83"/>
                <a:gd fmla="*/ 2634 w 1425" name="T84"/>
                <a:gd fmla="*/ 695 h 1241" name="T85"/>
                <a:gd fmla="*/ 2836 w 1425" name="T86"/>
                <a:gd fmla="*/ 748 h 1241" name="T87"/>
                <a:gd fmla="*/ 2836 w 1425" name="T88"/>
                <a:gd fmla="*/ 841 h 1241" name="T89"/>
                <a:gd fmla="*/ 2596 w 1425" name="T90"/>
                <a:gd fmla="*/ 895 h 1241" name="T91"/>
                <a:gd fmla="*/ 2476 w 1425" name="T92"/>
                <a:gd fmla="*/ 988 h 1241" name="T93"/>
                <a:gd fmla="*/ 2155 w 1425" name="T94"/>
                <a:gd fmla="*/ 1109 h 1241" name="T95"/>
                <a:gd fmla="*/ 1897 w 1425" name="T96"/>
                <a:gd fmla="*/ 1082 h 1241" name="T97"/>
                <a:gd fmla="*/ 1916 w 1425" name="T98"/>
                <a:gd fmla="*/ 1255 h 1241" name="T99"/>
                <a:gd fmla="*/ 1596 w 1425" name="T100"/>
                <a:gd fmla="*/ 1415 h 1241" name="T101"/>
                <a:gd fmla="*/ 1139 w 1425" name="T102"/>
                <a:gd fmla="*/ 1469 h 1241" name="T103"/>
                <a:gd fmla="*/ 879 w 1425" name="T104"/>
                <a:gd fmla="*/ 1482 h 1241" name="T105"/>
                <a:gd fmla="*/ 620 w 1425" name="T106"/>
                <a:gd fmla="*/ 1441 h 1241" name="T107"/>
                <a:gd fmla="*/ 239 w 1425" name="T108"/>
                <a:gd fmla="*/ 1363 h 124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425" name="T165"/>
                <a:gd fmla="*/ 0 h 1241" name="T166"/>
                <a:gd fmla="*/ 1425 w 1425" name="T167"/>
                <a:gd fmla="*/ 1241 h 1241"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51" name="Freeform 33"/>
            <p:cNvSpPr>
              <a:spLocks noChangeArrowheads="1"/>
            </p:cNvSpPr>
            <p:nvPr/>
          </p:nvSpPr>
          <p:spPr bwMode="auto">
            <a:xfrm>
              <a:off x="0" y="417432"/>
              <a:ext cx="2142419" cy="1762148"/>
            </a:xfrm>
            <a:custGeom>
              <a:gdLst>
                <a:gd fmla="*/ 3140 w 1273" name="T0"/>
                <a:gd fmla="*/ 960 h 1033" name="T1"/>
                <a:gd fmla="*/ 3099 w 1273" name="T2"/>
                <a:gd fmla="*/ 1052 h 1033" name="T3"/>
                <a:gd fmla="*/ 2939 w 1273" name="T4"/>
                <a:gd fmla="*/ 1052 h 1033" name="T5"/>
                <a:gd fmla="*/ 2879 w 1273" name="T6"/>
                <a:gd fmla="*/ 1105 h 1033" name="T7"/>
                <a:gd fmla="*/ 2699 w 1273" name="T8"/>
                <a:gd fmla="*/ 1199 h 1033" name="T9"/>
                <a:gd fmla="*/ 2620 w 1273" name="T10"/>
                <a:gd fmla="*/ 1213 h 1033" name="T11"/>
                <a:gd fmla="*/ 2339 w 1273" name="T12"/>
                <a:gd fmla="*/ 1373 h 1033" name="T13"/>
                <a:gd fmla="*/ 2200 w 1273" name="T14"/>
                <a:gd fmla="*/ 1467 h 1033" name="T15"/>
                <a:gd fmla="*/ 2300 w 1273" name="T16"/>
                <a:gd fmla="*/ 1571 h 1033" name="T17"/>
                <a:gd fmla="*/ 2222 w 1273" name="T18"/>
                <a:gd fmla="*/ 1653 h 1033" name="T19"/>
                <a:gd fmla="*/ 2239 w 1273" name="T20"/>
                <a:gd fmla="*/ 1720 h 1033" name="T21"/>
                <a:gd fmla="*/ 2101 w 1273" name="T22"/>
                <a:gd fmla="*/ 1692 h 1033" name="T23"/>
                <a:gd fmla="*/ 2018 w 1273" name="T24"/>
                <a:gd fmla="*/ 1666 h 1033" name="T25"/>
                <a:gd fmla="*/ 1841 w 1273" name="T26"/>
                <a:gd fmla="*/ 1598 h 1033" name="T27"/>
                <a:gd fmla="*/ 1500 w 1273" name="T28"/>
                <a:gd fmla="*/ 1640 h 1033" name="T29"/>
                <a:gd fmla="*/ 1282 w 1273" name="T30"/>
                <a:gd fmla="*/ 1653 h 1033" name="T31"/>
                <a:gd fmla="*/ 1079 w 1273" name="T32"/>
                <a:gd fmla="*/ 1585 h 1033" name="T33"/>
                <a:gd fmla="*/ 920 w 1273" name="T34"/>
                <a:gd fmla="*/ 1598 h 1033" name="T35"/>
                <a:gd fmla="*/ 681 w 1273" name="T36"/>
                <a:gd fmla="*/ 1545 h 1033" name="T37"/>
                <a:gd fmla="*/ 539 w 1273" name="T38"/>
                <a:gd fmla="*/ 1640 h 1033" name="T39"/>
                <a:gd fmla="*/ 381 w 1273" name="T40"/>
                <a:gd fmla="*/ 1571 h 1033" name="T41"/>
                <a:gd fmla="*/ 259 w 1273" name="T42"/>
                <a:gd fmla="*/ 1440 h 1033" name="T43"/>
                <a:gd fmla="*/ 138 w 1273" name="T44"/>
                <a:gd fmla="*/ 1332 h 1033" name="T45"/>
                <a:gd fmla="*/ 160 w 1273" name="T46"/>
                <a:gd fmla="*/ 1291 h 1033" name="T47"/>
                <a:gd fmla="*/ 101 w 1273" name="T48"/>
                <a:gd fmla="*/ 1187 h 1033" name="T49"/>
                <a:gd fmla="*/ 0 w 1273" name="T50"/>
                <a:gd fmla="*/ 1146 h 1033" name="T51"/>
                <a:gd fmla="*/ 79 w 1273" name="T52"/>
                <a:gd fmla="*/ 1146 h 1033" name="T53"/>
                <a:gd fmla="*/ 79 w 1273" name="T54"/>
                <a:gd fmla="*/ 1026 h 1033" name="T55"/>
                <a:gd fmla="*/ 60 w 1273" name="T56"/>
                <a:gd fmla="*/ 947 h 1033" name="T57"/>
                <a:gd fmla="*/ 0 w 1273" name="T58"/>
                <a:gd fmla="*/ 867 h 1033" name="T59"/>
                <a:gd fmla="*/ 221 w 1273" name="T60"/>
                <a:gd fmla="*/ 773 h 1033" name="T61"/>
                <a:gd fmla="*/ 339 w 1273" name="T62"/>
                <a:gd fmla="*/ 760 h 1033" name="T63"/>
                <a:gd fmla="*/ 381 w 1273" name="T64"/>
                <a:gd fmla="*/ 800 h 1033" name="T65"/>
                <a:gd fmla="*/ 500 w 1273" name="T66"/>
                <a:gd fmla="*/ 800 h 1033" name="T67"/>
                <a:gd fmla="*/ 759 w 1273" name="T68"/>
                <a:gd fmla="*/ 760 h 1033" name="T69"/>
                <a:gd fmla="*/ 1041 w 1273" name="T70"/>
                <a:gd fmla="*/ 708 h 1033" name="T71"/>
                <a:gd fmla="*/ 1059 w 1273" name="T72"/>
                <a:gd fmla="*/ 627 h 1033" name="T73"/>
                <a:gd fmla="*/ 1179 w 1273" name="T74"/>
                <a:gd fmla="*/ 388 h 1033" name="T75"/>
                <a:gd fmla="*/ 1140 w 1273" name="T76"/>
                <a:gd fmla="*/ 332 h 1033" name="T77"/>
                <a:gd fmla="*/ 1480 w 1273" name="T78"/>
                <a:gd fmla="*/ 374 h 1033" name="T79"/>
                <a:gd fmla="*/ 1660 w 1273" name="T80"/>
                <a:gd fmla="*/ 159 h 1033" name="T81"/>
                <a:gd fmla="*/ 1959 w 1273" name="T82"/>
                <a:gd fmla="*/ 214 h 1033" name="T83"/>
                <a:gd fmla="*/ 1959 w 1273" name="T84"/>
                <a:gd fmla="*/ 135 h 1033" name="T85"/>
                <a:gd fmla="*/ 2101 w 1273" name="T86"/>
                <a:gd fmla="*/ 66 h 1033" name="T87"/>
                <a:gd fmla="*/ 2200 w 1273" name="T88"/>
                <a:gd fmla="*/ 0 h 1033" name="T89"/>
                <a:gd fmla="*/ 2319 w 1273" name="T90"/>
                <a:gd fmla="*/ 27 h 1033" name="T91"/>
                <a:gd fmla="*/ 2319 w 1273" name="T92"/>
                <a:gd fmla="*/ 80 h 1033" name="T93"/>
                <a:gd fmla="*/ 2401 w 1273" name="T94"/>
                <a:gd fmla="*/ 186 h 1033" name="T95"/>
                <a:gd fmla="*/ 2560 w 1273" name="T96"/>
                <a:gd fmla="*/ 239 h 1033" name="T97"/>
                <a:gd fmla="*/ 2599 w 1273" name="T98"/>
                <a:gd fmla="*/ 414 h 1033" name="T99"/>
                <a:gd fmla="*/ 2539 w 1273" name="T100"/>
                <a:gd fmla="*/ 559 h 1033" name="T101"/>
                <a:gd fmla="*/ 2782 w 1273" name="T102"/>
                <a:gd fmla="*/ 615 h 1033" name="T103"/>
                <a:gd fmla="*/ 3021 w 1273" name="T104"/>
                <a:gd fmla="*/ 732 h 1033" name="T105"/>
                <a:gd fmla="*/ 3082 w 1273" name="T106"/>
                <a:gd fmla="*/ 800 h 1033" name="T107"/>
                <a:gd fmla="*/ 3179 w 1273" name="T108"/>
                <a:gd fmla="*/ 947 h 10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273" name="T165"/>
                <a:gd fmla="*/ 0 h 1033" name="T166"/>
                <a:gd fmla="*/ 1273 w 1273" name="T167"/>
                <a:gd fmla="*/ 1033 h 10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sp>
          <p:nvSpPr>
            <p:cNvPr id="52" name="Freeform 34"/>
            <p:cNvSpPr>
              <a:spLocks noChangeArrowheads="1"/>
            </p:cNvSpPr>
            <p:nvPr/>
          </p:nvSpPr>
          <p:spPr bwMode="auto">
            <a:xfrm>
              <a:off x="4458586" y="3652144"/>
              <a:ext cx="214382" cy="440537"/>
            </a:xfrm>
            <a:custGeom>
              <a:gdLst>
                <a:gd fmla="*/ 55 w 129" name="T0"/>
                <a:gd fmla="*/ 395 h 257" name="T1"/>
                <a:gd fmla="*/ 75 w 129" name="T2"/>
                <a:gd fmla="*/ 424 h 257" name="T3"/>
                <a:gd fmla="*/ 130 w 129" name="T4"/>
                <a:gd fmla="*/ 437 h 257" name="T5"/>
                <a:gd fmla="*/ 151 w 129" name="T6"/>
                <a:gd fmla="*/ 382 h 257" name="T7"/>
                <a:gd fmla="*/ 243 w 129" name="T8"/>
                <a:gd fmla="*/ 315 h 257" name="T9"/>
                <a:gd fmla="*/ 243 w 129" name="T10"/>
                <a:gd fmla="*/ 218 h 257" name="T11"/>
                <a:gd fmla="*/ 280 w 129" name="T12"/>
                <a:gd fmla="*/ 164 h 257" name="T13"/>
                <a:gd fmla="*/ 300 w 129" name="T14"/>
                <a:gd fmla="*/ 122 h 257" name="T15"/>
                <a:gd fmla="*/ 263 w 129" name="T16"/>
                <a:gd fmla="*/ 96 h 257" name="T17"/>
                <a:gd fmla="*/ 243 w 129" name="T18"/>
                <a:gd fmla="*/ 0 h 257" name="T19"/>
                <a:gd fmla="*/ 151 w 129" name="T20"/>
                <a:gd fmla="*/ 41 h 257" name="T21"/>
                <a:gd fmla="*/ 114 w 129" name="T22"/>
                <a:gd fmla="*/ 41 h 257" name="T23"/>
                <a:gd fmla="*/ 130 w 129" name="T24"/>
                <a:gd fmla="*/ 69 h 257" name="T25"/>
                <a:gd fmla="*/ 55 w 129" name="T26"/>
                <a:gd fmla="*/ 122 h 257" name="T27"/>
                <a:gd fmla="*/ 55 w 129" name="T28"/>
                <a:gd fmla="*/ 191 h 257" name="T29"/>
                <a:gd fmla="*/ 0 w 129" name="T30"/>
                <a:gd fmla="*/ 231 h 257" name="T31"/>
                <a:gd fmla="*/ 18 w 129" name="T32"/>
                <a:gd fmla="*/ 286 h 257" name="T33"/>
                <a:gd fmla="*/ 38 w 129" name="T34"/>
                <a:gd fmla="*/ 382 h 257" name="T35"/>
                <a:gd fmla="*/ 55 w 129" name="T36"/>
                <a:gd fmla="*/ 395 h 25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9" name="T57"/>
                <a:gd fmla="*/ 0 h 257" name="T58"/>
                <a:gd fmla="*/ 129 w 129" name="T59"/>
                <a:gd fmla="*/ 257 h 25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mpd="sng" w="9525">
              <a:solidFill>
                <a:srgbClr val="FFFFFF">
                  <a:alpha val="54118"/>
                </a:srgbClr>
              </a:solidFill>
              <a:bevel/>
            </a:ln>
          </p:spPr>
          <p:txBody>
            <a:bodyPr/>
            <a:lstStyle/>
            <a:p>
              <a:pPr>
                <a:defRPr/>
              </a:pPr>
              <a:endParaRPr altLang="zh-CN" b="1" lang="zh-CN" sz="1200">
                <a:solidFill>
                  <a:srgbClr val="000000"/>
                </a:solidFill>
                <a:latin charset="0" pitchFamily="34" typeface="Impact MT Std"/>
                <a:ea charset="-122" panose="020b0503020204020204" pitchFamily="34" typeface="微软雅黑"/>
                <a:sym charset="-122" pitchFamily="2" typeface="方正兰亭黑_GBK"/>
              </a:endParaRPr>
            </a:p>
          </p:txBody>
        </p:sp>
      </p:grpSp>
      <p:sp>
        <p:nvSpPr>
          <p:cNvPr id="53" name="Freeform 78"/>
          <p:cNvSpPr>
            <a:spLocks noEditPoints="1"/>
          </p:cNvSpPr>
          <p:nvPr/>
        </p:nvSpPr>
        <p:spPr bwMode="auto">
          <a:xfrm>
            <a:off x="5065359" y="2298657"/>
            <a:ext cx="562639" cy="719375"/>
          </a:xfrm>
          <a:custGeom>
            <a:gdLst>
              <a:gd fmla="*/ 153 w 154" name="T0"/>
              <a:gd fmla="*/ 85 h 197" name="T1"/>
              <a:gd fmla="*/ 78 w 154" name="T2"/>
              <a:gd fmla="*/ 197 h 197" name="T3"/>
              <a:gd fmla="*/ 4 w 154" name="T4"/>
              <a:gd fmla="*/ 101 h 197" name="T5"/>
              <a:gd fmla="*/ 0 w 154" name="T6"/>
              <a:gd fmla="*/ 77 h 197" name="T7"/>
              <a:gd fmla="*/ 77 w 154" name="T8"/>
              <a:gd fmla="*/ 0 h 197" name="T9"/>
              <a:gd fmla="*/ 154 w 154" name="T10"/>
              <a:gd fmla="*/ 77 h 197" name="T11"/>
              <a:gd fmla="*/ 153 w 154" name="T12"/>
              <a:gd fmla="*/ 85 h 197" name="T13"/>
              <a:gd fmla="*/ 77 w 154" name="T14"/>
              <a:gd fmla="*/ 28 h 197" name="T15"/>
              <a:gd fmla="*/ 34 w 154" name="T16"/>
              <a:gd fmla="*/ 71 h 197" name="T17"/>
              <a:gd fmla="*/ 77 w 154" name="T18"/>
              <a:gd fmla="*/ 114 h 197" name="T19"/>
              <a:gd fmla="*/ 120 w 154" name="T20"/>
              <a:gd fmla="*/ 71 h 197" name="T21"/>
              <a:gd fmla="*/ 77 w 154" name="T22"/>
              <a:gd fmla="*/ 28 h 197" name="T23"/>
              <a:gd fmla="*/ 97 w 154" name="T24"/>
              <a:gd fmla="*/ 99 h 197" name="T25"/>
              <a:gd fmla="*/ 77 w 154" name="T26"/>
              <a:gd fmla="*/ 89 h 197" name="T27"/>
              <a:gd fmla="*/ 58 w 154" name="T28"/>
              <a:gd fmla="*/ 99 h 197" name="T29"/>
              <a:gd fmla="*/ 60 w 154" name="T30"/>
              <a:gd fmla="*/ 77 h 197" name="T31"/>
              <a:gd fmla="*/ 46 w 154" name="T32"/>
              <a:gd fmla="*/ 61 h 197" name="T33"/>
              <a:gd fmla="*/ 67 w 154" name="T34"/>
              <a:gd fmla="*/ 57 h 197" name="T35"/>
              <a:gd fmla="*/ 77 w 154" name="T36"/>
              <a:gd fmla="*/ 38 h 197" name="T37"/>
              <a:gd fmla="*/ 88 w 154" name="T38"/>
              <a:gd fmla="*/ 57 h 197" name="T39"/>
              <a:gd fmla="*/ 109 w 154" name="T40"/>
              <a:gd fmla="*/ 61 h 197" name="T41"/>
              <a:gd fmla="*/ 94 w 154" name="T42"/>
              <a:gd fmla="*/ 77 h 197" name="T43"/>
              <a:gd fmla="*/ 97 w 154" name="T44"/>
              <a:gd fmla="*/ 99 h 1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7" w="154">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78"/>
          <p:cNvSpPr>
            <a:spLocks noEditPoints="1"/>
          </p:cNvSpPr>
          <p:nvPr/>
        </p:nvSpPr>
        <p:spPr bwMode="auto">
          <a:xfrm>
            <a:off x="3985869" y="3127874"/>
            <a:ext cx="562639" cy="719375"/>
          </a:xfrm>
          <a:custGeom>
            <a:gdLst>
              <a:gd fmla="*/ 153 w 154" name="T0"/>
              <a:gd fmla="*/ 85 h 197" name="T1"/>
              <a:gd fmla="*/ 78 w 154" name="T2"/>
              <a:gd fmla="*/ 197 h 197" name="T3"/>
              <a:gd fmla="*/ 4 w 154" name="T4"/>
              <a:gd fmla="*/ 101 h 197" name="T5"/>
              <a:gd fmla="*/ 0 w 154" name="T6"/>
              <a:gd fmla="*/ 77 h 197" name="T7"/>
              <a:gd fmla="*/ 77 w 154" name="T8"/>
              <a:gd fmla="*/ 0 h 197" name="T9"/>
              <a:gd fmla="*/ 154 w 154" name="T10"/>
              <a:gd fmla="*/ 77 h 197" name="T11"/>
              <a:gd fmla="*/ 153 w 154" name="T12"/>
              <a:gd fmla="*/ 85 h 197" name="T13"/>
              <a:gd fmla="*/ 77 w 154" name="T14"/>
              <a:gd fmla="*/ 28 h 197" name="T15"/>
              <a:gd fmla="*/ 34 w 154" name="T16"/>
              <a:gd fmla="*/ 71 h 197" name="T17"/>
              <a:gd fmla="*/ 77 w 154" name="T18"/>
              <a:gd fmla="*/ 114 h 197" name="T19"/>
              <a:gd fmla="*/ 120 w 154" name="T20"/>
              <a:gd fmla="*/ 71 h 197" name="T21"/>
              <a:gd fmla="*/ 77 w 154" name="T22"/>
              <a:gd fmla="*/ 28 h 197" name="T23"/>
              <a:gd fmla="*/ 97 w 154" name="T24"/>
              <a:gd fmla="*/ 99 h 197" name="T25"/>
              <a:gd fmla="*/ 77 w 154" name="T26"/>
              <a:gd fmla="*/ 89 h 197" name="T27"/>
              <a:gd fmla="*/ 58 w 154" name="T28"/>
              <a:gd fmla="*/ 99 h 197" name="T29"/>
              <a:gd fmla="*/ 60 w 154" name="T30"/>
              <a:gd fmla="*/ 77 h 197" name="T31"/>
              <a:gd fmla="*/ 46 w 154" name="T32"/>
              <a:gd fmla="*/ 61 h 197" name="T33"/>
              <a:gd fmla="*/ 67 w 154" name="T34"/>
              <a:gd fmla="*/ 57 h 197" name="T35"/>
              <a:gd fmla="*/ 77 w 154" name="T36"/>
              <a:gd fmla="*/ 38 h 197" name="T37"/>
              <a:gd fmla="*/ 88 w 154" name="T38"/>
              <a:gd fmla="*/ 57 h 197" name="T39"/>
              <a:gd fmla="*/ 109 w 154" name="T40"/>
              <a:gd fmla="*/ 61 h 197" name="T41"/>
              <a:gd fmla="*/ 94 w 154" name="T42"/>
              <a:gd fmla="*/ 77 h 197" name="T43"/>
              <a:gd fmla="*/ 97 w 154" name="T44"/>
              <a:gd fmla="*/ 99 h 1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7" w="154">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78"/>
          <p:cNvSpPr>
            <a:spLocks noEditPoints="1"/>
          </p:cNvSpPr>
          <p:nvPr/>
        </p:nvSpPr>
        <p:spPr bwMode="auto">
          <a:xfrm>
            <a:off x="3245292" y="4057457"/>
            <a:ext cx="562639" cy="719375"/>
          </a:xfrm>
          <a:custGeom>
            <a:gdLst>
              <a:gd fmla="*/ 153 w 154" name="T0"/>
              <a:gd fmla="*/ 85 h 197" name="T1"/>
              <a:gd fmla="*/ 78 w 154" name="T2"/>
              <a:gd fmla="*/ 197 h 197" name="T3"/>
              <a:gd fmla="*/ 4 w 154" name="T4"/>
              <a:gd fmla="*/ 101 h 197" name="T5"/>
              <a:gd fmla="*/ 0 w 154" name="T6"/>
              <a:gd fmla="*/ 77 h 197" name="T7"/>
              <a:gd fmla="*/ 77 w 154" name="T8"/>
              <a:gd fmla="*/ 0 h 197" name="T9"/>
              <a:gd fmla="*/ 154 w 154" name="T10"/>
              <a:gd fmla="*/ 77 h 197" name="T11"/>
              <a:gd fmla="*/ 153 w 154" name="T12"/>
              <a:gd fmla="*/ 85 h 197" name="T13"/>
              <a:gd fmla="*/ 77 w 154" name="T14"/>
              <a:gd fmla="*/ 28 h 197" name="T15"/>
              <a:gd fmla="*/ 34 w 154" name="T16"/>
              <a:gd fmla="*/ 71 h 197" name="T17"/>
              <a:gd fmla="*/ 77 w 154" name="T18"/>
              <a:gd fmla="*/ 114 h 197" name="T19"/>
              <a:gd fmla="*/ 120 w 154" name="T20"/>
              <a:gd fmla="*/ 71 h 197" name="T21"/>
              <a:gd fmla="*/ 77 w 154" name="T22"/>
              <a:gd fmla="*/ 28 h 197" name="T23"/>
              <a:gd fmla="*/ 97 w 154" name="T24"/>
              <a:gd fmla="*/ 99 h 197" name="T25"/>
              <a:gd fmla="*/ 77 w 154" name="T26"/>
              <a:gd fmla="*/ 89 h 197" name="T27"/>
              <a:gd fmla="*/ 58 w 154" name="T28"/>
              <a:gd fmla="*/ 99 h 197" name="T29"/>
              <a:gd fmla="*/ 60 w 154" name="T30"/>
              <a:gd fmla="*/ 77 h 197" name="T31"/>
              <a:gd fmla="*/ 46 w 154" name="T32"/>
              <a:gd fmla="*/ 61 h 197" name="T33"/>
              <a:gd fmla="*/ 67 w 154" name="T34"/>
              <a:gd fmla="*/ 57 h 197" name="T35"/>
              <a:gd fmla="*/ 77 w 154" name="T36"/>
              <a:gd fmla="*/ 38 h 197" name="T37"/>
              <a:gd fmla="*/ 88 w 154" name="T38"/>
              <a:gd fmla="*/ 57 h 197" name="T39"/>
              <a:gd fmla="*/ 109 w 154" name="T40"/>
              <a:gd fmla="*/ 61 h 197" name="T41"/>
              <a:gd fmla="*/ 94 w 154" name="T42"/>
              <a:gd fmla="*/ 77 h 197" name="T43"/>
              <a:gd fmla="*/ 97 w 154" name="T44"/>
              <a:gd fmla="*/ 99 h 1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7" w="154">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6" name="椭圆 55"/>
          <p:cNvSpPr/>
          <p:nvPr/>
        </p:nvSpPr>
        <p:spPr>
          <a:xfrm>
            <a:off x="6601643" y="2206661"/>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57" name="标题 4"/>
          <p:cNvSpPr txBox="1"/>
          <p:nvPr/>
        </p:nvSpPr>
        <p:spPr>
          <a:xfrm>
            <a:off x="6630772" y="2301234"/>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01</a:t>
            </a:r>
          </a:p>
        </p:txBody>
      </p:sp>
      <p:sp>
        <p:nvSpPr>
          <p:cNvPr id="58" name="矩形 57"/>
          <p:cNvSpPr/>
          <p:nvPr/>
        </p:nvSpPr>
        <p:spPr>
          <a:xfrm>
            <a:off x="7365289" y="1988840"/>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59" name="矩形 47"/>
          <p:cNvSpPr>
            <a:spLocks noChangeArrowheads="1"/>
          </p:cNvSpPr>
          <p:nvPr/>
        </p:nvSpPr>
        <p:spPr bwMode="auto">
          <a:xfrm>
            <a:off x="7364602" y="2362089"/>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60" name="椭圆 59"/>
          <p:cNvSpPr/>
          <p:nvPr/>
        </p:nvSpPr>
        <p:spPr>
          <a:xfrm>
            <a:off x="6918803" y="3384262"/>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61" name="标题 4"/>
          <p:cNvSpPr txBox="1"/>
          <p:nvPr/>
        </p:nvSpPr>
        <p:spPr>
          <a:xfrm>
            <a:off x="6947932" y="3478835"/>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0２</a:t>
            </a:r>
          </a:p>
        </p:txBody>
      </p:sp>
      <p:sp>
        <p:nvSpPr>
          <p:cNvPr id="62" name="矩形 61"/>
          <p:cNvSpPr/>
          <p:nvPr/>
        </p:nvSpPr>
        <p:spPr>
          <a:xfrm>
            <a:off x="7682450" y="3166441"/>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63" name="矩形 47"/>
          <p:cNvSpPr>
            <a:spLocks noChangeArrowheads="1"/>
          </p:cNvSpPr>
          <p:nvPr/>
        </p:nvSpPr>
        <p:spPr bwMode="auto">
          <a:xfrm>
            <a:off x="7681764" y="3539690"/>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64" name="椭圆 63"/>
          <p:cNvSpPr/>
          <p:nvPr/>
        </p:nvSpPr>
        <p:spPr>
          <a:xfrm>
            <a:off x="6558763" y="4608398"/>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65" name="标题 4"/>
          <p:cNvSpPr txBox="1"/>
          <p:nvPr/>
        </p:nvSpPr>
        <p:spPr>
          <a:xfrm>
            <a:off x="6587892" y="4702971"/>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0３</a:t>
            </a:r>
          </a:p>
        </p:txBody>
      </p:sp>
      <p:sp>
        <p:nvSpPr>
          <p:cNvPr id="66" name="矩形 65"/>
          <p:cNvSpPr/>
          <p:nvPr/>
        </p:nvSpPr>
        <p:spPr>
          <a:xfrm>
            <a:off x="7322410" y="4390577"/>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67" name="矩形 47"/>
          <p:cNvSpPr>
            <a:spLocks noChangeArrowheads="1"/>
          </p:cNvSpPr>
          <p:nvPr/>
        </p:nvSpPr>
        <p:spPr bwMode="auto">
          <a:xfrm>
            <a:off x="7321724" y="4763826"/>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68" name="TextBox 6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94789860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3"/>
                                        </p:tgtEl>
                                        <p:attrNameLst>
                                          <p:attrName>style.visibility</p:attrName>
                                        </p:attrNameLst>
                                      </p:cBhvr>
                                      <p:to>
                                        <p:strVal val="visible"/>
                                      </p:to>
                                    </p:set>
                                    <p:animEffect filter="fade" transition="in">
                                      <p:cBhvr>
                                        <p:cTn dur="1000" id="13"/>
                                        <p:tgtEl>
                                          <p:spTgt spid="53"/>
                                        </p:tgtEl>
                                      </p:cBhvr>
                                    </p:animEffect>
                                    <p:anim calcmode="lin" valueType="num">
                                      <p:cBhvr>
                                        <p:cTn dur="1000" fill="hold" id="14"/>
                                        <p:tgtEl>
                                          <p:spTgt spid="53"/>
                                        </p:tgtEl>
                                        <p:attrNameLst>
                                          <p:attrName>ppt_x</p:attrName>
                                        </p:attrNameLst>
                                      </p:cBhvr>
                                      <p:tavLst>
                                        <p:tav tm="0">
                                          <p:val>
                                            <p:strVal val="#ppt_x"/>
                                          </p:val>
                                        </p:tav>
                                        <p:tav tm="100000">
                                          <p:val>
                                            <p:strVal val="#ppt_x"/>
                                          </p:val>
                                        </p:tav>
                                      </p:tavLst>
                                    </p:anim>
                                    <p:anim calcmode="lin" valueType="num">
                                      <p:cBhvr>
                                        <p:cTn dur="1000" fill="hold" id="15"/>
                                        <p:tgtEl>
                                          <p:spTgt spid="5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54"/>
                                        </p:tgtEl>
                                        <p:attrNameLst>
                                          <p:attrName>style.visibility</p:attrName>
                                        </p:attrNameLst>
                                      </p:cBhvr>
                                      <p:to>
                                        <p:strVal val="visible"/>
                                      </p:to>
                                    </p:set>
                                    <p:animEffect filter="fade" transition="in">
                                      <p:cBhvr>
                                        <p:cTn dur="1000" id="19"/>
                                        <p:tgtEl>
                                          <p:spTgt spid="54"/>
                                        </p:tgtEl>
                                      </p:cBhvr>
                                    </p:animEffect>
                                    <p:anim calcmode="lin" valueType="num">
                                      <p:cBhvr>
                                        <p:cTn dur="1000" fill="hold" id="20"/>
                                        <p:tgtEl>
                                          <p:spTgt spid="54"/>
                                        </p:tgtEl>
                                        <p:attrNameLst>
                                          <p:attrName>ppt_x</p:attrName>
                                        </p:attrNameLst>
                                      </p:cBhvr>
                                      <p:tavLst>
                                        <p:tav tm="0">
                                          <p:val>
                                            <p:strVal val="#ppt_x"/>
                                          </p:val>
                                        </p:tav>
                                        <p:tav tm="100000">
                                          <p:val>
                                            <p:strVal val="#ppt_x"/>
                                          </p:val>
                                        </p:tav>
                                      </p:tavLst>
                                    </p:anim>
                                    <p:anim calcmode="lin" valueType="num">
                                      <p:cBhvr>
                                        <p:cTn dur="1000" fill="hold" id="21"/>
                                        <p:tgtEl>
                                          <p:spTgt spid="5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55"/>
                                        </p:tgtEl>
                                        <p:attrNameLst>
                                          <p:attrName>style.visibility</p:attrName>
                                        </p:attrNameLst>
                                      </p:cBhvr>
                                      <p:to>
                                        <p:strVal val="visible"/>
                                      </p:to>
                                    </p:set>
                                    <p:animEffect filter="fade" transition="in">
                                      <p:cBhvr>
                                        <p:cTn dur="1000" id="25"/>
                                        <p:tgtEl>
                                          <p:spTgt spid="55"/>
                                        </p:tgtEl>
                                      </p:cBhvr>
                                    </p:animEffect>
                                    <p:anim calcmode="lin" valueType="num">
                                      <p:cBhvr>
                                        <p:cTn dur="1000" fill="hold" id="26"/>
                                        <p:tgtEl>
                                          <p:spTgt spid="55"/>
                                        </p:tgtEl>
                                        <p:attrNameLst>
                                          <p:attrName>ppt_x</p:attrName>
                                        </p:attrNameLst>
                                      </p:cBhvr>
                                      <p:tavLst>
                                        <p:tav tm="0">
                                          <p:val>
                                            <p:strVal val="#ppt_x"/>
                                          </p:val>
                                        </p:tav>
                                        <p:tav tm="100000">
                                          <p:val>
                                            <p:strVal val="#ppt_x"/>
                                          </p:val>
                                        </p:tav>
                                      </p:tavLst>
                                    </p:anim>
                                    <p:anim calcmode="lin" valueType="num">
                                      <p:cBhvr>
                                        <p:cTn dur="1000" fill="hold" id="27"/>
                                        <p:tgtEl>
                                          <p:spTgt spid="55"/>
                                        </p:tgtEl>
                                        <p:attrNameLst>
                                          <p:attrName>ppt_y</p:attrName>
                                        </p:attrNameLst>
                                      </p:cBhvr>
                                      <p:tavLst>
                                        <p:tav tm="0">
                                          <p:val>
                                            <p:strVal val="#ppt_y+.1"/>
                                          </p:val>
                                        </p:tav>
                                        <p:tav tm="100000">
                                          <p:val>
                                            <p:strVal val="#ppt_y"/>
                                          </p:val>
                                        </p:tav>
                                      </p:tavLst>
                                    </p:anim>
                                  </p:childTnLst>
                                </p:cTn>
                              </p:par>
                              <p:par>
                                <p:cTn fill="hold" grpId="0" id="28" nodeType="withEffect" presetClass="entr" presetID="2" presetSubtype="2">
                                  <p:stCondLst>
                                    <p:cond delay="500"/>
                                  </p:stCondLst>
                                  <p:childTnLst>
                                    <p:set>
                                      <p:cBhvr>
                                        <p:cTn dur="1" fill="hold" id="29">
                                          <p:stCondLst>
                                            <p:cond delay="0"/>
                                          </p:stCondLst>
                                        </p:cTn>
                                        <p:tgtEl>
                                          <p:spTgt spid="56"/>
                                        </p:tgtEl>
                                        <p:attrNameLst>
                                          <p:attrName>style.visibility</p:attrName>
                                        </p:attrNameLst>
                                      </p:cBhvr>
                                      <p:to>
                                        <p:strVal val="visible"/>
                                      </p:to>
                                    </p:set>
                                    <p:anim calcmode="lin" valueType="num">
                                      <p:cBhvr additive="base">
                                        <p:cTn dur="500" fill="hold" id="30"/>
                                        <p:tgtEl>
                                          <p:spTgt spid="56"/>
                                        </p:tgtEl>
                                        <p:attrNameLst>
                                          <p:attrName>ppt_x</p:attrName>
                                        </p:attrNameLst>
                                      </p:cBhvr>
                                      <p:tavLst>
                                        <p:tav tm="0">
                                          <p:val>
                                            <p:strVal val="1+#ppt_w/2"/>
                                          </p:val>
                                        </p:tav>
                                        <p:tav tm="100000">
                                          <p:val>
                                            <p:strVal val="#ppt_x"/>
                                          </p:val>
                                        </p:tav>
                                      </p:tavLst>
                                    </p:anim>
                                    <p:anim calcmode="lin" valueType="num">
                                      <p:cBhvr additive="base">
                                        <p:cTn dur="500" fill="hold" id="31"/>
                                        <p:tgtEl>
                                          <p:spTgt spid="56"/>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500"/>
                                  </p:stCondLst>
                                  <p:childTnLst>
                                    <p:set>
                                      <p:cBhvr>
                                        <p:cTn dur="1" fill="hold" id="33">
                                          <p:stCondLst>
                                            <p:cond delay="0"/>
                                          </p:stCondLst>
                                        </p:cTn>
                                        <p:tgtEl>
                                          <p:spTgt spid="57"/>
                                        </p:tgtEl>
                                        <p:attrNameLst>
                                          <p:attrName>style.visibility</p:attrName>
                                        </p:attrNameLst>
                                      </p:cBhvr>
                                      <p:to>
                                        <p:strVal val="visible"/>
                                      </p:to>
                                    </p:set>
                                    <p:anim calcmode="lin" valueType="num">
                                      <p:cBhvr additive="base">
                                        <p:cTn dur="500" fill="hold" id="34"/>
                                        <p:tgtEl>
                                          <p:spTgt spid="57"/>
                                        </p:tgtEl>
                                        <p:attrNameLst>
                                          <p:attrName>ppt_x</p:attrName>
                                        </p:attrNameLst>
                                      </p:cBhvr>
                                      <p:tavLst>
                                        <p:tav tm="0">
                                          <p:val>
                                            <p:strVal val="1+#ppt_w/2"/>
                                          </p:val>
                                        </p:tav>
                                        <p:tav tm="100000">
                                          <p:val>
                                            <p:strVal val="#ppt_x"/>
                                          </p:val>
                                        </p:tav>
                                      </p:tavLst>
                                    </p:anim>
                                    <p:anim calcmode="lin" valueType="num">
                                      <p:cBhvr additive="base">
                                        <p:cTn dur="500" fill="hold" id="35"/>
                                        <p:tgtEl>
                                          <p:spTgt spid="5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58"/>
                                        </p:tgtEl>
                                        <p:attrNameLst>
                                          <p:attrName>style.visibility</p:attrName>
                                        </p:attrNameLst>
                                      </p:cBhvr>
                                      <p:to>
                                        <p:strVal val="visible"/>
                                      </p:to>
                                    </p:set>
                                    <p:anim calcmode="lin" valueType="num">
                                      <p:cBhvr additive="base">
                                        <p:cTn dur="500" fill="hold" id="38"/>
                                        <p:tgtEl>
                                          <p:spTgt spid="58"/>
                                        </p:tgtEl>
                                        <p:attrNameLst>
                                          <p:attrName>ppt_x</p:attrName>
                                        </p:attrNameLst>
                                      </p:cBhvr>
                                      <p:tavLst>
                                        <p:tav tm="0">
                                          <p:val>
                                            <p:strVal val="1+#ppt_w/2"/>
                                          </p:val>
                                        </p:tav>
                                        <p:tav tm="100000">
                                          <p:val>
                                            <p:strVal val="#ppt_x"/>
                                          </p:val>
                                        </p:tav>
                                      </p:tavLst>
                                    </p:anim>
                                    <p:anim calcmode="lin" valueType="num">
                                      <p:cBhvr additive="base">
                                        <p:cTn dur="500" fill="hold" id="39"/>
                                        <p:tgtEl>
                                          <p:spTgt spid="58"/>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500"/>
                                  </p:stCondLst>
                                  <p:childTnLst>
                                    <p:set>
                                      <p:cBhvr>
                                        <p:cTn dur="1" fill="hold" id="41">
                                          <p:stCondLst>
                                            <p:cond delay="0"/>
                                          </p:stCondLst>
                                        </p:cTn>
                                        <p:tgtEl>
                                          <p:spTgt spid="59"/>
                                        </p:tgtEl>
                                        <p:attrNameLst>
                                          <p:attrName>style.visibility</p:attrName>
                                        </p:attrNameLst>
                                      </p:cBhvr>
                                      <p:to>
                                        <p:strVal val="visible"/>
                                      </p:to>
                                    </p:set>
                                    <p:anim calcmode="lin" valueType="num">
                                      <p:cBhvr additive="base">
                                        <p:cTn dur="500" fill="hold" id="42"/>
                                        <p:tgtEl>
                                          <p:spTgt spid="59"/>
                                        </p:tgtEl>
                                        <p:attrNameLst>
                                          <p:attrName>ppt_x</p:attrName>
                                        </p:attrNameLst>
                                      </p:cBhvr>
                                      <p:tavLst>
                                        <p:tav tm="0">
                                          <p:val>
                                            <p:strVal val="1+#ppt_w/2"/>
                                          </p:val>
                                        </p:tav>
                                        <p:tav tm="100000">
                                          <p:val>
                                            <p:strVal val="#ppt_x"/>
                                          </p:val>
                                        </p:tav>
                                      </p:tavLst>
                                    </p:anim>
                                    <p:anim calcmode="lin" valueType="num">
                                      <p:cBhvr additive="base">
                                        <p:cTn dur="500" fill="hold" id="43"/>
                                        <p:tgtEl>
                                          <p:spTgt spid="59"/>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000"/>
                                  </p:stCondLst>
                                  <p:childTnLst>
                                    <p:set>
                                      <p:cBhvr>
                                        <p:cTn dur="1" fill="hold" id="45">
                                          <p:stCondLst>
                                            <p:cond delay="0"/>
                                          </p:stCondLst>
                                        </p:cTn>
                                        <p:tgtEl>
                                          <p:spTgt spid="60"/>
                                        </p:tgtEl>
                                        <p:attrNameLst>
                                          <p:attrName>style.visibility</p:attrName>
                                        </p:attrNameLst>
                                      </p:cBhvr>
                                      <p:to>
                                        <p:strVal val="visible"/>
                                      </p:to>
                                    </p:set>
                                    <p:anim calcmode="lin" valueType="num">
                                      <p:cBhvr additive="base">
                                        <p:cTn dur="500" fill="hold" id="46"/>
                                        <p:tgtEl>
                                          <p:spTgt spid="60"/>
                                        </p:tgtEl>
                                        <p:attrNameLst>
                                          <p:attrName>ppt_x</p:attrName>
                                        </p:attrNameLst>
                                      </p:cBhvr>
                                      <p:tavLst>
                                        <p:tav tm="0">
                                          <p:val>
                                            <p:strVal val="1+#ppt_w/2"/>
                                          </p:val>
                                        </p:tav>
                                        <p:tav tm="100000">
                                          <p:val>
                                            <p:strVal val="#ppt_x"/>
                                          </p:val>
                                        </p:tav>
                                      </p:tavLst>
                                    </p:anim>
                                    <p:anim calcmode="lin" valueType="num">
                                      <p:cBhvr additive="base">
                                        <p:cTn dur="500" fill="hold" id="47"/>
                                        <p:tgtEl>
                                          <p:spTgt spid="60"/>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1000"/>
                                  </p:stCondLst>
                                  <p:childTnLst>
                                    <p:set>
                                      <p:cBhvr>
                                        <p:cTn dur="1" fill="hold" id="49">
                                          <p:stCondLst>
                                            <p:cond delay="0"/>
                                          </p:stCondLst>
                                        </p:cTn>
                                        <p:tgtEl>
                                          <p:spTgt spid="61"/>
                                        </p:tgtEl>
                                        <p:attrNameLst>
                                          <p:attrName>style.visibility</p:attrName>
                                        </p:attrNameLst>
                                      </p:cBhvr>
                                      <p:to>
                                        <p:strVal val="visible"/>
                                      </p:to>
                                    </p:set>
                                    <p:anim calcmode="lin" valueType="num">
                                      <p:cBhvr additive="base">
                                        <p:cTn dur="500" fill="hold" id="50"/>
                                        <p:tgtEl>
                                          <p:spTgt spid="61"/>
                                        </p:tgtEl>
                                        <p:attrNameLst>
                                          <p:attrName>ppt_x</p:attrName>
                                        </p:attrNameLst>
                                      </p:cBhvr>
                                      <p:tavLst>
                                        <p:tav tm="0">
                                          <p:val>
                                            <p:strVal val="1+#ppt_w/2"/>
                                          </p:val>
                                        </p:tav>
                                        <p:tav tm="100000">
                                          <p:val>
                                            <p:strVal val="#ppt_x"/>
                                          </p:val>
                                        </p:tav>
                                      </p:tavLst>
                                    </p:anim>
                                    <p:anim calcmode="lin" valueType="num">
                                      <p:cBhvr additive="base">
                                        <p:cTn dur="500" fill="hold" id="51"/>
                                        <p:tgtEl>
                                          <p:spTgt spid="61"/>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1000"/>
                                  </p:stCondLst>
                                  <p:childTnLst>
                                    <p:set>
                                      <p:cBhvr>
                                        <p:cTn dur="1" fill="hold" id="53">
                                          <p:stCondLst>
                                            <p:cond delay="0"/>
                                          </p:stCondLst>
                                        </p:cTn>
                                        <p:tgtEl>
                                          <p:spTgt spid="62"/>
                                        </p:tgtEl>
                                        <p:attrNameLst>
                                          <p:attrName>style.visibility</p:attrName>
                                        </p:attrNameLst>
                                      </p:cBhvr>
                                      <p:to>
                                        <p:strVal val="visible"/>
                                      </p:to>
                                    </p:set>
                                    <p:anim calcmode="lin" valueType="num">
                                      <p:cBhvr additive="base">
                                        <p:cTn dur="500" fill="hold" id="54"/>
                                        <p:tgtEl>
                                          <p:spTgt spid="62"/>
                                        </p:tgtEl>
                                        <p:attrNameLst>
                                          <p:attrName>ppt_x</p:attrName>
                                        </p:attrNameLst>
                                      </p:cBhvr>
                                      <p:tavLst>
                                        <p:tav tm="0">
                                          <p:val>
                                            <p:strVal val="1+#ppt_w/2"/>
                                          </p:val>
                                        </p:tav>
                                        <p:tav tm="100000">
                                          <p:val>
                                            <p:strVal val="#ppt_x"/>
                                          </p:val>
                                        </p:tav>
                                      </p:tavLst>
                                    </p:anim>
                                    <p:anim calcmode="lin" valueType="num">
                                      <p:cBhvr additive="base">
                                        <p:cTn dur="500" fill="hold" id="55"/>
                                        <p:tgtEl>
                                          <p:spTgt spid="62"/>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1000"/>
                                  </p:stCondLst>
                                  <p:childTnLst>
                                    <p:set>
                                      <p:cBhvr>
                                        <p:cTn dur="1" fill="hold" id="57">
                                          <p:stCondLst>
                                            <p:cond delay="0"/>
                                          </p:stCondLst>
                                        </p:cTn>
                                        <p:tgtEl>
                                          <p:spTgt spid="63"/>
                                        </p:tgtEl>
                                        <p:attrNameLst>
                                          <p:attrName>style.visibility</p:attrName>
                                        </p:attrNameLst>
                                      </p:cBhvr>
                                      <p:to>
                                        <p:strVal val="visible"/>
                                      </p:to>
                                    </p:set>
                                    <p:anim calcmode="lin" valueType="num">
                                      <p:cBhvr additive="base">
                                        <p:cTn dur="500" fill="hold" id="58"/>
                                        <p:tgtEl>
                                          <p:spTgt spid="63"/>
                                        </p:tgtEl>
                                        <p:attrNameLst>
                                          <p:attrName>ppt_x</p:attrName>
                                        </p:attrNameLst>
                                      </p:cBhvr>
                                      <p:tavLst>
                                        <p:tav tm="0">
                                          <p:val>
                                            <p:strVal val="1+#ppt_w/2"/>
                                          </p:val>
                                        </p:tav>
                                        <p:tav tm="100000">
                                          <p:val>
                                            <p:strVal val="#ppt_x"/>
                                          </p:val>
                                        </p:tav>
                                      </p:tavLst>
                                    </p:anim>
                                    <p:anim calcmode="lin" valueType="num">
                                      <p:cBhvr additive="base">
                                        <p:cTn dur="500" fill="hold" id="59"/>
                                        <p:tgtEl>
                                          <p:spTgt spid="63"/>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1500"/>
                                  </p:stCondLst>
                                  <p:childTnLst>
                                    <p:set>
                                      <p:cBhvr>
                                        <p:cTn dur="1" fill="hold" id="61">
                                          <p:stCondLst>
                                            <p:cond delay="0"/>
                                          </p:stCondLst>
                                        </p:cTn>
                                        <p:tgtEl>
                                          <p:spTgt spid="64"/>
                                        </p:tgtEl>
                                        <p:attrNameLst>
                                          <p:attrName>style.visibility</p:attrName>
                                        </p:attrNameLst>
                                      </p:cBhvr>
                                      <p:to>
                                        <p:strVal val="visible"/>
                                      </p:to>
                                    </p:set>
                                    <p:anim calcmode="lin" valueType="num">
                                      <p:cBhvr additive="base">
                                        <p:cTn dur="500" fill="hold" id="62"/>
                                        <p:tgtEl>
                                          <p:spTgt spid="64"/>
                                        </p:tgtEl>
                                        <p:attrNameLst>
                                          <p:attrName>ppt_x</p:attrName>
                                        </p:attrNameLst>
                                      </p:cBhvr>
                                      <p:tavLst>
                                        <p:tav tm="0">
                                          <p:val>
                                            <p:strVal val="1+#ppt_w/2"/>
                                          </p:val>
                                        </p:tav>
                                        <p:tav tm="100000">
                                          <p:val>
                                            <p:strVal val="#ppt_x"/>
                                          </p:val>
                                        </p:tav>
                                      </p:tavLst>
                                    </p:anim>
                                    <p:anim calcmode="lin" valueType="num">
                                      <p:cBhvr additive="base">
                                        <p:cTn dur="500" fill="hold" id="63"/>
                                        <p:tgtEl>
                                          <p:spTgt spid="64"/>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2">
                                  <p:stCondLst>
                                    <p:cond delay="1500"/>
                                  </p:stCondLst>
                                  <p:childTnLst>
                                    <p:set>
                                      <p:cBhvr>
                                        <p:cTn dur="1" fill="hold" id="65">
                                          <p:stCondLst>
                                            <p:cond delay="0"/>
                                          </p:stCondLst>
                                        </p:cTn>
                                        <p:tgtEl>
                                          <p:spTgt spid="65"/>
                                        </p:tgtEl>
                                        <p:attrNameLst>
                                          <p:attrName>style.visibility</p:attrName>
                                        </p:attrNameLst>
                                      </p:cBhvr>
                                      <p:to>
                                        <p:strVal val="visible"/>
                                      </p:to>
                                    </p:set>
                                    <p:anim calcmode="lin" valueType="num">
                                      <p:cBhvr additive="base">
                                        <p:cTn dur="500" fill="hold" id="66"/>
                                        <p:tgtEl>
                                          <p:spTgt spid="65"/>
                                        </p:tgtEl>
                                        <p:attrNameLst>
                                          <p:attrName>ppt_x</p:attrName>
                                        </p:attrNameLst>
                                      </p:cBhvr>
                                      <p:tavLst>
                                        <p:tav tm="0">
                                          <p:val>
                                            <p:strVal val="1+#ppt_w/2"/>
                                          </p:val>
                                        </p:tav>
                                        <p:tav tm="100000">
                                          <p:val>
                                            <p:strVal val="#ppt_x"/>
                                          </p:val>
                                        </p:tav>
                                      </p:tavLst>
                                    </p:anim>
                                    <p:anim calcmode="lin" valueType="num">
                                      <p:cBhvr additive="base">
                                        <p:cTn dur="500" fill="hold" id="67"/>
                                        <p:tgtEl>
                                          <p:spTgt spid="65"/>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1500"/>
                                  </p:stCondLst>
                                  <p:childTnLst>
                                    <p:set>
                                      <p:cBhvr>
                                        <p:cTn dur="1" fill="hold" id="69">
                                          <p:stCondLst>
                                            <p:cond delay="0"/>
                                          </p:stCondLst>
                                        </p:cTn>
                                        <p:tgtEl>
                                          <p:spTgt spid="66"/>
                                        </p:tgtEl>
                                        <p:attrNameLst>
                                          <p:attrName>style.visibility</p:attrName>
                                        </p:attrNameLst>
                                      </p:cBhvr>
                                      <p:to>
                                        <p:strVal val="visible"/>
                                      </p:to>
                                    </p:set>
                                    <p:anim calcmode="lin" valueType="num">
                                      <p:cBhvr additive="base">
                                        <p:cTn dur="500" fill="hold" id="70"/>
                                        <p:tgtEl>
                                          <p:spTgt spid="66"/>
                                        </p:tgtEl>
                                        <p:attrNameLst>
                                          <p:attrName>ppt_x</p:attrName>
                                        </p:attrNameLst>
                                      </p:cBhvr>
                                      <p:tavLst>
                                        <p:tav tm="0">
                                          <p:val>
                                            <p:strVal val="1+#ppt_w/2"/>
                                          </p:val>
                                        </p:tav>
                                        <p:tav tm="100000">
                                          <p:val>
                                            <p:strVal val="#ppt_x"/>
                                          </p:val>
                                        </p:tav>
                                      </p:tavLst>
                                    </p:anim>
                                    <p:anim calcmode="lin" valueType="num">
                                      <p:cBhvr additive="base">
                                        <p:cTn dur="500" fill="hold" id="71"/>
                                        <p:tgtEl>
                                          <p:spTgt spid="66"/>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1500"/>
                                  </p:stCondLst>
                                  <p:childTnLst>
                                    <p:set>
                                      <p:cBhvr>
                                        <p:cTn dur="1" fill="hold" id="73">
                                          <p:stCondLst>
                                            <p:cond delay="0"/>
                                          </p:stCondLst>
                                        </p:cTn>
                                        <p:tgtEl>
                                          <p:spTgt spid="67"/>
                                        </p:tgtEl>
                                        <p:attrNameLst>
                                          <p:attrName>style.visibility</p:attrName>
                                        </p:attrNameLst>
                                      </p:cBhvr>
                                      <p:to>
                                        <p:strVal val="visible"/>
                                      </p:to>
                                    </p:set>
                                    <p:anim calcmode="lin" valueType="num">
                                      <p:cBhvr additive="base">
                                        <p:cTn dur="500" fill="hold" id="74"/>
                                        <p:tgtEl>
                                          <p:spTgt spid="67"/>
                                        </p:tgtEl>
                                        <p:attrNameLst>
                                          <p:attrName>ppt_x</p:attrName>
                                        </p:attrNameLst>
                                      </p:cBhvr>
                                      <p:tavLst>
                                        <p:tav tm="0">
                                          <p:val>
                                            <p:strVal val="1+#ppt_w/2"/>
                                          </p:val>
                                        </p:tav>
                                        <p:tav tm="100000">
                                          <p:val>
                                            <p:strVal val="#ppt_x"/>
                                          </p:val>
                                        </p:tav>
                                      </p:tavLst>
                                    </p:anim>
                                    <p:anim calcmode="lin" valueType="num">
                                      <p:cBhvr additive="base">
                                        <p:cTn dur="500" fill="hold" id="75"/>
                                        <p:tgtEl>
                                          <p:spTgt spid="67"/>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5000"/>
                            </p:stCondLst>
                            <p:childTnLst>
                              <p:par>
                                <p:cTn fill="hold" grpId="0" id="77" nodeType="afterEffect" presetClass="entr" presetID="10" presetSubtype="0">
                                  <p:stCondLst>
                                    <p:cond delay="0"/>
                                  </p:stCondLst>
                                  <p:childTnLst>
                                    <p:set>
                                      <p:cBhvr>
                                        <p:cTn dur="1" fill="hold" id="78">
                                          <p:stCondLst>
                                            <p:cond delay="0"/>
                                          </p:stCondLst>
                                        </p:cTn>
                                        <p:tgtEl>
                                          <p:spTgt spid="68"/>
                                        </p:tgtEl>
                                        <p:attrNameLst>
                                          <p:attrName>style.visibility</p:attrName>
                                        </p:attrNameLst>
                                      </p:cBhvr>
                                      <p:to>
                                        <p:strVal val="visible"/>
                                      </p:to>
                                    </p:set>
                                    <p:animEffect filter="fade" transition="in">
                                      <p:cBhvr>
                                        <p:cTn dur="1250" id="79"/>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14</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重点项目</a:t>
            </a:r>
          </a:p>
        </p:txBody>
      </p:sp>
      <p:cxnSp>
        <p:nvCxnSpPr>
          <p:cNvPr id="14" name="肘形连接符 13"/>
          <p:cNvCxnSpPr/>
          <p:nvPr/>
        </p:nvCxnSpPr>
        <p:spPr>
          <a:xfrm flipV="1">
            <a:off x="3707737" y="2036927"/>
            <a:ext cx="2909448" cy="757210"/>
          </a:xfrm>
          <a:prstGeom prst="bentConnector3">
            <a:avLst>
              <a:gd fmla="val 62381" name="adj1"/>
            </a:avLst>
          </a:prstGeom>
          <a:ln cap="rnd"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707737" y="3113636"/>
            <a:ext cx="3096344" cy="812358"/>
          </a:xfrm>
          <a:prstGeom prst="bentConnector3">
            <a:avLst>
              <a:gd fmla="val 50000"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617185" y="1702605"/>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7" name="标题 4"/>
          <p:cNvSpPr txBox="1"/>
          <p:nvPr/>
        </p:nvSpPr>
        <p:spPr>
          <a:xfrm>
            <a:off x="6646314" y="1797178"/>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00000000000000000" pitchFamily="2" typeface="方正兰亭黑简体"/>
                <a:ea charset="-122" panose="02000000000000000000" pitchFamily="2" typeface="方正兰亭黑简体"/>
              </a:rPr>
              <a:t>01</a:t>
            </a:r>
          </a:p>
        </p:txBody>
      </p:sp>
      <p:cxnSp>
        <p:nvCxnSpPr>
          <p:cNvPr id="18" name="肘形连接符 17"/>
          <p:cNvCxnSpPr/>
          <p:nvPr/>
        </p:nvCxnSpPr>
        <p:spPr>
          <a:xfrm flipV="1">
            <a:off x="4326681" y="3024726"/>
            <a:ext cx="3010585" cy="777523"/>
          </a:xfrm>
          <a:prstGeom prst="bentConnector3">
            <a:avLst>
              <a:gd fmla="val 50000"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283801" y="4101478"/>
            <a:ext cx="3096344" cy="812358"/>
          </a:xfrm>
          <a:prstGeom prst="bentConnector3">
            <a:avLst>
              <a:gd fmla="val 55369"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337266" y="2710717"/>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21" name="标题 4"/>
          <p:cNvSpPr txBox="1"/>
          <p:nvPr/>
        </p:nvSpPr>
        <p:spPr>
          <a:xfrm>
            <a:off x="7366395" y="2805290"/>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00000000000000000" pitchFamily="2" typeface="方正兰亭黑简体"/>
                <a:ea charset="-122" panose="02000000000000000000" pitchFamily="2" typeface="方正兰亭黑简体"/>
              </a:rPr>
              <a:t>02</a:t>
            </a:r>
          </a:p>
        </p:txBody>
      </p:sp>
      <p:sp>
        <p:nvSpPr>
          <p:cNvPr id="22" name="椭圆 21"/>
          <p:cNvSpPr/>
          <p:nvPr/>
        </p:nvSpPr>
        <p:spPr>
          <a:xfrm>
            <a:off x="6545178" y="3617692"/>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23" name="标题 4"/>
          <p:cNvSpPr txBox="1"/>
          <p:nvPr/>
        </p:nvSpPr>
        <p:spPr>
          <a:xfrm>
            <a:off x="6574307" y="3712265"/>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00000000000000000" pitchFamily="2" typeface="方正兰亭黑简体"/>
                <a:ea charset="-122" panose="02000000000000000000" pitchFamily="2" typeface="方正兰亭黑简体"/>
              </a:rPr>
              <a:t>03</a:t>
            </a:r>
          </a:p>
        </p:txBody>
      </p:sp>
      <p:sp>
        <p:nvSpPr>
          <p:cNvPr id="24" name="椭圆 23"/>
          <p:cNvSpPr/>
          <p:nvPr/>
        </p:nvSpPr>
        <p:spPr>
          <a:xfrm>
            <a:off x="7265258" y="4625804"/>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25" name="标题 4"/>
          <p:cNvSpPr txBox="1"/>
          <p:nvPr/>
        </p:nvSpPr>
        <p:spPr>
          <a:xfrm>
            <a:off x="7294387" y="4720377"/>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00000000000000000" pitchFamily="2" typeface="方正兰亭黑简体"/>
                <a:ea charset="-122" panose="02000000000000000000" pitchFamily="2" typeface="方正兰亭黑简体"/>
              </a:rPr>
              <a:t>04</a:t>
            </a:r>
          </a:p>
        </p:txBody>
      </p:sp>
      <p:sp>
        <p:nvSpPr>
          <p:cNvPr id="26" name="Freeform 9"/>
          <p:cNvSpPr/>
          <p:nvPr/>
        </p:nvSpPr>
        <p:spPr bwMode="auto">
          <a:xfrm flipH="1">
            <a:off x="1633091" y="2321548"/>
            <a:ext cx="2952328" cy="1843589"/>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2F5EB0"/>
          </a:solidFill>
          <a:ln>
            <a:noFill/>
          </a:ln>
          <a:effectLst>
            <a:innerShdw blurRad="63500" dir="13500000" dist="50800">
              <a:prstClr val="black">
                <a:alpha val="50000"/>
              </a:prstClr>
            </a:innerShdw>
          </a:effectLst>
          <a:extLst/>
        </p:spPr>
        <p:txBody>
          <a:bodyPr anchor="t" anchorCtr="0" bIns="37760" compatLnSpc="1" lIns="75520" numCol="1" rIns="75520" tIns="377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3" name="KSO_Shape"/>
          <p:cNvSpPr/>
          <p:nvPr/>
        </p:nvSpPr>
        <p:spPr bwMode="auto">
          <a:xfrm>
            <a:off x="2669673" y="2926171"/>
            <a:ext cx="634342" cy="634342"/>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4" name="矩形 33"/>
          <p:cNvSpPr/>
          <p:nvPr/>
        </p:nvSpPr>
        <p:spPr>
          <a:xfrm>
            <a:off x="2052240" y="3707748"/>
            <a:ext cx="2087545" cy="365752"/>
          </a:xfrm>
          <a:prstGeom prst="rect">
            <a:avLst/>
          </a:prstGeom>
        </p:spPr>
        <p:txBody>
          <a:bodyPr bIns="45716" lIns="91431" rIns="91431" tIns="45716" wrap="square">
            <a:spAutoFit/>
          </a:bodyPr>
          <a:lstStyle/>
          <a:p>
            <a:pPr algn="ctr">
              <a:spcBef>
                <a:spcPct val="0"/>
              </a:spcBef>
              <a:buFont typeface="Arial"/>
              <a:buNone/>
            </a:pPr>
            <a:r>
              <a:rPr altLang="en-US" b="1"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重点项目</a:t>
            </a:r>
          </a:p>
        </p:txBody>
      </p:sp>
      <p:sp>
        <p:nvSpPr>
          <p:cNvPr id="35" name="矩形 34"/>
          <p:cNvSpPr>
            <a:spLocks noChangeArrowheads="1"/>
          </p:cNvSpPr>
          <p:nvPr/>
        </p:nvSpPr>
        <p:spPr bwMode="auto">
          <a:xfrm>
            <a:off x="1862702" y="4293096"/>
            <a:ext cx="249310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36" name="矩形 35"/>
          <p:cNvSpPr/>
          <p:nvPr/>
        </p:nvSpPr>
        <p:spPr>
          <a:xfrm>
            <a:off x="7380831" y="1484784"/>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37" name="矩形 47"/>
          <p:cNvSpPr>
            <a:spLocks noChangeArrowheads="1"/>
          </p:cNvSpPr>
          <p:nvPr/>
        </p:nvSpPr>
        <p:spPr bwMode="auto">
          <a:xfrm>
            <a:off x="7380144" y="1772816"/>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38" name="矩形 47"/>
          <p:cNvSpPr>
            <a:spLocks noChangeArrowheads="1"/>
          </p:cNvSpPr>
          <p:nvPr/>
        </p:nvSpPr>
        <p:spPr bwMode="auto">
          <a:xfrm>
            <a:off x="8172232" y="2803421"/>
            <a:ext cx="295232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39" name="矩形 38"/>
          <p:cNvSpPr/>
          <p:nvPr/>
        </p:nvSpPr>
        <p:spPr>
          <a:xfrm>
            <a:off x="7380831" y="3491724"/>
            <a:ext cx="2123549"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40" name="矩形 47"/>
          <p:cNvSpPr>
            <a:spLocks noChangeArrowheads="1"/>
          </p:cNvSpPr>
          <p:nvPr/>
        </p:nvSpPr>
        <p:spPr bwMode="auto">
          <a:xfrm>
            <a:off x="7380144" y="3802249"/>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41" name="矩形 40"/>
          <p:cNvSpPr/>
          <p:nvPr/>
        </p:nvSpPr>
        <p:spPr>
          <a:xfrm>
            <a:off x="8100911" y="4499836"/>
            <a:ext cx="22330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42" name="矩形 47"/>
          <p:cNvSpPr>
            <a:spLocks noChangeArrowheads="1"/>
          </p:cNvSpPr>
          <p:nvPr/>
        </p:nvSpPr>
        <p:spPr bwMode="auto">
          <a:xfrm>
            <a:off x="8100224" y="4810361"/>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43" name="矩形 42"/>
          <p:cNvSpPr/>
          <p:nvPr/>
        </p:nvSpPr>
        <p:spPr>
          <a:xfrm>
            <a:off x="8172232" y="2492896"/>
            <a:ext cx="2123549"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44" name="TextBox 4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71584598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1" id="11" nodeType="afterEffect" presetClass="emph" presetID="32" presetSubtype="0">
                                  <p:stCondLst>
                                    <p:cond delay="0"/>
                                  </p:stCondLst>
                                  <p:childTnLst>
                                    <p:animRot by="120000">
                                      <p:cBhvr>
                                        <p:cTn dur="100" fill="hold" id="12">
                                          <p:stCondLst>
                                            <p:cond delay="0"/>
                                          </p:stCondLst>
                                        </p:cTn>
                                        <p:tgtEl>
                                          <p:spTgt spid="26"/>
                                        </p:tgtEl>
                                        <p:attrNameLst>
                                          <p:attrName>r</p:attrName>
                                        </p:attrNameLst>
                                      </p:cBhvr>
                                    </p:animRot>
                                    <p:animRot by="-240000">
                                      <p:cBhvr>
                                        <p:cTn dur="200" fill="hold" id="13">
                                          <p:stCondLst>
                                            <p:cond delay="200"/>
                                          </p:stCondLst>
                                        </p:cTn>
                                        <p:tgtEl>
                                          <p:spTgt spid="26"/>
                                        </p:tgtEl>
                                        <p:attrNameLst>
                                          <p:attrName>r</p:attrName>
                                        </p:attrNameLst>
                                      </p:cBhvr>
                                    </p:animRot>
                                    <p:animRot by="240000">
                                      <p:cBhvr>
                                        <p:cTn dur="200" fill="hold" id="14">
                                          <p:stCondLst>
                                            <p:cond delay="400"/>
                                          </p:stCondLst>
                                        </p:cTn>
                                        <p:tgtEl>
                                          <p:spTgt spid="26"/>
                                        </p:tgtEl>
                                        <p:attrNameLst>
                                          <p:attrName>r</p:attrName>
                                        </p:attrNameLst>
                                      </p:cBhvr>
                                    </p:animRot>
                                    <p:animRot by="-240000">
                                      <p:cBhvr>
                                        <p:cTn dur="200" fill="hold" id="15">
                                          <p:stCondLst>
                                            <p:cond delay="600"/>
                                          </p:stCondLst>
                                        </p:cTn>
                                        <p:tgtEl>
                                          <p:spTgt spid="26"/>
                                        </p:tgtEl>
                                        <p:attrNameLst>
                                          <p:attrName>r</p:attrName>
                                        </p:attrNameLst>
                                      </p:cBhvr>
                                    </p:animRot>
                                    <p:animRot by="120000">
                                      <p:cBhvr>
                                        <p:cTn dur="200" fill="hold" id="16">
                                          <p:stCondLst>
                                            <p:cond delay="800"/>
                                          </p:stCondLst>
                                        </p:cTn>
                                        <p:tgtEl>
                                          <p:spTgt spid="26"/>
                                        </p:tgtEl>
                                        <p:attrNameLst>
                                          <p:attrName>r</p:attrName>
                                        </p:attrNameLst>
                                      </p:cBhvr>
                                    </p:animRot>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p:cTn dur="500" fill="hold" id="20"/>
                                        <p:tgtEl>
                                          <p:spTgt spid="33"/>
                                        </p:tgtEl>
                                        <p:attrNameLst>
                                          <p:attrName>ppt_w</p:attrName>
                                        </p:attrNameLst>
                                      </p:cBhvr>
                                      <p:tavLst>
                                        <p:tav tm="0">
                                          <p:val>
                                            <p:fltVal val="0"/>
                                          </p:val>
                                        </p:tav>
                                        <p:tav tm="100000">
                                          <p:val>
                                            <p:strVal val="#ppt_w"/>
                                          </p:val>
                                        </p:tav>
                                      </p:tavLst>
                                    </p:anim>
                                    <p:anim calcmode="lin" valueType="num">
                                      <p:cBhvr>
                                        <p:cTn dur="500" fill="hold" id="21"/>
                                        <p:tgtEl>
                                          <p:spTgt spid="33"/>
                                        </p:tgtEl>
                                        <p:attrNameLst>
                                          <p:attrName>ppt_h</p:attrName>
                                        </p:attrNameLst>
                                      </p:cBhvr>
                                      <p:tavLst>
                                        <p:tav tm="0">
                                          <p:val>
                                            <p:fltVal val="0"/>
                                          </p:val>
                                        </p:tav>
                                        <p:tav tm="100000">
                                          <p:val>
                                            <p:strVal val="#ppt_h"/>
                                          </p:val>
                                        </p:tav>
                                      </p:tavLst>
                                    </p:anim>
                                    <p:animEffect filter="fade" transition="in">
                                      <p:cBhvr>
                                        <p:cTn dur="500" id="22"/>
                                        <p:tgtEl>
                                          <p:spTgt spid="33"/>
                                        </p:tgtEl>
                                      </p:cBhvr>
                                    </p:animEffect>
                                  </p:childTnLst>
                                </p:cTn>
                              </p:par>
                              <p:par>
                                <p:cTn fill="hold" grpId="0" id="23" nodeType="withEffect" presetClass="entr" presetID="2" presetSubtype="4">
                                  <p:stCondLst>
                                    <p:cond delay="500"/>
                                  </p:stCondLst>
                                  <p:childTnLst>
                                    <p:set>
                                      <p:cBhvr>
                                        <p:cTn dur="1" fill="hold" id="24">
                                          <p:stCondLst>
                                            <p:cond delay="0"/>
                                          </p:stCondLst>
                                        </p:cTn>
                                        <p:tgtEl>
                                          <p:spTgt spid="34"/>
                                        </p:tgtEl>
                                        <p:attrNameLst>
                                          <p:attrName>style.visibility</p:attrName>
                                        </p:attrNameLst>
                                      </p:cBhvr>
                                      <p:to>
                                        <p:strVal val="visible"/>
                                      </p:to>
                                    </p:set>
                                    <p:anim calcmode="lin" valueType="num">
                                      <p:cBhvr additive="base">
                                        <p:cTn dur="500" fill="hold" id="25"/>
                                        <p:tgtEl>
                                          <p:spTgt spid="34"/>
                                        </p:tgtEl>
                                        <p:attrNameLst>
                                          <p:attrName>ppt_x</p:attrName>
                                        </p:attrNameLst>
                                      </p:cBhvr>
                                      <p:tavLst>
                                        <p:tav tm="0">
                                          <p:val>
                                            <p:strVal val="#ppt_x"/>
                                          </p:val>
                                        </p:tav>
                                        <p:tav tm="100000">
                                          <p:val>
                                            <p:strVal val="#ppt_x"/>
                                          </p:val>
                                        </p:tav>
                                      </p:tavLst>
                                    </p:anim>
                                    <p:anim calcmode="lin" valueType="num">
                                      <p:cBhvr additive="base">
                                        <p:cTn dur="500" fill="hold" id="26"/>
                                        <p:tgtEl>
                                          <p:spTgt spid="3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500"/>
                                  </p:stCondLst>
                                  <p:childTnLst>
                                    <p:set>
                                      <p:cBhvr>
                                        <p:cTn dur="1" fill="hold" id="28">
                                          <p:stCondLst>
                                            <p:cond delay="0"/>
                                          </p:stCondLst>
                                        </p:cTn>
                                        <p:tgtEl>
                                          <p:spTgt spid="35"/>
                                        </p:tgtEl>
                                        <p:attrNameLst>
                                          <p:attrName>style.visibility</p:attrName>
                                        </p:attrNameLst>
                                      </p:cBhvr>
                                      <p:to>
                                        <p:strVal val="visible"/>
                                      </p:to>
                                    </p:set>
                                    <p:anim calcmode="lin" valueType="num">
                                      <p:cBhvr additive="base">
                                        <p:cTn dur="500" fill="hold" id="29"/>
                                        <p:tgtEl>
                                          <p:spTgt spid="35"/>
                                        </p:tgtEl>
                                        <p:attrNameLst>
                                          <p:attrName>ppt_x</p:attrName>
                                        </p:attrNameLst>
                                      </p:cBhvr>
                                      <p:tavLst>
                                        <p:tav tm="0">
                                          <p:val>
                                            <p:strVal val="#ppt_x"/>
                                          </p:val>
                                        </p:tav>
                                        <p:tav tm="100000">
                                          <p:val>
                                            <p:strVal val="#ppt_x"/>
                                          </p:val>
                                        </p:tav>
                                      </p:tavLst>
                                    </p:anim>
                                    <p:anim calcmode="lin" valueType="num">
                                      <p:cBhvr additive="base">
                                        <p:cTn dur="500" fill="hold" id="30"/>
                                        <p:tgtEl>
                                          <p:spTgt spid="35"/>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id="32" nodeType="afterEffect" presetClass="entr" presetID="22" presetSubtype="4">
                                  <p:stCondLst>
                                    <p:cond delay="0"/>
                                  </p:stCondLst>
                                  <p:childTnLst>
                                    <p:set>
                                      <p:cBhvr>
                                        <p:cTn dur="1" fill="hold" id="33">
                                          <p:stCondLst>
                                            <p:cond delay="0"/>
                                          </p:stCondLst>
                                        </p:cTn>
                                        <p:tgtEl>
                                          <p:spTgt spid="14"/>
                                        </p:tgtEl>
                                        <p:attrNameLst>
                                          <p:attrName>style.visibility</p:attrName>
                                        </p:attrNameLst>
                                      </p:cBhvr>
                                      <p:to>
                                        <p:strVal val="visible"/>
                                      </p:to>
                                    </p:set>
                                    <p:animEffect filter="wipe(down)" transition="in">
                                      <p:cBhvr>
                                        <p:cTn dur="500" id="34"/>
                                        <p:tgtEl>
                                          <p:spTgt spid="14"/>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16"/>
                                        </p:tgtEl>
                                        <p:attrNameLst>
                                          <p:attrName>style.visibility</p:attrName>
                                        </p:attrNameLst>
                                      </p:cBhvr>
                                      <p:to>
                                        <p:strVal val="visible"/>
                                      </p:to>
                                    </p:set>
                                    <p:anim calcmode="lin" valueType="num">
                                      <p:cBhvr>
                                        <p:cTn dur="500" fill="hold" id="37"/>
                                        <p:tgtEl>
                                          <p:spTgt spid="16"/>
                                        </p:tgtEl>
                                        <p:attrNameLst>
                                          <p:attrName>ppt_w</p:attrName>
                                        </p:attrNameLst>
                                      </p:cBhvr>
                                      <p:tavLst>
                                        <p:tav tm="0">
                                          <p:val>
                                            <p:fltVal val="0"/>
                                          </p:val>
                                        </p:tav>
                                        <p:tav tm="100000">
                                          <p:val>
                                            <p:strVal val="#ppt_w"/>
                                          </p:val>
                                        </p:tav>
                                      </p:tavLst>
                                    </p:anim>
                                    <p:anim calcmode="lin" valueType="num">
                                      <p:cBhvr>
                                        <p:cTn dur="500" fill="hold" id="38"/>
                                        <p:tgtEl>
                                          <p:spTgt spid="16"/>
                                        </p:tgtEl>
                                        <p:attrNameLst>
                                          <p:attrName>ppt_h</p:attrName>
                                        </p:attrNameLst>
                                      </p:cBhvr>
                                      <p:tavLst>
                                        <p:tav tm="0">
                                          <p:val>
                                            <p:fltVal val="0"/>
                                          </p:val>
                                        </p:tav>
                                        <p:tav tm="100000">
                                          <p:val>
                                            <p:strVal val="#ppt_h"/>
                                          </p:val>
                                        </p:tav>
                                      </p:tavLst>
                                    </p:anim>
                                    <p:animEffect filter="fade" transition="in">
                                      <p:cBhvr>
                                        <p:cTn dur="500" id="39"/>
                                        <p:tgtEl>
                                          <p:spTgt spid="16"/>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36"/>
                                        </p:tgtEl>
                                        <p:attrNameLst>
                                          <p:attrName>style.visibility</p:attrName>
                                        </p:attrNameLst>
                                      </p:cBhvr>
                                      <p:to>
                                        <p:strVal val="visible"/>
                                      </p:to>
                                    </p:set>
                                    <p:anim calcmode="lin" valueType="num">
                                      <p:cBhvr>
                                        <p:cTn dur="500" fill="hold" id="47"/>
                                        <p:tgtEl>
                                          <p:spTgt spid="36"/>
                                        </p:tgtEl>
                                        <p:attrNameLst>
                                          <p:attrName>ppt_w</p:attrName>
                                        </p:attrNameLst>
                                      </p:cBhvr>
                                      <p:tavLst>
                                        <p:tav tm="0">
                                          <p:val>
                                            <p:fltVal val="0"/>
                                          </p:val>
                                        </p:tav>
                                        <p:tav tm="100000">
                                          <p:val>
                                            <p:strVal val="#ppt_w"/>
                                          </p:val>
                                        </p:tav>
                                      </p:tavLst>
                                    </p:anim>
                                    <p:anim calcmode="lin" valueType="num">
                                      <p:cBhvr>
                                        <p:cTn dur="500" fill="hold" id="48"/>
                                        <p:tgtEl>
                                          <p:spTgt spid="36"/>
                                        </p:tgtEl>
                                        <p:attrNameLst>
                                          <p:attrName>ppt_h</p:attrName>
                                        </p:attrNameLst>
                                      </p:cBhvr>
                                      <p:tavLst>
                                        <p:tav tm="0">
                                          <p:val>
                                            <p:fltVal val="0"/>
                                          </p:val>
                                        </p:tav>
                                        <p:tav tm="100000">
                                          <p:val>
                                            <p:strVal val="#ppt_h"/>
                                          </p:val>
                                        </p:tav>
                                      </p:tavLst>
                                    </p:anim>
                                    <p:animEffect filter="fade" transition="in">
                                      <p:cBhvr>
                                        <p:cTn dur="500" id="49"/>
                                        <p:tgtEl>
                                          <p:spTgt spid="36"/>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37"/>
                                        </p:tgtEl>
                                        <p:attrNameLst>
                                          <p:attrName>style.visibility</p:attrName>
                                        </p:attrNameLst>
                                      </p:cBhvr>
                                      <p:to>
                                        <p:strVal val="visible"/>
                                      </p:to>
                                    </p:set>
                                    <p:anim calcmode="lin" valueType="num">
                                      <p:cBhvr>
                                        <p:cTn dur="500" fill="hold" id="52"/>
                                        <p:tgtEl>
                                          <p:spTgt spid="37"/>
                                        </p:tgtEl>
                                        <p:attrNameLst>
                                          <p:attrName>ppt_w</p:attrName>
                                        </p:attrNameLst>
                                      </p:cBhvr>
                                      <p:tavLst>
                                        <p:tav tm="0">
                                          <p:val>
                                            <p:fltVal val="0"/>
                                          </p:val>
                                        </p:tav>
                                        <p:tav tm="100000">
                                          <p:val>
                                            <p:strVal val="#ppt_w"/>
                                          </p:val>
                                        </p:tav>
                                      </p:tavLst>
                                    </p:anim>
                                    <p:anim calcmode="lin" valueType="num">
                                      <p:cBhvr>
                                        <p:cTn dur="500" fill="hold" id="53"/>
                                        <p:tgtEl>
                                          <p:spTgt spid="37"/>
                                        </p:tgtEl>
                                        <p:attrNameLst>
                                          <p:attrName>ppt_h</p:attrName>
                                        </p:attrNameLst>
                                      </p:cBhvr>
                                      <p:tavLst>
                                        <p:tav tm="0">
                                          <p:val>
                                            <p:fltVal val="0"/>
                                          </p:val>
                                        </p:tav>
                                        <p:tav tm="100000">
                                          <p:val>
                                            <p:strVal val="#ppt_h"/>
                                          </p:val>
                                        </p:tav>
                                      </p:tavLst>
                                    </p:anim>
                                    <p:animEffect filter="fade" transition="in">
                                      <p:cBhvr>
                                        <p:cTn dur="500" id="54"/>
                                        <p:tgtEl>
                                          <p:spTgt spid="37"/>
                                        </p:tgtEl>
                                      </p:cBhvr>
                                    </p:animEffect>
                                  </p:childTnLst>
                                </p:cTn>
                              </p:par>
                            </p:childTnLst>
                          </p:cTn>
                        </p:par>
                        <p:par>
                          <p:cTn fill="hold" id="55" nodeType="afterGroup">
                            <p:stCondLst>
                              <p:cond delay="4000"/>
                            </p:stCondLst>
                            <p:childTnLst>
                              <p:par>
                                <p:cTn fill="hold" id="56" nodeType="afterEffect" presetClass="entr" presetID="22" presetSubtype="4">
                                  <p:stCondLst>
                                    <p:cond delay="0"/>
                                  </p:stCondLst>
                                  <p:childTnLst>
                                    <p:set>
                                      <p:cBhvr>
                                        <p:cTn dur="1" fill="hold" id="57">
                                          <p:stCondLst>
                                            <p:cond delay="0"/>
                                          </p:stCondLst>
                                        </p:cTn>
                                        <p:tgtEl>
                                          <p:spTgt spid="18"/>
                                        </p:tgtEl>
                                        <p:attrNameLst>
                                          <p:attrName>style.visibility</p:attrName>
                                        </p:attrNameLst>
                                      </p:cBhvr>
                                      <p:to>
                                        <p:strVal val="visible"/>
                                      </p:to>
                                    </p:set>
                                    <p:animEffect filter="wipe(down)" transition="in">
                                      <p:cBhvr>
                                        <p:cTn dur="500" id="58"/>
                                        <p:tgtEl>
                                          <p:spTgt spid="18"/>
                                        </p:tgtEl>
                                      </p:cBhvr>
                                    </p:animEffect>
                                  </p:childTnLst>
                                </p:cTn>
                              </p:par>
                              <p:par>
                                <p:cTn fill="hold" grpId="0" id="59" nodeType="withEffect" presetClass="entr" presetID="53" presetSubtype="0">
                                  <p:stCondLst>
                                    <p:cond delay="500"/>
                                  </p:stCondLst>
                                  <p:childTnLst>
                                    <p:set>
                                      <p:cBhvr>
                                        <p:cTn dur="1" fill="hold" id="60">
                                          <p:stCondLst>
                                            <p:cond delay="0"/>
                                          </p:stCondLst>
                                        </p:cTn>
                                        <p:tgtEl>
                                          <p:spTgt spid="20"/>
                                        </p:tgtEl>
                                        <p:attrNameLst>
                                          <p:attrName>style.visibility</p:attrName>
                                        </p:attrNameLst>
                                      </p:cBhvr>
                                      <p:to>
                                        <p:strVal val="visible"/>
                                      </p:to>
                                    </p:set>
                                    <p:anim calcmode="lin" valueType="num">
                                      <p:cBhvr>
                                        <p:cTn dur="500" fill="hold" id="61"/>
                                        <p:tgtEl>
                                          <p:spTgt spid="20"/>
                                        </p:tgtEl>
                                        <p:attrNameLst>
                                          <p:attrName>ppt_w</p:attrName>
                                        </p:attrNameLst>
                                      </p:cBhvr>
                                      <p:tavLst>
                                        <p:tav tm="0">
                                          <p:val>
                                            <p:fltVal val="0"/>
                                          </p:val>
                                        </p:tav>
                                        <p:tav tm="100000">
                                          <p:val>
                                            <p:strVal val="#ppt_w"/>
                                          </p:val>
                                        </p:tav>
                                      </p:tavLst>
                                    </p:anim>
                                    <p:anim calcmode="lin" valueType="num">
                                      <p:cBhvr>
                                        <p:cTn dur="500" fill="hold" id="62"/>
                                        <p:tgtEl>
                                          <p:spTgt spid="20"/>
                                        </p:tgtEl>
                                        <p:attrNameLst>
                                          <p:attrName>ppt_h</p:attrName>
                                        </p:attrNameLst>
                                      </p:cBhvr>
                                      <p:tavLst>
                                        <p:tav tm="0">
                                          <p:val>
                                            <p:fltVal val="0"/>
                                          </p:val>
                                        </p:tav>
                                        <p:tav tm="100000">
                                          <p:val>
                                            <p:strVal val="#ppt_h"/>
                                          </p:val>
                                        </p:tav>
                                      </p:tavLst>
                                    </p:anim>
                                    <p:animEffect filter="fade" transition="in">
                                      <p:cBhvr>
                                        <p:cTn dur="500" id="63"/>
                                        <p:tgtEl>
                                          <p:spTgt spid="20"/>
                                        </p:tgtEl>
                                      </p:cBhvr>
                                    </p:animEffect>
                                  </p:childTnLst>
                                </p:cTn>
                              </p:par>
                              <p:par>
                                <p:cTn fill="hold" grpId="0" id="64" nodeType="withEffect" presetClass="entr" presetID="53" presetSubtype="0">
                                  <p:stCondLst>
                                    <p:cond delay="500"/>
                                  </p:stCondLst>
                                  <p:childTnLst>
                                    <p:set>
                                      <p:cBhvr>
                                        <p:cTn dur="1" fill="hold" id="65">
                                          <p:stCondLst>
                                            <p:cond delay="0"/>
                                          </p:stCondLst>
                                        </p:cTn>
                                        <p:tgtEl>
                                          <p:spTgt spid="21"/>
                                        </p:tgtEl>
                                        <p:attrNameLst>
                                          <p:attrName>style.visibility</p:attrName>
                                        </p:attrNameLst>
                                      </p:cBhvr>
                                      <p:to>
                                        <p:strVal val="visible"/>
                                      </p:to>
                                    </p:set>
                                    <p:anim calcmode="lin" valueType="num">
                                      <p:cBhvr>
                                        <p:cTn dur="500" fill="hold" id="66"/>
                                        <p:tgtEl>
                                          <p:spTgt spid="21"/>
                                        </p:tgtEl>
                                        <p:attrNameLst>
                                          <p:attrName>ppt_w</p:attrName>
                                        </p:attrNameLst>
                                      </p:cBhvr>
                                      <p:tavLst>
                                        <p:tav tm="0">
                                          <p:val>
                                            <p:fltVal val="0"/>
                                          </p:val>
                                        </p:tav>
                                        <p:tav tm="100000">
                                          <p:val>
                                            <p:strVal val="#ppt_w"/>
                                          </p:val>
                                        </p:tav>
                                      </p:tavLst>
                                    </p:anim>
                                    <p:anim calcmode="lin" valueType="num">
                                      <p:cBhvr>
                                        <p:cTn dur="500" fill="hold" id="67"/>
                                        <p:tgtEl>
                                          <p:spTgt spid="21"/>
                                        </p:tgtEl>
                                        <p:attrNameLst>
                                          <p:attrName>ppt_h</p:attrName>
                                        </p:attrNameLst>
                                      </p:cBhvr>
                                      <p:tavLst>
                                        <p:tav tm="0">
                                          <p:val>
                                            <p:fltVal val="0"/>
                                          </p:val>
                                        </p:tav>
                                        <p:tav tm="100000">
                                          <p:val>
                                            <p:strVal val="#ppt_h"/>
                                          </p:val>
                                        </p:tav>
                                      </p:tavLst>
                                    </p:anim>
                                    <p:animEffect filter="fade" transition="in">
                                      <p:cBhvr>
                                        <p:cTn dur="500" id="68"/>
                                        <p:tgtEl>
                                          <p:spTgt spid="21"/>
                                        </p:tgtEl>
                                      </p:cBhvr>
                                    </p:animEffect>
                                  </p:childTnLst>
                                </p:cTn>
                              </p:par>
                              <p:par>
                                <p:cTn fill="hold" grpId="0" id="69" nodeType="withEffect" presetClass="entr" presetID="53" presetSubtype="0">
                                  <p:stCondLst>
                                    <p:cond delay="500"/>
                                  </p:stCondLst>
                                  <p:childTnLst>
                                    <p:set>
                                      <p:cBhvr>
                                        <p:cTn dur="1" fill="hold" id="70">
                                          <p:stCondLst>
                                            <p:cond delay="0"/>
                                          </p:stCondLst>
                                        </p:cTn>
                                        <p:tgtEl>
                                          <p:spTgt spid="43"/>
                                        </p:tgtEl>
                                        <p:attrNameLst>
                                          <p:attrName>style.visibility</p:attrName>
                                        </p:attrNameLst>
                                      </p:cBhvr>
                                      <p:to>
                                        <p:strVal val="visible"/>
                                      </p:to>
                                    </p:set>
                                    <p:anim calcmode="lin" valueType="num">
                                      <p:cBhvr>
                                        <p:cTn dur="500" fill="hold" id="71"/>
                                        <p:tgtEl>
                                          <p:spTgt spid="43"/>
                                        </p:tgtEl>
                                        <p:attrNameLst>
                                          <p:attrName>ppt_w</p:attrName>
                                        </p:attrNameLst>
                                      </p:cBhvr>
                                      <p:tavLst>
                                        <p:tav tm="0">
                                          <p:val>
                                            <p:fltVal val="0"/>
                                          </p:val>
                                        </p:tav>
                                        <p:tav tm="100000">
                                          <p:val>
                                            <p:strVal val="#ppt_w"/>
                                          </p:val>
                                        </p:tav>
                                      </p:tavLst>
                                    </p:anim>
                                    <p:anim calcmode="lin" valueType="num">
                                      <p:cBhvr>
                                        <p:cTn dur="500" fill="hold" id="72"/>
                                        <p:tgtEl>
                                          <p:spTgt spid="43"/>
                                        </p:tgtEl>
                                        <p:attrNameLst>
                                          <p:attrName>ppt_h</p:attrName>
                                        </p:attrNameLst>
                                      </p:cBhvr>
                                      <p:tavLst>
                                        <p:tav tm="0">
                                          <p:val>
                                            <p:fltVal val="0"/>
                                          </p:val>
                                        </p:tav>
                                        <p:tav tm="100000">
                                          <p:val>
                                            <p:strVal val="#ppt_h"/>
                                          </p:val>
                                        </p:tav>
                                      </p:tavLst>
                                    </p:anim>
                                    <p:animEffect filter="fade" transition="in">
                                      <p:cBhvr>
                                        <p:cTn dur="500" id="73"/>
                                        <p:tgtEl>
                                          <p:spTgt spid="43"/>
                                        </p:tgtEl>
                                      </p:cBhvr>
                                    </p:animEffect>
                                  </p:childTnLst>
                                </p:cTn>
                              </p:par>
                              <p:par>
                                <p:cTn fill="hold" grpId="0" id="74" nodeType="withEffect" presetClass="entr" presetID="53" presetSubtype="0">
                                  <p:stCondLst>
                                    <p:cond delay="500"/>
                                  </p:stCondLst>
                                  <p:childTnLst>
                                    <p:set>
                                      <p:cBhvr>
                                        <p:cTn dur="1" fill="hold" id="75">
                                          <p:stCondLst>
                                            <p:cond delay="0"/>
                                          </p:stCondLst>
                                        </p:cTn>
                                        <p:tgtEl>
                                          <p:spTgt spid="38"/>
                                        </p:tgtEl>
                                        <p:attrNameLst>
                                          <p:attrName>style.visibility</p:attrName>
                                        </p:attrNameLst>
                                      </p:cBhvr>
                                      <p:to>
                                        <p:strVal val="visible"/>
                                      </p:to>
                                    </p:set>
                                    <p:anim calcmode="lin" valueType="num">
                                      <p:cBhvr>
                                        <p:cTn dur="500" fill="hold" id="76"/>
                                        <p:tgtEl>
                                          <p:spTgt spid="38"/>
                                        </p:tgtEl>
                                        <p:attrNameLst>
                                          <p:attrName>ppt_w</p:attrName>
                                        </p:attrNameLst>
                                      </p:cBhvr>
                                      <p:tavLst>
                                        <p:tav tm="0">
                                          <p:val>
                                            <p:fltVal val="0"/>
                                          </p:val>
                                        </p:tav>
                                        <p:tav tm="100000">
                                          <p:val>
                                            <p:strVal val="#ppt_w"/>
                                          </p:val>
                                        </p:tav>
                                      </p:tavLst>
                                    </p:anim>
                                    <p:anim calcmode="lin" valueType="num">
                                      <p:cBhvr>
                                        <p:cTn dur="500" fill="hold" id="77"/>
                                        <p:tgtEl>
                                          <p:spTgt spid="38"/>
                                        </p:tgtEl>
                                        <p:attrNameLst>
                                          <p:attrName>ppt_h</p:attrName>
                                        </p:attrNameLst>
                                      </p:cBhvr>
                                      <p:tavLst>
                                        <p:tav tm="0">
                                          <p:val>
                                            <p:fltVal val="0"/>
                                          </p:val>
                                        </p:tav>
                                        <p:tav tm="100000">
                                          <p:val>
                                            <p:strVal val="#ppt_h"/>
                                          </p:val>
                                        </p:tav>
                                      </p:tavLst>
                                    </p:anim>
                                    <p:animEffect filter="fade" transition="in">
                                      <p:cBhvr>
                                        <p:cTn dur="500" id="78"/>
                                        <p:tgtEl>
                                          <p:spTgt spid="38"/>
                                        </p:tgtEl>
                                      </p:cBhvr>
                                    </p:animEffect>
                                  </p:childTnLst>
                                </p:cTn>
                              </p:par>
                            </p:childTnLst>
                          </p:cTn>
                        </p:par>
                        <p:par>
                          <p:cTn fill="hold" id="79" nodeType="afterGroup">
                            <p:stCondLst>
                              <p:cond delay="5000"/>
                            </p:stCondLst>
                            <p:childTnLst>
                              <p:par>
                                <p:cTn fill="hold" id="80" nodeType="afterEffect" presetClass="entr" presetID="22" presetSubtype="8">
                                  <p:stCondLst>
                                    <p:cond delay="0"/>
                                  </p:stCondLst>
                                  <p:childTnLst>
                                    <p:set>
                                      <p:cBhvr>
                                        <p:cTn dur="1" fill="hold" id="81">
                                          <p:stCondLst>
                                            <p:cond delay="0"/>
                                          </p:stCondLst>
                                        </p:cTn>
                                        <p:tgtEl>
                                          <p:spTgt spid="15"/>
                                        </p:tgtEl>
                                        <p:attrNameLst>
                                          <p:attrName>style.visibility</p:attrName>
                                        </p:attrNameLst>
                                      </p:cBhvr>
                                      <p:to>
                                        <p:strVal val="visible"/>
                                      </p:to>
                                    </p:set>
                                    <p:animEffect filter="wipe(left)" transition="in">
                                      <p:cBhvr>
                                        <p:cTn dur="500" id="82"/>
                                        <p:tgtEl>
                                          <p:spTgt spid="15"/>
                                        </p:tgtEl>
                                      </p:cBhvr>
                                    </p:animEffect>
                                  </p:childTnLst>
                                </p:cTn>
                              </p:par>
                              <p:par>
                                <p:cTn fill="hold" grpId="0" id="83" nodeType="withEffect" presetClass="entr" presetID="53" presetSubtype="0">
                                  <p:stCondLst>
                                    <p:cond delay="500"/>
                                  </p:stCondLst>
                                  <p:childTnLst>
                                    <p:set>
                                      <p:cBhvr>
                                        <p:cTn dur="1" fill="hold" id="84">
                                          <p:stCondLst>
                                            <p:cond delay="0"/>
                                          </p:stCondLst>
                                        </p:cTn>
                                        <p:tgtEl>
                                          <p:spTgt spid="22"/>
                                        </p:tgtEl>
                                        <p:attrNameLst>
                                          <p:attrName>style.visibility</p:attrName>
                                        </p:attrNameLst>
                                      </p:cBhvr>
                                      <p:to>
                                        <p:strVal val="visible"/>
                                      </p:to>
                                    </p:set>
                                    <p:anim calcmode="lin" valueType="num">
                                      <p:cBhvr>
                                        <p:cTn dur="500" fill="hold" id="85"/>
                                        <p:tgtEl>
                                          <p:spTgt spid="22"/>
                                        </p:tgtEl>
                                        <p:attrNameLst>
                                          <p:attrName>ppt_w</p:attrName>
                                        </p:attrNameLst>
                                      </p:cBhvr>
                                      <p:tavLst>
                                        <p:tav tm="0">
                                          <p:val>
                                            <p:fltVal val="0"/>
                                          </p:val>
                                        </p:tav>
                                        <p:tav tm="100000">
                                          <p:val>
                                            <p:strVal val="#ppt_w"/>
                                          </p:val>
                                        </p:tav>
                                      </p:tavLst>
                                    </p:anim>
                                    <p:anim calcmode="lin" valueType="num">
                                      <p:cBhvr>
                                        <p:cTn dur="500" fill="hold" id="86"/>
                                        <p:tgtEl>
                                          <p:spTgt spid="22"/>
                                        </p:tgtEl>
                                        <p:attrNameLst>
                                          <p:attrName>ppt_h</p:attrName>
                                        </p:attrNameLst>
                                      </p:cBhvr>
                                      <p:tavLst>
                                        <p:tav tm="0">
                                          <p:val>
                                            <p:fltVal val="0"/>
                                          </p:val>
                                        </p:tav>
                                        <p:tav tm="100000">
                                          <p:val>
                                            <p:strVal val="#ppt_h"/>
                                          </p:val>
                                        </p:tav>
                                      </p:tavLst>
                                    </p:anim>
                                    <p:animEffect filter="fade" transition="in">
                                      <p:cBhvr>
                                        <p:cTn dur="500" id="87"/>
                                        <p:tgtEl>
                                          <p:spTgt spid="22"/>
                                        </p:tgtEl>
                                      </p:cBhvr>
                                    </p:animEffect>
                                  </p:childTnLst>
                                </p:cTn>
                              </p:par>
                              <p:par>
                                <p:cTn fill="hold" grpId="0" id="88" nodeType="withEffect" presetClass="entr" presetID="53" presetSubtype="0">
                                  <p:stCondLst>
                                    <p:cond delay="500"/>
                                  </p:stCondLst>
                                  <p:childTnLst>
                                    <p:set>
                                      <p:cBhvr>
                                        <p:cTn dur="1" fill="hold" id="89">
                                          <p:stCondLst>
                                            <p:cond delay="0"/>
                                          </p:stCondLst>
                                        </p:cTn>
                                        <p:tgtEl>
                                          <p:spTgt spid="23"/>
                                        </p:tgtEl>
                                        <p:attrNameLst>
                                          <p:attrName>style.visibility</p:attrName>
                                        </p:attrNameLst>
                                      </p:cBhvr>
                                      <p:to>
                                        <p:strVal val="visible"/>
                                      </p:to>
                                    </p:set>
                                    <p:anim calcmode="lin" valueType="num">
                                      <p:cBhvr>
                                        <p:cTn dur="500" fill="hold" id="90"/>
                                        <p:tgtEl>
                                          <p:spTgt spid="23"/>
                                        </p:tgtEl>
                                        <p:attrNameLst>
                                          <p:attrName>ppt_w</p:attrName>
                                        </p:attrNameLst>
                                      </p:cBhvr>
                                      <p:tavLst>
                                        <p:tav tm="0">
                                          <p:val>
                                            <p:fltVal val="0"/>
                                          </p:val>
                                        </p:tav>
                                        <p:tav tm="100000">
                                          <p:val>
                                            <p:strVal val="#ppt_w"/>
                                          </p:val>
                                        </p:tav>
                                      </p:tavLst>
                                    </p:anim>
                                    <p:anim calcmode="lin" valueType="num">
                                      <p:cBhvr>
                                        <p:cTn dur="500" fill="hold" id="91"/>
                                        <p:tgtEl>
                                          <p:spTgt spid="23"/>
                                        </p:tgtEl>
                                        <p:attrNameLst>
                                          <p:attrName>ppt_h</p:attrName>
                                        </p:attrNameLst>
                                      </p:cBhvr>
                                      <p:tavLst>
                                        <p:tav tm="0">
                                          <p:val>
                                            <p:fltVal val="0"/>
                                          </p:val>
                                        </p:tav>
                                        <p:tav tm="100000">
                                          <p:val>
                                            <p:strVal val="#ppt_h"/>
                                          </p:val>
                                        </p:tav>
                                      </p:tavLst>
                                    </p:anim>
                                    <p:animEffect filter="fade" transition="in">
                                      <p:cBhvr>
                                        <p:cTn dur="500" id="92"/>
                                        <p:tgtEl>
                                          <p:spTgt spid="23"/>
                                        </p:tgtEl>
                                      </p:cBhvr>
                                    </p:animEffect>
                                  </p:childTnLst>
                                </p:cTn>
                              </p:par>
                              <p:par>
                                <p:cTn fill="hold" grpId="0" id="93" nodeType="withEffect" presetClass="entr" presetID="53" presetSubtype="0">
                                  <p:stCondLst>
                                    <p:cond delay="500"/>
                                  </p:stCondLst>
                                  <p:childTnLst>
                                    <p:set>
                                      <p:cBhvr>
                                        <p:cTn dur="1" fill="hold" id="94">
                                          <p:stCondLst>
                                            <p:cond delay="0"/>
                                          </p:stCondLst>
                                        </p:cTn>
                                        <p:tgtEl>
                                          <p:spTgt spid="39"/>
                                        </p:tgtEl>
                                        <p:attrNameLst>
                                          <p:attrName>style.visibility</p:attrName>
                                        </p:attrNameLst>
                                      </p:cBhvr>
                                      <p:to>
                                        <p:strVal val="visible"/>
                                      </p:to>
                                    </p:set>
                                    <p:anim calcmode="lin" valueType="num">
                                      <p:cBhvr>
                                        <p:cTn dur="500" fill="hold" id="95"/>
                                        <p:tgtEl>
                                          <p:spTgt spid="39"/>
                                        </p:tgtEl>
                                        <p:attrNameLst>
                                          <p:attrName>ppt_w</p:attrName>
                                        </p:attrNameLst>
                                      </p:cBhvr>
                                      <p:tavLst>
                                        <p:tav tm="0">
                                          <p:val>
                                            <p:fltVal val="0"/>
                                          </p:val>
                                        </p:tav>
                                        <p:tav tm="100000">
                                          <p:val>
                                            <p:strVal val="#ppt_w"/>
                                          </p:val>
                                        </p:tav>
                                      </p:tavLst>
                                    </p:anim>
                                    <p:anim calcmode="lin" valueType="num">
                                      <p:cBhvr>
                                        <p:cTn dur="500" fill="hold" id="96"/>
                                        <p:tgtEl>
                                          <p:spTgt spid="39"/>
                                        </p:tgtEl>
                                        <p:attrNameLst>
                                          <p:attrName>ppt_h</p:attrName>
                                        </p:attrNameLst>
                                      </p:cBhvr>
                                      <p:tavLst>
                                        <p:tav tm="0">
                                          <p:val>
                                            <p:fltVal val="0"/>
                                          </p:val>
                                        </p:tav>
                                        <p:tav tm="100000">
                                          <p:val>
                                            <p:strVal val="#ppt_h"/>
                                          </p:val>
                                        </p:tav>
                                      </p:tavLst>
                                    </p:anim>
                                    <p:animEffect filter="fade" transition="in">
                                      <p:cBhvr>
                                        <p:cTn dur="500" id="97"/>
                                        <p:tgtEl>
                                          <p:spTgt spid="39"/>
                                        </p:tgtEl>
                                      </p:cBhvr>
                                    </p:animEffect>
                                  </p:childTnLst>
                                </p:cTn>
                              </p:par>
                              <p:par>
                                <p:cTn fill="hold" grpId="0" id="98" nodeType="withEffect" presetClass="entr" presetID="53" presetSubtype="0">
                                  <p:stCondLst>
                                    <p:cond delay="500"/>
                                  </p:stCondLst>
                                  <p:childTnLst>
                                    <p:set>
                                      <p:cBhvr>
                                        <p:cTn dur="1" fill="hold" id="99">
                                          <p:stCondLst>
                                            <p:cond delay="0"/>
                                          </p:stCondLst>
                                        </p:cTn>
                                        <p:tgtEl>
                                          <p:spTgt spid="40"/>
                                        </p:tgtEl>
                                        <p:attrNameLst>
                                          <p:attrName>style.visibility</p:attrName>
                                        </p:attrNameLst>
                                      </p:cBhvr>
                                      <p:to>
                                        <p:strVal val="visible"/>
                                      </p:to>
                                    </p:set>
                                    <p:anim calcmode="lin" valueType="num">
                                      <p:cBhvr>
                                        <p:cTn dur="500" fill="hold" id="100"/>
                                        <p:tgtEl>
                                          <p:spTgt spid="40"/>
                                        </p:tgtEl>
                                        <p:attrNameLst>
                                          <p:attrName>ppt_w</p:attrName>
                                        </p:attrNameLst>
                                      </p:cBhvr>
                                      <p:tavLst>
                                        <p:tav tm="0">
                                          <p:val>
                                            <p:fltVal val="0"/>
                                          </p:val>
                                        </p:tav>
                                        <p:tav tm="100000">
                                          <p:val>
                                            <p:strVal val="#ppt_w"/>
                                          </p:val>
                                        </p:tav>
                                      </p:tavLst>
                                    </p:anim>
                                    <p:anim calcmode="lin" valueType="num">
                                      <p:cBhvr>
                                        <p:cTn dur="500" fill="hold" id="101"/>
                                        <p:tgtEl>
                                          <p:spTgt spid="40"/>
                                        </p:tgtEl>
                                        <p:attrNameLst>
                                          <p:attrName>ppt_h</p:attrName>
                                        </p:attrNameLst>
                                      </p:cBhvr>
                                      <p:tavLst>
                                        <p:tav tm="0">
                                          <p:val>
                                            <p:fltVal val="0"/>
                                          </p:val>
                                        </p:tav>
                                        <p:tav tm="100000">
                                          <p:val>
                                            <p:strVal val="#ppt_h"/>
                                          </p:val>
                                        </p:tav>
                                      </p:tavLst>
                                    </p:anim>
                                    <p:animEffect filter="fade" transition="in">
                                      <p:cBhvr>
                                        <p:cTn dur="500" id="102"/>
                                        <p:tgtEl>
                                          <p:spTgt spid="40"/>
                                        </p:tgtEl>
                                      </p:cBhvr>
                                    </p:animEffect>
                                  </p:childTnLst>
                                </p:cTn>
                              </p:par>
                            </p:childTnLst>
                          </p:cTn>
                        </p:par>
                        <p:par>
                          <p:cTn fill="hold" id="103" nodeType="afterGroup">
                            <p:stCondLst>
                              <p:cond delay="6000"/>
                            </p:stCondLst>
                            <p:childTnLst>
                              <p:par>
                                <p:cTn fill="hold" id="104" nodeType="afterEffect" presetClass="entr" presetID="22" presetSubtype="8">
                                  <p:stCondLst>
                                    <p:cond delay="0"/>
                                  </p:stCondLst>
                                  <p:childTnLst>
                                    <p:set>
                                      <p:cBhvr>
                                        <p:cTn dur="1" fill="hold" id="105">
                                          <p:stCondLst>
                                            <p:cond delay="0"/>
                                          </p:stCondLst>
                                        </p:cTn>
                                        <p:tgtEl>
                                          <p:spTgt spid="19"/>
                                        </p:tgtEl>
                                        <p:attrNameLst>
                                          <p:attrName>style.visibility</p:attrName>
                                        </p:attrNameLst>
                                      </p:cBhvr>
                                      <p:to>
                                        <p:strVal val="visible"/>
                                      </p:to>
                                    </p:set>
                                    <p:animEffect filter="wipe(left)" transition="in">
                                      <p:cBhvr>
                                        <p:cTn dur="500" id="106"/>
                                        <p:tgtEl>
                                          <p:spTgt spid="19"/>
                                        </p:tgtEl>
                                      </p:cBhvr>
                                    </p:animEffect>
                                  </p:childTnLst>
                                </p:cTn>
                              </p:par>
                              <p:par>
                                <p:cTn fill="hold" grpId="0" id="107" nodeType="withEffect" presetClass="entr" presetID="53" presetSubtype="0">
                                  <p:stCondLst>
                                    <p:cond delay="500"/>
                                  </p:stCondLst>
                                  <p:childTnLst>
                                    <p:set>
                                      <p:cBhvr>
                                        <p:cTn dur="1" fill="hold" id="108">
                                          <p:stCondLst>
                                            <p:cond delay="0"/>
                                          </p:stCondLst>
                                        </p:cTn>
                                        <p:tgtEl>
                                          <p:spTgt spid="24"/>
                                        </p:tgtEl>
                                        <p:attrNameLst>
                                          <p:attrName>style.visibility</p:attrName>
                                        </p:attrNameLst>
                                      </p:cBhvr>
                                      <p:to>
                                        <p:strVal val="visible"/>
                                      </p:to>
                                    </p:set>
                                    <p:anim calcmode="lin" valueType="num">
                                      <p:cBhvr>
                                        <p:cTn dur="500" fill="hold" id="109"/>
                                        <p:tgtEl>
                                          <p:spTgt spid="24"/>
                                        </p:tgtEl>
                                        <p:attrNameLst>
                                          <p:attrName>ppt_w</p:attrName>
                                        </p:attrNameLst>
                                      </p:cBhvr>
                                      <p:tavLst>
                                        <p:tav tm="0">
                                          <p:val>
                                            <p:fltVal val="0"/>
                                          </p:val>
                                        </p:tav>
                                        <p:tav tm="100000">
                                          <p:val>
                                            <p:strVal val="#ppt_w"/>
                                          </p:val>
                                        </p:tav>
                                      </p:tavLst>
                                    </p:anim>
                                    <p:anim calcmode="lin" valueType="num">
                                      <p:cBhvr>
                                        <p:cTn dur="500" fill="hold" id="110"/>
                                        <p:tgtEl>
                                          <p:spTgt spid="24"/>
                                        </p:tgtEl>
                                        <p:attrNameLst>
                                          <p:attrName>ppt_h</p:attrName>
                                        </p:attrNameLst>
                                      </p:cBhvr>
                                      <p:tavLst>
                                        <p:tav tm="0">
                                          <p:val>
                                            <p:fltVal val="0"/>
                                          </p:val>
                                        </p:tav>
                                        <p:tav tm="100000">
                                          <p:val>
                                            <p:strVal val="#ppt_h"/>
                                          </p:val>
                                        </p:tav>
                                      </p:tavLst>
                                    </p:anim>
                                    <p:animEffect filter="fade" transition="in">
                                      <p:cBhvr>
                                        <p:cTn dur="500" id="111"/>
                                        <p:tgtEl>
                                          <p:spTgt spid="24"/>
                                        </p:tgtEl>
                                      </p:cBhvr>
                                    </p:animEffect>
                                  </p:childTnLst>
                                </p:cTn>
                              </p:par>
                              <p:par>
                                <p:cTn fill="hold" grpId="0" id="112" nodeType="withEffect" presetClass="entr" presetID="53" presetSubtype="0">
                                  <p:stCondLst>
                                    <p:cond delay="500"/>
                                  </p:stCondLst>
                                  <p:childTnLst>
                                    <p:set>
                                      <p:cBhvr>
                                        <p:cTn dur="1" fill="hold" id="113">
                                          <p:stCondLst>
                                            <p:cond delay="0"/>
                                          </p:stCondLst>
                                        </p:cTn>
                                        <p:tgtEl>
                                          <p:spTgt spid="25"/>
                                        </p:tgtEl>
                                        <p:attrNameLst>
                                          <p:attrName>style.visibility</p:attrName>
                                        </p:attrNameLst>
                                      </p:cBhvr>
                                      <p:to>
                                        <p:strVal val="visible"/>
                                      </p:to>
                                    </p:set>
                                    <p:anim calcmode="lin" valueType="num">
                                      <p:cBhvr>
                                        <p:cTn dur="500" fill="hold" id="114"/>
                                        <p:tgtEl>
                                          <p:spTgt spid="25"/>
                                        </p:tgtEl>
                                        <p:attrNameLst>
                                          <p:attrName>ppt_w</p:attrName>
                                        </p:attrNameLst>
                                      </p:cBhvr>
                                      <p:tavLst>
                                        <p:tav tm="0">
                                          <p:val>
                                            <p:fltVal val="0"/>
                                          </p:val>
                                        </p:tav>
                                        <p:tav tm="100000">
                                          <p:val>
                                            <p:strVal val="#ppt_w"/>
                                          </p:val>
                                        </p:tav>
                                      </p:tavLst>
                                    </p:anim>
                                    <p:anim calcmode="lin" valueType="num">
                                      <p:cBhvr>
                                        <p:cTn dur="500" fill="hold" id="115"/>
                                        <p:tgtEl>
                                          <p:spTgt spid="25"/>
                                        </p:tgtEl>
                                        <p:attrNameLst>
                                          <p:attrName>ppt_h</p:attrName>
                                        </p:attrNameLst>
                                      </p:cBhvr>
                                      <p:tavLst>
                                        <p:tav tm="0">
                                          <p:val>
                                            <p:fltVal val="0"/>
                                          </p:val>
                                        </p:tav>
                                        <p:tav tm="100000">
                                          <p:val>
                                            <p:strVal val="#ppt_h"/>
                                          </p:val>
                                        </p:tav>
                                      </p:tavLst>
                                    </p:anim>
                                    <p:animEffect filter="fade" transition="in">
                                      <p:cBhvr>
                                        <p:cTn dur="500" id="116"/>
                                        <p:tgtEl>
                                          <p:spTgt spid="25"/>
                                        </p:tgtEl>
                                      </p:cBhvr>
                                    </p:animEffect>
                                  </p:childTnLst>
                                </p:cTn>
                              </p:par>
                              <p:par>
                                <p:cTn fill="hold" grpId="0" id="117" nodeType="withEffect" presetClass="entr" presetID="53" presetSubtype="0">
                                  <p:stCondLst>
                                    <p:cond delay="500"/>
                                  </p:stCondLst>
                                  <p:childTnLst>
                                    <p:set>
                                      <p:cBhvr>
                                        <p:cTn dur="1" fill="hold" id="118">
                                          <p:stCondLst>
                                            <p:cond delay="0"/>
                                          </p:stCondLst>
                                        </p:cTn>
                                        <p:tgtEl>
                                          <p:spTgt spid="41"/>
                                        </p:tgtEl>
                                        <p:attrNameLst>
                                          <p:attrName>style.visibility</p:attrName>
                                        </p:attrNameLst>
                                      </p:cBhvr>
                                      <p:to>
                                        <p:strVal val="visible"/>
                                      </p:to>
                                    </p:set>
                                    <p:anim calcmode="lin" valueType="num">
                                      <p:cBhvr>
                                        <p:cTn dur="500" fill="hold" id="119"/>
                                        <p:tgtEl>
                                          <p:spTgt spid="41"/>
                                        </p:tgtEl>
                                        <p:attrNameLst>
                                          <p:attrName>ppt_w</p:attrName>
                                        </p:attrNameLst>
                                      </p:cBhvr>
                                      <p:tavLst>
                                        <p:tav tm="0">
                                          <p:val>
                                            <p:fltVal val="0"/>
                                          </p:val>
                                        </p:tav>
                                        <p:tav tm="100000">
                                          <p:val>
                                            <p:strVal val="#ppt_w"/>
                                          </p:val>
                                        </p:tav>
                                      </p:tavLst>
                                    </p:anim>
                                    <p:anim calcmode="lin" valueType="num">
                                      <p:cBhvr>
                                        <p:cTn dur="500" fill="hold" id="120"/>
                                        <p:tgtEl>
                                          <p:spTgt spid="41"/>
                                        </p:tgtEl>
                                        <p:attrNameLst>
                                          <p:attrName>ppt_h</p:attrName>
                                        </p:attrNameLst>
                                      </p:cBhvr>
                                      <p:tavLst>
                                        <p:tav tm="0">
                                          <p:val>
                                            <p:fltVal val="0"/>
                                          </p:val>
                                        </p:tav>
                                        <p:tav tm="100000">
                                          <p:val>
                                            <p:strVal val="#ppt_h"/>
                                          </p:val>
                                        </p:tav>
                                      </p:tavLst>
                                    </p:anim>
                                    <p:animEffect filter="fade" transition="in">
                                      <p:cBhvr>
                                        <p:cTn dur="500" id="121"/>
                                        <p:tgtEl>
                                          <p:spTgt spid="41"/>
                                        </p:tgtEl>
                                      </p:cBhvr>
                                    </p:animEffect>
                                  </p:childTnLst>
                                </p:cTn>
                              </p:par>
                              <p:par>
                                <p:cTn fill="hold" grpId="0" id="122" nodeType="withEffect" presetClass="entr" presetID="53" presetSubtype="0">
                                  <p:stCondLst>
                                    <p:cond delay="500"/>
                                  </p:stCondLst>
                                  <p:childTnLst>
                                    <p:set>
                                      <p:cBhvr>
                                        <p:cTn dur="1" fill="hold" id="123">
                                          <p:stCondLst>
                                            <p:cond delay="0"/>
                                          </p:stCondLst>
                                        </p:cTn>
                                        <p:tgtEl>
                                          <p:spTgt spid="42"/>
                                        </p:tgtEl>
                                        <p:attrNameLst>
                                          <p:attrName>style.visibility</p:attrName>
                                        </p:attrNameLst>
                                      </p:cBhvr>
                                      <p:to>
                                        <p:strVal val="visible"/>
                                      </p:to>
                                    </p:set>
                                    <p:anim calcmode="lin" valueType="num">
                                      <p:cBhvr>
                                        <p:cTn dur="500" fill="hold" id="124"/>
                                        <p:tgtEl>
                                          <p:spTgt spid="42"/>
                                        </p:tgtEl>
                                        <p:attrNameLst>
                                          <p:attrName>ppt_w</p:attrName>
                                        </p:attrNameLst>
                                      </p:cBhvr>
                                      <p:tavLst>
                                        <p:tav tm="0">
                                          <p:val>
                                            <p:fltVal val="0"/>
                                          </p:val>
                                        </p:tav>
                                        <p:tav tm="100000">
                                          <p:val>
                                            <p:strVal val="#ppt_w"/>
                                          </p:val>
                                        </p:tav>
                                      </p:tavLst>
                                    </p:anim>
                                    <p:anim calcmode="lin" valueType="num">
                                      <p:cBhvr>
                                        <p:cTn dur="500" fill="hold" id="125"/>
                                        <p:tgtEl>
                                          <p:spTgt spid="42"/>
                                        </p:tgtEl>
                                        <p:attrNameLst>
                                          <p:attrName>ppt_h</p:attrName>
                                        </p:attrNameLst>
                                      </p:cBhvr>
                                      <p:tavLst>
                                        <p:tav tm="0">
                                          <p:val>
                                            <p:fltVal val="0"/>
                                          </p:val>
                                        </p:tav>
                                        <p:tav tm="100000">
                                          <p:val>
                                            <p:strVal val="#ppt_h"/>
                                          </p:val>
                                        </p:tav>
                                      </p:tavLst>
                                    </p:anim>
                                    <p:animEffect filter="fade" transition="in">
                                      <p:cBhvr>
                                        <p:cTn dur="500" id="126"/>
                                        <p:tgtEl>
                                          <p:spTgt spid="42"/>
                                        </p:tgtEl>
                                      </p:cBhvr>
                                    </p:animEffect>
                                  </p:childTnLst>
                                </p:cTn>
                              </p:par>
                            </p:childTnLst>
                          </p:cTn>
                        </p:par>
                        <p:par>
                          <p:cTn fill="hold" id="127" nodeType="afterGroup">
                            <p:stCondLst>
                              <p:cond delay="7000"/>
                            </p:stCondLst>
                            <p:childTnLst>
                              <p:par>
                                <p:cTn fill="hold" grpId="0" id="128" nodeType="afterEffect" presetClass="entr" presetID="10" presetSubtype="0">
                                  <p:stCondLst>
                                    <p:cond delay="0"/>
                                  </p:stCondLst>
                                  <p:childTnLst>
                                    <p:set>
                                      <p:cBhvr>
                                        <p:cTn dur="1" fill="hold" id="129">
                                          <p:stCondLst>
                                            <p:cond delay="0"/>
                                          </p:stCondLst>
                                        </p:cTn>
                                        <p:tgtEl>
                                          <p:spTgt spid="44"/>
                                        </p:tgtEl>
                                        <p:attrNameLst>
                                          <p:attrName>style.visibility</p:attrName>
                                        </p:attrNameLst>
                                      </p:cBhvr>
                                      <p:to>
                                        <p:strVal val="visible"/>
                                      </p:to>
                                    </p:set>
                                    <p:animEffect filter="fade" transition="in">
                                      <p:cBhvr>
                                        <p:cTn dur="1250" id="13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0"/>
      <p:bldP grpId="0" spid="21"/>
      <p:bldP grpId="0" spid="22"/>
      <p:bldP grpId="0" spid="23"/>
      <p:bldP grpId="0" spid="24"/>
      <p:bldP grpId="0" spid="25"/>
      <p:bldP grpId="0" spid="26"/>
      <p:bldP grpId="1" spid="26"/>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1５</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四项工作</a:t>
            </a:r>
          </a:p>
        </p:txBody>
      </p:sp>
      <p:cxnSp>
        <p:nvCxnSpPr>
          <p:cNvPr id="6" name="直接连接符 5"/>
          <p:cNvCxnSpPr/>
          <p:nvPr/>
        </p:nvCxnSpPr>
        <p:spPr>
          <a:xfrm>
            <a:off x="2474327" y="2268488"/>
            <a:ext cx="7912496"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21" name="TextBox 7"/>
          <p:cNvSpPr>
            <a:spLocks noChangeArrowheads="1"/>
          </p:cNvSpPr>
          <p:nvPr/>
        </p:nvSpPr>
        <p:spPr bwMode="auto">
          <a:xfrm>
            <a:off x="2708059" y="1734092"/>
            <a:ext cx="7710008"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a:t>
            </a:r>
          </a:p>
        </p:txBody>
      </p:sp>
      <p:grpSp>
        <p:nvGrpSpPr>
          <p:cNvPr id="17" name="组合 16"/>
          <p:cNvGrpSpPr/>
          <p:nvPr/>
        </p:nvGrpSpPr>
        <p:grpSpPr>
          <a:xfrm>
            <a:off x="2302133" y="2505017"/>
            <a:ext cx="1088504" cy="1062826"/>
            <a:chOff x="2312407" y="2492896"/>
            <a:chExt cx="1088504" cy="1062826"/>
          </a:xfrm>
        </p:grpSpPr>
        <p:sp>
          <p:nvSpPr>
            <p:cNvPr id="23" name="椭圆 22"/>
            <p:cNvSpPr/>
            <p:nvPr/>
          </p:nvSpPr>
          <p:spPr>
            <a:xfrm>
              <a:off x="2536815" y="2691626"/>
              <a:ext cx="864096" cy="864096"/>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9"/>
            <p:cNvSpPr txBox="1"/>
            <p:nvPr/>
          </p:nvSpPr>
          <p:spPr>
            <a:xfrm>
              <a:off x="2528431" y="2971274"/>
              <a:ext cx="864096" cy="342900"/>
            </a:xfrm>
            <a:prstGeom prst="rect">
              <a:avLst/>
            </a:prstGeom>
            <a:noFill/>
          </p:spPr>
          <p:txBody>
            <a:bodyPr bIns="34290" lIns="68580" rIns="68580" rtlCol="0" tIns="34290" wrap="square">
              <a:spAutoFit/>
            </a:bodyPr>
            <a:lstStyle/>
            <a:p>
              <a:pPr algn="ctr" lvl="1" marL="0"/>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22" name="椭圆 21"/>
            <p:cNvSpPr/>
            <p:nvPr/>
          </p:nvSpPr>
          <p:spPr>
            <a:xfrm>
              <a:off x="2320791" y="2492896"/>
              <a:ext cx="432048" cy="43204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9"/>
            <p:cNvSpPr txBox="1"/>
            <p:nvPr/>
          </p:nvSpPr>
          <p:spPr>
            <a:xfrm>
              <a:off x="2312407" y="2539226"/>
              <a:ext cx="440432" cy="342900"/>
            </a:xfrm>
            <a:prstGeom prst="rect">
              <a:avLst/>
            </a:prstGeom>
            <a:noFill/>
          </p:spPr>
          <p:txBody>
            <a:bodyPr bIns="34290" lIns="68580" rIns="68580" rtlCol="0" tIns="34290" wrap="square">
              <a:spAutoFit/>
            </a:bodyPr>
            <a:lstStyle/>
            <a:p>
              <a:pPr algn="ctr" lvl="1" marL="0"/>
              <a:r>
                <a:rPr altLang="zh-CN" lang="en-US">
                  <a:solidFill>
                    <a:schemeClr val="bg1"/>
                  </a:solidFill>
                  <a:latin charset="-122" panose="020b0503020204020204" pitchFamily="34" typeface="微软雅黑"/>
                  <a:ea charset="-122" panose="020b0503020204020204" pitchFamily="34" typeface="微软雅黑"/>
                </a:rPr>
                <a:t>02</a:t>
              </a:r>
            </a:p>
          </p:txBody>
        </p:sp>
      </p:grpSp>
      <p:cxnSp>
        <p:nvCxnSpPr>
          <p:cNvPr id="26" name="直接连接符 25"/>
          <p:cNvCxnSpPr/>
          <p:nvPr/>
        </p:nvCxnSpPr>
        <p:spPr>
          <a:xfrm>
            <a:off x="3297659" y="3403322"/>
            <a:ext cx="7048400"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33" name="TextBox 7"/>
          <p:cNvSpPr>
            <a:spLocks noChangeArrowheads="1"/>
          </p:cNvSpPr>
          <p:nvPr/>
        </p:nvSpPr>
        <p:spPr bwMode="auto">
          <a:xfrm>
            <a:off x="3531391" y="2868926"/>
            <a:ext cx="6886676"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a:t>
            </a:r>
          </a:p>
        </p:txBody>
      </p:sp>
      <p:grpSp>
        <p:nvGrpSpPr>
          <p:cNvPr id="18" name="组合 17"/>
          <p:cNvGrpSpPr/>
          <p:nvPr/>
        </p:nvGrpSpPr>
        <p:grpSpPr>
          <a:xfrm>
            <a:off x="1489075" y="3615988"/>
            <a:ext cx="1088504" cy="1062826"/>
            <a:chOff x="1489075" y="3615988"/>
            <a:chExt cx="1088504" cy="1062826"/>
          </a:xfrm>
        </p:grpSpPr>
        <p:sp>
          <p:nvSpPr>
            <p:cNvPr id="35" name="椭圆 34"/>
            <p:cNvSpPr/>
            <p:nvPr/>
          </p:nvSpPr>
          <p:spPr>
            <a:xfrm>
              <a:off x="1713483" y="3814718"/>
              <a:ext cx="864096" cy="864096"/>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9"/>
            <p:cNvSpPr txBox="1"/>
            <p:nvPr/>
          </p:nvSpPr>
          <p:spPr>
            <a:xfrm>
              <a:off x="1705099" y="4094366"/>
              <a:ext cx="864096" cy="342900"/>
            </a:xfrm>
            <a:prstGeom prst="rect">
              <a:avLst/>
            </a:prstGeom>
            <a:noFill/>
          </p:spPr>
          <p:txBody>
            <a:bodyPr bIns="34290" lIns="68580" rIns="68580" rtlCol="0" tIns="34290" wrap="square">
              <a:spAutoFit/>
            </a:bodyPr>
            <a:lstStyle/>
            <a:p>
              <a:pPr algn="ctr" lvl="1" marL="0"/>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34" name="椭圆 33"/>
            <p:cNvSpPr/>
            <p:nvPr/>
          </p:nvSpPr>
          <p:spPr>
            <a:xfrm>
              <a:off x="1497459" y="3615988"/>
              <a:ext cx="432048" cy="43204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9"/>
            <p:cNvSpPr txBox="1"/>
            <p:nvPr/>
          </p:nvSpPr>
          <p:spPr>
            <a:xfrm>
              <a:off x="1489075" y="3662318"/>
              <a:ext cx="440432" cy="342900"/>
            </a:xfrm>
            <a:prstGeom prst="rect">
              <a:avLst/>
            </a:prstGeom>
            <a:noFill/>
          </p:spPr>
          <p:txBody>
            <a:bodyPr bIns="34290" lIns="68580" rIns="68580" rtlCol="0" tIns="34290" wrap="square">
              <a:spAutoFit/>
            </a:bodyPr>
            <a:lstStyle/>
            <a:p>
              <a:pPr algn="ctr" lvl="1" marL="0"/>
              <a:r>
                <a:rPr altLang="zh-CN" lang="en-US">
                  <a:solidFill>
                    <a:schemeClr val="bg1"/>
                  </a:solidFill>
                  <a:latin charset="-122" panose="020b0503020204020204" pitchFamily="34" typeface="微软雅黑"/>
                  <a:ea charset="-122" panose="020b0503020204020204" pitchFamily="34" typeface="微软雅黑"/>
                </a:rPr>
                <a:t>03</a:t>
              </a:r>
            </a:p>
          </p:txBody>
        </p:sp>
      </p:grpSp>
      <p:cxnSp>
        <p:nvCxnSpPr>
          <p:cNvPr id="38" name="直接连接符 37"/>
          <p:cNvCxnSpPr/>
          <p:nvPr/>
        </p:nvCxnSpPr>
        <p:spPr>
          <a:xfrm>
            <a:off x="2474327" y="4526414"/>
            <a:ext cx="7912496"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2708059" y="3992018"/>
            <a:ext cx="7710008"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a:t>
            </a:r>
          </a:p>
        </p:txBody>
      </p:sp>
      <p:grpSp>
        <p:nvGrpSpPr>
          <p:cNvPr id="19" name="组合 18"/>
          <p:cNvGrpSpPr/>
          <p:nvPr/>
        </p:nvGrpSpPr>
        <p:grpSpPr>
          <a:xfrm>
            <a:off x="2312407" y="4797152"/>
            <a:ext cx="1088504" cy="1062826"/>
            <a:chOff x="2312407" y="4797152"/>
            <a:chExt cx="1088504" cy="1062826"/>
          </a:xfrm>
        </p:grpSpPr>
        <p:sp>
          <p:nvSpPr>
            <p:cNvPr id="41" name="椭圆 40"/>
            <p:cNvSpPr/>
            <p:nvPr/>
          </p:nvSpPr>
          <p:spPr>
            <a:xfrm>
              <a:off x="2536815" y="4995882"/>
              <a:ext cx="864096" cy="864096"/>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9"/>
            <p:cNvSpPr txBox="1"/>
            <p:nvPr/>
          </p:nvSpPr>
          <p:spPr>
            <a:xfrm>
              <a:off x="2528431" y="5275530"/>
              <a:ext cx="864096" cy="342900"/>
            </a:xfrm>
            <a:prstGeom prst="rect">
              <a:avLst/>
            </a:prstGeom>
            <a:noFill/>
          </p:spPr>
          <p:txBody>
            <a:bodyPr bIns="34290" lIns="68580" rIns="68580" rtlCol="0" tIns="34290" wrap="square">
              <a:spAutoFit/>
            </a:bodyPr>
            <a:lstStyle/>
            <a:p>
              <a:pPr algn="ctr" lvl="1" marL="0"/>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40" name="椭圆 39"/>
            <p:cNvSpPr/>
            <p:nvPr/>
          </p:nvSpPr>
          <p:spPr>
            <a:xfrm>
              <a:off x="2320791" y="4797152"/>
              <a:ext cx="432048" cy="43204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9"/>
            <p:cNvSpPr txBox="1"/>
            <p:nvPr/>
          </p:nvSpPr>
          <p:spPr>
            <a:xfrm>
              <a:off x="2312407" y="4843482"/>
              <a:ext cx="440432" cy="342900"/>
            </a:xfrm>
            <a:prstGeom prst="rect">
              <a:avLst/>
            </a:prstGeom>
            <a:noFill/>
          </p:spPr>
          <p:txBody>
            <a:bodyPr bIns="34290" lIns="68580" rIns="68580" rtlCol="0" tIns="34290" wrap="square">
              <a:spAutoFit/>
            </a:bodyPr>
            <a:lstStyle/>
            <a:p>
              <a:pPr algn="ctr" lvl="1" marL="0"/>
              <a:r>
                <a:rPr altLang="zh-CN" lang="en-US">
                  <a:solidFill>
                    <a:schemeClr val="bg1"/>
                  </a:solidFill>
                  <a:latin charset="-122" panose="020b0503020204020204" pitchFamily="34" typeface="微软雅黑"/>
                  <a:ea charset="-122" panose="020b0503020204020204" pitchFamily="34" typeface="微软雅黑"/>
                </a:rPr>
                <a:t>04</a:t>
              </a:r>
            </a:p>
          </p:txBody>
        </p:sp>
      </p:grpSp>
      <p:cxnSp>
        <p:nvCxnSpPr>
          <p:cNvPr id="44" name="直接连接符 43"/>
          <p:cNvCxnSpPr/>
          <p:nvPr/>
        </p:nvCxnSpPr>
        <p:spPr>
          <a:xfrm>
            <a:off x="3297659" y="5707578"/>
            <a:ext cx="7048400"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45" name="TextBox 7"/>
          <p:cNvSpPr>
            <a:spLocks noChangeArrowheads="1"/>
          </p:cNvSpPr>
          <p:nvPr/>
        </p:nvSpPr>
        <p:spPr bwMode="auto">
          <a:xfrm>
            <a:off x="3531391" y="5173182"/>
            <a:ext cx="6886676"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a:t>
            </a:r>
          </a:p>
        </p:txBody>
      </p:sp>
      <p:grpSp>
        <p:nvGrpSpPr>
          <p:cNvPr id="8" name="组合 7"/>
          <p:cNvGrpSpPr/>
          <p:nvPr/>
        </p:nvGrpSpPr>
        <p:grpSpPr>
          <a:xfrm>
            <a:off x="1489075" y="1358062"/>
            <a:ext cx="1088504" cy="1062826"/>
            <a:chOff x="1489075" y="1358062"/>
            <a:chExt cx="1088504" cy="1062826"/>
          </a:xfrm>
        </p:grpSpPr>
        <p:sp>
          <p:nvSpPr>
            <p:cNvPr id="14" name="椭圆 13"/>
            <p:cNvSpPr/>
            <p:nvPr/>
          </p:nvSpPr>
          <p:spPr>
            <a:xfrm>
              <a:off x="1713483" y="1556792"/>
              <a:ext cx="864096" cy="864096"/>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9"/>
            <p:cNvSpPr txBox="1"/>
            <p:nvPr/>
          </p:nvSpPr>
          <p:spPr>
            <a:xfrm>
              <a:off x="1705099" y="1836440"/>
              <a:ext cx="864096" cy="342900"/>
            </a:xfrm>
            <a:prstGeom prst="rect">
              <a:avLst/>
            </a:prstGeom>
            <a:noFill/>
          </p:spPr>
          <p:txBody>
            <a:bodyPr bIns="34290" lIns="68580" rIns="68580" rtlCol="0" tIns="34290" wrap="square">
              <a:spAutoFit/>
            </a:bodyPr>
            <a:lstStyle/>
            <a:p>
              <a:pPr algn="ctr" lvl="1" marL="0"/>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2" name="椭圆 1"/>
            <p:cNvSpPr/>
            <p:nvPr/>
          </p:nvSpPr>
          <p:spPr>
            <a:xfrm>
              <a:off x="1497459" y="1358062"/>
              <a:ext cx="432048" cy="43204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9"/>
            <p:cNvSpPr txBox="1"/>
            <p:nvPr/>
          </p:nvSpPr>
          <p:spPr>
            <a:xfrm>
              <a:off x="1489075" y="1404392"/>
              <a:ext cx="440432" cy="342900"/>
            </a:xfrm>
            <a:prstGeom prst="rect">
              <a:avLst/>
            </a:prstGeom>
            <a:noFill/>
          </p:spPr>
          <p:txBody>
            <a:bodyPr bIns="34290" lIns="68580" rIns="68580" rtlCol="0" tIns="34290" wrap="square">
              <a:spAutoFit/>
            </a:bodyPr>
            <a:lstStyle/>
            <a:p>
              <a:pPr algn="ctr" lvl="1" marL="0"/>
              <a:r>
                <a:rPr altLang="zh-CN" lang="en-US">
                  <a:solidFill>
                    <a:schemeClr val="bg1"/>
                  </a:solidFill>
                  <a:latin charset="-122" panose="020b0503020204020204" pitchFamily="34" typeface="微软雅黑"/>
                  <a:ea charset="-122" panose="020b0503020204020204" pitchFamily="34" typeface="微软雅黑"/>
                </a:rPr>
                <a:t>01</a:t>
              </a:r>
            </a:p>
          </p:txBody>
        </p:sp>
      </p:grpSp>
      <p:sp>
        <p:nvSpPr>
          <p:cNvPr id="46" name="TextBox 45"/>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407091374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22" presetSubtype="8">
                                  <p:stCondLst>
                                    <p:cond delay="0"/>
                                  </p:stCondLst>
                                  <p:childTnLst>
                                    <p:set>
                                      <p:cBhvr>
                                        <p:cTn dur="1" fill="hold" id="28">
                                          <p:stCondLst>
                                            <p:cond delay="0"/>
                                          </p:stCondLst>
                                        </p:cTn>
                                        <p:tgtEl>
                                          <p:spTgt spid="26"/>
                                        </p:tgtEl>
                                        <p:attrNameLst>
                                          <p:attrName>style.visibility</p:attrName>
                                        </p:attrNameLst>
                                      </p:cBhvr>
                                      <p:to>
                                        <p:strVal val="visible"/>
                                      </p:to>
                                    </p:set>
                                    <p:animEffect filter="wipe(left)" transition="in">
                                      <p:cBhvr>
                                        <p:cTn dur="500" id="29"/>
                                        <p:tgtEl>
                                          <p:spTgt spid="26"/>
                                        </p:tgtEl>
                                      </p:cBhvr>
                                    </p:animEffect>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33"/>
                                        </p:tgtEl>
                                        <p:attrNameLst>
                                          <p:attrName>style.visibility</p:attrName>
                                        </p:attrNameLst>
                                      </p:cBhvr>
                                      <p:to>
                                        <p:strVal val="visible"/>
                                      </p:to>
                                    </p:set>
                                    <p:animEffect filter="fade" transition="in">
                                      <p:cBhvr>
                                        <p:cTn dur="1000" id="33"/>
                                        <p:tgtEl>
                                          <p:spTgt spid="33"/>
                                        </p:tgtEl>
                                      </p:cBhvr>
                                    </p:animEffect>
                                    <p:anim calcmode="lin" valueType="num">
                                      <p:cBhvr>
                                        <p:cTn dur="1000" fill="hold" id="34"/>
                                        <p:tgtEl>
                                          <p:spTgt spid="33"/>
                                        </p:tgtEl>
                                        <p:attrNameLst>
                                          <p:attrName>ppt_x</p:attrName>
                                        </p:attrNameLst>
                                      </p:cBhvr>
                                      <p:tavLst>
                                        <p:tav tm="0">
                                          <p:val>
                                            <p:strVal val="#ppt_x"/>
                                          </p:val>
                                        </p:tav>
                                        <p:tav tm="100000">
                                          <p:val>
                                            <p:strVal val="#ppt_x"/>
                                          </p:val>
                                        </p:tav>
                                      </p:tavLst>
                                    </p:anim>
                                    <p:anim calcmode="lin" valueType="num">
                                      <p:cBhvr>
                                        <p:cTn dur="1000" fill="hold" id="35"/>
                                        <p:tgtEl>
                                          <p:spTgt spid="33"/>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id="37" nodeType="afterEffect" presetClass="entr" presetID="42" presetSubtype="0">
                                  <p:stCondLst>
                                    <p:cond delay="0"/>
                                  </p:stCondLst>
                                  <p:childTnLst>
                                    <p:set>
                                      <p:cBhvr>
                                        <p:cTn dur="1" fill="hold" id="38">
                                          <p:stCondLst>
                                            <p:cond delay="0"/>
                                          </p:stCondLst>
                                        </p:cTn>
                                        <p:tgtEl>
                                          <p:spTgt spid="18"/>
                                        </p:tgtEl>
                                        <p:attrNameLst>
                                          <p:attrName>style.visibility</p:attrName>
                                        </p:attrNameLst>
                                      </p:cBhvr>
                                      <p:to>
                                        <p:strVal val="visible"/>
                                      </p:to>
                                    </p:set>
                                    <p:animEffect filter="fade" transition="in">
                                      <p:cBhvr>
                                        <p:cTn dur="1000" id="39"/>
                                        <p:tgtEl>
                                          <p:spTgt spid="18"/>
                                        </p:tgtEl>
                                      </p:cBhvr>
                                    </p:animEffect>
                                    <p:anim calcmode="lin" valueType="num">
                                      <p:cBhvr>
                                        <p:cTn dur="1000" fill="hold" id="40"/>
                                        <p:tgtEl>
                                          <p:spTgt spid="18"/>
                                        </p:tgtEl>
                                        <p:attrNameLst>
                                          <p:attrName>ppt_x</p:attrName>
                                        </p:attrNameLst>
                                      </p:cBhvr>
                                      <p:tavLst>
                                        <p:tav tm="0">
                                          <p:val>
                                            <p:strVal val="#ppt_x"/>
                                          </p:val>
                                        </p:tav>
                                        <p:tav tm="100000">
                                          <p:val>
                                            <p:strVal val="#ppt_x"/>
                                          </p:val>
                                        </p:tav>
                                      </p:tavLst>
                                    </p:anim>
                                    <p:anim calcmode="lin" valueType="num">
                                      <p:cBhvr>
                                        <p:cTn dur="1000" fill="hold" id="41"/>
                                        <p:tgtEl>
                                          <p:spTgt spid="1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000"/>
                            </p:stCondLst>
                            <p:childTnLst>
                              <p:par>
                                <p:cTn fill="hold" id="43" nodeType="afterEffect" presetClass="entr" presetID="22" presetSubtype="8">
                                  <p:stCondLst>
                                    <p:cond delay="0"/>
                                  </p:stCondLst>
                                  <p:childTnLst>
                                    <p:set>
                                      <p:cBhvr>
                                        <p:cTn dur="1" fill="hold" id="44">
                                          <p:stCondLst>
                                            <p:cond delay="0"/>
                                          </p:stCondLst>
                                        </p:cTn>
                                        <p:tgtEl>
                                          <p:spTgt spid="38"/>
                                        </p:tgtEl>
                                        <p:attrNameLst>
                                          <p:attrName>style.visibility</p:attrName>
                                        </p:attrNameLst>
                                      </p:cBhvr>
                                      <p:to>
                                        <p:strVal val="visible"/>
                                      </p:to>
                                    </p:set>
                                    <p:animEffect filter="wipe(left)" transition="in">
                                      <p:cBhvr>
                                        <p:cTn dur="500" id="45"/>
                                        <p:tgtEl>
                                          <p:spTgt spid="38"/>
                                        </p:tgtEl>
                                      </p:cBhvr>
                                    </p:animEffect>
                                  </p:childTnLst>
                                </p:cTn>
                              </p:par>
                            </p:childTnLst>
                          </p:cTn>
                        </p:par>
                        <p:par>
                          <p:cTn fill="hold" id="46" nodeType="afterGroup">
                            <p:stCondLst>
                              <p:cond delay="6500"/>
                            </p:stCondLst>
                            <p:childTnLst>
                              <p:par>
                                <p:cTn fill="hold" grpId="0" id="47" nodeType="afterEffect" presetClass="entr" presetID="42" presetSubtype="0">
                                  <p:stCondLst>
                                    <p:cond delay="0"/>
                                  </p:stCondLst>
                                  <p:childTnLst>
                                    <p:set>
                                      <p:cBhvr>
                                        <p:cTn dur="1" fill="hold" id="48">
                                          <p:stCondLst>
                                            <p:cond delay="0"/>
                                          </p:stCondLst>
                                        </p:cTn>
                                        <p:tgtEl>
                                          <p:spTgt spid="39"/>
                                        </p:tgtEl>
                                        <p:attrNameLst>
                                          <p:attrName>style.visibility</p:attrName>
                                        </p:attrNameLst>
                                      </p:cBhvr>
                                      <p:to>
                                        <p:strVal val="visible"/>
                                      </p:to>
                                    </p:set>
                                    <p:animEffect filter="fade" transition="in">
                                      <p:cBhvr>
                                        <p:cTn dur="1000" id="49"/>
                                        <p:tgtEl>
                                          <p:spTgt spid="39"/>
                                        </p:tgtEl>
                                      </p:cBhvr>
                                    </p:animEffect>
                                    <p:anim calcmode="lin" valueType="num">
                                      <p:cBhvr>
                                        <p:cTn dur="1000" fill="hold" id="50"/>
                                        <p:tgtEl>
                                          <p:spTgt spid="39"/>
                                        </p:tgtEl>
                                        <p:attrNameLst>
                                          <p:attrName>ppt_x</p:attrName>
                                        </p:attrNameLst>
                                      </p:cBhvr>
                                      <p:tavLst>
                                        <p:tav tm="0">
                                          <p:val>
                                            <p:strVal val="#ppt_x"/>
                                          </p:val>
                                        </p:tav>
                                        <p:tav tm="100000">
                                          <p:val>
                                            <p:strVal val="#ppt_x"/>
                                          </p:val>
                                        </p:tav>
                                      </p:tavLst>
                                    </p:anim>
                                    <p:anim calcmode="lin" valueType="num">
                                      <p:cBhvr>
                                        <p:cTn dur="1000" fill="hold" id="51"/>
                                        <p:tgtEl>
                                          <p:spTgt spid="3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7500"/>
                            </p:stCondLst>
                            <p:childTnLst>
                              <p:par>
                                <p:cTn fill="hold" id="53" nodeType="afterEffect" presetClass="entr" presetID="42"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anim calcmode="lin" valueType="num">
                                      <p:cBhvr>
                                        <p:cTn dur="1000" fill="hold" id="56"/>
                                        <p:tgtEl>
                                          <p:spTgt spid="19"/>
                                        </p:tgtEl>
                                        <p:attrNameLst>
                                          <p:attrName>ppt_x</p:attrName>
                                        </p:attrNameLst>
                                      </p:cBhvr>
                                      <p:tavLst>
                                        <p:tav tm="0">
                                          <p:val>
                                            <p:strVal val="#ppt_x"/>
                                          </p:val>
                                        </p:tav>
                                        <p:tav tm="100000">
                                          <p:val>
                                            <p:strVal val="#ppt_x"/>
                                          </p:val>
                                        </p:tav>
                                      </p:tavLst>
                                    </p:anim>
                                    <p:anim calcmode="lin" valueType="num">
                                      <p:cBhvr>
                                        <p:cTn dur="1000" fill="hold" id="57"/>
                                        <p:tgtEl>
                                          <p:spTgt spid="1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8500"/>
                            </p:stCondLst>
                            <p:childTnLst>
                              <p:par>
                                <p:cTn fill="hold" id="59" nodeType="afterEffect" presetClass="entr" presetID="22" presetSubtype="8">
                                  <p:stCondLst>
                                    <p:cond delay="0"/>
                                  </p:stCondLst>
                                  <p:childTnLst>
                                    <p:set>
                                      <p:cBhvr>
                                        <p:cTn dur="1" fill="hold" id="60">
                                          <p:stCondLst>
                                            <p:cond delay="0"/>
                                          </p:stCondLst>
                                        </p:cTn>
                                        <p:tgtEl>
                                          <p:spTgt spid="44"/>
                                        </p:tgtEl>
                                        <p:attrNameLst>
                                          <p:attrName>style.visibility</p:attrName>
                                        </p:attrNameLst>
                                      </p:cBhvr>
                                      <p:to>
                                        <p:strVal val="visible"/>
                                      </p:to>
                                    </p:set>
                                    <p:animEffect filter="wipe(left)" transition="in">
                                      <p:cBhvr>
                                        <p:cTn dur="500" id="61"/>
                                        <p:tgtEl>
                                          <p:spTgt spid="44"/>
                                        </p:tgtEl>
                                      </p:cBhvr>
                                    </p:animEffect>
                                  </p:childTnLst>
                                </p:cTn>
                              </p:par>
                            </p:childTnLst>
                          </p:cTn>
                        </p:par>
                        <p:par>
                          <p:cTn fill="hold" id="62" nodeType="afterGroup">
                            <p:stCondLst>
                              <p:cond delay="9000"/>
                            </p:stCondLst>
                            <p:childTnLst>
                              <p:par>
                                <p:cTn fill="hold" grpId="0" id="63" nodeType="afterEffect" presetClass="entr" presetID="42" presetSubtype="0">
                                  <p:stCondLst>
                                    <p:cond delay="0"/>
                                  </p:stCondLst>
                                  <p:childTnLst>
                                    <p:set>
                                      <p:cBhvr>
                                        <p:cTn dur="1" fill="hold" id="64">
                                          <p:stCondLst>
                                            <p:cond delay="0"/>
                                          </p:stCondLst>
                                        </p:cTn>
                                        <p:tgtEl>
                                          <p:spTgt spid="45"/>
                                        </p:tgtEl>
                                        <p:attrNameLst>
                                          <p:attrName>style.visibility</p:attrName>
                                        </p:attrNameLst>
                                      </p:cBhvr>
                                      <p:to>
                                        <p:strVal val="visible"/>
                                      </p:to>
                                    </p:set>
                                    <p:animEffect filter="fade" transition="in">
                                      <p:cBhvr>
                                        <p:cTn dur="1000" id="65"/>
                                        <p:tgtEl>
                                          <p:spTgt spid="45"/>
                                        </p:tgtEl>
                                      </p:cBhvr>
                                    </p:animEffect>
                                    <p:anim calcmode="lin" valueType="num">
                                      <p:cBhvr>
                                        <p:cTn dur="1000" fill="hold" id="66"/>
                                        <p:tgtEl>
                                          <p:spTgt spid="45"/>
                                        </p:tgtEl>
                                        <p:attrNameLst>
                                          <p:attrName>ppt_x</p:attrName>
                                        </p:attrNameLst>
                                      </p:cBhvr>
                                      <p:tavLst>
                                        <p:tav tm="0">
                                          <p:val>
                                            <p:strVal val="#ppt_x"/>
                                          </p:val>
                                        </p:tav>
                                        <p:tav tm="100000">
                                          <p:val>
                                            <p:strVal val="#ppt_x"/>
                                          </p:val>
                                        </p:tav>
                                      </p:tavLst>
                                    </p:anim>
                                    <p:anim calcmode="lin" valueType="num">
                                      <p:cBhvr>
                                        <p:cTn dur="1000" fill="hold" id="67"/>
                                        <p:tgtEl>
                                          <p:spTgt spid="4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10000"/>
                            </p:stCondLst>
                            <p:childTnLst>
                              <p:par>
                                <p:cTn fill="hold" grpId="0" id="69" nodeType="afterEffect" presetClass="entr" presetID="10" presetSubtype="0">
                                  <p:stCondLst>
                                    <p:cond delay="0"/>
                                  </p:stCondLst>
                                  <p:childTnLst>
                                    <p:set>
                                      <p:cBhvr>
                                        <p:cTn dur="1" fill="hold" id="70">
                                          <p:stCondLst>
                                            <p:cond delay="0"/>
                                          </p:stCondLst>
                                        </p:cTn>
                                        <p:tgtEl>
                                          <p:spTgt spid="46"/>
                                        </p:tgtEl>
                                        <p:attrNameLst>
                                          <p:attrName>style.visibility</p:attrName>
                                        </p:attrNameLst>
                                      </p:cBhvr>
                                      <p:to>
                                        <p:strVal val="visible"/>
                                      </p:to>
                                    </p:set>
                                    <p:animEffect filter="fade" transition="in">
                                      <p:cBhvr>
                                        <p:cTn dur="1250" id="7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3"/>
      <p:bldP grpId="0" spid="39"/>
      <p:bldP grpId="0" spid="45"/>
      <p:bldP grpId="0" spid="4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16</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913011"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工作进度</a:t>
            </a:r>
          </a:p>
        </p:txBody>
      </p:sp>
      <p:sp>
        <p:nvSpPr>
          <p:cNvPr id="14" name="椭圆 13"/>
          <p:cNvSpPr/>
          <p:nvPr/>
        </p:nvSpPr>
        <p:spPr>
          <a:xfrm>
            <a:off x="2305048" y="1643853"/>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15" name="弧形 14"/>
          <p:cNvSpPr/>
          <p:nvPr/>
        </p:nvSpPr>
        <p:spPr>
          <a:xfrm>
            <a:off x="2305048" y="1643853"/>
            <a:ext cx="1368152" cy="1368152"/>
          </a:xfrm>
          <a:prstGeom prst="arc">
            <a:avLst>
              <a:gd fmla="val 12287900" name="adj1"/>
              <a:gd fmla="val 1569112" name="adj2"/>
            </a:avLst>
          </a:prstGeom>
          <a:ln w="190500">
            <a:solidFill>
              <a:srgbClr val="2F5EB0"/>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16" name="文本框 9"/>
          <p:cNvSpPr txBox="1"/>
          <p:nvPr/>
        </p:nvSpPr>
        <p:spPr>
          <a:xfrm>
            <a:off x="2569195" y="2219917"/>
            <a:ext cx="1008112" cy="373380"/>
          </a:xfrm>
          <a:prstGeom prst="rect">
            <a:avLst/>
          </a:prstGeom>
          <a:noFill/>
        </p:spPr>
        <p:txBody>
          <a:bodyPr bIns="34290" lIns="68580" rIns="68580" rtlCol="0" tIns="34290" wrap="square">
            <a:spAutoFit/>
          </a:bodyPr>
          <a:lstStyle/>
          <a:p>
            <a:pPr algn="ctr" lvl="1" marL="0"/>
            <a:r>
              <a:rPr altLang="zh-CN" lang="en-US" sz="2000">
                <a:solidFill>
                  <a:srgbClr val="2F5EB0"/>
                </a:solidFill>
                <a:latin charset="-122" panose="02000000000000000000" pitchFamily="2" typeface="方正兰亭黑简体"/>
                <a:ea charset="-122" panose="02000000000000000000" pitchFamily="2" typeface="方正兰亭黑简体"/>
              </a:rPr>
              <a:t>50%</a:t>
            </a:r>
          </a:p>
        </p:txBody>
      </p:sp>
      <p:sp>
        <p:nvSpPr>
          <p:cNvPr id="17" name="椭圆 16"/>
          <p:cNvSpPr/>
          <p:nvPr/>
        </p:nvSpPr>
        <p:spPr>
          <a:xfrm>
            <a:off x="2137147" y="3012005"/>
            <a:ext cx="167901" cy="167901"/>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777107" y="2723974"/>
            <a:ext cx="288032" cy="28803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865339" y="1484784"/>
            <a:ext cx="663125" cy="663125"/>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1"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sp>
        <p:nvSpPr>
          <p:cNvPr id="22" name="矩形 21"/>
          <p:cNvSpPr/>
          <p:nvPr/>
        </p:nvSpPr>
        <p:spPr>
          <a:xfrm>
            <a:off x="3865339" y="2233308"/>
            <a:ext cx="15544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23" name="矩形 47"/>
          <p:cNvSpPr>
            <a:spLocks noChangeArrowheads="1"/>
          </p:cNvSpPr>
          <p:nvPr/>
        </p:nvSpPr>
        <p:spPr bwMode="auto">
          <a:xfrm>
            <a:off x="3793330" y="2583506"/>
            <a:ext cx="216024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24" name="椭圆 23"/>
          <p:cNvSpPr/>
          <p:nvPr/>
        </p:nvSpPr>
        <p:spPr>
          <a:xfrm>
            <a:off x="6985568" y="1658906"/>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25" name="弧形 24"/>
          <p:cNvSpPr/>
          <p:nvPr/>
        </p:nvSpPr>
        <p:spPr>
          <a:xfrm>
            <a:off x="6985568" y="1658906"/>
            <a:ext cx="1368152" cy="1368152"/>
          </a:xfrm>
          <a:prstGeom prst="arc">
            <a:avLst>
              <a:gd fmla="val 14818203" name="adj1"/>
              <a:gd fmla="val 1569112" name="adj2"/>
            </a:avLst>
          </a:prstGeom>
          <a:ln w="190500">
            <a:solidFill>
              <a:srgbClr val="2F5EB0"/>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26" name="文本框 9"/>
          <p:cNvSpPr txBox="1"/>
          <p:nvPr/>
        </p:nvSpPr>
        <p:spPr>
          <a:xfrm>
            <a:off x="7177707" y="2234970"/>
            <a:ext cx="1008112" cy="373380"/>
          </a:xfrm>
          <a:prstGeom prst="rect">
            <a:avLst/>
          </a:prstGeom>
          <a:noFill/>
        </p:spPr>
        <p:txBody>
          <a:bodyPr bIns="34290" lIns="68580" rIns="68580" rtlCol="0" tIns="34290" wrap="square">
            <a:spAutoFit/>
          </a:bodyPr>
          <a:lstStyle/>
          <a:p>
            <a:pPr algn="ctr" lvl="1" marL="0"/>
            <a:r>
              <a:rPr altLang="zh-CN" lang="en-US" sz="2000">
                <a:solidFill>
                  <a:srgbClr val="2F5EB0"/>
                </a:solidFill>
                <a:latin charset="-122" panose="02000000000000000000" pitchFamily="2" typeface="方正兰亭黑简体"/>
                <a:ea charset="-122" panose="02000000000000000000" pitchFamily="2" typeface="方正兰亭黑简体"/>
              </a:rPr>
              <a:t>40%</a:t>
            </a:r>
          </a:p>
        </p:txBody>
      </p:sp>
      <p:sp>
        <p:nvSpPr>
          <p:cNvPr id="33" name="椭圆 32"/>
          <p:cNvSpPr/>
          <p:nvPr/>
        </p:nvSpPr>
        <p:spPr>
          <a:xfrm>
            <a:off x="6817667" y="3027058"/>
            <a:ext cx="167901" cy="167901"/>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6457627" y="2739027"/>
            <a:ext cx="288032" cy="28803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261"/>
          <p:cNvSpPr/>
          <p:nvPr/>
        </p:nvSpPr>
        <p:spPr bwMode="auto">
          <a:xfrm>
            <a:off x="8709603" y="1673342"/>
            <a:ext cx="325875" cy="325875"/>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36" name="矩形 35"/>
          <p:cNvSpPr/>
          <p:nvPr/>
        </p:nvSpPr>
        <p:spPr>
          <a:xfrm>
            <a:off x="8473852" y="2248361"/>
            <a:ext cx="15544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37" name="矩形 47"/>
          <p:cNvSpPr>
            <a:spLocks noChangeArrowheads="1"/>
          </p:cNvSpPr>
          <p:nvPr/>
        </p:nvSpPr>
        <p:spPr bwMode="auto">
          <a:xfrm>
            <a:off x="8473852" y="2598559"/>
            <a:ext cx="216024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38" name="椭圆 37"/>
          <p:cNvSpPr/>
          <p:nvPr/>
        </p:nvSpPr>
        <p:spPr>
          <a:xfrm>
            <a:off x="2305048" y="3861048"/>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39" name="弧形 38"/>
          <p:cNvSpPr/>
          <p:nvPr/>
        </p:nvSpPr>
        <p:spPr>
          <a:xfrm>
            <a:off x="2305048" y="3861048"/>
            <a:ext cx="1368152" cy="1368152"/>
          </a:xfrm>
          <a:prstGeom prst="arc">
            <a:avLst>
              <a:gd fmla="val 9611967" name="adj1"/>
              <a:gd fmla="val 1569112" name="adj2"/>
            </a:avLst>
          </a:prstGeom>
          <a:ln w="190500">
            <a:solidFill>
              <a:srgbClr val="2F5EB0"/>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40" name="文本框 9"/>
          <p:cNvSpPr txBox="1"/>
          <p:nvPr/>
        </p:nvSpPr>
        <p:spPr>
          <a:xfrm>
            <a:off x="2569195" y="4437112"/>
            <a:ext cx="1008112" cy="373380"/>
          </a:xfrm>
          <a:prstGeom prst="rect">
            <a:avLst/>
          </a:prstGeom>
          <a:noFill/>
        </p:spPr>
        <p:txBody>
          <a:bodyPr bIns="34290" lIns="68580" rIns="68580" rtlCol="0" tIns="34290" wrap="square">
            <a:spAutoFit/>
          </a:bodyPr>
          <a:lstStyle/>
          <a:p>
            <a:pPr algn="ctr" lvl="1" marL="0"/>
            <a:r>
              <a:rPr altLang="zh-CN" lang="en-US" sz="2000">
                <a:solidFill>
                  <a:srgbClr val="2F5EB0"/>
                </a:solidFill>
                <a:latin charset="-122" panose="02000000000000000000" pitchFamily="2" typeface="方正兰亭黑简体"/>
                <a:ea charset="-122" panose="02000000000000000000" pitchFamily="2" typeface="方正兰亭黑简体"/>
              </a:rPr>
              <a:t>60%</a:t>
            </a:r>
          </a:p>
        </p:txBody>
      </p:sp>
      <p:sp>
        <p:nvSpPr>
          <p:cNvPr id="41" name="椭圆 40"/>
          <p:cNvSpPr/>
          <p:nvPr/>
        </p:nvSpPr>
        <p:spPr>
          <a:xfrm>
            <a:off x="2137147" y="5229200"/>
            <a:ext cx="167901" cy="167901"/>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777107" y="4941169"/>
            <a:ext cx="288032" cy="28803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865339" y="4450503"/>
            <a:ext cx="15544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44" name="矩形 47"/>
          <p:cNvSpPr>
            <a:spLocks noChangeArrowheads="1"/>
          </p:cNvSpPr>
          <p:nvPr/>
        </p:nvSpPr>
        <p:spPr bwMode="auto">
          <a:xfrm>
            <a:off x="3793330" y="4800701"/>
            <a:ext cx="216024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45" name="椭圆 44"/>
          <p:cNvSpPr/>
          <p:nvPr/>
        </p:nvSpPr>
        <p:spPr>
          <a:xfrm>
            <a:off x="6985568" y="3876101"/>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46" name="弧形 45"/>
          <p:cNvSpPr/>
          <p:nvPr/>
        </p:nvSpPr>
        <p:spPr>
          <a:xfrm>
            <a:off x="6985568" y="3876101"/>
            <a:ext cx="1368152" cy="1368152"/>
          </a:xfrm>
          <a:prstGeom prst="arc">
            <a:avLst>
              <a:gd fmla="val 4966099" name="adj1"/>
              <a:gd fmla="val 1569112" name="adj2"/>
            </a:avLst>
          </a:prstGeom>
          <a:ln w="190500">
            <a:solidFill>
              <a:srgbClr val="2F5EB0"/>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3CCCC7"/>
              </a:solidFill>
              <a:latin charset="-122" panose="02000000000000000000" pitchFamily="2" typeface="方正兰亭黑简体"/>
              <a:ea charset="-122" panose="02000000000000000000" pitchFamily="2" typeface="方正兰亭黑简体"/>
            </a:endParaRPr>
          </a:p>
        </p:txBody>
      </p:sp>
      <p:sp>
        <p:nvSpPr>
          <p:cNvPr id="47" name="文本框 9"/>
          <p:cNvSpPr txBox="1"/>
          <p:nvPr/>
        </p:nvSpPr>
        <p:spPr>
          <a:xfrm>
            <a:off x="7177707" y="4452165"/>
            <a:ext cx="1008112" cy="373380"/>
          </a:xfrm>
          <a:prstGeom prst="rect">
            <a:avLst/>
          </a:prstGeom>
          <a:noFill/>
        </p:spPr>
        <p:txBody>
          <a:bodyPr bIns="34290" lIns="68580" rIns="68580" rtlCol="0" tIns="34290" wrap="square">
            <a:spAutoFit/>
          </a:bodyPr>
          <a:lstStyle/>
          <a:p>
            <a:pPr algn="ctr" lvl="1" marL="0"/>
            <a:r>
              <a:rPr altLang="zh-CN" lang="en-US" sz="2000">
                <a:solidFill>
                  <a:srgbClr val="2F5EB0"/>
                </a:solidFill>
                <a:latin charset="-122" panose="02000000000000000000" pitchFamily="2" typeface="方正兰亭黑简体"/>
                <a:ea charset="-122" panose="02000000000000000000" pitchFamily="2" typeface="方正兰亭黑简体"/>
              </a:rPr>
              <a:t>90%</a:t>
            </a:r>
          </a:p>
        </p:txBody>
      </p:sp>
      <p:sp>
        <p:nvSpPr>
          <p:cNvPr id="48" name="椭圆 47"/>
          <p:cNvSpPr/>
          <p:nvPr/>
        </p:nvSpPr>
        <p:spPr>
          <a:xfrm>
            <a:off x="6817667" y="5244253"/>
            <a:ext cx="167901" cy="167901"/>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6457627" y="4956222"/>
            <a:ext cx="288032" cy="28803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8473852" y="4465556"/>
            <a:ext cx="1554462" cy="365752"/>
          </a:xfrm>
          <a:prstGeom prst="rect">
            <a:avLst/>
          </a:prstGeom>
        </p:spPr>
        <p:txBody>
          <a:bodyPr bIns="45716" lIns="91431" rIns="91431" tIns="45716" wrap="non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51" name="矩形 47"/>
          <p:cNvSpPr>
            <a:spLocks noChangeArrowheads="1"/>
          </p:cNvSpPr>
          <p:nvPr/>
        </p:nvSpPr>
        <p:spPr bwMode="auto">
          <a:xfrm>
            <a:off x="8473852" y="4815754"/>
            <a:ext cx="216024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grpSp>
        <p:nvGrpSpPr>
          <p:cNvPr id="52" name="组合 51"/>
          <p:cNvGrpSpPr/>
          <p:nvPr/>
        </p:nvGrpSpPr>
        <p:grpSpPr>
          <a:xfrm>
            <a:off x="8545859" y="1504716"/>
            <a:ext cx="663125" cy="663125"/>
            <a:chOff x="8125599" y="1434035"/>
            <a:chExt cx="2036802" cy="2036802"/>
          </a:xfrm>
        </p:grpSpPr>
        <p:sp>
          <p:nvSpPr>
            <p:cNvPr id="53" name="椭圆 52"/>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54"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55" name="组合 54"/>
          <p:cNvGrpSpPr/>
          <p:nvPr/>
        </p:nvGrpSpPr>
        <p:grpSpPr>
          <a:xfrm>
            <a:off x="3865339" y="3717032"/>
            <a:ext cx="663125" cy="663125"/>
            <a:chOff x="8125599" y="1434035"/>
            <a:chExt cx="2036802" cy="2036802"/>
          </a:xfrm>
        </p:grpSpPr>
        <p:sp>
          <p:nvSpPr>
            <p:cNvPr id="56" name="椭圆 55"/>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57"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58" name="组合 57"/>
          <p:cNvGrpSpPr/>
          <p:nvPr/>
        </p:nvGrpSpPr>
        <p:grpSpPr>
          <a:xfrm>
            <a:off x="8550739" y="3701979"/>
            <a:ext cx="663125" cy="663125"/>
            <a:chOff x="8125599" y="1434035"/>
            <a:chExt cx="2036802" cy="2036802"/>
          </a:xfrm>
        </p:grpSpPr>
        <p:sp>
          <p:nvSpPr>
            <p:cNvPr id="59" name="椭圆 58"/>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60" name="组合 5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61"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62"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63"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sp>
        <p:nvSpPr>
          <p:cNvPr id="64" name="TextBox 6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50061771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heel(1)" transition="in">
                                      <p:cBhvr>
                                        <p:cTn dur="1000" id="7"/>
                                        <p:tgtEl>
                                          <p:spTgt spid="14"/>
                                        </p:tgtEl>
                                      </p:cBhvr>
                                    </p:animEffect>
                                  </p:childTnLst>
                                </p:cTn>
                              </p:par>
                            </p:childTnLst>
                          </p:cTn>
                        </p:par>
                        <p:par>
                          <p:cTn fill="hold" id="8" nodeType="afterGroup">
                            <p:stCondLst>
                              <p:cond delay="1000"/>
                            </p:stCondLst>
                            <p:childTnLst>
                              <p:par>
                                <p:cTn fill="hold" grpId="0" id="9" nodeType="afterEffect" presetClass="entr" presetID="21" presetSubtype="1">
                                  <p:stCondLst>
                                    <p:cond delay="0"/>
                                  </p:stCondLst>
                                  <p:childTnLst>
                                    <p:set>
                                      <p:cBhvr>
                                        <p:cTn dur="1" fill="hold" id="10">
                                          <p:stCondLst>
                                            <p:cond delay="0"/>
                                          </p:stCondLst>
                                        </p:cTn>
                                        <p:tgtEl>
                                          <p:spTgt spid="15"/>
                                        </p:tgtEl>
                                        <p:attrNameLst>
                                          <p:attrName>style.visibility</p:attrName>
                                        </p:attrNameLst>
                                      </p:cBhvr>
                                      <p:to>
                                        <p:strVal val="visible"/>
                                      </p:to>
                                    </p:set>
                                    <p:animEffect filter="wheel(1)" transition="in">
                                      <p:cBhvr>
                                        <p:cTn dur="1000" id="11"/>
                                        <p:tgtEl>
                                          <p:spTgt spid="15"/>
                                        </p:tgtEl>
                                      </p:cBhvr>
                                    </p:animEffect>
                                  </p:childTnLst>
                                </p:cTn>
                              </p:par>
                              <p:par>
                                <p:cTn fill="hold" grpId="0" id="12" nodeType="withEffect" presetClass="entr" presetID="2" presetSubtype="8">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additive="base">
                                        <p:cTn dur="500" fill="hold" id="14"/>
                                        <p:tgtEl>
                                          <p:spTgt spid="16"/>
                                        </p:tgtEl>
                                        <p:attrNameLst>
                                          <p:attrName>ppt_x</p:attrName>
                                        </p:attrNameLst>
                                      </p:cBhvr>
                                      <p:tavLst>
                                        <p:tav tm="0">
                                          <p:val>
                                            <p:strVal val="0-#ppt_w/2"/>
                                          </p:val>
                                        </p:tav>
                                        <p:tav tm="100000">
                                          <p:val>
                                            <p:strVal val="#ppt_x"/>
                                          </p:val>
                                        </p:tav>
                                      </p:tavLst>
                                    </p:anim>
                                    <p:anim calcmode="lin" valueType="num">
                                      <p:cBhvr additive="base">
                                        <p:cTn dur="500" fill="hold" id="15"/>
                                        <p:tgtEl>
                                          <p:spTgt spid="16"/>
                                        </p:tgtEl>
                                        <p:attrNameLst>
                                          <p:attrName>ppt_y</p:attrName>
                                        </p:attrNameLst>
                                      </p:cBhvr>
                                      <p:tavLst>
                                        <p:tav tm="0">
                                          <p:val>
                                            <p:strVal val="#ppt_y"/>
                                          </p:val>
                                        </p:tav>
                                        <p:tav tm="100000">
                                          <p:val>
                                            <p:strVal val="#ppt_y"/>
                                          </p:val>
                                        </p:tav>
                                      </p:tavLst>
                                    </p:anim>
                                  </p:childTnLst>
                                </p:cTn>
                              </p:par>
                              <p:par>
                                <p:cTn fill="hold" grpId="0" id="16" nodeType="withEffect" presetClass="entr" presetID="42" presetSubtype="0">
                                  <p:stCondLst>
                                    <p:cond delay="500"/>
                                  </p:stCondLst>
                                  <p:childTnLst>
                                    <p:set>
                                      <p:cBhvr>
                                        <p:cTn dur="1" fill="hold" id="17">
                                          <p:stCondLst>
                                            <p:cond delay="0"/>
                                          </p:stCondLst>
                                        </p:cTn>
                                        <p:tgtEl>
                                          <p:spTgt spid="17"/>
                                        </p:tgtEl>
                                        <p:attrNameLst>
                                          <p:attrName>style.visibility</p:attrName>
                                        </p:attrNameLst>
                                      </p:cBhvr>
                                      <p:to>
                                        <p:strVal val="visible"/>
                                      </p:to>
                                    </p:set>
                                    <p:animEffect filter="fade" transition="in">
                                      <p:cBhvr>
                                        <p:cTn dur="1000" id="18"/>
                                        <p:tgtEl>
                                          <p:spTgt spid="17"/>
                                        </p:tgtEl>
                                      </p:cBhvr>
                                    </p:animEffect>
                                    <p:anim calcmode="lin" valueType="num">
                                      <p:cBhvr>
                                        <p:cTn dur="1000" fill="hold" id="19"/>
                                        <p:tgtEl>
                                          <p:spTgt spid="17"/>
                                        </p:tgtEl>
                                        <p:attrNameLst>
                                          <p:attrName>ppt_x</p:attrName>
                                        </p:attrNameLst>
                                      </p:cBhvr>
                                      <p:tavLst>
                                        <p:tav tm="0">
                                          <p:val>
                                            <p:strVal val="#ppt_x"/>
                                          </p:val>
                                        </p:tav>
                                        <p:tav tm="100000">
                                          <p:val>
                                            <p:strVal val="#ppt_x"/>
                                          </p:val>
                                        </p:tav>
                                      </p:tavLst>
                                    </p:anim>
                                    <p:anim calcmode="lin" valueType="num">
                                      <p:cBhvr>
                                        <p:cTn dur="1000" fill="hold" id="20"/>
                                        <p:tgtEl>
                                          <p:spTgt spid="17"/>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500"/>
                                  </p:stCondLst>
                                  <p:childTnLst>
                                    <p:set>
                                      <p:cBhvr>
                                        <p:cTn dur="1" fill="hold" id="22">
                                          <p:stCondLst>
                                            <p:cond delay="0"/>
                                          </p:stCondLst>
                                        </p:cTn>
                                        <p:tgtEl>
                                          <p:spTgt spid="18"/>
                                        </p:tgtEl>
                                        <p:attrNameLst>
                                          <p:attrName>style.visibility</p:attrName>
                                        </p:attrNameLst>
                                      </p:cBhvr>
                                      <p:to>
                                        <p:strVal val="visible"/>
                                      </p:to>
                                    </p:set>
                                    <p:animEffect filter="fade" transition="in">
                                      <p:cBhvr>
                                        <p:cTn dur="1000" id="23"/>
                                        <p:tgtEl>
                                          <p:spTgt spid="18"/>
                                        </p:tgtEl>
                                      </p:cBhvr>
                                    </p:animEffect>
                                    <p:anim calcmode="lin" valueType="num">
                                      <p:cBhvr>
                                        <p:cTn dur="1000" fill="hold" id="24"/>
                                        <p:tgtEl>
                                          <p:spTgt spid="18"/>
                                        </p:tgtEl>
                                        <p:attrNameLst>
                                          <p:attrName>ppt_x</p:attrName>
                                        </p:attrNameLst>
                                      </p:cBhvr>
                                      <p:tavLst>
                                        <p:tav tm="0">
                                          <p:val>
                                            <p:strVal val="#ppt_x"/>
                                          </p:val>
                                        </p:tav>
                                        <p:tav tm="100000">
                                          <p:val>
                                            <p:strVal val="#ppt_x"/>
                                          </p:val>
                                        </p:tav>
                                      </p:tavLst>
                                    </p:anim>
                                    <p:anim calcmode="lin" valueType="num">
                                      <p:cBhvr>
                                        <p:cTn dur="1000" fill="hold" id="25"/>
                                        <p:tgtEl>
                                          <p:spTgt spid="1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1">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750" fill="hold" id="29"/>
                                        <p:tgtEl>
                                          <p:spTgt spid="19"/>
                                        </p:tgtEl>
                                        <p:attrNameLst>
                                          <p:attrName>ppt_x</p:attrName>
                                        </p:attrNameLst>
                                      </p:cBhvr>
                                      <p:tavLst>
                                        <p:tav tm="0">
                                          <p:val>
                                            <p:strVal val="#ppt_x"/>
                                          </p:val>
                                        </p:tav>
                                        <p:tav tm="100000">
                                          <p:val>
                                            <p:strVal val="#ppt_x"/>
                                          </p:val>
                                        </p:tav>
                                      </p:tavLst>
                                    </p:anim>
                                    <p:anim calcmode="lin" valueType="num">
                                      <p:cBhvr additive="base">
                                        <p:cTn dur="750" fill="hold" id="30"/>
                                        <p:tgtEl>
                                          <p:spTgt spid="19"/>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3"/>
                                        </p:tgtEl>
                                        <p:attrNameLst>
                                          <p:attrName>style.visibility</p:attrName>
                                        </p:attrNameLst>
                                      </p:cBhvr>
                                      <p:to>
                                        <p:strVal val="visible"/>
                                      </p:to>
                                    </p:set>
                                    <p:animEffect filter="wipe(left)" transition="in">
                                      <p:cBhvr>
                                        <p:cTn dur="500" id="37"/>
                                        <p:tgtEl>
                                          <p:spTgt spid="23"/>
                                        </p:tgtEl>
                                      </p:cBhvr>
                                    </p:animEffect>
                                  </p:childTnLst>
                                </p:cTn>
                              </p:par>
                            </p:childTnLst>
                          </p:cTn>
                        </p:par>
                        <p:par>
                          <p:cTn fill="hold" id="38" nodeType="afterGroup">
                            <p:stCondLst>
                              <p:cond delay="3750"/>
                            </p:stCondLst>
                            <p:childTnLst>
                              <p:par>
                                <p:cTn fill="hold" grpId="0" id="39" nodeType="afterEffect" presetClass="entr" presetID="21" presetSubtype="1">
                                  <p:stCondLst>
                                    <p:cond delay="0"/>
                                  </p:stCondLst>
                                  <p:childTnLst>
                                    <p:set>
                                      <p:cBhvr>
                                        <p:cTn dur="1" fill="hold" id="40">
                                          <p:stCondLst>
                                            <p:cond delay="0"/>
                                          </p:stCondLst>
                                        </p:cTn>
                                        <p:tgtEl>
                                          <p:spTgt spid="24"/>
                                        </p:tgtEl>
                                        <p:attrNameLst>
                                          <p:attrName>style.visibility</p:attrName>
                                        </p:attrNameLst>
                                      </p:cBhvr>
                                      <p:to>
                                        <p:strVal val="visible"/>
                                      </p:to>
                                    </p:set>
                                    <p:animEffect filter="wheel(1)" transition="in">
                                      <p:cBhvr>
                                        <p:cTn dur="1000" id="41"/>
                                        <p:tgtEl>
                                          <p:spTgt spid="24"/>
                                        </p:tgtEl>
                                      </p:cBhvr>
                                    </p:animEffect>
                                  </p:childTnLst>
                                </p:cTn>
                              </p:par>
                            </p:childTnLst>
                          </p:cTn>
                        </p:par>
                        <p:par>
                          <p:cTn fill="hold" id="42" nodeType="afterGroup">
                            <p:stCondLst>
                              <p:cond delay="4750"/>
                            </p:stCondLst>
                            <p:childTnLst>
                              <p:par>
                                <p:cTn fill="hold" grpId="0" id="43" nodeType="afterEffect" presetClass="entr" presetID="21" presetSubtype="1">
                                  <p:stCondLst>
                                    <p:cond delay="0"/>
                                  </p:stCondLst>
                                  <p:childTnLst>
                                    <p:set>
                                      <p:cBhvr>
                                        <p:cTn dur="1" fill="hold" id="44">
                                          <p:stCondLst>
                                            <p:cond delay="0"/>
                                          </p:stCondLst>
                                        </p:cTn>
                                        <p:tgtEl>
                                          <p:spTgt spid="25"/>
                                        </p:tgtEl>
                                        <p:attrNameLst>
                                          <p:attrName>style.visibility</p:attrName>
                                        </p:attrNameLst>
                                      </p:cBhvr>
                                      <p:to>
                                        <p:strVal val="visible"/>
                                      </p:to>
                                    </p:set>
                                    <p:animEffect filter="wheel(1)" transition="in">
                                      <p:cBhvr>
                                        <p:cTn dur="1000" id="45"/>
                                        <p:tgtEl>
                                          <p:spTgt spid="25"/>
                                        </p:tgtEl>
                                      </p:cBhvr>
                                    </p:animEffect>
                                  </p:childTnLst>
                                </p:cTn>
                              </p:par>
                              <p:par>
                                <p:cTn fill="hold" grpId="0" id="46" nodeType="withEffect" presetClass="entr" presetID="2" presetSubtype="8">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fill="hold" id="48"/>
                                        <p:tgtEl>
                                          <p:spTgt spid="26"/>
                                        </p:tgtEl>
                                        <p:attrNameLst>
                                          <p:attrName>ppt_x</p:attrName>
                                        </p:attrNameLst>
                                      </p:cBhvr>
                                      <p:tavLst>
                                        <p:tav tm="0">
                                          <p:val>
                                            <p:strVal val="0-#ppt_w/2"/>
                                          </p:val>
                                        </p:tav>
                                        <p:tav tm="100000">
                                          <p:val>
                                            <p:strVal val="#ppt_x"/>
                                          </p:val>
                                        </p:tav>
                                      </p:tavLst>
                                    </p:anim>
                                    <p:anim calcmode="lin" valueType="num">
                                      <p:cBhvr additive="base">
                                        <p:cTn dur="500" fill="hold" id="49"/>
                                        <p:tgtEl>
                                          <p:spTgt spid="26"/>
                                        </p:tgtEl>
                                        <p:attrNameLst>
                                          <p:attrName>ppt_y</p:attrName>
                                        </p:attrNameLst>
                                      </p:cBhvr>
                                      <p:tavLst>
                                        <p:tav tm="0">
                                          <p:val>
                                            <p:strVal val="#ppt_y"/>
                                          </p:val>
                                        </p:tav>
                                        <p:tav tm="100000">
                                          <p:val>
                                            <p:strVal val="#ppt_y"/>
                                          </p:val>
                                        </p:tav>
                                      </p:tavLst>
                                    </p:anim>
                                  </p:childTnLst>
                                </p:cTn>
                              </p:par>
                              <p:par>
                                <p:cTn fill="hold" grpId="0" id="50" nodeType="withEffect" presetClass="entr" presetID="42" presetSubtype="0">
                                  <p:stCondLst>
                                    <p:cond delay="500"/>
                                  </p:stCondLst>
                                  <p:childTnLst>
                                    <p:set>
                                      <p:cBhvr>
                                        <p:cTn dur="1" fill="hold" id="51">
                                          <p:stCondLst>
                                            <p:cond delay="0"/>
                                          </p:stCondLst>
                                        </p:cTn>
                                        <p:tgtEl>
                                          <p:spTgt spid="33"/>
                                        </p:tgtEl>
                                        <p:attrNameLst>
                                          <p:attrName>style.visibility</p:attrName>
                                        </p:attrNameLst>
                                      </p:cBhvr>
                                      <p:to>
                                        <p:strVal val="visible"/>
                                      </p:to>
                                    </p:set>
                                    <p:animEffect filter="fade" transition="in">
                                      <p:cBhvr>
                                        <p:cTn dur="1000" id="52"/>
                                        <p:tgtEl>
                                          <p:spTgt spid="33"/>
                                        </p:tgtEl>
                                      </p:cBhvr>
                                    </p:animEffect>
                                    <p:anim calcmode="lin" valueType="num">
                                      <p:cBhvr>
                                        <p:cTn dur="1000" fill="hold" id="53"/>
                                        <p:tgtEl>
                                          <p:spTgt spid="33"/>
                                        </p:tgtEl>
                                        <p:attrNameLst>
                                          <p:attrName>ppt_x</p:attrName>
                                        </p:attrNameLst>
                                      </p:cBhvr>
                                      <p:tavLst>
                                        <p:tav tm="0">
                                          <p:val>
                                            <p:strVal val="#ppt_x"/>
                                          </p:val>
                                        </p:tav>
                                        <p:tav tm="100000">
                                          <p:val>
                                            <p:strVal val="#ppt_x"/>
                                          </p:val>
                                        </p:tav>
                                      </p:tavLst>
                                    </p:anim>
                                    <p:anim calcmode="lin" valueType="num">
                                      <p:cBhvr>
                                        <p:cTn dur="1000" fill="hold" id="54"/>
                                        <p:tgtEl>
                                          <p:spTgt spid="33"/>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50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250"/>
                            </p:stCondLst>
                            <p:childTnLst>
                              <p:par>
                                <p:cTn fill="hold" grpId="0" id="61" nodeType="afterEffect" presetClass="entr" presetID="22" presetSubtype="8">
                                  <p:stCondLst>
                                    <p:cond delay="0"/>
                                  </p:stCondLst>
                                  <p:childTnLst>
                                    <p:set>
                                      <p:cBhvr>
                                        <p:cTn dur="1" fill="hold" id="62">
                                          <p:stCondLst>
                                            <p:cond delay="0"/>
                                          </p:stCondLst>
                                        </p:cTn>
                                        <p:tgtEl>
                                          <p:spTgt spid="36"/>
                                        </p:tgtEl>
                                        <p:attrNameLst>
                                          <p:attrName>style.visibility</p:attrName>
                                        </p:attrNameLst>
                                      </p:cBhvr>
                                      <p:to>
                                        <p:strVal val="visible"/>
                                      </p:to>
                                    </p:set>
                                    <p:animEffect filter="wipe(left)" transition="in">
                                      <p:cBhvr>
                                        <p:cTn dur="500" id="63"/>
                                        <p:tgtEl>
                                          <p:spTgt spid="36"/>
                                        </p:tgtEl>
                                      </p:cBhvr>
                                    </p:animEffect>
                                  </p:childTnLst>
                                </p:cTn>
                              </p:par>
                            </p:childTnLst>
                          </p:cTn>
                        </p:par>
                        <p:par>
                          <p:cTn fill="hold" id="64" nodeType="afterGroup">
                            <p:stCondLst>
                              <p:cond delay="6750"/>
                            </p:stCondLst>
                            <p:childTnLst>
                              <p:par>
                                <p:cTn fill="hold" id="65" nodeType="afterEffect" presetClass="entr" presetID="2" presetSubtype="1">
                                  <p:stCondLst>
                                    <p:cond delay="0"/>
                                  </p:stCondLst>
                                  <p:childTnLst>
                                    <p:set>
                                      <p:cBhvr>
                                        <p:cTn dur="1" fill="hold" id="66">
                                          <p:stCondLst>
                                            <p:cond delay="0"/>
                                          </p:stCondLst>
                                        </p:cTn>
                                        <p:tgtEl>
                                          <p:spTgt spid="52"/>
                                        </p:tgtEl>
                                        <p:attrNameLst>
                                          <p:attrName>style.visibility</p:attrName>
                                        </p:attrNameLst>
                                      </p:cBhvr>
                                      <p:to>
                                        <p:strVal val="visible"/>
                                      </p:to>
                                    </p:set>
                                    <p:anim calcmode="lin" valueType="num">
                                      <p:cBhvr additive="base">
                                        <p:cTn dur="750" fill="hold" id="67"/>
                                        <p:tgtEl>
                                          <p:spTgt spid="52"/>
                                        </p:tgtEl>
                                        <p:attrNameLst>
                                          <p:attrName>ppt_x</p:attrName>
                                        </p:attrNameLst>
                                      </p:cBhvr>
                                      <p:tavLst>
                                        <p:tav tm="0">
                                          <p:val>
                                            <p:strVal val="#ppt_x"/>
                                          </p:val>
                                        </p:tav>
                                        <p:tav tm="100000">
                                          <p:val>
                                            <p:strVal val="#ppt_x"/>
                                          </p:val>
                                        </p:tav>
                                      </p:tavLst>
                                    </p:anim>
                                    <p:anim calcmode="lin" valueType="num">
                                      <p:cBhvr additive="base">
                                        <p:cTn dur="750" fill="hold" id="68"/>
                                        <p:tgtEl>
                                          <p:spTgt spid="52"/>
                                        </p:tgtEl>
                                        <p:attrNameLst>
                                          <p:attrName>ppt_y</p:attrName>
                                        </p:attrNameLst>
                                      </p:cBhvr>
                                      <p:tavLst>
                                        <p:tav tm="0">
                                          <p:val>
                                            <p:strVal val="0-#ppt_h/2"/>
                                          </p:val>
                                        </p:tav>
                                        <p:tav tm="100000">
                                          <p:val>
                                            <p:strVal val="#ppt_y"/>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37"/>
                                        </p:tgtEl>
                                        <p:attrNameLst>
                                          <p:attrName>style.visibility</p:attrName>
                                        </p:attrNameLst>
                                      </p:cBhvr>
                                      <p:to>
                                        <p:strVal val="visible"/>
                                      </p:to>
                                    </p:set>
                                    <p:animEffect filter="wipe(left)" transition="in">
                                      <p:cBhvr>
                                        <p:cTn dur="500" id="71"/>
                                        <p:tgtEl>
                                          <p:spTgt spid="37"/>
                                        </p:tgtEl>
                                      </p:cBhvr>
                                    </p:animEffect>
                                  </p:childTnLst>
                                </p:cTn>
                              </p:par>
                            </p:childTnLst>
                          </p:cTn>
                        </p:par>
                        <p:par>
                          <p:cTn fill="hold" id="72" nodeType="afterGroup">
                            <p:stCondLst>
                              <p:cond delay="7500"/>
                            </p:stCondLst>
                            <p:childTnLst>
                              <p:par>
                                <p:cTn fill="hold" grpId="0" id="73" nodeType="afterEffect" presetClass="entr" presetID="21" presetSubtype="1">
                                  <p:stCondLst>
                                    <p:cond delay="0"/>
                                  </p:stCondLst>
                                  <p:childTnLst>
                                    <p:set>
                                      <p:cBhvr>
                                        <p:cTn dur="1" fill="hold" id="74">
                                          <p:stCondLst>
                                            <p:cond delay="0"/>
                                          </p:stCondLst>
                                        </p:cTn>
                                        <p:tgtEl>
                                          <p:spTgt spid="38"/>
                                        </p:tgtEl>
                                        <p:attrNameLst>
                                          <p:attrName>style.visibility</p:attrName>
                                        </p:attrNameLst>
                                      </p:cBhvr>
                                      <p:to>
                                        <p:strVal val="visible"/>
                                      </p:to>
                                    </p:set>
                                    <p:animEffect filter="wheel(1)" transition="in">
                                      <p:cBhvr>
                                        <p:cTn dur="2000" id="75"/>
                                        <p:tgtEl>
                                          <p:spTgt spid="38"/>
                                        </p:tgtEl>
                                      </p:cBhvr>
                                    </p:animEffect>
                                  </p:childTnLst>
                                </p:cTn>
                              </p:par>
                            </p:childTnLst>
                          </p:cTn>
                        </p:par>
                        <p:par>
                          <p:cTn fill="hold" id="76" nodeType="afterGroup">
                            <p:stCondLst>
                              <p:cond delay="9500"/>
                            </p:stCondLst>
                            <p:childTnLst>
                              <p:par>
                                <p:cTn fill="hold" grpId="0" id="77" nodeType="afterEffect" presetClass="entr" presetID="21" presetSubtype="1">
                                  <p:stCondLst>
                                    <p:cond delay="0"/>
                                  </p:stCondLst>
                                  <p:childTnLst>
                                    <p:set>
                                      <p:cBhvr>
                                        <p:cTn dur="1" fill="hold" id="78">
                                          <p:stCondLst>
                                            <p:cond delay="0"/>
                                          </p:stCondLst>
                                        </p:cTn>
                                        <p:tgtEl>
                                          <p:spTgt spid="39"/>
                                        </p:tgtEl>
                                        <p:attrNameLst>
                                          <p:attrName>style.visibility</p:attrName>
                                        </p:attrNameLst>
                                      </p:cBhvr>
                                      <p:to>
                                        <p:strVal val="visible"/>
                                      </p:to>
                                    </p:set>
                                    <p:animEffect filter="wheel(1)" transition="in">
                                      <p:cBhvr>
                                        <p:cTn dur="1000" id="79"/>
                                        <p:tgtEl>
                                          <p:spTgt spid="39"/>
                                        </p:tgtEl>
                                      </p:cBhvr>
                                    </p:animEffect>
                                  </p:childTnLst>
                                </p:cTn>
                              </p:par>
                              <p:par>
                                <p:cTn fill="hold" grpId="0" id="80" nodeType="withEffect" presetClass="entr" presetID="2" presetSubtype="8">
                                  <p:stCondLst>
                                    <p:cond delay="0"/>
                                  </p:stCondLst>
                                  <p:childTnLst>
                                    <p:set>
                                      <p:cBhvr>
                                        <p:cTn dur="1" fill="hold" id="81">
                                          <p:stCondLst>
                                            <p:cond delay="0"/>
                                          </p:stCondLst>
                                        </p:cTn>
                                        <p:tgtEl>
                                          <p:spTgt spid="40"/>
                                        </p:tgtEl>
                                        <p:attrNameLst>
                                          <p:attrName>style.visibility</p:attrName>
                                        </p:attrNameLst>
                                      </p:cBhvr>
                                      <p:to>
                                        <p:strVal val="visible"/>
                                      </p:to>
                                    </p:set>
                                    <p:anim calcmode="lin" valueType="num">
                                      <p:cBhvr additive="base">
                                        <p:cTn dur="500" fill="hold" id="82"/>
                                        <p:tgtEl>
                                          <p:spTgt spid="40"/>
                                        </p:tgtEl>
                                        <p:attrNameLst>
                                          <p:attrName>ppt_x</p:attrName>
                                        </p:attrNameLst>
                                      </p:cBhvr>
                                      <p:tavLst>
                                        <p:tav tm="0">
                                          <p:val>
                                            <p:strVal val="0-#ppt_w/2"/>
                                          </p:val>
                                        </p:tav>
                                        <p:tav tm="100000">
                                          <p:val>
                                            <p:strVal val="#ppt_x"/>
                                          </p:val>
                                        </p:tav>
                                      </p:tavLst>
                                    </p:anim>
                                    <p:anim calcmode="lin" valueType="num">
                                      <p:cBhvr additive="base">
                                        <p:cTn dur="500" fill="hold" id="83"/>
                                        <p:tgtEl>
                                          <p:spTgt spid="40"/>
                                        </p:tgtEl>
                                        <p:attrNameLst>
                                          <p:attrName>ppt_y</p:attrName>
                                        </p:attrNameLst>
                                      </p:cBhvr>
                                      <p:tavLst>
                                        <p:tav tm="0">
                                          <p:val>
                                            <p:strVal val="#ppt_y"/>
                                          </p:val>
                                        </p:tav>
                                        <p:tav tm="100000">
                                          <p:val>
                                            <p:strVal val="#ppt_y"/>
                                          </p:val>
                                        </p:tav>
                                      </p:tavLst>
                                    </p:anim>
                                  </p:childTnLst>
                                </p:cTn>
                              </p:par>
                              <p:par>
                                <p:cTn fill="hold" grpId="0" id="84" nodeType="withEffect" presetClass="entr" presetID="42" presetSubtype="0">
                                  <p:stCondLst>
                                    <p:cond delay="500"/>
                                  </p:stCondLst>
                                  <p:childTnLst>
                                    <p:set>
                                      <p:cBhvr>
                                        <p:cTn dur="1" fill="hold" id="85">
                                          <p:stCondLst>
                                            <p:cond delay="0"/>
                                          </p:stCondLst>
                                        </p:cTn>
                                        <p:tgtEl>
                                          <p:spTgt spid="41"/>
                                        </p:tgtEl>
                                        <p:attrNameLst>
                                          <p:attrName>style.visibility</p:attrName>
                                        </p:attrNameLst>
                                      </p:cBhvr>
                                      <p:to>
                                        <p:strVal val="visible"/>
                                      </p:to>
                                    </p:set>
                                    <p:animEffect filter="fade" transition="in">
                                      <p:cBhvr>
                                        <p:cTn dur="1000" id="86"/>
                                        <p:tgtEl>
                                          <p:spTgt spid="41"/>
                                        </p:tgtEl>
                                      </p:cBhvr>
                                    </p:animEffect>
                                    <p:anim calcmode="lin" valueType="num">
                                      <p:cBhvr>
                                        <p:cTn dur="1000" fill="hold" id="87"/>
                                        <p:tgtEl>
                                          <p:spTgt spid="41"/>
                                        </p:tgtEl>
                                        <p:attrNameLst>
                                          <p:attrName>ppt_x</p:attrName>
                                        </p:attrNameLst>
                                      </p:cBhvr>
                                      <p:tavLst>
                                        <p:tav tm="0">
                                          <p:val>
                                            <p:strVal val="#ppt_x"/>
                                          </p:val>
                                        </p:tav>
                                        <p:tav tm="100000">
                                          <p:val>
                                            <p:strVal val="#ppt_x"/>
                                          </p:val>
                                        </p:tav>
                                      </p:tavLst>
                                    </p:anim>
                                    <p:anim calcmode="lin" valueType="num">
                                      <p:cBhvr>
                                        <p:cTn dur="1000" fill="hold" id="88"/>
                                        <p:tgtEl>
                                          <p:spTgt spid="41"/>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500"/>
                                  </p:stCondLst>
                                  <p:childTnLst>
                                    <p:set>
                                      <p:cBhvr>
                                        <p:cTn dur="1" fill="hold" id="90">
                                          <p:stCondLst>
                                            <p:cond delay="0"/>
                                          </p:stCondLst>
                                        </p:cTn>
                                        <p:tgtEl>
                                          <p:spTgt spid="42"/>
                                        </p:tgtEl>
                                        <p:attrNameLst>
                                          <p:attrName>style.visibility</p:attrName>
                                        </p:attrNameLst>
                                      </p:cBhvr>
                                      <p:to>
                                        <p:strVal val="visible"/>
                                      </p:to>
                                    </p:set>
                                    <p:animEffect filter="fade" transition="in">
                                      <p:cBhvr>
                                        <p:cTn dur="1000" id="91"/>
                                        <p:tgtEl>
                                          <p:spTgt spid="42"/>
                                        </p:tgtEl>
                                      </p:cBhvr>
                                    </p:animEffect>
                                    <p:anim calcmode="lin" valueType="num">
                                      <p:cBhvr>
                                        <p:cTn dur="1000" fill="hold" id="92"/>
                                        <p:tgtEl>
                                          <p:spTgt spid="42"/>
                                        </p:tgtEl>
                                        <p:attrNameLst>
                                          <p:attrName>ppt_x</p:attrName>
                                        </p:attrNameLst>
                                      </p:cBhvr>
                                      <p:tavLst>
                                        <p:tav tm="0">
                                          <p:val>
                                            <p:strVal val="#ppt_x"/>
                                          </p:val>
                                        </p:tav>
                                        <p:tav tm="100000">
                                          <p:val>
                                            <p:strVal val="#ppt_x"/>
                                          </p:val>
                                        </p:tav>
                                      </p:tavLst>
                                    </p:anim>
                                    <p:anim calcmode="lin" valueType="num">
                                      <p:cBhvr>
                                        <p:cTn dur="1000" fill="hold" id="93"/>
                                        <p:tgtEl>
                                          <p:spTgt spid="42"/>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1000"/>
                            </p:stCondLst>
                            <p:childTnLst>
                              <p:par>
                                <p:cTn fill="hold" id="95" nodeType="afterEffect" presetClass="entr" presetID="2" presetSubtype="1">
                                  <p:stCondLst>
                                    <p:cond delay="0"/>
                                  </p:stCondLst>
                                  <p:childTnLst>
                                    <p:set>
                                      <p:cBhvr>
                                        <p:cTn dur="1" fill="hold" id="96">
                                          <p:stCondLst>
                                            <p:cond delay="0"/>
                                          </p:stCondLst>
                                        </p:cTn>
                                        <p:tgtEl>
                                          <p:spTgt spid="55"/>
                                        </p:tgtEl>
                                        <p:attrNameLst>
                                          <p:attrName>style.visibility</p:attrName>
                                        </p:attrNameLst>
                                      </p:cBhvr>
                                      <p:to>
                                        <p:strVal val="visible"/>
                                      </p:to>
                                    </p:set>
                                    <p:anim calcmode="lin" valueType="num">
                                      <p:cBhvr additive="base">
                                        <p:cTn dur="750" fill="hold" id="97"/>
                                        <p:tgtEl>
                                          <p:spTgt spid="55"/>
                                        </p:tgtEl>
                                        <p:attrNameLst>
                                          <p:attrName>ppt_x</p:attrName>
                                        </p:attrNameLst>
                                      </p:cBhvr>
                                      <p:tavLst>
                                        <p:tav tm="0">
                                          <p:val>
                                            <p:strVal val="#ppt_x"/>
                                          </p:val>
                                        </p:tav>
                                        <p:tav tm="100000">
                                          <p:val>
                                            <p:strVal val="#ppt_x"/>
                                          </p:val>
                                        </p:tav>
                                      </p:tavLst>
                                    </p:anim>
                                    <p:anim calcmode="lin" valueType="num">
                                      <p:cBhvr additive="base">
                                        <p:cTn dur="750" fill="hold" id="98"/>
                                        <p:tgtEl>
                                          <p:spTgt spid="55"/>
                                        </p:tgtEl>
                                        <p:attrNameLst>
                                          <p:attrName>ppt_y</p:attrName>
                                        </p:attrNameLst>
                                      </p:cBhvr>
                                      <p:tavLst>
                                        <p:tav tm="0">
                                          <p:val>
                                            <p:strVal val="0-#ppt_h/2"/>
                                          </p:val>
                                        </p:tav>
                                        <p:tav tm="100000">
                                          <p:val>
                                            <p:strVal val="#ppt_y"/>
                                          </p:val>
                                        </p:tav>
                                      </p:tavLst>
                                    </p:anim>
                                  </p:childTnLst>
                                </p:cTn>
                              </p:par>
                            </p:childTnLst>
                          </p:cTn>
                        </p:par>
                        <p:par>
                          <p:cTn fill="hold" id="99" nodeType="afterGroup">
                            <p:stCondLst>
                              <p:cond delay="11750"/>
                            </p:stCondLst>
                            <p:childTnLst>
                              <p:par>
                                <p:cTn fill="hold" grpId="0" id="100" nodeType="afterEffect" presetClass="entr" presetID="22" presetSubtype="8">
                                  <p:stCondLst>
                                    <p:cond delay="0"/>
                                  </p:stCondLst>
                                  <p:childTnLst>
                                    <p:set>
                                      <p:cBhvr>
                                        <p:cTn dur="1" fill="hold" id="101">
                                          <p:stCondLst>
                                            <p:cond delay="0"/>
                                          </p:stCondLst>
                                        </p:cTn>
                                        <p:tgtEl>
                                          <p:spTgt spid="43"/>
                                        </p:tgtEl>
                                        <p:attrNameLst>
                                          <p:attrName>style.visibility</p:attrName>
                                        </p:attrNameLst>
                                      </p:cBhvr>
                                      <p:to>
                                        <p:strVal val="visible"/>
                                      </p:to>
                                    </p:set>
                                    <p:animEffect filter="wipe(left)" transition="in">
                                      <p:cBhvr>
                                        <p:cTn dur="500" id="102"/>
                                        <p:tgtEl>
                                          <p:spTgt spid="43"/>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44"/>
                                        </p:tgtEl>
                                        <p:attrNameLst>
                                          <p:attrName>style.visibility</p:attrName>
                                        </p:attrNameLst>
                                      </p:cBhvr>
                                      <p:to>
                                        <p:strVal val="visible"/>
                                      </p:to>
                                    </p:set>
                                    <p:animEffect filter="wipe(left)" transition="in">
                                      <p:cBhvr>
                                        <p:cTn dur="500" id="105"/>
                                        <p:tgtEl>
                                          <p:spTgt spid="44"/>
                                        </p:tgtEl>
                                      </p:cBhvr>
                                    </p:animEffect>
                                  </p:childTnLst>
                                </p:cTn>
                              </p:par>
                            </p:childTnLst>
                          </p:cTn>
                        </p:par>
                        <p:par>
                          <p:cTn fill="hold" id="106" nodeType="afterGroup">
                            <p:stCondLst>
                              <p:cond delay="12250"/>
                            </p:stCondLst>
                            <p:childTnLst>
                              <p:par>
                                <p:cTn fill="hold" grpId="0" id="107" nodeType="afterEffect" presetClass="entr" presetID="21" presetSubtype="1">
                                  <p:stCondLst>
                                    <p:cond delay="0"/>
                                  </p:stCondLst>
                                  <p:childTnLst>
                                    <p:set>
                                      <p:cBhvr>
                                        <p:cTn dur="1" fill="hold" id="108">
                                          <p:stCondLst>
                                            <p:cond delay="0"/>
                                          </p:stCondLst>
                                        </p:cTn>
                                        <p:tgtEl>
                                          <p:spTgt spid="45"/>
                                        </p:tgtEl>
                                        <p:attrNameLst>
                                          <p:attrName>style.visibility</p:attrName>
                                        </p:attrNameLst>
                                      </p:cBhvr>
                                      <p:to>
                                        <p:strVal val="visible"/>
                                      </p:to>
                                    </p:set>
                                    <p:animEffect filter="wheel(1)" transition="in">
                                      <p:cBhvr>
                                        <p:cTn dur="2000" id="109"/>
                                        <p:tgtEl>
                                          <p:spTgt spid="45"/>
                                        </p:tgtEl>
                                      </p:cBhvr>
                                    </p:animEffect>
                                  </p:childTnLst>
                                </p:cTn>
                              </p:par>
                            </p:childTnLst>
                          </p:cTn>
                        </p:par>
                        <p:par>
                          <p:cTn fill="hold" id="110" nodeType="afterGroup">
                            <p:stCondLst>
                              <p:cond delay="14250"/>
                            </p:stCondLst>
                            <p:childTnLst>
                              <p:par>
                                <p:cTn fill="hold" grpId="0" id="111" nodeType="afterEffect" presetClass="entr" presetID="21" presetSubtype="1">
                                  <p:stCondLst>
                                    <p:cond delay="0"/>
                                  </p:stCondLst>
                                  <p:childTnLst>
                                    <p:set>
                                      <p:cBhvr>
                                        <p:cTn dur="1" fill="hold" id="112">
                                          <p:stCondLst>
                                            <p:cond delay="0"/>
                                          </p:stCondLst>
                                        </p:cTn>
                                        <p:tgtEl>
                                          <p:spTgt spid="46"/>
                                        </p:tgtEl>
                                        <p:attrNameLst>
                                          <p:attrName>style.visibility</p:attrName>
                                        </p:attrNameLst>
                                      </p:cBhvr>
                                      <p:to>
                                        <p:strVal val="visible"/>
                                      </p:to>
                                    </p:set>
                                    <p:animEffect filter="wheel(1)" transition="in">
                                      <p:cBhvr>
                                        <p:cTn dur="1000" id="113"/>
                                        <p:tgtEl>
                                          <p:spTgt spid="46"/>
                                        </p:tgtEl>
                                      </p:cBhvr>
                                    </p:animEffect>
                                  </p:childTnLst>
                                </p:cTn>
                              </p:par>
                              <p:par>
                                <p:cTn fill="hold" grpId="0" id="114" nodeType="withEffect" presetClass="entr" presetID="2" presetSubtype="8">
                                  <p:stCondLst>
                                    <p:cond delay="0"/>
                                  </p:stCondLst>
                                  <p:childTnLst>
                                    <p:set>
                                      <p:cBhvr>
                                        <p:cTn dur="1" fill="hold" id="115">
                                          <p:stCondLst>
                                            <p:cond delay="0"/>
                                          </p:stCondLst>
                                        </p:cTn>
                                        <p:tgtEl>
                                          <p:spTgt spid="47"/>
                                        </p:tgtEl>
                                        <p:attrNameLst>
                                          <p:attrName>style.visibility</p:attrName>
                                        </p:attrNameLst>
                                      </p:cBhvr>
                                      <p:to>
                                        <p:strVal val="visible"/>
                                      </p:to>
                                    </p:set>
                                    <p:anim calcmode="lin" valueType="num">
                                      <p:cBhvr additive="base">
                                        <p:cTn dur="500" fill="hold" id="116"/>
                                        <p:tgtEl>
                                          <p:spTgt spid="47"/>
                                        </p:tgtEl>
                                        <p:attrNameLst>
                                          <p:attrName>ppt_x</p:attrName>
                                        </p:attrNameLst>
                                      </p:cBhvr>
                                      <p:tavLst>
                                        <p:tav tm="0">
                                          <p:val>
                                            <p:strVal val="0-#ppt_w/2"/>
                                          </p:val>
                                        </p:tav>
                                        <p:tav tm="100000">
                                          <p:val>
                                            <p:strVal val="#ppt_x"/>
                                          </p:val>
                                        </p:tav>
                                      </p:tavLst>
                                    </p:anim>
                                    <p:anim calcmode="lin" valueType="num">
                                      <p:cBhvr additive="base">
                                        <p:cTn dur="500" fill="hold" id="117"/>
                                        <p:tgtEl>
                                          <p:spTgt spid="47"/>
                                        </p:tgtEl>
                                        <p:attrNameLst>
                                          <p:attrName>ppt_y</p:attrName>
                                        </p:attrNameLst>
                                      </p:cBhvr>
                                      <p:tavLst>
                                        <p:tav tm="0">
                                          <p:val>
                                            <p:strVal val="#ppt_y"/>
                                          </p:val>
                                        </p:tav>
                                        <p:tav tm="100000">
                                          <p:val>
                                            <p:strVal val="#ppt_y"/>
                                          </p:val>
                                        </p:tav>
                                      </p:tavLst>
                                    </p:anim>
                                  </p:childTnLst>
                                </p:cTn>
                              </p:par>
                              <p:par>
                                <p:cTn fill="hold" grpId="0" id="118" nodeType="withEffect" presetClass="entr" presetID="42" presetSubtype="0">
                                  <p:stCondLst>
                                    <p:cond delay="500"/>
                                  </p:stCondLst>
                                  <p:childTnLst>
                                    <p:set>
                                      <p:cBhvr>
                                        <p:cTn dur="1" fill="hold" id="119">
                                          <p:stCondLst>
                                            <p:cond delay="0"/>
                                          </p:stCondLst>
                                        </p:cTn>
                                        <p:tgtEl>
                                          <p:spTgt spid="48"/>
                                        </p:tgtEl>
                                        <p:attrNameLst>
                                          <p:attrName>style.visibility</p:attrName>
                                        </p:attrNameLst>
                                      </p:cBhvr>
                                      <p:to>
                                        <p:strVal val="visible"/>
                                      </p:to>
                                    </p:set>
                                    <p:animEffect filter="fade" transition="in">
                                      <p:cBhvr>
                                        <p:cTn dur="1000" id="120"/>
                                        <p:tgtEl>
                                          <p:spTgt spid="48"/>
                                        </p:tgtEl>
                                      </p:cBhvr>
                                    </p:animEffect>
                                    <p:anim calcmode="lin" valueType="num">
                                      <p:cBhvr>
                                        <p:cTn dur="1000" fill="hold" id="121"/>
                                        <p:tgtEl>
                                          <p:spTgt spid="48"/>
                                        </p:tgtEl>
                                        <p:attrNameLst>
                                          <p:attrName>ppt_x</p:attrName>
                                        </p:attrNameLst>
                                      </p:cBhvr>
                                      <p:tavLst>
                                        <p:tav tm="0">
                                          <p:val>
                                            <p:strVal val="#ppt_x"/>
                                          </p:val>
                                        </p:tav>
                                        <p:tav tm="100000">
                                          <p:val>
                                            <p:strVal val="#ppt_x"/>
                                          </p:val>
                                        </p:tav>
                                      </p:tavLst>
                                    </p:anim>
                                    <p:anim calcmode="lin" valueType="num">
                                      <p:cBhvr>
                                        <p:cTn dur="1000" fill="hold" id="122"/>
                                        <p:tgtEl>
                                          <p:spTgt spid="48"/>
                                        </p:tgtEl>
                                        <p:attrNameLst>
                                          <p:attrName>ppt_y</p:attrName>
                                        </p:attrNameLst>
                                      </p:cBhvr>
                                      <p:tavLst>
                                        <p:tav tm="0">
                                          <p:val>
                                            <p:strVal val="#ppt_y+.1"/>
                                          </p:val>
                                        </p:tav>
                                        <p:tav tm="100000">
                                          <p:val>
                                            <p:strVal val="#ppt_y"/>
                                          </p:val>
                                        </p:tav>
                                      </p:tavLst>
                                    </p:anim>
                                  </p:childTnLst>
                                </p:cTn>
                              </p:par>
                              <p:par>
                                <p:cTn fill="hold" grpId="0" id="123" nodeType="withEffect" presetClass="entr" presetID="42" presetSubtype="0">
                                  <p:stCondLst>
                                    <p:cond delay="500"/>
                                  </p:stCondLst>
                                  <p:childTnLst>
                                    <p:set>
                                      <p:cBhvr>
                                        <p:cTn dur="1" fill="hold" id="124">
                                          <p:stCondLst>
                                            <p:cond delay="0"/>
                                          </p:stCondLst>
                                        </p:cTn>
                                        <p:tgtEl>
                                          <p:spTgt spid="49"/>
                                        </p:tgtEl>
                                        <p:attrNameLst>
                                          <p:attrName>style.visibility</p:attrName>
                                        </p:attrNameLst>
                                      </p:cBhvr>
                                      <p:to>
                                        <p:strVal val="visible"/>
                                      </p:to>
                                    </p:set>
                                    <p:animEffect filter="fade" transition="in">
                                      <p:cBhvr>
                                        <p:cTn dur="1000" id="125"/>
                                        <p:tgtEl>
                                          <p:spTgt spid="49"/>
                                        </p:tgtEl>
                                      </p:cBhvr>
                                    </p:animEffect>
                                    <p:anim calcmode="lin" valueType="num">
                                      <p:cBhvr>
                                        <p:cTn dur="1000" fill="hold" id="126"/>
                                        <p:tgtEl>
                                          <p:spTgt spid="49"/>
                                        </p:tgtEl>
                                        <p:attrNameLst>
                                          <p:attrName>ppt_x</p:attrName>
                                        </p:attrNameLst>
                                      </p:cBhvr>
                                      <p:tavLst>
                                        <p:tav tm="0">
                                          <p:val>
                                            <p:strVal val="#ppt_x"/>
                                          </p:val>
                                        </p:tav>
                                        <p:tav tm="100000">
                                          <p:val>
                                            <p:strVal val="#ppt_x"/>
                                          </p:val>
                                        </p:tav>
                                      </p:tavLst>
                                    </p:anim>
                                    <p:anim calcmode="lin" valueType="num">
                                      <p:cBhvr>
                                        <p:cTn dur="1000" fill="hold" id="127"/>
                                        <p:tgtEl>
                                          <p:spTgt spid="49"/>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15750"/>
                            </p:stCondLst>
                            <p:childTnLst>
                              <p:par>
                                <p:cTn fill="hold" id="129" nodeType="afterEffect" presetClass="entr" presetID="2" presetSubtype="1">
                                  <p:stCondLst>
                                    <p:cond delay="0"/>
                                  </p:stCondLst>
                                  <p:childTnLst>
                                    <p:set>
                                      <p:cBhvr>
                                        <p:cTn dur="1" fill="hold" id="130">
                                          <p:stCondLst>
                                            <p:cond delay="0"/>
                                          </p:stCondLst>
                                        </p:cTn>
                                        <p:tgtEl>
                                          <p:spTgt spid="58"/>
                                        </p:tgtEl>
                                        <p:attrNameLst>
                                          <p:attrName>style.visibility</p:attrName>
                                        </p:attrNameLst>
                                      </p:cBhvr>
                                      <p:to>
                                        <p:strVal val="visible"/>
                                      </p:to>
                                    </p:set>
                                    <p:anim calcmode="lin" valueType="num">
                                      <p:cBhvr additive="base">
                                        <p:cTn dur="750" fill="hold" id="131"/>
                                        <p:tgtEl>
                                          <p:spTgt spid="58"/>
                                        </p:tgtEl>
                                        <p:attrNameLst>
                                          <p:attrName>ppt_x</p:attrName>
                                        </p:attrNameLst>
                                      </p:cBhvr>
                                      <p:tavLst>
                                        <p:tav tm="0">
                                          <p:val>
                                            <p:strVal val="#ppt_x"/>
                                          </p:val>
                                        </p:tav>
                                        <p:tav tm="100000">
                                          <p:val>
                                            <p:strVal val="#ppt_x"/>
                                          </p:val>
                                        </p:tav>
                                      </p:tavLst>
                                    </p:anim>
                                    <p:anim calcmode="lin" valueType="num">
                                      <p:cBhvr additive="base">
                                        <p:cTn dur="750" fill="hold" id="132"/>
                                        <p:tgtEl>
                                          <p:spTgt spid="58"/>
                                        </p:tgtEl>
                                        <p:attrNameLst>
                                          <p:attrName>ppt_y</p:attrName>
                                        </p:attrNameLst>
                                      </p:cBhvr>
                                      <p:tavLst>
                                        <p:tav tm="0">
                                          <p:val>
                                            <p:strVal val="0-#ppt_h/2"/>
                                          </p:val>
                                        </p:tav>
                                        <p:tav tm="100000">
                                          <p:val>
                                            <p:strVal val="#ppt_y"/>
                                          </p:val>
                                        </p:tav>
                                      </p:tavLst>
                                    </p:anim>
                                  </p:childTnLst>
                                </p:cTn>
                              </p:par>
                            </p:childTnLst>
                          </p:cTn>
                        </p:par>
                        <p:par>
                          <p:cTn fill="hold" id="133" nodeType="afterGroup">
                            <p:stCondLst>
                              <p:cond delay="16500"/>
                            </p:stCondLst>
                            <p:childTnLst>
                              <p:par>
                                <p:cTn fill="hold" grpId="0" id="134" nodeType="afterEffect" presetClass="entr" presetID="22" presetSubtype="8">
                                  <p:stCondLst>
                                    <p:cond delay="0"/>
                                  </p:stCondLst>
                                  <p:childTnLst>
                                    <p:set>
                                      <p:cBhvr>
                                        <p:cTn dur="1" fill="hold" id="135">
                                          <p:stCondLst>
                                            <p:cond delay="0"/>
                                          </p:stCondLst>
                                        </p:cTn>
                                        <p:tgtEl>
                                          <p:spTgt spid="50"/>
                                        </p:tgtEl>
                                        <p:attrNameLst>
                                          <p:attrName>style.visibility</p:attrName>
                                        </p:attrNameLst>
                                      </p:cBhvr>
                                      <p:to>
                                        <p:strVal val="visible"/>
                                      </p:to>
                                    </p:set>
                                    <p:animEffect filter="wipe(left)" transition="in">
                                      <p:cBhvr>
                                        <p:cTn dur="500" id="136"/>
                                        <p:tgtEl>
                                          <p:spTgt spid="50"/>
                                        </p:tgtEl>
                                      </p:cBhvr>
                                    </p:animEffect>
                                  </p:childTnLst>
                                </p:cTn>
                              </p:par>
                              <p:par>
                                <p:cTn fill="hold" grpId="0" id="137" nodeType="withEffect" presetClass="entr" presetID="22" presetSubtype="8">
                                  <p:stCondLst>
                                    <p:cond delay="0"/>
                                  </p:stCondLst>
                                  <p:childTnLst>
                                    <p:set>
                                      <p:cBhvr>
                                        <p:cTn dur="1" fill="hold" id="138">
                                          <p:stCondLst>
                                            <p:cond delay="0"/>
                                          </p:stCondLst>
                                        </p:cTn>
                                        <p:tgtEl>
                                          <p:spTgt spid="51"/>
                                        </p:tgtEl>
                                        <p:attrNameLst>
                                          <p:attrName>style.visibility</p:attrName>
                                        </p:attrNameLst>
                                      </p:cBhvr>
                                      <p:to>
                                        <p:strVal val="visible"/>
                                      </p:to>
                                    </p:set>
                                    <p:animEffect filter="wipe(left)" transition="in">
                                      <p:cBhvr>
                                        <p:cTn dur="500" id="139"/>
                                        <p:tgtEl>
                                          <p:spTgt spid="51"/>
                                        </p:tgtEl>
                                      </p:cBhvr>
                                    </p:animEffect>
                                  </p:childTnLst>
                                </p:cTn>
                              </p:par>
                            </p:childTnLst>
                          </p:cTn>
                        </p:par>
                        <p:par>
                          <p:cTn fill="hold" id="140" nodeType="afterGroup">
                            <p:stCondLst>
                              <p:cond delay="17000"/>
                            </p:stCondLst>
                            <p:childTnLst>
                              <p:par>
                                <p:cTn fill="hold" grpId="0" id="141" nodeType="afterEffect" presetClass="entr" presetID="10" presetSubtype="0">
                                  <p:stCondLst>
                                    <p:cond delay="0"/>
                                  </p:stCondLst>
                                  <p:childTnLst>
                                    <p:set>
                                      <p:cBhvr>
                                        <p:cTn dur="1" fill="hold" id="142">
                                          <p:stCondLst>
                                            <p:cond delay="0"/>
                                          </p:stCondLst>
                                        </p:cTn>
                                        <p:tgtEl>
                                          <p:spTgt spid="64"/>
                                        </p:tgtEl>
                                        <p:attrNameLst>
                                          <p:attrName>style.visibility</p:attrName>
                                        </p:attrNameLst>
                                      </p:cBhvr>
                                      <p:to>
                                        <p:strVal val="visible"/>
                                      </p:to>
                                    </p:set>
                                    <p:animEffect filter="fade" transition="in">
                                      <p:cBhvr>
                                        <p:cTn dur="1250" id="14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22"/>
      <p:bldP grpId="0" spid="23"/>
      <p:bldP grpId="0" spid="24"/>
      <p:bldP grpId="0" spid="25"/>
      <p:bldP grpId="0" spid="26"/>
      <p:bldP grpId="0" spid="33"/>
      <p:bldP grpId="0" spid="34"/>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6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17</a:t>
            </a:r>
          </a:p>
        </p:txBody>
      </p:sp>
      <p:sp>
        <p:nvSpPr>
          <p:cNvPr id="27" name="矩形 2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KSO_Shape"/>
          <p:cNvSpPr/>
          <p:nvPr/>
        </p:nvSpPr>
        <p:spPr bwMode="auto">
          <a:xfrm>
            <a:off x="331060" y="261229"/>
            <a:ext cx="299804" cy="22865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3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工作提升</a:t>
            </a:r>
          </a:p>
        </p:txBody>
      </p:sp>
      <p:sp>
        <p:nvSpPr>
          <p:cNvPr id="14" name="Freeform 5"/>
          <p:cNvSpPr/>
          <p:nvPr/>
        </p:nvSpPr>
        <p:spPr bwMode="auto">
          <a:xfrm>
            <a:off x="2032419" y="4482123"/>
            <a:ext cx="2408984" cy="1035109"/>
          </a:xfrm>
          <a:custGeom>
            <a:gdLst>
              <a:gd fmla="*/ 465 w 641" name="T0"/>
              <a:gd fmla="*/ 0 h 284" name="T1"/>
              <a:gd fmla="*/ 641 w 641" name="T2"/>
              <a:gd fmla="*/ 284 h 284" name="T3"/>
              <a:gd fmla="*/ 4 w 641" name="T4"/>
              <a:gd fmla="*/ 284 h 284" name="T5"/>
              <a:gd fmla="*/ 37 w 641" name="T6"/>
              <a:gd fmla="*/ 70 h 284" name="T7"/>
              <a:gd fmla="*/ 0 w 641" name="T8"/>
              <a:gd fmla="*/ 0 h 284" name="T9"/>
              <a:gd fmla="*/ 465 w 641" name="T10"/>
              <a:gd fmla="*/ 0 h 284" name="T11"/>
              <a:gd fmla="*/ 7175 w 10000" name="connsiteX0"/>
              <a:gd fmla="*/ 23 h 10000" name="connsiteY0"/>
              <a:gd fmla="*/ 10000 w 10000" name="connsiteX1"/>
              <a:gd fmla="*/ 10000 h 10000" name="connsiteY1"/>
              <a:gd fmla="*/ 62 w 10000" name="connsiteX2"/>
              <a:gd fmla="*/ 10000 h 10000" name="connsiteY2"/>
              <a:gd fmla="*/ 577 w 10000" name="connsiteX3"/>
              <a:gd fmla="*/ 2465 h 10000" name="connsiteY3"/>
              <a:gd fmla="*/ 0 w 10000" name="connsiteX4"/>
              <a:gd fmla="*/ 0 h 10000" name="connsiteY4"/>
              <a:gd fmla="*/ 7175 w 10000" name="connsiteX5"/>
              <a:gd fmla="*/ 23 h 10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0" w="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en-US"/>
          </a:p>
        </p:txBody>
      </p:sp>
      <p:sp>
        <p:nvSpPr>
          <p:cNvPr id="15" name="Freeform 6"/>
          <p:cNvSpPr/>
          <p:nvPr/>
        </p:nvSpPr>
        <p:spPr bwMode="auto">
          <a:xfrm>
            <a:off x="1446933" y="1239799"/>
            <a:ext cx="2642162" cy="1240925"/>
          </a:xfrm>
          <a:custGeom>
            <a:gdLst>
              <a:gd fmla="*/ 0 w 751" name="T0"/>
              <a:gd fmla="*/ 353 h 353" name="T1"/>
              <a:gd fmla="*/ 57 w 751" name="T2"/>
              <a:gd fmla="*/ 201 h 353" name="T3"/>
              <a:gd fmla="*/ 680 w 751" name="T4"/>
              <a:gd fmla="*/ 150 h 353" name="T5"/>
              <a:gd fmla="*/ 751 w 751" name="T6"/>
              <a:gd fmla="*/ 353 h 353" name="T7"/>
              <a:gd fmla="*/ 0 w 751" name="T8"/>
              <a:gd fmla="*/ 353 h 353" name="T9"/>
            </a:gdLst>
            <a:cxnLst>
              <a:cxn ang="0">
                <a:pos x="T0" y="T1"/>
              </a:cxn>
              <a:cxn ang="0">
                <a:pos x="T2" y="T3"/>
              </a:cxn>
              <a:cxn ang="0">
                <a:pos x="T4" y="T5"/>
              </a:cxn>
              <a:cxn ang="0">
                <a:pos x="T6" y="T7"/>
              </a:cxn>
              <a:cxn ang="0">
                <a:pos x="T8" y="T9"/>
              </a:cxn>
            </a:cxnLst>
            <a:rect b="b" l="0" r="r" t="0"/>
            <a:pathLst>
              <a:path h="353" w="751">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en-US"/>
          </a:p>
        </p:txBody>
      </p:sp>
      <p:sp>
        <p:nvSpPr>
          <p:cNvPr id="16" name="Freeform 7"/>
          <p:cNvSpPr/>
          <p:nvPr/>
        </p:nvSpPr>
        <p:spPr bwMode="auto">
          <a:xfrm>
            <a:off x="1129035" y="2480724"/>
            <a:ext cx="2960060" cy="1011986"/>
          </a:xfrm>
          <a:custGeom>
            <a:gdLst>
              <a:gd fmla="*/ 77 w 839" name="T0"/>
              <a:gd fmla="*/ 287 h 287" name="T1"/>
              <a:gd fmla="*/ 71 w 839" name="T2"/>
              <a:gd fmla="*/ 275 h 287" name="T3"/>
              <a:gd fmla="*/ 42 w 839" name="T4"/>
              <a:gd fmla="*/ 261 h 287" name="T5"/>
              <a:gd fmla="*/ 13 w 839" name="T6"/>
              <a:gd fmla="*/ 219 h 287" name="T7"/>
              <a:gd fmla="*/ 51 w 839" name="T8"/>
              <a:gd fmla="*/ 165 h 287" name="T9"/>
              <a:gd fmla="*/ 102 w 839" name="T10"/>
              <a:gd fmla="*/ 86 h 287" name="T11"/>
              <a:gd fmla="*/ 78 w 839" name="T12"/>
              <a:gd fmla="*/ 31 h 287" name="T13"/>
              <a:gd fmla="*/ 88 w 839" name="T14"/>
              <a:gd fmla="*/ 0 h 287" name="T15"/>
              <a:gd fmla="*/ 839 w 839" name="T16"/>
              <a:gd fmla="*/ 0 h 287" name="T17"/>
              <a:gd fmla="*/ 779 w 839" name="T18"/>
              <a:gd fmla="*/ 199 h 287" name="T19"/>
              <a:gd fmla="*/ 737 w 839" name="T20"/>
              <a:gd fmla="*/ 287 h 287" name="T21"/>
              <a:gd fmla="*/ 77 w 839" name="T22"/>
              <a:gd fmla="*/ 287 h 2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7" w="839">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en-US"/>
          </a:p>
        </p:txBody>
      </p:sp>
      <p:sp>
        <p:nvSpPr>
          <p:cNvPr id="17" name="Freeform 8"/>
          <p:cNvSpPr/>
          <p:nvPr/>
        </p:nvSpPr>
        <p:spPr bwMode="auto">
          <a:xfrm>
            <a:off x="1216566" y="3427467"/>
            <a:ext cx="2546937" cy="1065140"/>
          </a:xfrm>
          <a:custGeom>
            <a:gdLst>
              <a:gd fmla="*/ 666 w 686" name="T0"/>
              <a:gd fmla="*/ 99 h 287" name="T1"/>
              <a:gd fmla="*/ 686 w 686" name="T2"/>
              <a:gd fmla="*/ 287 h 287" name="T3"/>
              <a:gd fmla="*/ 221 w 686" name="T4"/>
              <a:gd fmla="*/ 287 h 287" name="T5"/>
              <a:gd fmla="*/ 53 w 686" name="T6"/>
              <a:gd fmla="*/ 222 h 287" name="T7"/>
              <a:gd fmla="*/ 15 w 686" name="T8"/>
              <a:gd fmla="*/ 184 h 287" name="T9"/>
              <a:gd fmla="*/ 25 w 686" name="T10"/>
              <a:gd fmla="*/ 130 h 287" name="T11"/>
              <a:gd fmla="*/ 15 w 686" name="T12"/>
              <a:gd fmla="*/ 94 h 287" name="T13"/>
              <a:gd fmla="*/ 20 w 686" name="T14"/>
              <a:gd fmla="*/ 75 h 287" name="T15"/>
              <a:gd fmla="*/ 8 w 686" name="T16"/>
              <a:gd fmla="*/ 64 h 287" name="T17"/>
              <a:gd fmla="*/ 14 w 686" name="T18"/>
              <a:gd fmla="*/ 35 h 287" name="T19"/>
              <a:gd fmla="*/ 25 w 686" name="T20"/>
              <a:gd fmla="*/ 0 h 287" name="T21"/>
              <a:gd fmla="*/ 685 w 686" name="T22"/>
              <a:gd fmla="*/ 0 h 287" name="T23"/>
              <a:gd fmla="*/ 666 w 686" name="T24"/>
              <a:gd fmla="*/ 99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686">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en-US"/>
          </a:p>
        </p:txBody>
      </p:sp>
      <p:grpSp>
        <p:nvGrpSpPr>
          <p:cNvPr id="18" name="Group 9"/>
          <p:cNvGrpSpPr/>
          <p:nvPr/>
        </p:nvGrpSpPr>
        <p:grpSpPr>
          <a:xfrm>
            <a:off x="1662435" y="2855646"/>
            <a:ext cx="424283" cy="449241"/>
            <a:chOff x="3659074" y="3351023"/>
            <a:chExt cx="424283" cy="449241"/>
          </a:xfrm>
          <a:solidFill>
            <a:schemeClr val="bg1"/>
          </a:solidFill>
          <a:effectLst>
            <a:outerShdw algn="tl" blurRad="50800" dir="2700000" dist="38100" rotWithShape="0">
              <a:prstClr val="black">
                <a:alpha val="40000"/>
              </a:prstClr>
            </a:outerShdw>
          </a:effectLst>
        </p:grpSpPr>
        <p:sp>
          <p:nvSpPr>
            <p:cNvPr id="19" name="Freeform 47"/>
            <p:cNvSpPr/>
            <p:nvPr/>
          </p:nvSpPr>
          <p:spPr bwMode="auto">
            <a:xfrm>
              <a:off x="3659074" y="3518240"/>
              <a:ext cx="199662" cy="282024"/>
            </a:xfrm>
            <a:custGeom>
              <a:gdLst>
                <a:gd fmla="*/ 43 w 60" name="T0"/>
                <a:gd fmla="*/ 49 h 85" name="T1"/>
                <a:gd fmla="*/ 44 w 60" name="T2"/>
                <a:gd fmla="*/ 40 h 85" name="T3"/>
                <a:gd fmla="*/ 32 w 60" name="T4"/>
                <a:gd fmla="*/ 4 h 85" name="T5"/>
                <a:gd fmla="*/ 26 w 60" name="T6"/>
                <a:gd fmla="*/ 2 h 85" name="T7"/>
                <a:gd fmla="*/ 12 w 60" name="T8"/>
                <a:gd fmla="*/ 7 h 85" name="T9"/>
                <a:gd fmla="*/ 4 w 60" name="T10"/>
                <a:gd fmla="*/ 22 h 85" name="T11"/>
                <a:gd fmla="*/ 9 w 60" name="T12"/>
                <a:gd fmla="*/ 37 h 85" name="T13"/>
                <a:gd fmla="*/ 25 w 60" name="T14"/>
                <a:gd fmla="*/ 46 h 85" name="T15"/>
                <a:gd fmla="*/ 31 w 60" name="T16"/>
                <a:gd fmla="*/ 52 h 85" name="T17"/>
                <a:gd fmla="*/ 41 w 60" name="T18"/>
                <a:gd fmla="*/ 80 h 85" name="T19"/>
                <a:gd fmla="*/ 46 w 60" name="T20"/>
                <a:gd fmla="*/ 83 h 85" name="T21"/>
                <a:gd fmla="*/ 49 w 60" name="T22"/>
                <a:gd fmla="*/ 70 h 85" name="T23"/>
                <a:gd fmla="*/ 43 w 60" name="T24"/>
                <a:gd fmla="*/ 49 h 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5" w="60">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 name="Freeform 48"/>
            <p:cNvSpPr/>
            <p:nvPr/>
          </p:nvSpPr>
          <p:spPr bwMode="auto">
            <a:xfrm>
              <a:off x="3768888" y="3351023"/>
              <a:ext cx="272041" cy="316965"/>
            </a:xfrm>
            <a:custGeom>
              <a:gdLst>
                <a:gd fmla="*/ 70 w 82" name="T0"/>
                <a:gd fmla="*/ 58 h 95" name="T1"/>
                <a:gd fmla="*/ 73 w 82" name="T2"/>
                <a:gd fmla="*/ 45 h 95" name="T3"/>
                <a:gd fmla="*/ 62 w 82" name="T4"/>
                <a:gd fmla="*/ 36 h 95" name="T5"/>
                <a:gd fmla="*/ 52 w 82" name="T6"/>
                <a:gd fmla="*/ 4 h 95" name="T7"/>
                <a:gd fmla="*/ 48 w 82" name="T8"/>
                <a:gd fmla="*/ 6 h 95" name="T9"/>
                <a:gd fmla="*/ 4 w 82" name="T10"/>
                <a:gd fmla="*/ 47 h 95" name="T11"/>
                <a:gd fmla="*/ 2 w 82" name="T12"/>
                <a:gd fmla="*/ 52 h 95" name="T13"/>
                <a:gd fmla="*/ 12 w 82" name="T14"/>
                <a:gd fmla="*/ 83 h 95" name="T15"/>
                <a:gd fmla="*/ 17 w 82" name="T16"/>
                <a:gd fmla="*/ 85 h 95" name="T17"/>
                <a:gd fmla="*/ 78 w 82" name="T18"/>
                <a:gd fmla="*/ 92 h 95" name="T19"/>
                <a:gd fmla="*/ 81 w 82" name="T20"/>
                <a:gd fmla="*/ 91 h 95" name="T21"/>
                <a:gd fmla="*/ 70 w 82" name="T22"/>
                <a:gd fmla="*/ 58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82">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 name="Freeform 49"/>
            <p:cNvSpPr/>
            <p:nvPr/>
          </p:nvSpPr>
          <p:spPr bwMode="auto">
            <a:xfrm>
              <a:off x="4003491" y="3410922"/>
              <a:ext cx="44924" cy="57404"/>
            </a:xfrm>
            <a:custGeom>
              <a:gdLst>
                <a:gd fmla="*/ 18 w 18" name="T0"/>
                <a:gd fmla="*/ 3 h 23" name="T1"/>
                <a:gd fmla="*/ 15 w 18" name="T2"/>
                <a:gd fmla="*/ 0 h 23" name="T3"/>
                <a:gd fmla="*/ 0 w 18" name="T4"/>
                <a:gd fmla="*/ 20 h 23" name="T5"/>
                <a:gd fmla="*/ 3 w 18" name="T6"/>
                <a:gd fmla="*/ 23 h 23" name="T7"/>
                <a:gd fmla="*/ 18 w 18" name="T8"/>
                <a:gd fmla="*/ 3 h 23" name="T9"/>
              </a:gdLst>
              <a:cxnLst>
                <a:cxn ang="0">
                  <a:pos x="T0" y="T1"/>
                </a:cxn>
                <a:cxn ang="0">
                  <a:pos x="T2" y="T3"/>
                </a:cxn>
                <a:cxn ang="0">
                  <a:pos x="T4" y="T5"/>
                </a:cxn>
                <a:cxn ang="0">
                  <a:pos x="T6" y="T7"/>
                </a:cxn>
                <a:cxn ang="0">
                  <a:pos x="T8" y="T9"/>
                </a:cxn>
              </a:cxnLst>
              <a:rect b="b" l="0" r="r" t="0"/>
              <a:pathLst>
                <a:path h="23" w="18">
                  <a:moveTo>
                    <a:pt x="18" y="3"/>
                  </a:moveTo>
                  <a:lnTo>
                    <a:pt x="15" y="0"/>
                  </a:lnTo>
                  <a:lnTo>
                    <a:pt x="0" y="20"/>
                  </a:lnTo>
                  <a:lnTo>
                    <a:pt x="3" y="23"/>
                  </a:lnTo>
                  <a:lnTo>
                    <a:pt x="18"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 name="Freeform 50"/>
            <p:cNvSpPr/>
            <p:nvPr/>
          </p:nvSpPr>
          <p:spPr bwMode="auto">
            <a:xfrm>
              <a:off x="4023458" y="3538206"/>
              <a:ext cx="59899" cy="37438"/>
            </a:xfrm>
            <a:custGeom>
              <a:gdLst>
                <a:gd fmla="*/ 0 w 24" name="T0"/>
                <a:gd fmla="*/ 3 h 15" name="T1"/>
                <a:gd fmla="*/ 23 w 24" name="T2"/>
                <a:gd fmla="*/ 15 h 15" name="T3"/>
                <a:gd fmla="*/ 24 w 24" name="T4"/>
                <a:gd fmla="*/ 12 h 15" name="T5"/>
                <a:gd fmla="*/ 3 w 24" name="T6"/>
                <a:gd fmla="*/ 0 h 15" name="T7"/>
                <a:gd fmla="*/ 0 w 24" name="T8"/>
                <a:gd fmla="*/ 3 h 15" name="T9"/>
              </a:gdLst>
              <a:cxnLst>
                <a:cxn ang="0">
                  <a:pos x="T0" y="T1"/>
                </a:cxn>
                <a:cxn ang="0">
                  <a:pos x="T2" y="T3"/>
                </a:cxn>
                <a:cxn ang="0">
                  <a:pos x="T4" y="T5"/>
                </a:cxn>
                <a:cxn ang="0">
                  <a:pos x="T6" y="T7"/>
                </a:cxn>
                <a:cxn ang="0">
                  <a:pos x="T8" y="T9"/>
                </a:cxn>
              </a:cxnLst>
              <a:rect b="b" l="0" r="r" t="0"/>
              <a:pathLst>
                <a:path h="15" w="24">
                  <a:moveTo>
                    <a:pt x="0" y="3"/>
                  </a:moveTo>
                  <a:lnTo>
                    <a:pt x="23" y="15"/>
                  </a:lnTo>
                  <a:lnTo>
                    <a:pt x="24" y="12"/>
                  </a:lnTo>
                  <a:lnTo>
                    <a:pt x="3"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 name="Freeform 51"/>
            <p:cNvSpPr/>
            <p:nvPr/>
          </p:nvSpPr>
          <p:spPr bwMode="auto">
            <a:xfrm>
              <a:off x="4023458" y="3478307"/>
              <a:ext cx="59899" cy="27454"/>
            </a:xfrm>
            <a:custGeom>
              <a:gdLst>
                <a:gd fmla="*/ 0 w 24" name="T0"/>
                <a:gd fmla="*/ 11 h 11" name="T1"/>
                <a:gd fmla="*/ 24 w 24" name="T2"/>
                <a:gd fmla="*/ 3 h 11" name="T3"/>
                <a:gd fmla="*/ 24 w 24" name="T4"/>
                <a:gd fmla="*/ 0 h 11" name="T5"/>
                <a:gd fmla="*/ 0 w 24" name="T6"/>
                <a:gd fmla="*/ 7 h 11" name="T7"/>
                <a:gd fmla="*/ 0 w 24" name="T8"/>
                <a:gd fmla="*/ 11 h 11" name="T9"/>
              </a:gdLst>
              <a:cxnLst>
                <a:cxn ang="0">
                  <a:pos x="T0" y="T1"/>
                </a:cxn>
                <a:cxn ang="0">
                  <a:pos x="T2" y="T3"/>
                </a:cxn>
                <a:cxn ang="0">
                  <a:pos x="T4" y="T5"/>
                </a:cxn>
                <a:cxn ang="0">
                  <a:pos x="T6" y="T7"/>
                </a:cxn>
                <a:cxn ang="0">
                  <a:pos x="T8" y="T9"/>
                </a:cxn>
              </a:cxnLst>
              <a:rect b="b" l="0" r="r" t="0"/>
              <a:pathLst>
                <a:path h="11" w="24">
                  <a:moveTo>
                    <a:pt x="0" y="11"/>
                  </a:moveTo>
                  <a:lnTo>
                    <a:pt x="24" y="3"/>
                  </a:lnTo>
                  <a:lnTo>
                    <a:pt x="24" y="0"/>
                  </a:lnTo>
                  <a:lnTo>
                    <a:pt x="0" y="7"/>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4" name="Freeform 64"/>
          <p:cNvSpPr>
            <a:spLocks noEditPoints="1"/>
          </p:cNvSpPr>
          <p:nvPr/>
        </p:nvSpPr>
        <p:spPr bwMode="auto">
          <a:xfrm>
            <a:off x="2731137" y="3882844"/>
            <a:ext cx="382284" cy="365006"/>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lang="en-US"/>
          </a:p>
        </p:txBody>
      </p:sp>
      <p:grpSp>
        <p:nvGrpSpPr>
          <p:cNvPr id="25" name="Group 16"/>
          <p:cNvGrpSpPr/>
          <p:nvPr/>
        </p:nvGrpSpPr>
        <p:grpSpPr>
          <a:xfrm>
            <a:off x="3014905" y="1878177"/>
            <a:ext cx="346378" cy="471236"/>
            <a:chOff x="8248816" y="4047345"/>
            <a:chExt cx="429274" cy="584013"/>
          </a:xfrm>
          <a:solidFill>
            <a:schemeClr val="bg1"/>
          </a:solidFill>
          <a:effectLst>
            <a:outerShdw algn="tl" blurRad="50800" dir="2700000" dist="38100" rotWithShape="0">
              <a:prstClr val="black">
                <a:alpha val="40000"/>
              </a:prstClr>
            </a:outerShdw>
          </a:effectLst>
        </p:grpSpPr>
        <p:sp>
          <p:nvSpPr>
            <p:cNvPr id="26" name="Freeform 136"/>
            <p:cNvSpPr/>
            <p:nvPr/>
          </p:nvSpPr>
          <p:spPr bwMode="auto">
            <a:xfrm>
              <a:off x="8281260" y="4049842"/>
              <a:ext cx="19966" cy="529106"/>
            </a:xfrm>
            <a:custGeom>
              <a:gdLst>
                <a:gd fmla="*/ 8 w 8" name="T0"/>
                <a:gd fmla="*/ 8 h 212" name="T1"/>
                <a:gd fmla="*/ 0 w 8" name="T2"/>
                <a:gd fmla="*/ 0 h 212" name="T3"/>
                <a:gd fmla="*/ 0 w 8" name="T4"/>
                <a:gd fmla="*/ 1 h 212" name="T5"/>
                <a:gd fmla="*/ 0 w 8" name="T6"/>
                <a:gd fmla="*/ 7 h 212" name="T7"/>
                <a:gd fmla="*/ 0 w 8" name="T8"/>
                <a:gd fmla="*/ 212 h 212" name="T9"/>
                <a:gd fmla="*/ 8 w 8" name="T10"/>
                <a:gd fmla="*/ 212 h 212" name="T11"/>
                <a:gd fmla="*/ 8 w 8" name="T12"/>
                <a:gd fmla="*/ 8 h 212" name="T13"/>
              </a:gdLst>
              <a:cxnLst>
                <a:cxn ang="0">
                  <a:pos x="T0" y="T1"/>
                </a:cxn>
                <a:cxn ang="0">
                  <a:pos x="T2" y="T3"/>
                </a:cxn>
                <a:cxn ang="0">
                  <a:pos x="T4" y="T5"/>
                </a:cxn>
                <a:cxn ang="0">
                  <a:pos x="T6" y="T7"/>
                </a:cxn>
                <a:cxn ang="0">
                  <a:pos x="T8" y="T9"/>
                </a:cxn>
                <a:cxn ang="0">
                  <a:pos x="T10" y="T11"/>
                </a:cxn>
                <a:cxn ang="0">
                  <a:pos x="T12" y="T13"/>
                </a:cxn>
              </a:cxnLst>
              <a:rect b="b" l="0" r="r" t="0"/>
              <a:pathLst>
                <a:path h="211" w="8">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 name="Freeform 137"/>
            <p:cNvSpPr/>
            <p:nvPr/>
          </p:nvSpPr>
          <p:spPr bwMode="auto">
            <a:xfrm>
              <a:off x="8283757" y="4047345"/>
              <a:ext cx="354401" cy="19966"/>
            </a:xfrm>
            <a:custGeom>
              <a:gdLst>
                <a:gd fmla="*/ 135 w 142" name="T0"/>
                <a:gd fmla="*/ 8 h 8" name="T1"/>
                <a:gd fmla="*/ 142 w 142" name="T2"/>
                <a:gd fmla="*/ 0 h 8" name="T3"/>
                <a:gd fmla="*/ 0 w 142" name="T4"/>
                <a:gd fmla="*/ 0 h 8" name="T5"/>
                <a:gd fmla="*/ 8 w 142" name="T6"/>
                <a:gd fmla="*/ 8 h 8" name="T7"/>
                <a:gd fmla="*/ 135 w 142" name="T8"/>
                <a:gd fmla="*/ 8 h 8" name="T9"/>
              </a:gdLst>
              <a:cxnLst>
                <a:cxn ang="0">
                  <a:pos x="T0" y="T1"/>
                </a:cxn>
                <a:cxn ang="0">
                  <a:pos x="T2" y="T3"/>
                </a:cxn>
                <a:cxn ang="0">
                  <a:pos x="T4" y="T5"/>
                </a:cxn>
                <a:cxn ang="0">
                  <a:pos x="T6" y="T7"/>
                </a:cxn>
                <a:cxn ang="0">
                  <a:pos x="T8" y="T9"/>
                </a:cxn>
              </a:cxnLst>
              <a:rect b="b" l="0" r="r" t="0"/>
              <a:pathLst>
                <a:path h="8" w="142">
                  <a:moveTo>
                    <a:pt x="135" y="8"/>
                  </a:moveTo>
                  <a:lnTo>
                    <a:pt x="142" y="0"/>
                  </a:lnTo>
                  <a:lnTo>
                    <a:pt x="0" y="0"/>
                  </a:lnTo>
                  <a:lnTo>
                    <a:pt x="8" y="8"/>
                  </a:lnTo>
                  <a:lnTo>
                    <a:pt x="135"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 name="Freeform 138"/>
            <p:cNvSpPr/>
            <p:nvPr/>
          </p:nvSpPr>
          <p:spPr bwMode="auto">
            <a:xfrm>
              <a:off x="8620686" y="4049842"/>
              <a:ext cx="22463" cy="529106"/>
            </a:xfrm>
            <a:custGeom>
              <a:gdLst>
                <a:gd fmla="*/ 0 w 9" name="T0"/>
                <a:gd fmla="*/ 8 h 212" name="T1"/>
                <a:gd fmla="*/ 0 w 9" name="T2"/>
                <a:gd fmla="*/ 212 h 212" name="T3"/>
                <a:gd fmla="*/ 9 w 9" name="T4"/>
                <a:gd fmla="*/ 212 h 212" name="T5"/>
                <a:gd fmla="*/ 9 w 9" name="T6"/>
                <a:gd fmla="*/ 7 h 212" name="T7"/>
                <a:gd fmla="*/ 9 w 9" name="T8"/>
                <a:gd fmla="*/ 1 h 212" name="T9"/>
                <a:gd fmla="*/ 9 w 9" name="T10"/>
                <a:gd fmla="*/ 0 h 212" name="T11"/>
                <a:gd fmla="*/ 0 w 9" name="T12"/>
                <a:gd fmla="*/ 9 h 212" name="T13"/>
                <a:gd fmla="*/ 0 w 9" name="T14"/>
                <a:gd fmla="*/ 8 h 2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9">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 name="Rectangle 139"/>
            <p:cNvSpPr>
              <a:spLocks noChangeArrowheads="1"/>
            </p:cNvSpPr>
            <p:nvPr/>
          </p:nvSpPr>
          <p:spPr bwMode="auto">
            <a:xfrm>
              <a:off x="8248816" y="4596417"/>
              <a:ext cx="429274" cy="3494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 name="Freeform 140"/>
            <p:cNvSpPr>
              <a:spLocks noEditPoints="1"/>
            </p:cNvSpPr>
            <p:nvPr/>
          </p:nvSpPr>
          <p:spPr bwMode="auto">
            <a:xfrm>
              <a:off x="8323689" y="4089774"/>
              <a:ext cx="159730" cy="476695"/>
            </a:xfrm>
            <a:custGeom>
              <a:gdLst>
                <a:gd fmla="*/ 0 w 48" name="T0"/>
                <a:gd fmla="*/ 0 h 143" name="T1"/>
                <a:gd fmla="*/ 0 w 48" name="T2"/>
                <a:gd fmla="*/ 143 h 143" name="T3"/>
                <a:gd fmla="*/ 48 w 48" name="T4"/>
                <a:gd fmla="*/ 134 h 143" name="T5"/>
                <a:gd fmla="*/ 48 w 48" name="T6"/>
                <a:gd fmla="*/ 9 h 143" name="T7"/>
                <a:gd fmla="*/ 0 w 48" name="T8"/>
                <a:gd fmla="*/ 0 h 143" name="T9"/>
                <a:gd fmla="*/ 6 w 48" name="T10"/>
                <a:gd fmla="*/ 12 h 143" name="T11"/>
                <a:gd fmla="*/ 42 w 48" name="T12"/>
                <a:gd fmla="*/ 19 h 143" name="T13"/>
                <a:gd fmla="*/ 42 w 48" name="T14"/>
                <a:gd fmla="*/ 65 h 143" name="T15"/>
                <a:gd fmla="*/ 6 w 48" name="T16"/>
                <a:gd fmla="*/ 62 h 143" name="T17"/>
                <a:gd fmla="*/ 6 w 48" name="T18"/>
                <a:gd fmla="*/ 12 h 143" name="T19"/>
                <a:gd fmla="*/ 42 w 48" name="T20"/>
                <a:gd fmla="*/ 127 h 143" name="T21"/>
                <a:gd fmla="*/ 6 w 48" name="T22"/>
                <a:gd fmla="*/ 132 h 143" name="T23"/>
                <a:gd fmla="*/ 6 w 48" name="T24"/>
                <a:gd fmla="*/ 72 h 143" name="T25"/>
                <a:gd fmla="*/ 42 w 48" name="T26"/>
                <a:gd fmla="*/ 74 h 143" name="T27"/>
                <a:gd fmla="*/ 42 w 48" name="T28"/>
                <a:gd fmla="*/ 127 h 143" name="T29"/>
                <a:gd fmla="*/ 44 w 48" name="T30"/>
                <a:gd fmla="*/ 69 h 143" name="T31"/>
                <a:gd fmla="*/ 43 w 48" name="T32"/>
                <a:gd fmla="*/ 71 h 143" name="T33"/>
                <a:gd fmla="*/ 36 w 48" name="T34"/>
                <a:gd fmla="*/ 70 h 143" name="T35"/>
                <a:gd fmla="*/ 35 w 48" name="T36"/>
                <a:gd fmla="*/ 69 h 143" name="T37"/>
                <a:gd fmla="*/ 35 w 48" name="T38"/>
                <a:gd fmla="*/ 69 h 143" name="T39"/>
                <a:gd fmla="*/ 36 w 48" name="T40"/>
                <a:gd fmla="*/ 68 h 143" name="T41"/>
                <a:gd fmla="*/ 43 w 48" name="T42"/>
                <a:gd fmla="*/ 68 h 143" name="T43"/>
                <a:gd fmla="*/ 44 w 48" name="T44"/>
                <a:gd fmla="*/ 69 h 143" name="T45"/>
                <a:gd fmla="*/ 45 w 48" name="T46"/>
                <a:gd fmla="*/ 70 h 143" name="T47"/>
                <a:gd fmla="*/ 43 w 48" name="T48"/>
                <a:gd fmla="*/ 72 h 143" name="T49"/>
                <a:gd fmla="*/ 40 w 48" name="T50"/>
                <a:gd fmla="*/ 70 h 143" name="T51"/>
                <a:gd fmla="*/ 43 w 48" name="T52"/>
                <a:gd fmla="*/ 67 h 143" name="T53"/>
                <a:gd fmla="*/ 45 w 48" name="T54"/>
                <a:gd fmla="*/ 70 h 14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3" w="48">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7" name="Group 22"/>
          <p:cNvGrpSpPr/>
          <p:nvPr/>
        </p:nvGrpSpPr>
        <p:grpSpPr>
          <a:xfrm>
            <a:off x="2359566" y="4727638"/>
            <a:ext cx="379359" cy="376864"/>
            <a:chOff x="6853673" y="3715407"/>
            <a:chExt cx="379359" cy="376864"/>
          </a:xfrm>
          <a:solidFill>
            <a:schemeClr val="bg1"/>
          </a:solidFill>
          <a:effectLst>
            <a:outerShdw algn="tl" blurRad="50800" dir="2700000" dist="38100" rotWithShape="0">
              <a:prstClr val="black">
                <a:alpha val="40000"/>
              </a:prstClr>
            </a:outerShdw>
          </a:effectLst>
        </p:grpSpPr>
        <p:sp>
          <p:nvSpPr>
            <p:cNvPr id="38"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 name="Rectangle 153"/>
            <p:cNvSpPr>
              <a:spLocks noChangeArrowheads="1"/>
            </p:cNvSpPr>
            <p:nvPr/>
          </p:nvSpPr>
          <p:spPr bwMode="auto">
            <a:xfrm>
              <a:off x="7068311"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6" name="Text Box 10"/>
          <p:cNvSpPr txBox="1">
            <a:spLocks noChangeArrowheads="1"/>
          </p:cNvSpPr>
          <p:nvPr/>
        </p:nvSpPr>
        <p:spPr bwMode="auto">
          <a:xfrm>
            <a:off x="2186935" y="2964851"/>
            <a:ext cx="1063836" cy="289560"/>
          </a:xfrm>
          <a:prstGeom prst="rect">
            <a:avLst/>
          </a:prstGeom>
          <a:noFill/>
          <a:ln w="9525">
            <a:noFill/>
            <a:miter lim="800000"/>
          </a:ln>
        </p:spPr>
        <p:txBody>
          <a:bodyPr bIns="22860" lIns="45720" rIns="45720" tIns="22860" wrap="square">
            <a:spAutoFit/>
          </a:bodyPr>
          <a:lstStyle/>
          <a:p>
            <a:pPr defTabSz="1088232"/>
            <a:r>
              <a:rPr altLang="en-US" b="1" lang="zh-CN" sz="1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输入标题</a:t>
            </a:r>
          </a:p>
        </p:txBody>
      </p:sp>
      <p:sp>
        <p:nvSpPr>
          <p:cNvPr id="57" name="Text Box 10"/>
          <p:cNvSpPr txBox="1">
            <a:spLocks noChangeArrowheads="1"/>
          </p:cNvSpPr>
          <p:nvPr/>
        </p:nvSpPr>
        <p:spPr bwMode="auto">
          <a:xfrm>
            <a:off x="1840514" y="1998379"/>
            <a:ext cx="1091138" cy="289560"/>
          </a:xfrm>
          <a:prstGeom prst="rect">
            <a:avLst/>
          </a:prstGeom>
          <a:noFill/>
          <a:ln w="9525">
            <a:noFill/>
            <a:miter lim="800000"/>
          </a:ln>
        </p:spPr>
        <p:txBody>
          <a:bodyPr bIns="22860" lIns="45720" rIns="45720" tIns="22860" wrap="square">
            <a:spAutoFit/>
          </a:bodyPr>
          <a:lstStyle/>
          <a:p>
            <a:pPr algn="r" defTabSz="1088232"/>
            <a:r>
              <a:rPr altLang="en-US" b="1" lang="zh-CN" sz="1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输入标题</a:t>
            </a:r>
          </a:p>
        </p:txBody>
      </p:sp>
      <p:sp>
        <p:nvSpPr>
          <p:cNvPr id="58" name="Text Box 10"/>
          <p:cNvSpPr txBox="1">
            <a:spLocks noChangeArrowheads="1"/>
          </p:cNvSpPr>
          <p:nvPr/>
        </p:nvSpPr>
        <p:spPr bwMode="auto">
          <a:xfrm>
            <a:off x="1673766" y="3949931"/>
            <a:ext cx="935028" cy="289560"/>
          </a:xfrm>
          <a:prstGeom prst="rect">
            <a:avLst/>
          </a:prstGeom>
          <a:noFill/>
          <a:ln w="9525">
            <a:noFill/>
            <a:miter lim="800000"/>
          </a:ln>
        </p:spPr>
        <p:txBody>
          <a:bodyPr bIns="22860" lIns="45720" rIns="45720" tIns="22860" wrap="square">
            <a:spAutoFit/>
          </a:bodyPr>
          <a:lstStyle/>
          <a:p>
            <a:pPr algn="r" defTabSz="1088232"/>
            <a:r>
              <a:rPr altLang="en-US" b="1" lang="zh-CN" sz="1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输入标题</a:t>
            </a:r>
          </a:p>
        </p:txBody>
      </p:sp>
      <p:sp>
        <p:nvSpPr>
          <p:cNvPr id="59" name="Text Box 10"/>
          <p:cNvSpPr txBox="1">
            <a:spLocks noChangeArrowheads="1"/>
          </p:cNvSpPr>
          <p:nvPr/>
        </p:nvSpPr>
        <p:spPr bwMode="auto">
          <a:xfrm>
            <a:off x="2796138" y="4800653"/>
            <a:ext cx="935028" cy="259080"/>
          </a:xfrm>
          <a:prstGeom prst="rect">
            <a:avLst/>
          </a:prstGeom>
          <a:noFill/>
          <a:ln w="9525">
            <a:noFill/>
            <a:miter lim="800000"/>
          </a:ln>
        </p:spPr>
        <p:txBody>
          <a:bodyPr bIns="22860" lIns="45720" rIns="45720" tIns="22860" wrap="square">
            <a:spAutoFit/>
          </a:bodyPr>
          <a:lstStyle/>
          <a:p>
            <a:pPr defTabSz="1088232"/>
            <a:r>
              <a:rPr altLang="en-US" b="1" lang="zh-CN" sz="1400">
                <a:solidFill>
                  <a:schemeClr val="bg1"/>
                </a:solidFill>
                <a:latin charset="-122" panose="020b0503020204020204" pitchFamily="34" typeface="微软雅黑"/>
                <a:ea charset="-122" panose="020b0503020204020204" pitchFamily="34" typeface="微软雅黑"/>
                <a:cs charset="0" panose="020b0606030504020204" pitchFamily="34" typeface="Open Sans"/>
              </a:rPr>
              <a:t>输入标题</a:t>
            </a:r>
          </a:p>
        </p:txBody>
      </p:sp>
      <p:sp>
        <p:nvSpPr>
          <p:cNvPr id="60" name="燕尾形 59"/>
          <p:cNvSpPr/>
          <p:nvPr/>
        </p:nvSpPr>
        <p:spPr>
          <a:xfrm rot="5400000">
            <a:off x="4477407" y="2060848"/>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61" name="直接连接符 60"/>
          <p:cNvCxnSpPr/>
          <p:nvPr/>
        </p:nvCxnSpPr>
        <p:spPr>
          <a:xfrm>
            <a:off x="4657427" y="2636912"/>
            <a:ext cx="2971368"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4994425" y="1603500"/>
            <a:ext cx="1097262" cy="365752"/>
          </a:xfrm>
          <a:prstGeom prst="rect">
            <a:avLst/>
          </a:prstGeom>
        </p:spPr>
        <p:txBody>
          <a:bodyPr bIns="45716" lIns="91431" rIns="91431" tIns="45716"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3" name="矩形 47"/>
          <p:cNvSpPr>
            <a:spLocks noChangeArrowheads="1"/>
          </p:cNvSpPr>
          <p:nvPr/>
        </p:nvSpPr>
        <p:spPr bwMode="auto">
          <a:xfrm>
            <a:off x="4981463" y="1955514"/>
            <a:ext cx="266429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a:t>
            </a:r>
          </a:p>
        </p:txBody>
      </p:sp>
      <p:sp>
        <p:nvSpPr>
          <p:cNvPr id="64" name="燕尾形 63"/>
          <p:cNvSpPr/>
          <p:nvPr/>
        </p:nvSpPr>
        <p:spPr>
          <a:xfrm rot="5400000">
            <a:off x="4477407" y="3429000"/>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65" name="直接连接符 64"/>
          <p:cNvCxnSpPr/>
          <p:nvPr/>
        </p:nvCxnSpPr>
        <p:spPr>
          <a:xfrm>
            <a:off x="4657427" y="4005064"/>
            <a:ext cx="2971368"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994425" y="2971652"/>
            <a:ext cx="1097262" cy="365752"/>
          </a:xfrm>
          <a:prstGeom prst="rect">
            <a:avLst/>
          </a:prstGeom>
        </p:spPr>
        <p:txBody>
          <a:bodyPr bIns="45716" lIns="91431" rIns="91431" tIns="45716"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7" name="矩形 47"/>
          <p:cNvSpPr>
            <a:spLocks noChangeArrowheads="1"/>
          </p:cNvSpPr>
          <p:nvPr/>
        </p:nvSpPr>
        <p:spPr bwMode="auto">
          <a:xfrm>
            <a:off x="4981463" y="3323666"/>
            <a:ext cx="266429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a:t>
            </a:r>
          </a:p>
        </p:txBody>
      </p:sp>
      <p:sp>
        <p:nvSpPr>
          <p:cNvPr id="68" name="燕尾形 67"/>
          <p:cNvSpPr/>
          <p:nvPr/>
        </p:nvSpPr>
        <p:spPr>
          <a:xfrm rot="5400000">
            <a:off x="7861783" y="2076864"/>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69" name="直接连接符 68"/>
          <p:cNvCxnSpPr/>
          <p:nvPr/>
        </p:nvCxnSpPr>
        <p:spPr>
          <a:xfrm>
            <a:off x="8041803" y="2652928"/>
            <a:ext cx="2880320"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8378802" y="1619516"/>
            <a:ext cx="1097262" cy="365752"/>
          </a:xfrm>
          <a:prstGeom prst="rect">
            <a:avLst/>
          </a:prstGeom>
        </p:spPr>
        <p:txBody>
          <a:bodyPr bIns="45716" lIns="91431" rIns="91431" tIns="45716"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71" name="矩形 47"/>
          <p:cNvSpPr>
            <a:spLocks noChangeArrowheads="1"/>
          </p:cNvSpPr>
          <p:nvPr/>
        </p:nvSpPr>
        <p:spPr bwMode="auto">
          <a:xfrm>
            <a:off x="8365840" y="1971530"/>
            <a:ext cx="266429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a:t>
            </a:r>
          </a:p>
        </p:txBody>
      </p:sp>
      <p:sp>
        <p:nvSpPr>
          <p:cNvPr id="72" name="燕尾形 71"/>
          <p:cNvSpPr/>
          <p:nvPr/>
        </p:nvSpPr>
        <p:spPr>
          <a:xfrm rot="5400000">
            <a:off x="7861783" y="3445016"/>
            <a:ext cx="360040" cy="576064"/>
          </a:xfrm>
          <a:prstGeom prst="chevron">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3" name="直接连接符 72"/>
          <p:cNvCxnSpPr/>
          <p:nvPr/>
        </p:nvCxnSpPr>
        <p:spPr>
          <a:xfrm>
            <a:off x="8041803" y="4021080"/>
            <a:ext cx="2918283"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378802" y="2987668"/>
            <a:ext cx="1097262" cy="365752"/>
          </a:xfrm>
          <a:prstGeom prst="rect">
            <a:avLst/>
          </a:prstGeom>
        </p:spPr>
        <p:txBody>
          <a:bodyPr bIns="45716" lIns="91431" rIns="91431" tIns="45716"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75" name="矩形 47"/>
          <p:cNvSpPr>
            <a:spLocks noChangeArrowheads="1"/>
          </p:cNvSpPr>
          <p:nvPr/>
        </p:nvSpPr>
        <p:spPr bwMode="auto">
          <a:xfrm>
            <a:off x="8365840" y="3339681"/>
            <a:ext cx="266429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a:t>
            </a:r>
          </a:p>
        </p:txBody>
      </p:sp>
      <p:sp>
        <p:nvSpPr>
          <p:cNvPr id="76" name="TextBox 75"/>
          <p:cNvSpPr txBox="1"/>
          <p:nvPr/>
        </p:nvSpPr>
        <p:spPr>
          <a:xfrm>
            <a:off x="4441404" y="4437112"/>
            <a:ext cx="6624736" cy="849982"/>
          </a:xfrm>
          <a:prstGeom prst="rect">
            <a:avLst/>
          </a:prstGeom>
          <a:noFill/>
        </p:spPr>
        <p:txBody>
          <a:bodyPr bIns="40943" lIns="81887" rIns="81887" rtlCol="0" tIns="40943" wrap="square">
            <a:spAutoFit/>
          </a:bodyPr>
          <a:lstStyle>
            <a:defPPr>
              <a:defRPr lang="zh-CN"/>
            </a:defPPr>
            <a:lvl1pPr algn="just">
              <a:lnSpc>
                <a:spcPct val="12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50000"/>
                    <a:lumOff val="50000"/>
                  </a:schemeClr>
                </a:solidFill>
              </a:rPr>
              <a:t>您的内容打在这里，或者通过复制您的文本后，在此框中选择粘贴，并选择只保留文字，在此录入上述图表的综合描述说明。并选择只保留文字，在此录入上述图表的综合描述说明。</a:t>
            </a:r>
          </a:p>
        </p:txBody>
      </p:sp>
      <p:sp>
        <p:nvSpPr>
          <p:cNvPr id="77" name="TextBox 76"/>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75018376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250" fill="hold" id="7"/>
                                        <p:tgtEl>
                                          <p:spTgt spid="15"/>
                                        </p:tgtEl>
                                        <p:attrNameLst>
                                          <p:attrName>ppt_x</p:attrName>
                                        </p:attrNameLst>
                                      </p:cBhvr>
                                      <p:tavLst>
                                        <p:tav tm="0">
                                          <p:val>
                                            <p:strVal val="#ppt_x"/>
                                          </p:val>
                                        </p:tav>
                                        <p:tav tm="100000">
                                          <p:val>
                                            <p:strVal val="#ppt_x"/>
                                          </p:val>
                                        </p:tav>
                                      </p:tavLst>
                                    </p:anim>
                                    <p:anim calcmode="lin" valueType="num">
                                      <p:cBhvr additive="base">
                                        <p:cTn dur="25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id="10" nodeType="afterEffect" presetClass="entr" presetID="2" presetSubtype="4">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250" fill="hold" id="12"/>
                                        <p:tgtEl>
                                          <p:spTgt spid="25"/>
                                        </p:tgtEl>
                                        <p:attrNameLst>
                                          <p:attrName>ppt_x</p:attrName>
                                        </p:attrNameLst>
                                      </p:cBhvr>
                                      <p:tavLst>
                                        <p:tav tm="0">
                                          <p:val>
                                            <p:strVal val="#ppt_x"/>
                                          </p:val>
                                        </p:tav>
                                        <p:tav tm="100000">
                                          <p:val>
                                            <p:strVal val="#ppt_x"/>
                                          </p:val>
                                        </p:tav>
                                      </p:tavLst>
                                    </p:anim>
                                    <p:anim calcmode="lin" valueType="num">
                                      <p:cBhvr additive="base">
                                        <p:cTn dur="250" fill="hold" id="13"/>
                                        <p:tgtEl>
                                          <p:spTgt spid="2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57"/>
                                        </p:tgtEl>
                                        <p:attrNameLst>
                                          <p:attrName>style.visibility</p:attrName>
                                        </p:attrNameLst>
                                      </p:cBhvr>
                                      <p:to>
                                        <p:strVal val="visible"/>
                                      </p:to>
                                    </p:set>
                                    <p:anim calcmode="lin" valueType="num">
                                      <p:cBhvr additive="base">
                                        <p:cTn dur="250" fill="hold" id="17"/>
                                        <p:tgtEl>
                                          <p:spTgt spid="57"/>
                                        </p:tgtEl>
                                        <p:attrNameLst>
                                          <p:attrName>ppt_x</p:attrName>
                                        </p:attrNameLst>
                                      </p:cBhvr>
                                      <p:tavLst>
                                        <p:tav tm="0">
                                          <p:val>
                                            <p:strVal val="#ppt_x"/>
                                          </p:val>
                                        </p:tav>
                                        <p:tav tm="100000">
                                          <p:val>
                                            <p:strVal val="#ppt_x"/>
                                          </p:val>
                                        </p:tav>
                                      </p:tavLst>
                                    </p:anim>
                                    <p:anim calcmode="lin" valueType="num">
                                      <p:cBhvr additive="base">
                                        <p:cTn dur="250" fill="hold" id="18"/>
                                        <p:tgtEl>
                                          <p:spTgt spid="5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750"/>
                            </p:stCondLst>
                            <p:childTnLst>
                              <p:par>
                                <p:cTn fill="hold" grpId="0" id="20" nodeType="afterEffect" presetClass="entr" presetID="2" presetSubtype="4">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250" fill="hold" id="22"/>
                                        <p:tgtEl>
                                          <p:spTgt spid="16"/>
                                        </p:tgtEl>
                                        <p:attrNameLst>
                                          <p:attrName>ppt_x</p:attrName>
                                        </p:attrNameLst>
                                      </p:cBhvr>
                                      <p:tavLst>
                                        <p:tav tm="0">
                                          <p:val>
                                            <p:strVal val="#ppt_x"/>
                                          </p:val>
                                        </p:tav>
                                        <p:tav tm="100000">
                                          <p:val>
                                            <p:strVal val="#ppt_x"/>
                                          </p:val>
                                        </p:tav>
                                      </p:tavLst>
                                    </p:anim>
                                    <p:anim calcmode="lin" valueType="num">
                                      <p:cBhvr additive="base">
                                        <p:cTn dur="250" fill="hold" id="23"/>
                                        <p:tgtEl>
                                          <p:spTgt spid="16"/>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250" fill="hold" id="27"/>
                                        <p:tgtEl>
                                          <p:spTgt spid="18"/>
                                        </p:tgtEl>
                                        <p:attrNameLst>
                                          <p:attrName>ppt_x</p:attrName>
                                        </p:attrNameLst>
                                      </p:cBhvr>
                                      <p:tavLst>
                                        <p:tav tm="0">
                                          <p:val>
                                            <p:strVal val="#ppt_x"/>
                                          </p:val>
                                        </p:tav>
                                        <p:tav tm="100000">
                                          <p:val>
                                            <p:strVal val="#ppt_x"/>
                                          </p:val>
                                        </p:tav>
                                      </p:tavLst>
                                    </p:anim>
                                    <p:anim calcmode="lin" valueType="num">
                                      <p:cBhvr additive="base">
                                        <p:cTn dur="250" fill="hold" id="28"/>
                                        <p:tgtEl>
                                          <p:spTgt spid="1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250"/>
                            </p:stCondLst>
                            <p:childTnLst>
                              <p:par>
                                <p:cTn fill="hold" grpId="0" id="30" nodeType="afterEffect" presetClass="entr" presetID="2" presetSubtype="4">
                                  <p:stCondLst>
                                    <p:cond delay="0"/>
                                  </p:stCondLst>
                                  <p:childTnLst>
                                    <p:set>
                                      <p:cBhvr>
                                        <p:cTn dur="1" fill="hold" id="31">
                                          <p:stCondLst>
                                            <p:cond delay="0"/>
                                          </p:stCondLst>
                                        </p:cTn>
                                        <p:tgtEl>
                                          <p:spTgt spid="56"/>
                                        </p:tgtEl>
                                        <p:attrNameLst>
                                          <p:attrName>style.visibility</p:attrName>
                                        </p:attrNameLst>
                                      </p:cBhvr>
                                      <p:to>
                                        <p:strVal val="visible"/>
                                      </p:to>
                                    </p:set>
                                    <p:anim calcmode="lin" valueType="num">
                                      <p:cBhvr additive="base">
                                        <p:cTn dur="250" fill="hold" id="32"/>
                                        <p:tgtEl>
                                          <p:spTgt spid="56"/>
                                        </p:tgtEl>
                                        <p:attrNameLst>
                                          <p:attrName>ppt_x</p:attrName>
                                        </p:attrNameLst>
                                      </p:cBhvr>
                                      <p:tavLst>
                                        <p:tav tm="0">
                                          <p:val>
                                            <p:strVal val="#ppt_x"/>
                                          </p:val>
                                        </p:tav>
                                        <p:tav tm="100000">
                                          <p:val>
                                            <p:strVal val="#ppt_x"/>
                                          </p:val>
                                        </p:tav>
                                      </p:tavLst>
                                    </p:anim>
                                    <p:anim calcmode="lin" valueType="num">
                                      <p:cBhvr additive="base">
                                        <p:cTn dur="250" fill="hold" id="33"/>
                                        <p:tgtEl>
                                          <p:spTgt spid="56"/>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2" presetSubtype="4">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additive="base">
                                        <p:cTn dur="250" fill="hold" id="37"/>
                                        <p:tgtEl>
                                          <p:spTgt spid="17"/>
                                        </p:tgtEl>
                                        <p:attrNameLst>
                                          <p:attrName>ppt_x</p:attrName>
                                        </p:attrNameLst>
                                      </p:cBhvr>
                                      <p:tavLst>
                                        <p:tav tm="0">
                                          <p:val>
                                            <p:strVal val="#ppt_x"/>
                                          </p:val>
                                        </p:tav>
                                        <p:tav tm="100000">
                                          <p:val>
                                            <p:strVal val="#ppt_x"/>
                                          </p:val>
                                        </p:tav>
                                      </p:tavLst>
                                    </p:anim>
                                    <p:anim calcmode="lin" valueType="num">
                                      <p:cBhvr additive="base">
                                        <p:cTn dur="250" fill="hold" id="38"/>
                                        <p:tgtEl>
                                          <p:spTgt spid="17"/>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1750"/>
                            </p:stCondLst>
                            <p:childTnLst>
                              <p:par>
                                <p:cTn fill="hold" grpId="0" id="40" nodeType="afterEffect" presetClass="entr" presetID="2" presetSubtype="4">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250" fill="hold" id="42"/>
                                        <p:tgtEl>
                                          <p:spTgt spid="24"/>
                                        </p:tgtEl>
                                        <p:attrNameLst>
                                          <p:attrName>ppt_x</p:attrName>
                                        </p:attrNameLst>
                                      </p:cBhvr>
                                      <p:tavLst>
                                        <p:tav tm="0">
                                          <p:val>
                                            <p:strVal val="#ppt_x"/>
                                          </p:val>
                                        </p:tav>
                                        <p:tav tm="100000">
                                          <p:val>
                                            <p:strVal val="#ppt_x"/>
                                          </p:val>
                                        </p:tav>
                                      </p:tavLst>
                                    </p:anim>
                                    <p:anim calcmode="lin" valueType="num">
                                      <p:cBhvr additive="base">
                                        <p:cTn dur="250" fill="hold" id="43"/>
                                        <p:tgtEl>
                                          <p:spTgt spid="24"/>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2" presetSubtype="4">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additive="base">
                                        <p:cTn dur="250" fill="hold" id="47"/>
                                        <p:tgtEl>
                                          <p:spTgt spid="58"/>
                                        </p:tgtEl>
                                        <p:attrNameLst>
                                          <p:attrName>ppt_x</p:attrName>
                                        </p:attrNameLst>
                                      </p:cBhvr>
                                      <p:tavLst>
                                        <p:tav tm="0">
                                          <p:val>
                                            <p:strVal val="#ppt_x"/>
                                          </p:val>
                                        </p:tav>
                                        <p:tav tm="100000">
                                          <p:val>
                                            <p:strVal val="#ppt_x"/>
                                          </p:val>
                                        </p:tav>
                                      </p:tavLst>
                                    </p:anim>
                                    <p:anim calcmode="lin" valueType="num">
                                      <p:cBhvr additive="base">
                                        <p:cTn dur="250" fill="hold" id="48"/>
                                        <p:tgtEl>
                                          <p:spTgt spid="58"/>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250"/>
                            </p:stCondLst>
                            <p:childTnLst>
                              <p:par>
                                <p:cTn fill="hold" grpId="0" id="50" nodeType="afterEffect" presetClass="entr" presetID="2" presetSubtype="4">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250" fill="hold" id="52"/>
                                        <p:tgtEl>
                                          <p:spTgt spid="14"/>
                                        </p:tgtEl>
                                        <p:attrNameLst>
                                          <p:attrName>ppt_x</p:attrName>
                                        </p:attrNameLst>
                                      </p:cBhvr>
                                      <p:tavLst>
                                        <p:tav tm="0">
                                          <p:val>
                                            <p:strVal val="#ppt_x"/>
                                          </p:val>
                                        </p:tav>
                                        <p:tav tm="100000">
                                          <p:val>
                                            <p:strVal val="#ppt_x"/>
                                          </p:val>
                                        </p:tav>
                                      </p:tavLst>
                                    </p:anim>
                                    <p:anim calcmode="lin" valueType="num">
                                      <p:cBhvr additive="base">
                                        <p:cTn dur="250" fill="hold" id="53"/>
                                        <p:tgtEl>
                                          <p:spTgt spid="14"/>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2500"/>
                            </p:stCondLst>
                            <p:childTnLst>
                              <p:par>
                                <p:cTn fill="hold" id="55" nodeType="afterEffect" presetClass="entr" presetID="2" presetSubtype="4">
                                  <p:stCondLst>
                                    <p:cond delay="0"/>
                                  </p:stCondLst>
                                  <p:childTnLst>
                                    <p:set>
                                      <p:cBhvr>
                                        <p:cTn dur="1" fill="hold" id="56">
                                          <p:stCondLst>
                                            <p:cond delay="0"/>
                                          </p:stCondLst>
                                        </p:cTn>
                                        <p:tgtEl>
                                          <p:spTgt spid="37"/>
                                        </p:tgtEl>
                                        <p:attrNameLst>
                                          <p:attrName>style.visibility</p:attrName>
                                        </p:attrNameLst>
                                      </p:cBhvr>
                                      <p:to>
                                        <p:strVal val="visible"/>
                                      </p:to>
                                    </p:set>
                                    <p:anim calcmode="lin" valueType="num">
                                      <p:cBhvr additive="base">
                                        <p:cTn dur="250" fill="hold" id="57"/>
                                        <p:tgtEl>
                                          <p:spTgt spid="37"/>
                                        </p:tgtEl>
                                        <p:attrNameLst>
                                          <p:attrName>ppt_x</p:attrName>
                                        </p:attrNameLst>
                                      </p:cBhvr>
                                      <p:tavLst>
                                        <p:tav tm="0">
                                          <p:val>
                                            <p:strVal val="#ppt_x"/>
                                          </p:val>
                                        </p:tav>
                                        <p:tav tm="100000">
                                          <p:val>
                                            <p:strVal val="#ppt_x"/>
                                          </p:val>
                                        </p:tav>
                                      </p:tavLst>
                                    </p:anim>
                                    <p:anim calcmode="lin" valueType="num">
                                      <p:cBhvr additive="base">
                                        <p:cTn dur="250" fill="hold" id="58"/>
                                        <p:tgtEl>
                                          <p:spTgt spid="37"/>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2750"/>
                            </p:stCondLst>
                            <p:childTnLst>
                              <p:par>
                                <p:cTn fill="hold" grpId="0" id="60" nodeType="afterEffect" presetClass="entr" presetID="2" presetSubtype="4">
                                  <p:stCondLst>
                                    <p:cond delay="0"/>
                                  </p:stCondLst>
                                  <p:childTnLst>
                                    <p:set>
                                      <p:cBhvr>
                                        <p:cTn dur="1" fill="hold" id="61">
                                          <p:stCondLst>
                                            <p:cond delay="0"/>
                                          </p:stCondLst>
                                        </p:cTn>
                                        <p:tgtEl>
                                          <p:spTgt spid="59"/>
                                        </p:tgtEl>
                                        <p:attrNameLst>
                                          <p:attrName>style.visibility</p:attrName>
                                        </p:attrNameLst>
                                      </p:cBhvr>
                                      <p:to>
                                        <p:strVal val="visible"/>
                                      </p:to>
                                    </p:set>
                                    <p:anim calcmode="lin" valueType="num">
                                      <p:cBhvr additive="base">
                                        <p:cTn dur="250" fill="hold" id="62"/>
                                        <p:tgtEl>
                                          <p:spTgt spid="59"/>
                                        </p:tgtEl>
                                        <p:attrNameLst>
                                          <p:attrName>ppt_x</p:attrName>
                                        </p:attrNameLst>
                                      </p:cBhvr>
                                      <p:tavLst>
                                        <p:tav tm="0">
                                          <p:val>
                                            <p:strVal val="#ppt_x"/>
                                          </p:val>
                                        </p:tav>
                                        <p:tav tm="100000">
                                          <p:val>
                                            <p:strVal val="#ppt_x"/>
                                          </p:val>
                                        </p:tav>
                                      </p:tavLst>
                                    </p:anim>
                                    <p:anim calcmode="lin" valueType="num">
                                      <p:cBhvr additive="base">
                                        <p:cTn dur="250" fill="hold" id="63"/>
                                        <p:tgtEl>
                                          <p:spTgt spid="59"/>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47" presetSubtype="0">
                                  <p:stCondLst>
                                    <p:cond delay="0"/>
                                  </p:stCondLst>
                                  <p:childTnLst>
                                    <p:set>
                                      <p:cBhvr>
                                        <p:cTn dur="1" fill="hold" id="66">
                                          <p:stCondLst>
                                            <p:cond delay="0"/>
                                          </p:stCondLst>
                                        </p:cTn>
                                        <p:tgtEl>
                                          <p:spTgt spid="60"/>
                                        </p:tgtEl>
                                        <p:attrNameLst>
                                          <p:attrName>style.visibility</p:attrName>
                                        </p:attrNameLst>
                                      </p:cBhvr>
                                      <p:to>
                                        <p:strVal val="visible"/>
                                      </p:to>
                                    </p:set>
                                    <p:animEffect filter="fade" transition="in">
                                      <p:cBhvr>
                                        <p:cTn dur="1000" id="67"/>
                                        <p:tgtEl>
                                          <p:spTgt spid="60"/>
                                        </p:tgtEl>
                                      </p:cBhvr>
                                    </p:animEffect>
                                    <p:anim calcmode="lin" valueType="num">
                                      <p:cBhvr>
                                        <p:cTn dur="1000" fill="hold" id="68"/>
                                        <p:tgtEl>
                                          <p:spTgt spid="60"/>
                                        </p:tgtEl>
                                        <p:attrNameLst>
                                          <p:attrName>ppt_x</p:attrName>
                                        </p:attrNameLst>
                                      </p:cBhvr>
                                      <p:tavLst>
                                        <p:tav tm="0">
                                          <p:val>
                                            <p:strVal val="#ppt_x"/>
                                          </p:val>
                                        </p:tav>
                                        <p:tav tm="100000">
                                          <p:val>
                                            <p:strVal val="#ppt_x"/>
                                          </p:val>
                                        </p:tav>
                                      </p:tavLst>
                                    </p:anim>
                                    <p:anim calcmode="lin" valueType="num">
                                      <p:cBhvr>
                                        <p:cTn dur="1000" fill="hold" id="69"/>
                                        <p:tgtEl>
                                          <p:spTgt spid="60"/>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4000"/>
                            </p:stCondLst>
                            <p:childTnLst>
                              <p:par>
                                <p:cTn fill="hold" id="71" nodeType="afterEffect" presetClass="entr" presetID="22" presetSubtype="8">
                                  <p:stCondLst>
                                    <p:cond delay="0"/>
                                  </p:stCondLst>
                                  <p:childTnLst>
                                    <p:set>
                                      <p:cBhvr>
                                        <p:cTn dur="1" fill="hold" id="72">
                                          <p:stCondLst>
                                            <p:cond delay="0"/>
                                          </p:stCondLst>
                                        </p:cTn>
                                        <p:tgtEl>
                                          <p:spTgt spid="61"/>
                                        </p:tgtEl>
                                        <p:attrNameLst>
                                          <p:attrName>style.visibility</p:attrName>
                                        </p:attrNameLst>
                                      </p:cBhvr>
                                      <p:to>
                                        <p:strVal val="visible"/>
                                      </p:to>
                                    </p:set>
                                    <p:animEffect filter="wipe(left)" transition="in">
                                      <p:cBhvr>
                                        <p:cTn dur="500" id="73"/>
                                        <p:tgtEl>
                                          <p:spTgt spid="61"/>
                                        </p:tgtEl>
                                      </p:cBhvr>
                                    </p:animEffect>
                                  </p:childTnLst>
                                </p:cTn>
                              </p:par>
                            </p:childTnLst>
                          </p:cTn>
                        </p:par>
                        <p:par>
                          <p:cTn fill="hold" id="74" nodeType="afterGroup">
                            <p:stCondLst>
                              <p:cond delay="4500"/>
                            </p:stCondLst>
                            <p:childTnLst>
                              <p:par>
                                <p:cTn fill="hold" grpId="0" id="75" nodeType="afterEffect" presetClass="entr" presetID="22" presetSubtype="8">
                                  <p:stCondLst>
                                    <p:cond delay="0"/>
                                  </p:stCondLst>
                                  <p:childTnLst>
                                    <p:set>
                                      <p:cBhvr>
                                        <p:cTn dur="1" fill="hold" id="76">
                                          <p:stCondLst>
                                            <p:cond delay="0"/>
                                          </p:stCondLst>
                                        </p:cTn>
                                        <p:tgtEl>
                                          <p:spTgt spid="62"/>
                                        </p:tgtEl>
                                        <p:attrNameLst>
                                          <p:attrName>style.visibility</p:attrName>
                                        </p:attrNameLst>
                                      </p:cBhvr>
                                      <p:to>
                                        <p:strVal val="visible"/>
                                      </p:to>
                                    </p:set>
                                    <p:animEffect filter="wipe(left)" transition="in">
                                      <p:cBhvr>
                                        <p:cTn dur="500" id="77"/>
                                        <p:tgtEl>
                                          <p:spTgt spid="62"/>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63"/>
                                        </p:tgtEl>
                                        <p:attrNameLst>
                                          <p:attrName>style.visibility</p:attrName>
                                        </p:attrNameLst>
                                      </p:cBhvr>
                                      <p:to>
                                        <p:strVal val="visible"/>
                                      </p:to>
                                    </p:set>
                                    <p:animEffect filter="wipe(left)" transition="in">
                                      <p:cBhvr>
                                        <p:cTn dur="500" id="80"/>
                                        <p:tgtEl>
                                          <p:spTgt spid="63"/>
                                        </p:tgtEl>
                                      </p:cBhvr>
                                    </p:animEffect>
                                  </p:childTnLst>
                                </p:cTn>
                              </p:par>
                            </p:childTnLst>
                          </p:cTn>
                        </p:par>
                        <p:par>
                          <p:cTn fill="hold" id="81" nodeType="afterGroup">
                            <p:stCondLst>
                              <p:cond delay="5000"/>
                            </p:stCondLst>
                            <p:childTnLst>
                              <p:par>
                                <p:cTn fill="hold" grpId="0" id="82" nodeType="afterEffect" presetClass="entr" presetID="47" presetSubtype="0">
                                  <p:stCondLst>
                                    <p:cond delay="0"/>
                                  </p:stCondLst>
                                  <p:childTnLst>
                                    <p:set>
                                      <p:cBhvr>
                                        <p:cTn dur="1" fill="hold" id="83">
                                          <p:stCondLst>
                                            <p:cond delay="0"/>
                                          </p:stCondLst>
                                        </p:cTn>
                                        <p:tgtEl>
                                          <p:spTgt spid="64"/>
                                        </p:tgtEl>
                                        <p:attrNameLst>
                                          <p:attrName>style.visibility</p:attrName>
                                        </p:attrNameLst>
                                      </p:cBhvr>
                                      <p:to>
                                        <p:strVal val="visible"/>
                                      </p:to>
                                    </p:set>
                                    <p:animEffect filter="fade" transition="in">
                                      <p:cBhvr>
                                        <p:cTn dur="1000" id="84"/>
                                        <p:tgtEl>
                                          <p:spTgt spid="64"/>
                                        </p:tgtEl>
                                      </p:cBhvr>
                                    </p:animEffect>
                                    <p:anim calcmode="lin" valueType="num">
                                      <p:cBhvr>
                                        <p:cTn dur="1000" fill="hold" id="85"/>
                                        <p:tgtEl>
                                          <p:spTgt spid="64"/>
                                        </p:tgtEl>
                                        <p:attrNameLst>
                                          <p:attrName>ppt_x</p:attrName>
                                        </p:attrNameLst>
                                      </p:cBhvr>
                                      <p:tavLst>
                                        <p:tav tm="0">
                                          <p:val>
                                            <p:strVal val="#ppt_x"/>
                                          </p:val>
                                        </p:tav>
                                        <p:tav tm="100000">
                                          <p:val>
                                            <p:strVal val="#ppt_x"/>
                                          </p:val>
                                        </p:tav>
                                      </p:tavLst>
                                    </p:anim>
                                    <p:anim calcmode="lin" valueType="num">
                                      <p:cBhvr>
                                        <p:cTn dur="1000" fill="hold" id="86"/>
                                        <p:tgtEl>
                                          <p:spTgt spid="64"/>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6000"/>
                            </p:stCondLst>
                            <p:childTnLst>
                              <p:par>
                                <p:cTn fill="hold" id="88" nodeType="afterEffect" presetClass="entr" presetID="22" presetSubtype="8">
                                  <p:stCondLst>
                                    <p:cond delay="0"/>
                                  </p:stCondLst>
                                  <p:childTnLst>
                                    <p:set>
                                      <p:cBhvr>
                                        <p:cTn dur="1" fill="hold" id="89">
                                          <p:stCondLst>
                                            <p:cond delay="0"/>
                                          </p:stCondLst>
                                        </p:cTn>
                                        <p:tgtEl>
                                          <p:spTgt spid="65"/>
                                        </p:tgtEl>
                                        <p:attrNameLst>
                                          <p:attrName>style.visibility</p:attrName>
                                        </p:attrNameLst>
                                      </p:cBhvr>
                                      <p:to>
                                        <p:strVal val="visible"/>
                                      </p:to>
                                    </p:set>
                                    <p:animEffect filter="wipe(left)" transition="in">
                                      <p:cBhvr>
                                        <p:cTn dur="500" id="90"/>
                                        <p:tgtEl>
                                          <p:spTgt spid="65"/>
                                        </p:tgtEl>
                                      </p:cBhvr>
                                    </p:animEffect>
                                  </p:childTnLst>
                                </p:cTn>
                              </p:par>
                            </p:childTnLst>
                          </p:cTn>
                        </p:par>
                        <p:par>
                          <p:cTn fill="hold" id="91" nodeType="afterGroup">
                            <p:stCondLst>
                              <p:cond delay="6500"/>
                            </p:stCondLst>
                            <p:childTnLst>
                              <p:par>
                                <p:cTn fill="hold" grpId="0" id="92" nodeType="afterEffect" presetClass="entr" presetID="22" presetSubtype="8">
                                  <p:stCondLst>
                                    <p:cond delay="0"/>
                                  </p:stCondLst>
                                  <p:childTnLst>
                                    <p:set>
                                      <p:cBhvr>
                                        <p:cTn dur="1" fill="hold" id="93">
                                          <p:stCondLst>
                                            <p:cond delay="0"/>
                                          </p:stCondLst>
                                        </p:cTn>
                                        <p:tgtEl>
                                          <p:spTgt spid="66"/>
                                        </p:tgtEl>
                                        <p:attrNameLst>
                                          <p:attrName>style.visibility</p:attrName>
                                        </p:attrNameLst>
                                      </p:cBhvr>
                                      <p:to>
                                        <p:strVal val="visible"/>
                                      </p:to>
                                    </p:set>
                                    <p:animEffect filter="wipe(left)" transition="in">
                                      <p:cBhvr>
                                        <p:cTn dur="500" id="94"/>
                                        <p:tgtEl>
                                          <p:spTgt spid="66"/>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67"/>
                                        </p:tgtEl>
                                        <p:attrNameLst>
                                          <p:attrName>style.visibility</p:attrName>
                                        </p:attrNameLst>
                                      </p:cBhvr>
                                      <p:to>
                                        <p:strVal val="visible"/>
                                      </p:to>
                                    </p:set>
                                    <p:animEffect filter="wipe(left)" transition="in">
                                      <p:cBhvr>
                                        <p:cTn dur="500" id="97"/>
                                        <p:tgtEl>
                                          <p:spTgt spid="67"/>
                                        </p:tgtEl>
                                      </p:cBhvr>
                                    </p:animEffect>
                                  </p:childTnLst>
                                </p:cTn>
                              </p:par>
                            </p:childTnLst>
                          </p:cTn>
                        </p:par>
                        <p:par>
                          <p:cTn fill="hold" id="98" nodeType="afterGroup">
                            <p:stCondLst>
                              <p:cond delay="7000"/>
                            </p:stCondLst>
                            <p:childTnLst>
                              <p:par>
                                <p:cTn fill="hold" grpId="0" id="99" nodeType="afterEffect" presetClass="entr" presetID="47" presetSubtype="0">
                                  <p:stCondLst>
                                    <p:cond delay="0"/>
                                  </p:stCondLst>
                                  <p:childTnLst>
                                    <p:set>
                                      <p:cBhvr>
                                        <p:cTn dur="1" fill="hold" id="100">
                                          <p:stCondLst>
                                            <p:cond delay="0"/>
                                          </p:stCondLst>
                                        </p:cTn>
                                        <p:tgtEl>
                                          <p:spTgt spid="68"/>
                                        </p:tgtEl>
                                        <p:attrNameLst>
                                          <p:attrName>style.visibility</p:attrName>
                                        </p:attrNameLst>
                                      </p:cBhvr>
                                      <p:to>
                                        <p:strVal val="visible"/>
                                      </p:to>
                                    </p:set>
                                    <p:animEffect filter="fade" transition="in">
                                      <p:cBhvr>
                                        <p:cTn dur="1000" id="101"/>
                                        <p:tgtEl>
                                          <p:spTgt spid="68"/>
                                        </p:tgtEl>
                                      </p:cBhvr>
                                    </p:animEffect>
                                    <p:anim calcmode="lin" valueType="num">
                                      <p:cBhvr>
                                        <p:cTn dur="1000" fill="hold" id="102"/>
                                        <p:tgtEl>
                                          <p:spTgt spid="68"/>
                                        </p:tgtEl>
                                        <p:attrNameLst>
                                          <p:attrName>ppt_x</p:attrName>
                                        </p:attrNameLst>
                                      </p:cBhvr>
                                      <p:tavLst>
                                        <p:tav tm="0">
                                          <p:val>
                                            <p:strVal val="#ppt_x"/>
                                          </p:val>
                                        </p:tav>
                                        <p:tav tm="100000">
                                          <p:val>
                                            <p:strVal val="#ppt_x"/>
                                          </p:val>
                                        </p:tav>
                                      </p:tavLst>
                                    </p:anim>
                                    <p:anim calcmode="lin" valueType="num">
                                      <p:cBhvr>
                                        <p:cTn dur="1000" fill="hold" id="103"/>
                                        <p:tgtEl>
                                          <p:spTgt spid="68"/>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8000"/>
                            </p:stCondLst>
                            <p:childTnLst>
                              <p:par>
                                <p:cTn fill="hold" id="105" nodeType="afterEffect" presetClass="entr" presetID="22" presetSubtype="8">
                                  <p:stCondLst>
                                    <p:cond delay="0"/>
                                  </p:stCondLst>
                                  <p:childTnLst>
                                    <p:set>
                                      <p:cBhvr>
                                        <p:cTn dur="1" fill="hold" id="106">
                                          <p:stCondLst>
                                            <p:cond delay="0"/>
                                          </p:stCondLst>
                                        </p:cTn>
                                        <p:tgtEl>
                                          <p:spTgt spid="69"/>
                                        </p:tgtEl>
                                        <p:attrNameLst>
                                          <p:attrName>style.visibility</p:attrName>
                                        </p:attrNameLst>
                                      </p:cBhvr>
                                      <p:to>
                                        <p:strVal val="visible"/>
                                      </p:to>
                                    </p:set>
                                    <p:animEffect filter="wipe(left)" transition="in">
                                      <p:cBhvr>
                                        <p:cTn dur="500" id="107"/>
                                        <p:tgtEl>
                                          <p:spTgt spid="69"/>
                                        </p:tgtEl>
                                      </p:cBhvr>
                                    </p:animEffect>
                                  </p:childTnLst>
                                </p:cTn>
                              </p:par>
                            </p:childTnLst>
                          </p:cTn>
                        </p:par>
                        <p:par>
                          <p:cTn fill="hold" id="108" nodeType="afterGroup">
                            <p:stCondLst>
                              <p:cond delay="8500"/>
                            </p:stCondLst>
                            <p:childTnLst>
                              <p:par>
                                <p:cTn fill="hold" grpId="0" id="109" nodeType="afterEffect" presetClass="entr" presetID="22" presetSubtype="8">
                                  <p:stCondLst>
                                    <p:cond delay="0"/>
                                  </p:stCondLst>
                                  <p:childTnLst>
                                    <p:set>
                                      <p:cBhvr>
                                        <p:cTn dur="1" fill="hold" id="110">
                                          <p:stCondLst>
                                            <p:cond delay="0"/>
                                          </p:stCondLst>
                                        </p:cTn>
                                        <p:tgtEl>
                                          <p:spTgt spid="70"/>
                                        </p:tgtEl>
                                        <p:attrNameLst>
                                          <p:attrName>style.visibility</p:attrName>
                                        </p:attrNameLst>
                                      </p:cBhvr>
                                      <p:to>
                                        <p:strVal val="visible"/>
                                      </p:to>
                                    </p:set>
                                    <p:animEffect filter="wipe(left)" transition="in">
                                      <p:cBhvr>
                                        <p:cTn dur="500" id="111"/>
                                        <p:tgtEl>
                                          <p:spTgt spid="70"/>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71"/>
                                        </p:tgtEl>
                                        <p:attrNameLst>
                                          <p:attrName>style.visibility</p:attrName>
                                        </p:attrNameLst>
                                      </p:cBhvr>
                                      <p:to>
                                        <p:strVal val="visible"/>
                                      </p:to>
                                    </p:set>
                                    <p:animEffect filter="wipe(left)" transition="in">
                                      <p:cBhvr>
                                        <p:cTn dur="500" id="114"/>
                                        <p:tgtEl>
                                          <p:spTgt spid="71"/>
                                        </p:tgtEl>
                                      </p:cBhvr>
                                    </p:animEffect>
                                  </p:childTnLst>
                                </p:cTn>
                              </p:par>
                            </p:childTnLst>
                          </p:cTn>
                        </p:par>
                        <p:par>
                          <p:cTn fill="hold" id="115" nodeType="afterGroup">
                            <p:stCondLst>
                              <p:cond delay="9000"/>
                            </p:stCondLst>
                            <p:childTnLst>
                              <p:par>
                                <p:cTn fill="hold" grpId="0" id="116" nodeType="afterEffect" presetClass="entr" presetID="47" presetSubtype="0">
                                  <p:stCondLst>
                                    <p:cond delay="0"/>
                                  </p:stCondLst>
                                  <p:childTnLst>
                                    <p:set>
                                      <p:cBhvr>
                                        <p:cTn dur="1" fill="hold" id="117">
                                          <p:stCondLst>
                                            <p:cond delay="0"/>
                                          </p:stCondLst>
                                        </p:cTn>
                                        <p:tgtEl>
                                          <p:spTgt spid="72"/>
                                        </p:tgtEl>
                                        <p:attrNameLst>
                                          <p:attrName>style.visibility</p:attrName>
                                        </p:attrNameLst>
                                      </p:cBhvr>
                                      <p:to>
                                        <p:strVal val="visible"/>
                                      </p:to>
                                    </p:set>
                                    <p:animEffect filter="fade" transition="in">
                                      <p:cBhvr>
                                        <p:cTn dur="1000" id="118"/>
                                        <p:tgtEl>
                                          <p:spTgt spid="72"/>
                                        </p:tgtEl>
                                      </p:cBhvr>
                                    </p:animEffect>
                                    <p:anim calcmode="lin" valueType="num">
                                      <p:cBhvr>
                                        <p:cTn dur="1000" fill="hold" id="119"/>
                                        <p:tgtEl>
                                          <p:spTgt spid="72"/>
                                        </p:tgtEl>
                                        <p:attrNameLst>
                                          <p:attrName>ppt_x</p:attrName>
                                        </p:attrNameLst>
                                      </p:cBhvr>
                                      <p:tavLst>
                                        <p:tav tm="0">
                                          <p:val>
                                            <p:strVal val="#ppt_x"/>
                                          </p:val>
                                        </p:tav>
                                        <p:tav tm="100000">
                                          <p:val>
                                            <p:strVal val="#ppt_x"/>
                                          </p:val>
                                        </p:tav>
                                      </p:tavLst>
                                    </p:anim>
                                    <p:anim calcmode="lin" valueType="num">
                                      <p:cBhvr>
                                        <p:cTn dur="1000" fill="hold" id="120"/>
                                        <p:tgtEl>
                                          <p:spTgt spid="72"/>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10000"/>
                            </p:stCondLst>
                            <p:childTnLst>
                              <p:par>
                                <p:cTn fill="hold" id="122" nodeType="afterEffect" presetClass="entr" presetID="22" presetSubtype="8">
                                  <p:stCondLst>
                                    <p:cond delay="0"/>
                                  </p:stCondLst>
                                  <p:childTnLst>
                                    <p:set>
                                      <p:cBhvr>
                                        <p:cTn dur="1" fill="hold" id="123">
                                          <p:stCondLst>
                                            <p:cond delay="0"/>
                                          </p:stCondLst>
                                        </p:cTn>
                                        <p:tgtEl>
                                          <p:spTgt spid="73"/>
                                        </p:tgtEl>
                                        <p:attrNameLst>
                                          <p:attrName>style.visibility</p:attrName>
                                        </p:attrNameLst>
                                      </p:cBhvr>
                                      <p:to>
                                        <p:strVal val="visible"/>
                                      </p:to>
                                    </p:set>
                                    <p:animEffect filter="wipe(left)" transition="in">
                                      <p:cBhvr>
                                        <p:cTn dur="500" id="124"/>
                                        <p:tgtEl>
                                          <p:spTgt spid="73"/>
                                        </p:tgtEl>
                                      </p:cBhvr>
                                    </p:animEffect>
                                  </p:childTnLst>
                                </p:cTn>
                              </p:par>
                            </p:childTnLst>
                          </p:cTn>
                        </p:par>
                        <p:par>
                          <p:cTn fill="hold" id="125" nodeType="afterGroup">
                            <p:stCondLst>
                              <p:cond delay="10500"/>
                            </p:stCondLst>
                            <p:childTnLst>
                              <p:par>
                                <p:cTn fill="hold" grpId="0" id="126" nodeType="afterEffect" presetClass="entr" presetID="22" presetSubtype="8">
                                  <p:stCondLst>
                                    <p:cond delay="0"/>
                                  </p:stCondLst>
                                  <p:childTnLst>
                                    <p:set>
                                      <p:cBhvr>
                                        <p:cTn dur="1" fill="hold" id="127">
                                          <p:stCondLst>
                                            <p:cond delay="0"/>
                                          </p:stCondLst>
                                        </p:cTn>
                                        <p:tgtEl>
                                          <p:spTgt spid="74"/>
                                        </p:tgtEl>
                                        <p:attrNameLst>
                                          <p:attrName>style.visibility</p:attrName>
                                        </p:attrNameLst>
                                      </p:cBhvr>
                                      <p:to>
                                        <p:strVal val="visible"/>
                                      </p:to>
                                    </p:set>
                                    <p:animEffect filter="wipe(left)" transition="in">
                                      <p:cBhvr>
                                        <p:cTn dur="500" id="128"/>
                                        <p:tgtEl>
                                          <p:spTgt spid="74"/>
                                        </p:tgtEl>
                                      </p:cBhvr>
                                    </p:animEffect>
                                  </p:childTnLst>
                                </p:cTn>
                              </p:par>
                              <p:par>
                                <p:cTn fill="hold" grpId="0" id="129" nodeType="withEffect" presetClass="entr" presetID="22" presetSubtype="8">
                                  <p:stCondLst>
                                    <p:cond delay="0"/>
                                  </p:stCondLst>
                                  <p:childTnLst>
                                    <p:set>
                                      <p:cBhvr>
                                        <p:cTn dur="1" fill="hold" id="130">
                                          <p:stCondLst>
                                            <p:cond delay="0"/>
                                          </p:stCondLst>
                                        </p:cTn>
                                        <p:tgtEl>
                                          <p:spTgt spid="75"/>
                                        </p:tgtEl>
                                        <p:attrNameLst>
                                          <p:attrName>style.visibility</p:attrName>
                                        </p:attrNameLst>
                                      </p:cBhvr>
                                      <p:to>
                                        <p:strVal val="visible"/>
                                      </p:to>
                                    </p:set>
                                    <p:animEffect filter="wipe(left)" transition="in">
                                      <p:cBhvr>
                                        <p:cTn dur="500" id="131"/>
                                        <p:tgtEl>
                                          <p:spTgt spid="75"/>
                                        </p:tgtEl>
                                      </p:cBhvr>
                                    </p:animEffect>
                                  </p:childTnLst>
                                </p:cTn>
                              </p:par>
                              <p:par>
                                <p:cTn fill="hold" grpId="0" id="132" nodeType="withEffect" presetClass="entr" presetID="12" presetSubtype="8">
                                  <p:stCondLst>
                                    <p:cond delay="0"/>
                                  </p:stCondLst>
                                  <p:childTnLst>
                                    <p:set>
                                      <p:cBhvr>
                                        <p:cTn dur="1" fill="hold" id="133">
                                          <p:stCondLst>
                                            <p:cond delay="0"/>
                                          </p:stCondLst>
                                        </p:cTn>
                                        <p:tgtEl>
                                          <p:spTgt spid="76"/>
                                        </p:tgtEl>
                                        <p:attrNameLst>
                                          <p:attrName>style.visibility</p:attrName>
                                        </p:attrNameLst>
                                      </p:cBhvr>
                                      <p:to>
                                        <p:strVal val="visible"/>
                                      </p:to>
                                    </p:set>
                                    <p:anim calcmode="lin" valueType="num">
                                      <p:cBhvr additive="base">
                                        <p:cTn dur="500" id="134"/>
                                        <p:tgtEl>
                                          <p:spTgt spid="76"/>
                                        </p:tgtEl>
                                        <p:attrNameLst>
                                          <p:attrName>ppt_x</p:attrName>
                                        </p:attrNameLst>
                                      </p:cBhvr>
                                      <p:tavLst>
                                        <p:tav tm="0">
                                          <p:val>
                                            <p:strVal val="#ppt_x-#ppt_w*1.125000"/>
                                          </p:val>
                                        </p:tav>
                                        <p:tav tm="100000">
                                          <p:val>
                                            <p:strVal val="#ppt_x"/>
                                          </p:val>
                                        </p:tav>
                                      </p:tavLst>
                                    </p:anim>
                                    <p:animEffect filter="wipe(right)" transition="in">
                                      <p:cBhvr>
                                        <p:cTn dur="500" id="135"/>
                                        <p:tgtEl>
                                          <p:spTgt spid="76"/>
                                        </p:tgtEl>
                                      </p:cBhvr>
                                    </p:animEffect>
                                  </p:childTnLst>
                                </p:cTn>
                              </p:par>
                            </p:childTnLst>
                          </p:cTn>
                        </p:par>
                        <p:par>
                          <p:cTn fill="hold" id="136" nodeType="afterGroup">
                            <p:stCondLst>
                              <p:cond delay="11000"/>
                            </p:stCondLst>
                            <p:childTnLst>
                              <p:par>
                                <p:cTn fill="hold" grpId="0" id="137" nodeType="afterEffect" presetClass="entr" presetID="10" presetSubtype="0">
                                  <p:stCondLst>
                                    <p:cond delay="0"/>
                                  </p:stCondLst>
                                  <p:childTnLst>
                                    <p:set>
                                      <p:cBhvr>
                                        <p:cTn dur="1" fill="hold" id="138">
                                          <p:stCondLst>
                                            <p:cond delay="0"/>
                                          </p:stCondLst>
                                        </p:cTn>
                                        <p:tgtEl>
                                          <p:spTgt spid="77"/>
                                        </p:tgtEl>
                                        <p:attrNameLst>
                                          <p:attrName>style.visibility</p:attrName>
                                        </p:attrNameLst>
                                      </p:cBhvr>
                                      <p:to>
                                        <p:strVal val="visible"/>
                                      </p:to>
                                    </p:set>
                                    <p:animEffect filter="fade" transition="in">
                                      <p:cBhvr>
                                        <p:cTn dur="1250" id="139"/>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24"/>
      <p:bldP grpId="0" spid="56"/>
      <p:bldP grpId="0" spid="57"/>
      <p:bldP grpId="0" spid="58"/>
      <p:bldP grpId="0" spid="59"/>
      <p:bldP grpId="0" spid="60"/>
      <p:bldP grpId="0" spid="62"/>
      <p:bldP grpId="0" spid="63"/>
      <p:bldP grpId="0" spid="64"/>
      <p:bldP grpId="0" spid="66"/>
      <p:bldP grpId="0" spid="67"/>
      <p:bldP grpId="0" spid="68"/>
      <p:bldP grpId="0" spid="70"/>
      <p:bldP grpId="0" spid="71"/>
      <p:bldP grpId="0" spid="72"/>
      <p:bldP grpId="0" spid="74"/>
      <p:bldP grpId="0" spid="75"/>
      <p:bldP grpId="0" spid="76"/>
      <p:bldP grpId="0" spid="7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18</a:t>
            </a:r>
          </a:p>
        </p:txBody>
      </p:sp>
      <p:sp>
        <p:nvSpPr>
          <p:cNvPr id="15" name="矩形 14"/>
          <p:cNvSpPr/>
          <p:nvPr/>
        </p:nvSpPr>
        <p:spPr>
          <a:xfrm>
            <a:off x="-95100" y="2132856"/>
            <a:ext cx="12290276" cy="2520280"/>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5"/>
          <p:cNvSpPr/>
          <p:nvPr/>
        </p:nvSpPr>
        <p:spPr bwMode="auto">
          <a:xfrm>
            <a:off x="4300872" y="2859245"/>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cxnSp>
        <p:nvCxnSpPr>
          <p:cNvPr id="18" name="直接连接符 17"/>
          <p:cNvCxnSpPr/>
          <p:nvPr/>
        </p:nvCxnSpPr>
        <p:spPr>
          <a:xfrm flipH="1">
            <a:off x="5669024" y="2787237"/>
            <a:ext cx="0" cy="1289835"/>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7" y="2636912"/>
            <a:ext cx="2103040" cy="1165860"/>
          </a:xfrm>
          <a:prstGeom prst="rect">
            <a:avLst/>
          </a:prstGeom>
          <a:noFill/>
        </p:spPr>
        <p:txBody>
          <a:bodyPr bIns="34290" lIns="68580" rIns="68580" rtlCol="0" tIns="34290" wrap="square">
            <a:spAutoFit/>
          </a:bodyPr>
          <a:lstStyle/>
          <a:p>
            <a:pPr algn="ctr" lvl="1" marL="0"/>
            <a:r>
              <a:rPr altLang="en-US" b="1" lang="zh-CN" sz="2400">
                <a:solidFill>
                  <a:schemeClr val="bg1"/>
                </a:solidFill>
                <a:latin charset="-122" panose="020b0503020204020204" pitchFamily="34" typeface="微软雅黑"/>
                <a:ea charset="-122" panose="020b0503020204020204" pitchFamily="34" typeface="微软雅黑"/>
              </a:rPr>
              <a:t>成功项目展示</a:t>
            </a:r>
          </a:p>
          <a:p>
            <a:pPr algn="ctr" lvl="1" marL="0"/>
            <a:r>
              <a:rPr altLang="en-US" b="1" lang="zh-CN" sz="2400">
                <a:solidFill>
                  <a:schemeClr val="bg1"/>
                </a:solidFill>
                <a:latin charset="-122" panose="020b0503020204020204" pitchFamily="34" typeface="微软雅黑"/>
                <a:ea charset="-122" panose="020b0503020204020204" pitchFamily="34" typeface="微软雅黑"/>
              </a:rPr>
              <a:t>（添加二级标题）</a:t>
            </a: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50" name="矩形 49"/>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文本框 9"/>
          <p:cNvSpPr txBox="1"/>
          <p:nvPr/>
        </p:nvSpPr>
        <p:spPr>
          <a:xfrm>
            <a:off x="841003" y="202431"/>
            <a:ext cx="2160240"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第三章  SECTION</a:t>
            </a:r>
          </a:p>
        </p:txBody>
      </p:sp>
      <p:sp>
        <p:nvSpPr>
          <p:cNvPr id="55" name="KSO_Shape"/>
          <p:cNvSpPr/>
          <p:nvPr/>
        </p:nvSpPr>
        <p:spPr bwMode="auto">
          <a:xfrm>
            <a:off x="4599105" y="3109851"/>
            <a:ext cx="587524" cy="581650"/>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F5EB0"/>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8"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9" name="TextBox 5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407373732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5"/>
                                        </p:tgtEl>
                                        <p:attrNameLst>
                                          <p:attrName>style.visibility</p:attrName>
                                        </p:attrNameLst>
                                      </p:cBhvr>
                                      <p:to>
                                        <p:strVal val="visible"/>
                                      </p:to>
                                    </p:set>
                                    <p:anim calcmode="lin" valueType="num">
                                      <p:cBhvr>
                                        <p:cTn dur="500" fill="hold" id="18"/>
                                        <p:tgtEl>
                                          <p:spTgt spid="55"/>
                                        </p:tgtEl>
                                        <p:attrNameLst>
                                          <p:attrName>ppt_w</p:attrName>
                                        </p:attrNameLst>
                                      </p:cBhvr>
                                      <p:tavLst>
                                        <p:tav tm="0">
                                          <p:val>
                                            <p:fltVal val="0"/>
                                          </p:val>
                                        </p:tav>
                                        <p:tav tm="100000">
                                          <p:val>
                                            <p:strVal val="#ppt_w"/>
                                          </p:val>
                                        </p:tav>
                                      </p:tavLst>
                                    </p:anim>
                                    <p:anim calcmode="lin" valueType="num">
                                      <p:cBhvr>
                                        <p:cTn dur="500" fill="hold" id="19"/>
                                        <p:tgtEl>
                                          <p:spTgt spid="55"/>
                                        </p:tgtEl>
                                        <p:attrNameLst>
                                          <p:attrName>ppt_h</p:attrName>
                                        </p:attrNameLst>
                                      </p:cBhvr>
                                      <p:tavLst>
                                        <p:tav tm="0">
                                          <p:val>
                                            <p:fltVal val="0"/>
                                          </p:val>
                                        </p:tav>
                                        <p:tav tm="100000">
                                          <p:val>
                                            <p:strVal val="#ppt_h"/>
                                          </p:val>
                                        </p:tav>
                                      </p:tavLst>
                                    </p:anim>
                                    <p:animEffect filter="fade" transition="in">
                                      <p:cBhvr>
                                        <p:cTn dur="500" id="20"/>
                                        <p:tgtEl>
                                          <p:spTgt spid="55"/>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18"/>
                                        </p:tgtEl>
                                        <p:attrNameLst>
                                          <p:attrName>style.visibility</p:attrName>
                                        </p:attrNameLst>
                                      </p:cBhvr>
                                      <p:to>
                                        <p:strVal val="visible"/>
                                      </p:to>
                                    </p:set>
                                    <p:animEffect filter="wipe(down)" transition="in">
                                      <p:cBhvr>
                                        <p:cTn dur="500" id="24"/>
                                        <p:tgtEl>
                                          <p:spTgt spid="18"/>
                                        </p:tgtEl>
                                      </p:cBhvr>
                                    </p:animEffect>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ppt_x"/>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4">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fill="hold" id="43"/>
                                        <p:tgtEl>
                                          <p:spTgt spid="30"/>
                                        </p:tgtEl>
                                        <p:attrNameLst>
                                          <p:attrName>ppt_x</p:attrName>
                                        </p:attrNameLst>
                                      </p:cBhvr>
                                      <p:tavLst>
                                        <p:tav tm="0">
                                          <p:val>
                                            <p:strVal val="#ppt_x"/>
                                          </p:val>
                                        </p:tav>
                                        <p:tav tm="100000">
                                          <p:val>
                                            <p:strVal val="#ppt_x"/>
                                          </p:val>
                                        </p:tav>
                                      </p:tavLst>
                                    </p:anim>
                                    <p:anim calcmode="lin" valueType="num">
                                      <p:cBhvr additive="base">
                                        <p:cTn dur="500" fill="hold" id="44"/>
                                        <p:tgtEl>
                                          <p:spTgt spid="3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additive="base">
                                        <p:cTn dur="500" fill="hold" id="48"/>
                                        <p:tgtEl>
                                          <p:spTgt spid="35"/>
                                        </p:tgtEl>
                                        <p:attrNameLst>
                                          <p:attrName>ppt_x</p:attrName>
                                        </p:attrNameLst>
                                      </p:cBhvr>
                                      <p:tavLst>
                                        <p:tav tm="0">
                                          <p:val>
                                            <p:strVal val="#ppt_x"/>
                                          </p:val>
                                        </p:tav>
                                        <p:tav tm="100000">
                                          <p:val>
                                            <p:strVal val="#ppt_x"/>
                                          </p:val>
                                        </p:tav>
                                      </p:tavLst>
                                    </p:anim>
                                    <p:anim calcmode="lin" valueType="num">
                                      <p:cBhvr additive="base">
                                        <p:cTn dur="500" fill="hold" id="49"/>
                                        <p:tgtEl>
                                          <p:spTgt spid="35"/>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4">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500" fill="hold" id="53"/>
                                        <p:tgtEl>
                                          <p:spTgt spid="40"/>
                                        </p:tgtEl>
                                        <p:attrNameLst>
                                          <p:attrName>ppt_x</p:attrName>
                                        </p:attrNameLst>
                                      </p:cBhvr>
                                      <p:tavLst>
                                        <p:tav tm="0">
                                          <p:val>
                                            <p:strVal val="#ppt_x"/>
                                          </p:val>
                                        </p:tav>
                                        <p:tav tm="100000">
                                          <p:val>
                                            <p:strVal val="#ppt_x"/>
                                          </p:val>
                                        </p:tav>
                                      </p:tavLst>
                                    </p:anim>
                                    <p:anim calcmode="lin" valueType="num">
                                      <p:cBhvr additive="base">
                                        <p:cTn dur="500" fill="hold" id="54"/>
                                        <p:tgtEl>
                                          <p:spTgt spid="40"/>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id="56" nodeType="afterEffect" presetClass="entr" presetID="2" presetSubtype="4">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additive="base">
                                        <p:cTn dur="500" fill="hold" id="58"/>
                                        <p:tgtEl>
                                          <p:spTgt spid="45"/>
                                        </p:tgtEl>
                                        <p:attrNameLst>
                                          <p:attrName>ppt_x</p:attrName>
                                        </p:attrNameLst>
                                      </p:cBhvr>
                                      <p:tavLst>
                                        <p:tav tm="0">
                                          <p:val>
                                            <p:strVal val="#ppt_x"/>
                                          </p:val>
                                        </p:tav>
                                        <p:tav tm="100000">
                                          <p:val>
                                            <p:strVal val="#ppt_x"/>
                                          </p:val>
                                        </p:tav>
                                      </p:tavLst>
                                    </p:anim>
                                    <p:anim calcmode="lin" valueType="num">
                                      <p:cBhvr additive="base">
                                        <p:cTn dur="500" fill="hold" id="59"/>
                                        <p:tgtEl>
                                          <p:spTgt spid="45"/>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59"/>
                                        </p:tgtEl>
                                        <p:attrNameLst>
                                          <p:attrName>style.visibility</p:attrName>
                                        </p:attrNameLst>
                                      </p:cBhvr>
                                      <p:to>
                                        <p:strVal val="visible"/>
                                      </p:to>
                                    </p:set>
                                    <p:animEffect filter="fade" transition="in">
                                      <p:cBhvr>
                                        <p:cTn dur="1250" id="6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9"/>
      <p:bldP grpId="0" spid="55"/>
      <p:bldP grpId="0" spid="5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19</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83" name="Freeform 6"/>
          <p:cNvSpPr/>
          <p:nvPr/>
        </p:nvSpPr>
        <p:spPr bwMode="auto">
          <a:xfrm>
            <a:off x="8036283" y="1626445"/>
            <a:ext cx="2485774" cy="1513561"/>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756000" vert="horz" wrap="square">
            <a:prstTxWarp prst="textNoShape">
              <a:avLst/>
            </a:prstTxWarp>
          </a:bodyPr>
          <a:lstStyle/>
          <a:p>
            <a:pPr algn="ctr">
              <a:lnSpc>
                <a:spcPts val="1500"/>
              </a:lnSpc>
            </a:pPr>
            <a:r>
              <a:rPr altLang="zh-CN" lang="en-US" sz="5400">
                <a:solidFill>
                  <a:schemeClr val="bg1"/>
                </a:solidFill>
                <a:latin charset="-122" panose="020b0503020204020204" pitchFamily="34" typeface="微软雅黑"/>
                <a:ea charset="-122" panose="020b0503020204020204" pitchFamily="34" typeface="微软雅黑"/>
                <a:cs charset="0" pitchFamily="18" typeface="UKIJ Qolyazma"/>
              </a:rPr>
              <a:t>62%</a:t>
            </a:r>
          </a:p>
          <a:p>
            <a:pPr algn="ctr">
              <a:lnSpc>
                <a:spcPts val="1500"/>
              </a:lnSpc>
            </a:pPr>
            <a:r>
              <a:rPr altLang="zh-CN" lang="en-US" sz="5400">
                <a:solidFill>
                  <a:schemeClr val="bg1"/>
                </a:solidFill>
                <a:latin charset="-122" panose="020b0503020204020204" pitchFamily="34" typeface="微软雅黑"/>
                <a:ea charset="-122" panose="020b0503020204020204" pitchFamily="34" typeface="微软雅黑"/>
                <a:cs charset="0" pitchFamily="18" typeface="UKIJ Qolyazma"/>
              </a:rPr>
              <a:t>您的内容打在这里，或者通过复制您的文本后，在此框中选择粘贴。</a:t>
            </a:r>
          </a:p>
        </p:txBody>
      </p:sp>
      <p:sp>
        <p:nvSpPr>
          <p:cNvPr id="84" name="Freeform 7"/>
          <p:cNvSpPr/>
          <p:nvPr/>
        </p:nvSpPr>
        <p:spPr bwMode="auto">
          <a:xfrm>
            <a:off x="8036283" y="3349916"/>
            <a:ext cx="2485774" cy="1078536"/>
          </a:xfrm>
          <a:custGeom>
            <a:gdLst>
              <a:gd fmla="*/ 0 w 675" name="T0"/>
              <a:gd fmla="*/ 0 h 253" name="T1"/>
              <a:gd fmla="*/ 0 w 675" name="T2"/>
              <a:gd fmla="*/ 163 h 253" name="T3"/>
              <a:gd fmla="*/ 0 w 675" name="T4"/>
              <a:gd fmla="*/ 163 h 253" name="T5"/>
              <a:gd fmla="*/ 170 w 675" name="T6"/>
              <a:gd fmla="*/ 208 h 253" name="T7"/>
              <a:gd fmla="*/ 338 w 675" name="T8"/>
              <a:gd fmla="*/ 253 h 253" name="T9"/>
              <a:gd fmla="*/ 505 w 675" name="T10"/>
              <a:gd fmla="*/ 208 h 253" name="T11"/>
              <a:gd fmla="*/ 675 w 675" name="T12"/>
              <a:gd fmla="*/ 163 h 253" name="T13"/>
              <a:gd fmla="*/ 675 w 675" name="T14"/>
              <a:gd fmla="*/ 163 h 253" name="T15"/>
              <a:gd fmla="*/ 675 w 675" name="T16"/>
              <a:gd fmla="*/ 0 h 253" name="T17"/>
              <a:gd fmla="*/ 0 w 675" name="T18"/>
              <a:gd fmla="*/ 0 h 2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3" w="675">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612000" vert="horz" wrap="square">
            <a:prstTxWarp prst="textNoShape">
              <a:avLst/>
            </a:prstTxWarp>
          </a:bodyPr>
          <a:lstStyle/>
          <a:p>
            <a:pPr algn="ctr" lvl="0">
              <a:lnSpc>
                <a:spcPts val="1500"/>
              </a:lnSpc>
            </a:pPr>
            <a:r>
              <a:rPr altLang="zh-CN" lang="en-US" sz="5400">
                <a:solidFill>
                  <a:prstClr val="white"/>
                </a:solidFill>
                <a:latin charset="-122" panose="020b0503020204020204" pitchFamily="34" typeface="微软雅黑"/>
                <a:ea charset="-122" panose="020b0503020204020204" pitchFamily="34" typeface="微软雅黑"/>
                <a:cs charset="0" pitchFamily="18" typeface="UKIJ Qolyazma"/>
              </a:rPr>
              <a:t>38%</a:t>
            </a:r>
          </a:p>
        </p:txBody>
      </p:sp>
      <p:cxnSp>
        <p:nvCxnSpPr>
          <p:cNvPr id="85" name="直接连接符 84"/>
          <p:cNvCxnSpPr/>
          <p:nvPr/>
        </p:nvCxnSpPr>
        <p:spPr>
          <a:xfrm flipH="1">
            <a:off x="1807591" y="3127306"/>
            <a:ext cx="6228692"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4" idx="0"/>
          </p:cNvCxnSpPr>
          <p:nvPr/>
        </p:nvCxnSpPr>
        <p:spPr>
          <a:xfrm flipH="1">
            <a:off x="1807591" y="3349916"/>
            <a:ext cx="6228692"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87" name="TextBox 13"/>
          <p:cNvSpPr txBox="1"/>
          <p:nvPr/>
        </p:nvSpPr>
        <p:spPr>
          <a:xfrm flipH="1">
            <a:off x="1807591" y="1628800"/>
            <a:ext cx="2786907" cy="365754"/>
          </a:xfrm>
          <a:prstGeom prst="rect">
            <a:avLst/>
          </a:prstGeom>
          <a:noFill/>
          <a:ln>
            <a:noFill/>
          </a:ln>
        </p:spPr>
        <p:txBody>
          <a:bodyPr bIns="45717" lIns="91434" rIns="91434" tIns="45717" wrap="square">
            <a:spAutoFit/>
          </a:bodyPr>
          <a:lstStyle>
            <a:defPPr>
              <a:defRPr lang="zh-CN"/>
            </a:defPPr>
            <a:lvl1pPr algn="ct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l">
              <a:spcBef>
                <a:spcPct val="0"/>
              </a:spcBef>
              <a:buFont typeface="Arial"/>
              <a:buNone/>
            </a:pPr>
            <a:r>
              <a:rPr altLang="en-US" lang="zh-CN" sz="1800">
                <a:solidFill>
                  <a:srgbClr val="2F5EB0"/>
                </a:solidFill>
                <a:cs charset="0" panose="020b0604020202020204" pitchFamily="34" typeface="Arial"/>
              </a:rPr>
              <a:t>点击输入标题</a:t>
            </a:r>
          </a:p>
        </p:txBody>
      </p:sp>
      <p:sp>
        <p:nvSpPr>
          <p:cNvPr id="88" name="TextBox 14"/>
          <p:cNvSpPr txBox="1"/>
          <p:nvPr/>
        </p:nvSpPr>
        <p:spPr>
          <a:xfrm>
            <a:off x="1807591" y="1993450"/>
            <a:ext cx="5250703"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89" name="TextBox 15"/>
          <p:cNvSpPr txBox="1"/>
          <p:nvPr/>
        </p:nvSpPr>
        <p:spPr>
          <a:xfrm flipH="1">
            <a:off x="1807591" y="3609418"/>
            <a:ext cx="2786907" cy="365754"/>
          </a:xfrm>
          <a:prstGeom prst="rect">
            <a:avLst/>
          </a:prstGeom>
          <a:noFill/>
          <a:ln>
            <a:noFill/>
          </a:ln>
        </p:spPr>
        <p:txBody>
          <a:bodyPr bIns="45717" lIns="91434" rIns="91434" tIns="45717" wrap="square">
            <a:spAutoFit/>
          </a:bodyPr>
          <a:lstStyle>
            <a:defPPr>
              <a:defRPr lang="zh-CN"/>
            </a:defPPr>
            <a:lvl1pP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spcBef>
                <a:spcPct val="0"/>
              </a:spcBef>
              <a:buFont typeface="Arial"/>
              <a:buNone/>
            </a:pPr>
            <a:r>
              <a:rPr altLang="en-US" lang="zh-CN" sz="1800">
                <a:solidFill>
                  <a:srgbClr val="2F5EB0"/>
                </a:solidFill>
                <a:cs charset="0" panose="020b0604020202020204" pitchFamily="34" typeface="Arial"/>
              </a:rPr>
              <a:t>点击输入标题</a:t>
            </a:r>
          </a:p>
        </p:txBody>
      </p:sp>
      <p:sp>
        <p:nvSpPr>
          <p:cNvPr id="90" name="TextBox 16"/>
          <p:cNvSpPr txBox="1"/>
          <p:nvPr/>
        </p:nvSpPr>
        <p:spPr>
          <a:xfrm>
            <a:off x="1807591" y="3974068"/>
            <a:ext cx="5250703"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91" name="矩形 47"/>
          <p:cNvSpPr>
            <a:spLocks noChangeArrowheads="1"/>
          </p:cNvSpPr>
          <p:nvPr/>
        </p:nvSpPr>
        <p:spPr bwMode="auto">
          <a:xfrm>
            <a:off x="1705099" y="5283146"/>
            <a:ext cx="893928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92" name="TextBox 9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32744680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500" id="7"/>
                                        <p:tgtEl>
                                          <p:spTgt spid="83"/>
                                        </p:tgtEl>
                                        <p:attrNameLst>
                                          <p:attrName>ppt_y</p:attrName>
                                        </p:attrNameLst>
                                      </p:cBhvr>
                                      <p:tavLst>
                                        <p:tav tm="0">
                                          <p:val>
                                            <p:strVal val="#ppt_y+#ppt_h*1.125000"/>
                                          </p:val>
                                        </p:tav>
                                        <p:tav tm="100000">
                                          <p:val>
                                            <p:strVal val="#ppt_y"/>
                                          </p:val>
                                        </p:tav>
                                      </p:tavLst>
                                    </p:anim>
                                    <p:animEffect filter="wipe(up)" transition="in">
                                      <p:cBhvr>
                                        <p:cTn dur="500" id="8"/>
                                        <p:tgtEl>
                                          <p:spTgt spid="83"/>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84"/>
                                        </p:tgtEl>
                                        <p:attrNameLst>
                                          <p:attrName>style.visibility</p:attrName>
                                        </p:attrNameLst>
                                      </p:cBhvr>
                                      <p:to>
                                        <p:strVal val="visible"/>
                                      </p:to>
                                    </p:set>
                                    <p:anim calcmode="lin" valueType="num">
                                      <p:cBhvr additive="base">
                                        <p:cTn dur="500" id="11"/>
                                        <p:tgtEl>
                                          <p:spTgt spid="84"/>
                                        </p:tgtEl>
                                        <p:attrNameLst>
                                          <p:attrName>ppt_y</p:attrName>
                                        </p:attrNameLst>
                                      </p:cBhvr>
                                      <p:tavLst>
                                        <p:tav tm="0">
                                          <p:val>
                                            <p:strVal val="#ppt_y-#ppt_h*1.125000"/>
                                          </p:val>
                                        </p:tav>
                                        <p:tav tm="100000">
                                          <p:val>
                                            <p:strVal val="#ppt_y"/>
                                          </p:val>
                                        </p:tav>
                                      </p:tavLst>
                                    </p:anim>
                                    <p:animEffect filter="wipe(down)" transition="in">
                                      <p:cBhvr>
                                        <p:cTn dur="500" id="12"/>
                                        <p:tgtEl>
                                          <p:spTgt spid="84"/>
                                        </p:tgtEl>
                                      </p:cBhvr>
                                    </p:animEffect>
                                  </p:childTnLst>
                                </p:cTn>
                              </p:par>
                              <p:par>
                                <p:cTn fill="hold" id="13" nodeType="withEffect" presetClass="entr" presetID="22" presetSubtype="2">
                                  <p:stCondLst>
                                    <p:cond delay="400"/>
                                  </p:stCondLst>
                                  <p:childTnLst>
                                    <p:set>
                                      <p:cBhvr>
                                        <p:cTn dur="1" fill="hold" id="14">
                                          <p:stCondLst>
                                            <p:cond delay="0"/>
                                          </p:stCondLst>
                                        </p:cTn>
                                        <p:tgtEl>
                                          <p:spTgt spid="85"/>
                                        </p:tgtEl>
                                        <p:attrNameLst>
                                          <p:attrName>style.visibility</p:attrName>
                                        </p:attrNameLst>
                                      </p:cBhvr>
                                      <p:to>
                                        <p:strVal val="visible"/>
                                      </p:to>
                                    </p:set>
                                    <p:animEffect filter="wipe(right)" transition="in">
                                      <p:cBhvr>
                                        <p:cTn dur="500" id="15"/>
                                        <p:tgtEl>
                                          <p:spTgt spid="85"/>
                                        </p:tgtEl>
                                      </p:cBhvr>
                                    </p:animEffect>
                                  </p:childTnLst>
                                </p:cTn>
                              </p:par>
                              <p:par>
                                <p:cTn fill="hold" id="16" nodeType="withEffect" presetClass="entr" presetID="22" presetSubtype="2">
                                  <p:stCondLst>
                                    <p:cond delay="400"/>
                                  </p:stCondLst>
                                  <p:childTnLst>
                                    <p:set>
                                      <p:cBhvr>
                                        <p:cTn dur="1" fill="hold" id="17">
                                          <p:stCondLst>
                                            <p:cond delay="0"/>
                                          </p:stCondLst>
                                        </p:cTn>
                                        <p:tgtEl>
                                          <p:spTgt spid="86"/>
                                        </p:tgtEl>
                                        <p:attrNameLst>
                                          <p:attrName>style.visibility</p:attrName>
                                        </p:attrNameLst>
                                      </p:cBhvr>
                                      <p:to>
                                        <p:strVal val="visible"/>
                                      </p:to>
                                    </p:set>
                                    <p:animEffect filter="wipe(right)" transition="in">
                                      <p:cBhvr>
                                        <p:cTn dur="500" id="18"/>
                                        <p:tgtEl>
                                          <p:spTgt spid="86"/>
                                        </p:tgtEl>
                                      </p:cBhvr>
                                    </p:animEffect>
                                  </p:childTnLst>
                                </p:cTn>
                              </p:par>
                              <p:par>
                                <p:cTn fill="hold" grpId="0" id="19" nodeType="withEffect" presetClass="entr" presetID="10" presetSubtype="0">
                                  <p:stCondLst>
                                    <p:cond delay="1000"/>
                                  </p:stCondLst>
                                  <p:iterate type="lt">
                                    <p:tmPct val="10000"/>
                                  </p:iterate>
                                  <p:childTnLst>
                                    <p:set>
                                      <p:cBhvr>
                                        <p:cTn dur="1" fill="hold" id="20">
                                          <p:stCondLst>
                                            <p:cond delay="0"/>
                                          </p:stCondLst>
                                        </p:cTn>
                                        <p:tgtEl>
                                          <p:spTgt spid="87"/>
                                        </p:tgtEl>
                                        <p:attrNameLst>
                                          <p:attrName>style.visibility</p:attrName>
                                        </p:attrNameLst>
                                      </p:cBhvr>
                                      <p:to>
                                        <p:strVal val="visible"/>
                                      </p:to>
                                    </p:set>
                                    <p:animEffect filter="fade" transition="in">
                                      <p:cBhvr>
                                        <p:cTn dur="100" id="21"/>
                                        <p:tgtEl>
                                          <p:spTgt spid="87"/>
                                        </p:tgtEl>
                                      </p:cBhvr>
                                    </p:animEffect>
                                  </p:childTnLst>
                                </p:cTn>
                              </p:par>
                              <p:par>
                                <p:cTn fill="hold" grpId="0" id="22" nodeType="withEffect" presetClass="entr" presetID="10" presetSubtype="0">
                                  <p:stCondLst>
                                    <p:cond delay="1000"/>
                                  </p:stCondLst>
                                  <p:iterate type="lt">
                                    <p:tmPct val="10000"/>
                                  </p:iterate>
                                  <p:childTnLst>
                                    <p:set>
                                      <p:cBhvr>
                                        <p:cTn dur="1" fill="hold" id="23">
                                          <p:stCondLst>
                                            <p:cond delay="0"/>
                                          </p:stCondLst>
                                        </p:cTn>
                                        <p:tgtEl>
                                          <p:spTgt spid="88"/>
                                        </p:tgtEl>
                                        <p:attrNameLst>
                                          <p:attrName>style.visibility</p:attrName>
                                        </p:attrNameLst>
                                      </p:cBhvr>
                                      <p:to>
                                        <p:strVal val="visible"/>
                                      </p:to>
                                    </p:set>
                                    <p:animEffect filter="fade" transition="in">
                                      <p:cBhvr>
                                        <p:cTn dur="100" id="24"/>
                                        <p:tgtEl>
                                          <p:spTgt spid="88"/>
                                        </p:tgtEl>
                                      </p:cBhvr>
                                    </p:animEffect>
                                  </p:childTnLst>
                                </p:cTn>
                              </p:par>
                              <p:par>
                                <p:cTn fill="hold" grpId="0" id="25" nodeType="withEffect" presetClass="entr" presetID="10" presetSubtype="0">
                                  <p:stCondLst>
                                    <p:cond delay="1000"/>
                                  </p:stCondLst>
                                  <p:iterate type="lt">
                                    <p:tmPct val="10000"/>
                                  </p:iterate>
                                  <p:childTnLst>
                                    <p:set>
                                      <p:cBhvr>
                                        <p:cTn dur="1" fill="hold" id="26">
                                          <p:stCondLst>
                                            <p:cond delay="0"/>
                                          </p:stCondLst>
                                        </p:cTn>
                                        <p:tgtEl>
                                          <p:spTgt spid="89"/>
                                        </p:tgtEl>
                                        <p:attrNameLst>
                                          <p:attrName>style.visibility</p:attrName>
                                        </p:attrNameLst>
                                      </p:cBhvr>
                                      <p:to>
                                        <p:strVal val="visible"/>
                                      </p:to>
                                    </p:set>
                                    <p:animEffect filter="fade" transition="in">
                                      <p:cBhvr>
                                        <p:cTn dur="100" id="27"/>
                                        <p:tgtEl>
                                          <p:spTgt spid="89"/>
                                        </p:tgtEl>
                                      </p:cBhvr>
                                    </p:animEffect>
                                  </p:childTnLst>
                                </p:cTn>
                              </p:par>
                              <p:par>
                                <p:cTn fill="hold" grpId="0" id="28" nodeType="withEffect" presetClass="entr" presetID="10" presetSubtype="0">
                                  <p:stCondLst>
                                    <p:cond delay="1000"/>
                                  </p:stCondLst>
                                  <p:iterate type="lt">
                                    <p:tmPct val="10000"/>
                                  </p:iterate>
                                  <p:childTnLst>
                                    <p:set>
                                      <p:cBhvr>
                                        <p:cTn dur="1" fill="hold" id="29">
                                          <p:stCondLst>
                                            <p:cond delay="0"/>
                                          </p:stCondLst>
                                        </p:cTn>
                                        <p:tgtEl>
                                          <p:spTgt spid="90"/>
                                        </p:tgtEl>
                                        <p:attrNameLst>
                                          <p:attrName>style.visibility</p:attrName>
                                        </p:attrNameLst>
                                      </p:cBhvr>
                                      <p:to>
                                        <p:strVal val="visible"/>
                                      </p:to>
                                    </p:set>
                                    <p:animEffect filter="fade" transition="in">
                                      <p:cBhvr>
                                        <p:cTn dur="100" id="30"/>
                                        <p:tgtEl>
                                          <p:spTgt spid="90"/>
                                        </p:tgtEl>
                                      </p:cBhvr>
                                    </p:animEffect>
                                  </p:childTnLst>
                                </p:cTn>
                              </p:par>
                            </p:childTnLst>
                          </p:cTn>
                        </p:par>
                        <p:par>
                          <p:cTn fill="hold" id="31" nodeType="afterGroup">
                            <p:stCondLst>
                              <p:cond delay="1100"/>
                            </p:stCondLst>
                            <p:childTnLst>
                              <p:par>
                                <p:cTn fill="hold" grpId="0" id="32" nodeType="afterEffect" presetClass="entr" presetID="16" presetSubtype="37">
                                  <p:stCondLst>
                                    <p:cond delay="0"/>
                                  </p:stCondLst>
                                  <p:childTnLst>
                                    <p:set>
                                      <p:cBhvr>
                                        <p:cTn dur="1" fill="hold" id="33">
                                          <p:stCondLst>
                                            <p:cond delay="0"/>
                                          </p:stCondLst>
                                        </p:cTn>
                                        <p:tgtEl>
                                          <p:spTgt spid="91"/>
                                        </p:tgtEl>
                                        <p:attrNameLst>
                                          <p:attrName>style.visibility</p:attrName>
                                        </p:attrNameLst>
                                      </p:cBhvr>
                                      <p:to>
                                        <p:strVal val="visible"/>
                                      </p:to>
                                    </p:set>
                                    <p:animEffect filter="barn(outVertical)" transition="in">
                                      <p:cBhvr>
                                        <p:cTn dur="500" id="34"/>
                                        <p:tgtEl>
                                          <p:spTgt spid="91"/>
                                        </p:tgtEl>
                                      </p:cBhvr>
                                    </p:animEffect>
                                  </p:childTnLst>
                                </p:cTn>
                              </p:par>
                            </p:childTnLst>
                          </p:cTn>
                        </p:par>
                        <p:par>
                          <p:cTn fill="hold" id="35" nodeType="afterGroup">
                            <p:stCondLst>
                              <p:cond delay="1600"/>
                            </p:stCondLst>
                            <p:childTnLst>
                              <p:par>
                                <p:cTn fill="hold" grpId="0" id="36" nodeType="afterEffect" presetClass="entr" presetID="10" presetSubtype="0">
                                  <p:stCondLst>
                                    <p:cond delay="0"/>
                                  </p:stCondLst>
                                  <p:childTnLst>
                                    <p:set>
                                      <p:cBhvr>
                                        <p:cTn dur="1" fill="hold" id="37">
                                          <p:stCondLst>
                                            <p:cond delay="0"/>
                                          </p:stCondLst>
                                        </p:cTn>
                                        <p:tgtEl>
                                          <p:spTgt spid="92"/>
                                        </p:tgtEl>
                                        <p:attrNameLst>
                                          <p:attrName>style.visibility</p:attrName>
                                        </p:attrNameLst>
                                      </p:cBhvr>
                                      <p:to>
                                        <p:strVal val="visible"/>
                                      </p:to>
                                    </p:set>
                                    <p:animEffect filter="fade" transition="in">
                                      <p:cBhvr>
                                        <p:cTn dur="1250" id="38"/>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7"/>
      <p:bldP grpId="0" spid="88"/>
      <p:bldP grpId="0" spid="89"/>
      <p:bldP grpId="0" spid="90"/>
      <p:bldP grpId="0" spid="91"/>
      <p:bldP grpId="0" spid="9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Freeform 5"/>
          <p:cNvSpPr/>
          <p:nvPr/>
        </p:nvSpPr>
        <p:spPr bwMode="auto">
          <a:xfrm>
            <a:off x="4513411" y="-27384"/>
            <a:ext cx="3167443" cy="1340768"/>
          </a:xfrm>
          <a:custGeom>
            <a:rect b="b" l="l" r="r" t="t"/>
            <a:pathLst>
              <a:path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7" name="TextBox 59"/>
          <p:cNvSpPr txBox="1">
            <a:spLocks noChangeArrowheads="1"/>
          </p:cNvSpPr>
          <p:nvPr/>
        </p:nvSpPr>
        <p:spPr bwMode="auto">
          <a:xfrm>
            <a:off x="4441403" y="421038"/>
            <a:ext cx="3312368" cy="1847088"/>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4377">
              <a:lnSpc>
                <a:spcPct val="120000"/>
              </a:lnSpc>
              <a:defRPr/>
            </a:pPr>
            <a:r>
              <a:rPr altLang="en-US" b="1" kern="0" lang="zh-CN" sz="4800">
                <a:solidFill>
                  <a:schemeClr val="bg1"/>
                </a:solidFill>
                <a:latin charset="-122" panose="020b0503020204020204" pitchFamily="34" typeface="微软雅黑"/>
                <a:ea charset="-122" panose="020b0503020204020204" pitchFamily="34" typeface="微软雅黑"/>
              </a:rPr>
              <a:t>目录 </a:t>
            </a:r>
          </a:p>
          <a:p>
            <a:pPr algn="ctr" defTabSz="914377">
              <a:lnSpc>
                <a:spcPct val="120000"/>
              </a:lnSpc>
              <a:defRPr/>
            </a:pPr>
            <a:r>
              <a:rPr altLang="en-US" b="1" kern="0" lang="zh-CN" sz="4800">
                <a:solidFill>
                  <a:schemeClr val="bg1"/>
                </a:solidFill>
                <a:latin charset="-122" panose="020b0503020204020204" pitchFamily="34" typeface="微软雅黑"/>
                <a:ea charset="-122" panose="020b0503020204020204" pitchFamily="34" typeface="微软雅黑"/>
              </a:rPr>
              <a:t>Contents</a:t>
            </a:r>
          </a:p>
        </p:txBody>
      </p:sp>
      <p:sp>
        <p:nvSpPr>
          <p:cNvPr id="69" name="Freeform 5"/>
          <p:cNvSpPr/>
          <p:nvPr/>
        </p:nvSpPr>
        <p:spPr bwMode="auto">
          <a:xfrm>
            <a:off x="1863923" y="2996952"/>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solidFill>
                <a:srgbClr val="3CCCC7"/>
              </a:solidFill>
            </a:endParaRPr>
          </a:p>
        </p:txBody>
      </p:sp>
      <p:sp>
        <p:nvSpPr>
          <p:cNvPr id="70" name="文本框 9"/>
          <p:cNvSpPr txBox="1"/>
          <p:nvPr/>
        </p:nvSpPr>
        <p:spPr>
          <a:xfrm>
            <a:off x="1417067" y="4215135"/>
            <a:ext cx="2103040" cy="678180"/>
          </a:xfrm>
          <a:prstGeom prst="rect">
            <a:avLst/>
          </a:prstGeom>
          <a:noFill/>
        </p:spPr>
        <p:txBody>
          <a:bodyPr bIns="34290" lIns="68580" rIns="68580" rtlCol="0" tIns="34290" wrap="square">
            <a:spAutoFit/>
          </a:bodyPr>
          <a:lstStyle/>
          <a:p>
            <a:pPr algn="ctr" lvl="1" marL="0"/>
            <a:r>
              <a:rPr altLang="en-US" b="1" lang="zh-CN" smtClean="0" sz="2000">
                <a:solidFill>
                  <a:srgbClr val="2F5EB0"/>
                </a:solidFill>
                <a:latin charset="-122" panose="020b0503020204020204" pitchFamily="34" typeface="微软雅黑"/>
                <a:ea charset="-122" panose="020b0503020204020204" pitchFamily="34" typeface="微软雅黑"/>
              </a:rPr>
              <a:t>工作概述</a:t>
            </a:r>
          </a:p>
          <a:p>
            <a:pPr algn="ctr" lvl="1" marL="0"/>
            <a:r>
              <a:rPr altLang="en-US" b="1" lang="zh-CN" smtClean="0" sz="2000">
                <a:solidFill>
                  <a:srgbClr val="2F5EB0"/>
                </a:solidFill>
                <a:latin charset="-122" panose="020b0503020204020204" pitchFamily="34" typeface="微软雅黑"/>
                <a:ea charset="-122" panose="020b0503020204020204" pitchFamily="34" typeface="微软雅黑"/>
              </a:rPr>
              <a:t>（添加二级标题）</a:t>
            </a:r>
          </a:p>
        </p:txBody>
      </p:sp>
      <p:sp>
        <p:nvSpPr>
          <p:cNvPr id="71" name="Freeform 5"/>
          <p:cNvSpPr/>
          <p:nvPr/>
        </p:nvSpPr>
        <p:spPr bwMode="auto">
          <a:xfrm>
            <a:off x="3691138" y="2996952"/>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solidFill>
                <a:srgbClr val="3CCCC7"/>
              </a:solidFill>
            </a:endParaRPr>
          </a:p>
        </p:txBody>
      </p:sp>
      <p:sp>
        <p:nvSpPr>
          <p:cNvPr id="72" name="Freeform 5"/>
          <p:cNvSpPr/>
          <p:nvPr/>
        </p:nvSpPr>
        <p:spPr bwMode="auto">
          <a:xfrm>
            <a:off x="5505593" y="2996952"/>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5"/>
          <p:cNvSpPr/>
          <p:nvPr/>
        </p:nvSpPr>
        <p:spPr bwMode="auto">
          <a:xfrm>
            <a:off x="7341205" y="2996952"/>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solidFill>
                <a:srgbClr val="3CCCC7"/>
              </a:solidFill>
            </a:endParaRPr>
          </a:p>
        </p:txBody>
      </p:sp>
      <p:sp>
        <p:nvSpPr>
          <p:cNvPr id="74" name="Freeform 5"/>
          <p:cNvSpPr/>
          <p:nvPr/>
        </p:nvSpPr>
        <p:spPr bwMode="auto">
          <a:xfrm>
            <a:off x="9204461" y="2996952"/>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solidFill>
                <a:srgbClr val="3CCCC7"/>
              </a:solidFill>
            </a:endParaRPr>
          </a:p>
        </p:txBody>
      </p:sp>
      <p:sp>
        <p:nvSpPr>
          <p:cNvPr id="75" name="KSO_Shape"/>
          <p:cNvSpPr/>
          <p:nvPr/>
        </p:nvSpPr>
        <p:spPr bwMode="auto">
          <a:xfrm>
            <a:off x="3997516" y="3309825"/>
            <a:ext cx="599607" cy="45730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76" name="KSO_Shape"/>
          <p:cNvSpPr/>
          <p:nvPr/>
        </p:nvSpPr>
        <p:spPr bwMode="auto">
          <a:xfrm>
            <a:off x="5798096" y="3253323"/>
            <a:ext cx="587524" cy="581650"/>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77" name="KSO_Shape"/>
          <p:cNvSpPr/>
          <p:nvPr/>
        </p:nvSpPr>
        <p:spPr bwMode="auto">
          <a:xfrm>
            <a:off x="9566431" y="3308637"/>
            <a:ext cx="518816" cy="440992"/>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78" name="文本框 9"/>
          <p:cNvSpPr txBox="1"/>
          <p:nvPr/>
        </p:nvSpPr>
        <p:spPr>
          <a:xfrm>
            <a:off x="3233065" y="4215135"/>
            <a:ext cx="2103040" cy="678180"/>
          </a:xfrm>
          <a:prstGeom prst="rect">
            <a:avLst/>
          </a:prstGeom>
          <a:noFill/>
        </p:spPr>
        <p:txBody>
          <a:bodyPr bIns="34290" lIns="68580" rIns="68580" rtlCol="0" tIns="34290" wrap="square">
            <a:spAutoFit/>
          </a:bodyPr>
          <a:lstStyle/>
          <a:p>
            <a:pPr algn="ctr" lvl="1" marL="0"/>
            <a:r>
              <a:rPr altLang="en-US" b="1" lang="zh-CN" sz="2000">
                <a:solidFill>
                  <a:srgbClr val="2F5EB0"/>
                </a:solidFill>
                <a:latin charset="-122" panose="020b0503020204020204" pitchFamily="34" typeface="微软雅黑"/>
                <a:ea charset="-122" panose="020b0503020204020204" pitchFamily="34" typeface="微软雅黑"/>
              </a:rPr>
              <a:t>工作完成情况</a:t>
            </a:r>
          </a:p>
          <a:p>
            <a:pPr algn="ctr" lvl="1" marL="0"/>
            <a:r>
              <a:rPr altLang="en-US" b="1" lang="zh-CN" sz="2000">
                <a:solidFill>
                  <a:srgbClr val="2F5EB0"/>
                </a:solidFill>
                <a:latin charset="-122" panose="020b0503020204020204" pitchFamily="34" typeface="微软雅黑"/>
                <a:ea charset="-122" panose="020b0503020204020204" pitchFamily="34" typeface="微软雅黑"/>
              </a:rPr>
              <a:t>（添加二级标题）</a:t>
            </a:r>
          </a:p>
        </p:txBody>
      </p:sp>
      <p:sp>
        <p:nvSpPr>
          <p:cNvPr id="79" name="文本框 9"/>
          <p:cNvSpPr txBox="1"/>
          <p:nvPr/>
        </p:nvSpPr>
        <p:spPr>
          <a:xfrm>
            <a:off x="5017467" y="4215135"/>
            <a:ext cx="2103040" cy="678180"/>
          </a:xfrm>
          <a:prstGeom prst="rect">
            <a:avLst/>
          </a:prstGeom>
          <a:noFill/>
        </p:spPr>
        <p:txBody>
          <a:bodyPr bIns="34290" lIns="68580" rIns="68580" rtlCol="0" tIns="34290" wrap="square">
            <a:spAutoFit/>
          </a:bodyPr>
          <a:lstStyle/>
          <a:p>
            <a:pPr algn="ctr" lvl="1" marL="0"/>
            <a:r>
              <a:rPr altLang="en-US" b="1" lang="zh-CN" sz="2000">
                <a:solidFill>
                  <a:srgbClr val="2F5EB0"/>
                </a:solidFill>
                <a:latin charset="-122" panose="020b0503020204020204" pitchFamily="34" typeface="微软雅黑"/>
                <a:ea charset="-122" panose="020b0503020204020204" pitchFamily="34" typeface="微软雅黑"/>
              </a:rPr>
              <a:t>成功项目展示</a:t>
            </a:r>
          </a:p>
          <a:p>
            <a:pPr algn="ctr" lvl="1" marL="0"/>
            <a:r>
              <a:rPr altLang="en-US" b="1" lang="zh-CN" sz="2000">
                <a:solidFill>
                  <a:srgbClr val="2F5EB0"/>
                </a:solidFill>
                <a:latin charset="-122" panose="020b0503020204020204" pitchFamily="34" typeface="微软雅黑"/>
                <a:ea charset="-122" panose="020b0503020204020204" pitchFamily="34" typeface="微软雅黑"/>
              </a:rPr>
              <a:t>（添加二级标题）</a:t>
            </a:r>
          </a:p>
        </p:txBody>
      </p:sp>
      <p:sp>
        <p:nvSpPr>
          <p:cNvPr id="80" name="文本框 9"/>
          <p:cNvSpPr txBox="1"/>
          <p:nvPr/>
        </p:nvSpPr>
        <p:spPr>
          <a:xfrm>
            <a:off x="6860059" y="4215135"/>
            <a:ext cx="2103040" cy="678180"/>
          </a:xfrm>
          <a:prstGeom prst="rect">
            <a:avLst/>
          </a:prstGeom>
          <a:noFill/>
        </p:spPr>
        <p:txBody>
          <a:bodyPr bIns="34290" lIns="68580" rIns="68580" rtlCol="0" tIns="34290" wrap="square">
            <a:spAutoFit/>
          </a:bodyPr>
          <a:lstStyle/>
          <a:p>
            <a:pPr algn="ctr" lvl="1" marL="0"/>
            <a:r>
              <a:rPr altLang="en-US" b="1" lang="zh-CN" sz="2000">
                <a:solidFill>
                  <a:srgbClr val="2F5EB0"/>
                </a:solidFill>
                <a:latin charset="-122" panose="020b0503020204020204" pitchFamily="34" typeface="微软雅黑"/>
                <a:ea charset="-122" panose="020b0503020204020204" pitchFamily="34" typeface="微软雅黑"/>
              </a:rPr>
              <a:t>工作不足之处</a:t>
            </a:r>
          </a:p>
          <a:p>
            <a:pPr algn="ctr" lvl="1" marL="0"/>
            <a:r>
              <a:rPr altLang="en-US" b="1" lang="zh-CN" sz="2000">
                <a:solidFill>
                  <a:srgbClr val="2F5EB0"/>
                </a:solidFill>
                <a:latin charset="-122" panose="020b0503020204020204" pitchFamily="34" typeface="微软雅黑"/>
                <a:ea charset="-122" panose="020b0503020204020204" pitchFamily="34" typeface="微软雅黑"/>
              </a:rPr>
              <a:t>（添加二级标题）</a:t>
            </a:r>
          </a:p>
        </p:txBody>
      </p:sp>
      <p:sp>
        <p:nvSpPr>
          <p:cNvPr id="81" name="文本框 9"/>
          <p:cNvSpPr txBox="1"/>
          <p:nvPr/>
        </p:nvSpPr>
        <p:spPr>
          <a:xfrm>
            <a:off x="8747075" y="4215135"/>
            <a:ext cx="2103040" cy="678180"/>
          </a:xfrm>
          <a:prstGeom prst="rect">
            <a:avLst/>
          </a:prstGeom>
          <a:noFill/>
        </p:spPr>
        <p:txBody>
          <a:bodyPr bIns="34290" lIns="68580" rIns="68580" rtlCol="0" tIns="34290" wrap="square">
            <a:spAutoFit/>
          </a:bodyPr>
          <a:lstStyle/>
          <a:p>
            <a:pPr algn="ctr" lvl="1" marL="0"/>
            <a:r>
              <a:rPr altLang="en-US" b="1" lang="zh-CN" smtClean="0" sz="2000">
                <a:solidFill>
                  <a:srgbClr val="2F5EB0"/>
                </a:solidFill>
                <a:latin charset="-122" panose="020b0503020204020204" pitchFamily="34" typeface="微软雅黑"/>
                <a:ea charset="-122" panose="020b0503020204020204" pitchFamily="34" typeface="微软雅黑"/>
              </a:rPr>
              <a:t>工作计划</a:t>
            </a:r>
          </a:p>
          <a:p>
            <a:pPr algn="ctr" lvl="1" marL="0"/>
            <a:r>
              <a:rPr altLang="en-US" b="1" lang="zh-CN" smtClean="0" sz="2000">
                <a:solidFill>
                  <a:srgbClr val="2F5EB0"/>
                </a:solidFill>
                <a:latin charset="-122" panose="020b0503020204020204" pitchFamily="34" typeface="微软雅黑"/>
                <a:ea charset="-122" panose="020b0503020204020204" pitchFamily="34" typeface="微软雅黑"/>
              </a:rPr>
              <a:t>（添加二级标题）</a:t>
            </a:r>
          </a:p>
        </p:txBody>
      </p:sp>
      <p:sp>
        <p:nvSpPr>
          <p:cNvPr id="82" name="KSO_Shape"/>
          <p:cNvSpPr/>
          <p:nvPr/>
        </p:nvSpPr>
        <p:spPr bwMode="auto">
          <a:xfrm>
            <a:off x="7673573" y="3260070"/>
            <a:ext cx="519253" cy="519253"/>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3" name="KSO_Shape"/>
          <p:cNvSpPr/>
          <p:nvPr/>
        </p:nvSpPr>
        <p:spPr bwMode="auto">
          <a:xfrm>
            <a:off x="2175753" y="3308637"/>
            <a:ext cx="585667" cy="444130"/>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4" name="矩形 8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02</a:t>
            </a:r>
          </a:p>
        </p:txBody>
      </p:sp>
      <p:sp>
        <p:nvSpPr>
          <p:cNvPr id="89" name="TextBox 8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40886223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7"/>
                                        </p:tgtEl>
                                        <p:attrNameLst>
                                          <p:attrName>ppt_y</p:attrName>
                                        </p:attrNameLst>
                                      </p:cBhvr>
                                      <p:tavLst>
                                        <p:tav tm="0">
                                          <p:val>
                                            <p:strVal val="#ppt_y"/>
                                          </p:val>
                                        </p:tav>
                                        <p:tav tm="100000">
                                          <p:val>
                                            <p:strVal val="#ppt_y"/>
                                          </p:val>
                                        </p:tav>
                                      </p:tavLst>
                                    </p:anim>
                                    <p:anim calcmode="lin" valueType="num">
                                      <p:cBhvr>
                                        <p:cTn dur="500" fill="hold" id="15"/>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7"/>
                                        </p:tgtEl>
                                      </p:cBhvr>
                                    </p:animEffect>
                                  </p:childTnLst>
                                </p:cTn>
                              </p:par>
                              <p:par>
                                <p:cTn fill="hold" grpId="0" id="18" nodeType="withEffect" presetClass="entr" presetID="2" presetSubtype="12">
                                  <p:stCondLst>
                                    <p:cond delay="1000"/>
                                  </p:stCondLst>
                                  <p:childTnLst>
                                    <p:set>
                                      <p:cBhvr>
                                        <p:cTn dur="1" fill="hold" id="19">
                                          <p:stCondLst>
                                            <p:cond delay="0"/>
                                          </p:stCondLst>
                                        </p:cTn>
                                        <p:tgtEl>
                                          <p:spTgt spid="69"/>
                                        </p:tgtEl>
                                        <p:attrNameLst>
                                          <p:attrName>style.visibility</p:attrName>
                                        </p:attrNameLst>
                                      </p:cBhvr>
                                      <p:to>
                                        <p:strVal val="visible"/>
                                      </p:to>
                                    </p:set>
                                    <p:anim calcmode="lin" valueType="num">
                                      <p:cBhvr additive="base">
                                        <p:cTn dur="500" fill="hold" id="20"/>
                                        <p:tgtEl>
                                          <p:spTgt spid="69"/>
                                        </p:tgtEl>
                                        <p:attrNameLst>
                                          <p:attrName>ppt_x</p:attrName>
                                        </p:attrNameLst>
                                      </p:cBhvr>
                                      <p:tavLst>
                                        <p:tav tm="0">
                                          <p:val>
                                            <p:strVal val="0-#ppt_w/2"/>
                                          </p:val>
                                        </p:tav>
                                        <p:tav tm="100000">
                                          <p:val>
                                            <p:strVal val="#ppt_x"/>
                                          </p:val>
                                        </p:tav>
                                      </p:tavLst>
                                    </p:anim>
                                    <p:anim calcmode="lin" valueType="num">
                                      <p:cBhvr additive="base">
                                        <p:cTn dur="500" fill="hold" id="21"/>
                                        <p:tgtEl>
                                          <p:spTgt spid="69"/>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12">
                                  <p:stCondLst>
                                    <p:cond delay="1000"/>
                                  </p:stCondLst>
                                  <p:childTnLst>
                                    <p:set>
                                      <p:cBhvr>
                                        <p:cTn dur="1" fill="hold" id="23">
                                          <p:stCondLst>
                                            <p:cond delay="0"/>
                                          </p:stCondLst>
                                        </p:cTn>
                                        <p:tgtEl>
                                          <p:spTgt spid="71"/>
                                        </p:tgtEl>
                                        <p:attrNameLst>
                                          <p:attrName>style.visibility</p:attrName>
                                        </p:attrNameLst>
                                      </p:cBhvr>
                                      <p:to>
                                        <p:strVal val="visible"/>
                                      </p:to>
                                    </p:set>
                                    <p:anim calcmode="lin" valueType="num">
                                      <p:cBhvr additive="base">
                                        <p:cTn dur="500" fill="hold" id="24"/>
                                        <p:tgtEl>
                                          <p:spTgt spid="71"/>
                                        </p:tgtEl>
                                        <p:attrNameLst>
                                          <p:attrName>ppt_x</p:attrName>
                                        </p:attrNameLst>
                                      </p:cBhvr>
                                      <p:tavLst>
                                        <p:tav tm="0">
                                          <p:val>
                                            <p:strVal val="0-#ppt_w/2"/>
                                          </p:val>
                                        </p:tav>
                                        <p:tav tm="100000">
                                          <p:val>
                                            <p:strVal val="#ppt_x"/>
                                          </p:val>
                                        </p:tav>
                                      </p:tavLst>
                                    </p:anim>
                                    <p:anim calcmode="lin" valueType="num">
                                      <p:cBhvr additive="base">
                                        <p:cTn dur="500" fill="hold" id="25"/>
                                        <p:tgtEl>
                                          <p:spTgt spid="71"/>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12">
                                  <p:stCondLst>
                                    <p:cond delay="1000"/>
                                  </p:stCondLst>
                                  <p:childTnLst>
                                    <p:set>
                                      <p:cBhvr>
                                        <p:cTn dur="1" fill="hold" id="27">
                                          <p:stCondLst>
                                            <p:cond delay="0"/>
                                          </p:stCondLst>
                                        </p:cTn>
                                        <p:tgtEl>
                                          <p:spTgt spid="72"/>
                                        </p:tgtEl>
                                        <p:attrNameLst>
                                          <p:attrName>style.visibility</p:attrName>
                                        </p:attrNameLst>
                                      </p:cBhvr>
                                      <p:to>
                                        <p:strVal val="visible"/>
                                      </p:to>
                                    </p:set>
                                    <p:anim calcmode="lin" valueType="num">
                                      <p:cBhvr additive="base">
                                        <p:cTn dur="500" fill="hold" id="28"/>
                                        <p:tgtEl>
                                          <p:spTgt spid="72"/>
                                        </p:tgtEl>
                                        <p:attrNameLst>
                                          <p:attrName>ppt_x</p:attrName>
                                        </p:attrNameLst>
                                      </p:cBhvr>
                                      <p:tavLst>
                                        <p:tav tm="0">
                                          <p:val>
                                            <p:strVal val="0-#ppt_w/2"/>
                                          </p:val>
                                        </p:tav>
                                        <p:tav tm="100000">
                                          <p:val>
                                            <p:strVal val="#ppt_x"/>
                                          </p:val>
                                        </p:tav>
                                      </p:tavLst>
                                    </p:anim>
                                    <p:anim calcmode="lin" valueType="num">
                                      <p:cBhvr additive="base">
                                        <p:cTn dur="500" fill="hold" id="29"/>
                                        <p:tgtEl>
                                          <p:spTgt spid="72"/>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12">
                                  <p:stCondLst>
                                    <p:cond delay="1000"/>
                                  </p:stCondLst>
                                  <p:childTnLst>
                                    <p:set>
                                      <p:cBhvr>
                                        <p:cTn dur="1" fill="hold" id="31">
                                          <p:stCondLst>
                                            <p:cond delay="0"/>
                                          </p:stCondLst>
                                        </p:cTn>
                                        <p:tgtEl>
                                          <p:spTgt spid="73"/>
                                        </p:tgtEl>
                                        <p:attrNameLst>
                                          <p:attrName>style.visibility</p:attrName>
                                        </p:attrNameLst>
                                      </p:cBhvr>
                                      <p:to>
                                        <p:strVal val="visible"/>
                                      </p:to>
                                    </p:set>
                                    <p:anim calcmode="lin" valueType="num">
                                      <p:cBhvr additive="base">
                                        <p:cTn dur="500" fill="hold" id="32"/>
                                        <p:tgtEl>
                                          <p:spTgt spid="73"/>
                                        </p:tgtEl>
                                        <p:attrNameLst>
                                          <p:attrName>ppt_x</p:attrName>
                                        </p:attrNameLst>
                                      </p:cBhvr>
                                      <p:tavLst>
                                        <p:tav tm="0">
                                          <p:val>
                                            <p:strVal val="0-#ppt_w/2"/>
                                          </p:val>
                                        </p:tav>
                                        <p:tav tm="100000">
                                          <p:val>
                                            <p:strVal val="#ppt_x"/>
                                          </p:val>
                                        </p:tav>
                                      </p:tavLst>
                                    </p:anim>
                                    <p:anim calcmode="lin" valueType="num">
                                      <p:cBhvr additive="base">
                                        <p:cTn dur="500" fill="hold" id="33"/>
                                        <p:tgtEl>
                                          <p:spTgt spid="73"/>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12">
                                  <p:stCondLst>
                                    <p:cond delay="1000"/>
                                  </p:stCondLst>
                                  <p:childTnLst>
                                    <p:set>
                                      <p:cBhvr>
                                        <p:cTn dur="1" fill="hold" id="35">
                                          <p:stCondLst>
                                            <p:cond delay="0"/>
                                          </p:stCondLst>
                                        </p:cTn>
                                        <p:tgtEl>
                                          <p:spTgt spid="74"/>
                                        </p:tgtEl>
                                        <p:attrNameLst>
                                          <p:attrName>style.visibility</p:attrName>
                                        </p:attrNameLst>
                                      </p:cBhvr>
                                      <p:to>
                                        <p:strVal val="visible"/>
                                      </p:to>
                                    </p:set>
                                    <p:anim calcmode="lin" valueType="num">
                                      <p:cBhvr additive="base">
                                        <p:cTn dur="500" fill="hold" id="36"/>
                                        <p:tgtEl>
                                          <p:spTgt spid="74"/>
                                        </p:tgtEl>
                                        <p:attrNameLst>
                                          <p:attrName>ppt_x</p:attrName>
                                        </p:attrNameLst>
                                      </p:cBhvr>
                                      <p:tavLst>
                                        <p:tav tm="0">
                                          <p:val>
                                            <p:strVal val="0-#ppt_w/2"/>
                                          </p:val>
                                        </p:tav>
                                        <p:tav tm="100000">
                                          <p:val>
                                            <p:strVal val="#ppt_x"/>
                                          </p:val>
                                        </p:tav>
                                      </p:tavLst>
                                    </p:anim>
                                    <p:anim calcmode="lin" valueType="num">
                                      <p:cBhvr additive="base">
                                        <p:cTn dur="500" fill="hold" id="37"/>
                                        <p:tgtEl>
                                          <p:spTgt spid="74"/>
                                        </p:tgtEl>
                                        <p:attrNameLst>
                                          <p:attrName>ppt_y</p:attrName>
                                        </p:attrNameLst>
                                      </p:cBhvr>
                                      <p:tavLst>
                                        <p:tav tm="0">
                                          <p:val>
                                            <p:strVal val="1+#ppt_h/2"/>
                                          </p:val>
                                        </p:tav>
                                        <p:tav tm="100000">
                                          <p:val>
                                            <p:strVal val="#ppt_y"/>
                                          </p:val>
                                        </p:tav>
                                      </p:tavLst>
                                    </p:anim>
                                  </p:childTnLst>
                                </p:cTn>
                              </p:par>
                              <p:par>
                                <p:cTn fill="hold" grpId="0" id="38" nodeType="withEffect" presetClass="entr" presetID="45" presetSubtype="0">
                                  <p:stCondLst>
                                    <p:cond delay="1750"/>
                                  </p:stCondLst>
                                  <p:childTnLst>
                                    <p:set>
                                      <p:cBhvr>
                                        <p:cTn dur="1" fill="hold" id="39">
                                          <p:stCondLst>
                                            <p:cond delay="0"/>
                                          </p:stCondLst>
                                        </p:cTn>
                                        <p:tgtEl>
                                          <p:spTgt spid="83"/>
                                        </p:tgtEl>
                                        <p:attrNameLst>
                                          <p:attrName>style.visibility</p:attrName>
                                        </p:attrNameLst>
                                      </p:cBhvr>
                                      <p:to>
                                        <p:strVal val="visible"/>
                                      </p:to>
                                    </p:set>
                                    <p:animEffect filter="fade" transition="in">
                                      <p:cBhvr>
                                        <p:cTn dur="2000" id="40"/>
                                        <p:tgtEl>
                                          <p:spTgt spid="83"/>
                                        </p:tgtEl>
                                      </p:cBhvr>
                                    </p:animEffect>
                                    <p:anim calcmode="lin" valueType="num">
                                      <p:cBhvr>
                                        <p:cTn dur="2000" fill="hold" id="41"/>
                                        <p:tgtEl>
                                          <p:spTgt spid="83"/>
                                        </p:tgtEl>
                                        <p:attrNameLst>
                                          <p:attrName>ppt_w</p:attrName>
                                        </p:attrNameLst>
                                      </p:cBhvr>
                                      <p:tavLst>
                                        <p:tav fmla="#ppt_w*sin(2.5*pi*$)" tm="0">
                                          <p:val>
                                            <p:fltVal val="0"/>
                                          </p:val>
                                        </p:tav>
                                        <p:tav tm="100000">
                                          <p:val>
                                            <p:fltVal val="1"/>
                                          </p:val>
                                        </p:tav>
                                      </p:tavLst>
                                    </p:anim>
                                    <p:anim calcmode="lin" valueType="num">
                                      <p:cBhvr>
                                        <p:cTn dur="2000" fill="hold" id="42"/>
                                        <p:tgtEl>
                                          <p:spTgt spid="83"/>
                                        </p:tgtEl>
                                        <p:attrNameLst>
                                          <p:attrName>ppt_h</p:attrName>
                                        </p:attrNameLst>
                                      </p:cBhvr>
                                      <p:tavLst>
                                        <p:tav tm="0">
                                          <p:val>
                                            <p:strVal val="#ppt_h"/>
                                          </p:val>
                                        </p:tav>
                                        <p:tav tm="100000">
                                          <p:val>
                                            <p:strVal val="#ppt_h"/>
                                          </p:val>
                                        </p:tav>
                                      </p:tavLst>
                                    </p:anim>
                                  </p:childTnLst>
                                </p:cTn>
                              </p:par>
                              <p:par>
                                <p:cTn fill="hold" grpId="0" id="43" nodeType="withEffect" presetClass="entr" presetID="45" presetSubtype="0">
                                  <p:stCondLst>
                                    <p:cond delay="1750"/>
                                  </p:stCondLst>
                                  <p:childTnLst>
                                    <p:set>
                                      <p:cBhvr>
                                        <p:cTn dur="1" fill="hold" id="44">
                                          <p:stCondLst>
                                            <p:cond delay="0"/>
                                          </p:stCondLst>
                                        </p:cTn>
                                        <p:tgtEl>
                                          <p:spTgt spid="75"/>
                                        </p:tgtEl>
                                        <p:attrNameLst>
                                          <p:attrName>style.visibility</p:attrName>
                                        </p:attrNameLst>
                                      </p:cBhvr>
                                      <p:to>
                                        <p:strVal val="visible"/>
                                      </p:to>
                                    </p:set>
                                    <p:animEffect filter="fade" transition="in">
                                      <p:cBhvr>
                                        <p:cTn dur="2000" id="45"/>
                                        <p:tgtEl>
                                          <p:spTgt spid="75"/>
                                        </p:tgtEl>
                                      </p:cBhvr>
                                    </p:animEffect>
                                    <p:anim calcmode="lin" valueType="num">
                                      <p:cBhvr>
                                        <p:cTn dur="2000" fill="hold" id="46"/>
                                        <p:tgtEl>
                                          <p:spTgt spid="75"/>
                                        </p:tgtEl>
                                        <p:attrNameLst>
                                          <p:attrName>ppt_w</p:attrName>
                                        </p:attrNameLst>
                                      </p:cBhvr>
                                      <p:tavLst>
                                        <p:tav fmla="#ppt_w*sin(2.5*pi*$)" tm="0">
                                          <p:val>
                                            <p:fltVal val="0"/>
                                          </p:val>
                                        </p:tav>
                                        <p:tav tm="100000">
                                          <p:val>
                                            <p:fltVal val="1"/>
                                          </p:val>
                                        </p:tav>
                                      </p:tavLst>
                                    </p:anim>
                                    <p:anim calcmode="lin" valueType="num">
                                      <p:cBhvr>
                                        <p:cTn dur="2000" fill="hold" id="47"/>
                                        <p:tgtEl>
                                          <p:spTgt spid="75"/>
                                        </p:tgtEl>
                                        <p:attrNameLst>
                                          <p:attrName>ppt_h</p:attrName>
                                        </p:attrNameLst>
                                      </p:cBhvr>
                                      <p:tavLst>
                                        <p:tav tm="0">
                                          <p:val>
                                            <p:strVal val="#ppt_h"/>
                                          </p:val>
                                        </p:tav>
                                        <p:tav tm="100000">
                                          <p:val>
                                            <p:strVal val="#ppt_h"/>
                                          </p:val>
                                        </p:tav>
                                      </p:tavLst>
                                    </p:anim>
                                  </p:childTnLst>
                                </p:cTn>
                              </p:par>
                              <p:par>
                                <p:cTn fill="hold" grpId="0" id="48" nodeType="withEffect" presetClass="entr" presetID="45" presetSubtype="0">
                                  <p:stCondLst>
                                    <p:cond delay="1750"/>
                                  </p:stCondLst>
                                  <p:childTnLst>
                                    <p:set>
                                      <p:cBhvr>
                                        <p:cTn dur="1" fill="hold" id="49">
                                          <p:stCondLst>
                                            <p:cond delay="0"/>
                                          </p:stCondLst>
                                        </p:cTn>
                                        <p:tgtEl>
                                          <p:spTgt spid="76"/>
                                        </p:tgtEl>
                                        <p:attrNameLst>
                                          <p:attrName>style.visibility</p:attrName>
                                        </p:attrNameLst>
                                      </p:cBhvr>
                                      <p:to>
                                        <p:strVal val="visible"/>
                                      </p:to>
                                    </p:set>
                                    <p:animEffect filter="fade" transition="in">
                                      <p:cBhvr>
                                        <p:cTn dur="2000" id="50"/>
                                        <p:tgtEl>
                                          <p:spTgt spid="76"/>
                                        </p:tgtEl>
                                      </p:cBhvr>
                                    </p:animEffect>
                                    <p:anim calcmode="lin" valueType="num">
                                      <p:cBhvr>
                                        <p:cTn dur="2000" fill="hold" id="51"/>
                                        <p:tgtEl>
                                          <p:spTgt spid="76"/>
                                        </p:tgtEl>
                                        <p:attrNameLst>
                                          <p:attrName>ppt_w</p:attrName>
                                        </p:attrNameLst>
                                      </p:cBhvr>
                                      <p:tavLst>
                                        <p:tav fmla="#ppt_w*sin(2.5*pi*$)" tm="0">
                                          <p:val>
                                            <p:fltVal val="0"/>
                                          </p:val>
                                        </p:tav>
                                        <p:tav tm="100000">
                                          <p:val>
                                            <p:fltVal val="1"/>
                                          </p:val>
                                        </p:tav>
                                      </p:tavLst>
                                    </p:anim>
                                    <p:anim calcmode="lin" valueType="num">
                                      <p:cBhvr>
                                        <p:cTn dur="2000" fill="hold" id="52"/>
                                        <p:tgtEl>
                                          <p:spTgt spid="76"/>
                                        </p:tgtEl>
                                        <p:attrNameLst>
                                          <p:attrName>ppt_h</p:attrName>
                                        </p:attrNameLst>
                                      </p:cBhvr>
                                      <p:tavLst>
                                        <p:tav tm="0">
                                          <p:val>
                                            <p:strVal val="#ppt_h"/>
                                          </p:val>
                                        </p:tav>
                                        <p:tav tm="100000">
                                          <p:val>
                                            <p:strVal val="#ppt_h"/>
                                          </p:val>
                                        </p:tav>
                                      </p:tavLst>
                                    </p:anim>
                                  </p:childTnLst>
                                </p:cTn>
                              </p:par>
                              <p:par>
                                <p:cTn fill="hold" grpId="0" id="53" nodeType="withEffect" presetClass="entr" presetID="45" presetSubtype="0">
                                  <p:stCondLst>
                                    <p:cond delay="1750"/>
                                  </p:stCondLst>
                                  <p:childTnLst>
                                    <p:set>
                                      <p:cBhvr>
                                        <p:cTn dur="1" fill="hold" id="54">
                                          <p:stCondLst>
                                            <p:cond delay="0"/>
                                          </p:stCondLst>
                                        </p:cTn>
                                        <p:tgtEl>
                                          <p:spTgt spid="82"/>
                                        </p:tgtEl>
                                        <p:attrNameLst>
                                          <p:attrName>style.visibility</p:attrName>
                                        </p:attrNameLst>
                                      </p:cBhvr>
                                      <p:to>
                                        <p:strVal val="visible"/>
                                      </p:to>
                                    </p:set>
                                    <p:animEffect filter="fade" transition="in">
                                      <p:cBhvr>
                                        <p:cTn dur="2000" id="55"/>
                                        <p:tgtEl>
                                          <p:spTgt spid="82"/>
                                        </p:tgtEl>
                                      </p:cBhvr>
                                    </p:animEffect>
                                    <p:anim calcmode="lin" valueType="num">
                                      <p:cBhvr>
                                        <p:cTn dur="2000" fill="hold" id="56"/>
                                        <p:tgtEl>
                                          <p:spTgt spid="82"/>
                                        </p:tgtEl>
                                        <p:attrNameLst>
                                          <p:attrName>ppt_w</p:attrName>
                                        </p:attrNameLst>
                                      </p:cBhvr>
                                      <p:tavLst>
                                        <p:tav fmla="#ppt_w*sin(2.5*pi*$)" tm="0">
                                          <p:val>
                                            <p:fltVal val="0"/>
                                          </p:val>
                                        </p:tav>
                                        <p:tav tm="100000">
                                          <p:val>
                                            <p:fltVal val="1"/>
                                          </p:val>
                                        </p:tav>
                                      </p:tavLst>
                                    </p:anim>
                                    <p:anim calcmode="lin" valueType="num">
                                      <p:cBhvr>
                                        <p:cTn dur="2000" fill="hold" id="57"/>
                                        <p:tgtEl>
                                          <p:spTgt spid="82"/>
                                        </p:tgtEl>
                                        <p:attrNameLst>
                                          <p:attrName>ppt_h</p:attrName>
                                        </p:attrNameLst>
                                      </p:cBhvr>
                                      <p:tavLst>
                                        <p:tav tm="0">
                                          <p:val>
                                            <p:strVal val="#ppt_h"/>
                                          </p:val>
                                        </p:tav>
                                        <p:tav tm="100000">
                                          <p:val>
                                            <p:strVal val="#ppt_h"/>
                                          </p:val>
                                        </p:tav>
                                      </p:tavLst>
                                    </p:anim>
                                  </p:childTnLst>
                                </p:cTn>
                              </p:par>
                              <p:par>
                                <p:cTn fill="hold" grpId="0" id="58" nodeType="withEffect" presetClass="entr" presetID="45" presetSubtype="0">
                                  <p:stCondLst>
                                    <p:cond delay="1750"/>
                                  </p:stCondLst>
                                  <p:childTnLst>
                                    <p:set>
                                      <p:cBhvr>
                                        <p:cTn dur="1" fill="hold" id="59">
                                          <p:stCondLst>
                                            <p:cond delay="0"/>
                                          </p:stCondLst>
                                        </p:cTn>
                                        <p:tgtEl>
                                          <p:spTgt spid="77"/>
                                        </p:tgtEl>
                                        <p:attrNameLst>
                                          <p:attrName>style.visibility</p:attrName>
                                        </p:attrNameLst>
                                      </p:cBhvr>
                                      <p:to>
                                        <p:strVal val="visible"/>
                                      </p:to>
                                    </p:set>
                                    <p:animEffect filter="fade" transition="in">
                                      <p:cBhvr>
                                        <p:cTn dur="2000" id="60"/>
                                        <p:tgtEl>
                                          <p:spTgt spid="77"/>
                                        </p:tgtEl>
                                      </p:cBhvr>
                                    </p:animEffect>
                                    <p:anim calcmode="lin" valueType="num">
                                      <p:cBhvr>
                                        <p:cTn dur="2000" fill="hold" id="61"/>
                                        <p:tgtEl>
                                          <p:spTgt spid="77"/>
                                        </p:tgtEl>
                                        <p:attrNameLst>
                                          <p:attrName>ppt_w</p:attrName>
                                        </p:attrNameLst>
                                      </p:cBhvr>
                                      <p:tavLst>
                                        <p:tav fmla="#ppt_w*sin(2.5*pi*$)" tm="0">
                                          <p:val>
                                            <p:fltVal val="0"/>
                                          </p:val>
                                        </p:tav>
                                        <p:tav tm="100000">
                                          <p:val>
                                            <p:fltVal val="1"/>
                                          </p:val>
                                        </p:tav>
                                      </p:tavLst>
                                    </p:anim>
                                    <p:anim calcmode="lin" valueType="num">
                                      <p:cBhvr>
                                        <p:cTn dur="2000" fill="hold" id="62"/>
                                        <p:tgtEl>
                                          <p:spTgt spid="77"/>
                                        </p:tgtEl>
                                        <p:attrNameLst>
                                          <p:attrName>ppt_h</p:attrName>
                                        </p:attrNameLst>
                                      </p:cBhvr>
                                      <p:tavLst>
                                        <p:tav tm="0">
                                          <p:val>
                                            <p:strVal val="#ppt_h"/>
                                          </p:val>
                                        </p:tav>
                                        <p:tav tm="100000">
                                          <p:val>
                                            <p:strVal val="#ppt_h"/>
                                          </p:val>
                                        </p:tav>
                                      </p:tavLst>
                                    </p:anim>
                                  </p:childTnLst>
                                </p:cTn>
                              </p:par>
                              <p:par>
                                <p:cTn fill="hold" grpId="0" id="63" nodeType="withEffect" presetClass="entr" presetID="16" presetSubtype="21">
                                  <p:stCondLst>
                                    <p:cond delay="3250"/>
                                  </p:stCondLst>
                                  <p:childTnLst>
                                    <p:set>
                                      <p:cBhvr>
                                        <p:cTn dur="1" fill="hold" id="64">
                                          <p:stCondLst>
                                            <p:cond delay="0"/>
                                          </p:stCondLst>
                                        </p:cTn>
                                        <p:tgtEl>
                                          <p:spTgt spid="70"/>
                                        </p:tgtEl>
                                        <p:attrNameLst>
                                          <p:attrName>style.visibility</p:attrName>
                                        </p:attrNameLst>
                                      </p:cBhvr>
                                      <p:to>
                                        <p:strVal val="visible"/>
                                      </p:to>
                                    </p:set>
                                    <p:animEffect filter="barn(inVertical)" transition="in">
                                      <p:cBhvr>
                                        <p:cTn dur="500" id="65"/>
                                        <p:tgtEl>
                                          <p:spTgt spid="70"/>
                                        </p:tgtEl>
                                      </p:cBhvr>
                                    </p:animEffect>
                                  </p:childTnLst>
                                </p:cTn>
                              </p:par>
                              <p:par>
                                <p:cTn fill="hold" grpId="0" id="66" nodeType="withEffect" presetClass="entr" presetID="16" presetSubtype="21">
                                  <p:stCondLst>
                                    <p:cond delay="3250"/>
                                  </p:stCondLst>
                                  <p:childTnLst>
                                    <p:set>
                                      <p:cBhvr>
                                        <p:cTn dur="1" fill="hold" id="67">
                                          <p:stCondLst>
                                            <p:cond delay="0"/>
                                          </p:stCondLst>
                                        </p:cTn>
                                        <p:tgtEl>
                                          <p:spTgt spid="78"/>
                                        </p:tgtEl>
                                        <p:attrNameLst>
                                          <p:attrName>style.visibility</p:attrName>
                                        </p:attrNameLst>
                                      </p:cBhvr>
                                      <p:to>
                                        <p:strVal val="visible"/>
                                      </p:to>
                                    </p:set>
                                    <p:animEffect filter="barn(inVertical)" transition="in">
                                      <p:cBhvr>
                                        <p:cTn dur="500" id="68"/>
                                        <p:tgtEl>
                                          <p:spTgt spid="78"/>
                                        </p:tgtEl>
                                      </p:cBhvr>
                                    </p:animEffect>
                                  </p:childTnLst>
                                </p:cTn>
                              </p:par>
                              <p:par>
                                <p:cTn fill="hold" grpId="0" id="69" nodeType="withEffect" presetClass="entr" presetID="16" presetSubtype="21">
                                  <p:stCondLst>
                                    <p:cond delay="3250"/>
                                  </p:stCondLst>
                                  <p:childTnLst>
                                    <p:set>
                                      <p:cBhvr>
                                        <p:cTn dur="1" fill="hold" id="70">
                                          <p:stCondLst>
                                            <p:cond delay="0"/>
                                          </p:stCondLst>
                                        </p:cTn>
                                        <p:tgtEl>
                                          <p:spTgt spid="79"/>
                                        </p:tgtEl>
                                        <p:attrNameLst>
                                          <p:attrName>style.visibility</p:attrName>
                                        </p:attrNameLst>
                                      </p:cBhvr>
                                      <p:to>
                                        <p:strVal val="visible"/>
                                      </p:to>
                                    </p:set>
                                    <p:animEffect filter="barn(inVertical)" transition="in">
                                      <p:cBhvr>
                                        <p:cTn dur="500" id="71"/>
                                        <p:tgtEl>
                                          <p:spTgt spid="79"/>
                                        </p:tgtEl>
                                      </p:cBhvr>
                                    </p:animEffect>
                                  </p:childTnLst>
                                </p:cTn>
                              </p:par>
                              <p:par>
                                <p:cTn fill="hold" grpId="0" id="72" nodeType="withEffect" presetClass="entr" presetID="16" presetSubtype="21">
                                  <p:stCondLst>
                                    <p:cond delay="3250"/>
                                  </p:stCondLst>
                                  <p:childTnLst>
                                    <p:set>
                                      <p:cBhvr>
                                        <p:cTn dur="1" fill="hold" id="73">
                                          <p:stCondLst>
                                            <p:cond delay="0"/>
                                          </p:stCondLst>
                                        </p:cTn>
                                        <p:tgtEl>
                                          <p:spTgt spid="80"/>
                                        </p:tgtEl>
                                        <p:attrNameLst>
                                          <p:attrName>style.visibility</p:attrName>
                                        </p:attrNameLst>
                                      </p:cBhvr>
                                      <p:to>
                                        <p:strVal val="visible"/>
                                      </p:to>
                                    </p:set>
                                    <p:animEffect filter="barn(inVertical)" transition="in">
                                      <p:cBhvr>
                                        <p:cTn dur="500" id="74"/>
                                        <p:tgtEl>
                                          <p:spTgt spid="80"/>
                                        </p:tgtEl>
                                      </p:cBhvr>
                                    </p:animEffect>
                                  </p:childTnLst>
                                </p:cTn>
                              </p:par>
                              <p:par>
                                <p:cTn fill="hold" grpId="0" id="75" nodeType="withEffect" presetClass="entr" presetID="16" presetSubtype="21">
                                  <p:stCondLst>
                                    <p:cond delay="3250"/>
                                  </p:stCondLst>
                                  <p:childTnLst>
                                    <p:set>
                                      <p:cBhvr>
                                        <p:cTn dur="1" fill="hold" id="76">
                                          <p:stCondLst>
                                            <p:cond delay="0"/>
                                          </p:stCondLst>
                                        </p:cTn>
                                        <p:tgtEl>
                                          <p:spTgt spid="81"/>
                                        </p:tgtEl>
                                        <p:attrNameLst>
                                          <p:attrName>style.visibility</p:attrName>
                                        </p:attrNameLst>
                                      </p:cBhvr>
                                      <p:to>
                                        <p:strVal val="visible"/>
                                      </p:to>
                                    </p:set>
                                    <p:animEffect filter="barn(inVertical)" transition="in">
                                      <p:cBhvr>
                                        <p:cTn dur="500" id="77"/>
                                        <p:tgtEl>
                                          <p:spTgt spid="81"/>
                                        </p:tgtEl>
                                      </p:cBhvr>
                                    </p:animEffect>
                                  </p:childTnLst>
                                </p:cTn>
                              </p:par>
                            </p:childTnLst>
                          </p:cTn>
                        </p:par>
                        <p:par>
                          <p:cTn fill="hold" id="78" nodeType="afterGroup">
                            <p:stCondLst>
                              <p:cond delay="4750"/>
                            </p:stCondLst>
                            <p:childTnLst>
                              <p:par>
                                <p:cTn fill="hold" grpId="0" id="79" nodeType="afterEffect" presetClass="entr" presetID="10" presetSubtype="0">
                                  <p:stCondLst>
                                    <p:cond delay="0"/>
                                  </p:stCondLst>
                                  <p:childTnLst>
                                    <p:set>
                                      <p:cBhvr>
                                        <p:cTn dur="1" fill="hold" id="80">
                                          <p:stCondLst>
                                            <p:cond delay="0"/>
                                          </p:stCondLst>
                                        </p:cTn>
                                        <p:tgtEl>
                                          <p:spTgt spid="89"/>
                                        </p:tgtEl>
                                        <p:attrNameLst>
                                          <p:attrName>style.visibility</p:attrName>
                                        </p:attrNameLst>
                                      </p:cBhvr>
                                      <p:to>
                                        <p:strVal val="visible"/>
                                      </p:to>
                                    </p:set>
                                    <p:animEffect filter="fade" transition="in">
                                      <p:cBhvr>
                                        <p:cTn dur="1250" id="81"/>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67"/>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20</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graphicFrame>
        <p:nvGraphicFramePr>
          <p:cNvPr id="14" name="图表 13"/>
          <p:cNvGraphicFramePr/>
          <p:nvPr>
            <p:extLst>
              <p:ext uri="{D42A27DB-BD31-4B8C-83A1-F6EECF244321}">
                <p14:modId val="836454341"/>
              </p:ext>
            </p:extLst>
          </p:nvPr>
        </p:nvGraphicFramePr>
        <p:xfrm>
          <a:off x="5305499" y="1052736"/>
          <a:ext cx="5760640" cy="3752898"/>
        </p:xfrm>
        <a:graphic>
          <a:graphicData uri="http://schemas.openxmlformats.org/drawingml/2006/chart">
            <c:chart xmlns:c="http://schemas.openxmlformats.org/drawingml/2006/chart" r:id="rId3"/>
          </a:graphicData>
        </a:graphic>
      </p:graphicFrame>
      <p:sp>
        <p:nvSpPr>
          <p:cNvPr id="15" name="标题 11"/>
          <p:cNvSpPr txBox="1"/>
          <p:nvPr/>
        </p:nvSpPr>
        <p:spPr>
          <a:xfrm>
            <a:off x="1993131" y="1411959"/>
            <a:ext cx="720080" cy="571500"/>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2000">
                <a:solidFill>
                  <a:srgbClr val="2F5EB0"/>
                </a:solidFill>
                <a:latin charset="-122" panose="02000000000000000000" pitchFamily="2" typeface="方正兰亭黑简体"/>
                <a:ea charset="-122" panose="02000000000000000000" pitchFamily="2" typeface="方正兰亭黑简体"/>
              </a:rPr>
              <a:t>64%</a:t>
            </a:r>
          </a:p>
        </p:txBody>
      </p:sp>
      <p:sp>
        <p:nvSpPr>
          <p:cNvPr id="16" name="标题 11"/>
          <p:cNvSpPr txBox="1"/>
          <p:nvPr/>
        </p:nvSpPr>
        <p:spPr>
          <a:xfrm>
            <a:off x="2546693" y="1483967"/>
            <a:ext cx="2686798"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17" name="标题 11"/>
          <p:cNvSpPr txBox="1"/>
          <p:nvPr/>
        </p:nvSpPr>
        <p:spPr>
          <a:xfrm>
            <a:off x="2546693" y="112849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rgbClr val="2F5EB0"/>
                </a:solidFill>
                <a:latin charset="-122" panose="020b0503020204020204" pitchFamily="34" typeface="微软雅黑"/>
                <a:ea charset="-122" panose="020b0503020204020204" pitchFamily="34" typeface="微软雅黑"/>
              </a:rPr>
              <a:t>输入文字标题</a:t>
            </a:r>
          </a:p>
        </p:txBody>
      </p:sp>
      <p:sp>
        <p:nvSpPr>
          <p:cNvPr id="18" name="标题 11"/>
          <p:cNvSpPr txBox="1"/>
          <p:nvPr/>
        </p:nvSpPr>
        <p:spPr>
          <a:xfrm>
            <a:off x="1993131" y="2712227"/>
            <a:ext cx="720080" cy="571500"/>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2000">
                <a:solidFill>
                  <a:srgbClr val="2F5EB0"/>
                </a:solidFill>
                <a:latin charset="-122" panose="02000000000000000000" pitchFamily="2" typeface="方正兰亭黑简体"/>
                <a:ea charset="-122" panose="02000000000000000000" pitchFamily="2" typeface="方正兰亭黑简体"/>
              </a:rPr>
              <a:t>25%</a:t>
            </a:r>
          </a:p>
        </p:txBody>
      </p:sp>
      <p:sp>
        <p:nvSpPr>
          <p:cNvPr id="19" name="标题 11"/>
          <p:cNvSpPr txBox="1"/>
          <p:nvPr/>
        </p:nvSpPr>
        <p:spPr>
          <a:xfrm>
            <a:off x="2546693" y="2784235"/>
            <a:ext cx="2686798"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20" name="标题 11"/>
          <p:cNvSpPr txBox="1"/>
          <p:nvPr/>
        </p:nvSpPr>
        <p:spPr>
          <a:xfrm>
            <a:off x="2546693" y="242875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rgbClr val="2F5EB0"/>
                </a:solidFill>
                <a:latin charset="-122" panose="020b0503020204020204" pitchFamily="34" typeface="微软雅黑"/>
                <a:ea charset="-122" panose="020b0503020204020204" pitchFamily="34" typeface="微软雅黑"/>
              </a:rPr>
              <a:t>输入文字标题</a:t>
            </a:r>
          </a:p>
        </p:txBody>
      </p:sp>
      <p:sp>
        <p:nvSpPr>
          <p:cNvPr id="21" name="标题 11"/>
          <p:cNvSpPr txBox="1"/>
          <p:nvPr/>
        </p:nvSpPr>
        <p:spPr>
          <a:xfrm>
            <a:off x="1993131" y="3928492"/>
            <a:ext cx="720080" cy="571500"/>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2000">
                <a:solidFill>
                  <a:srgbClr val="2F5EB0"/>
                </a:solidFill>
                <a:latin charset="-122" panose="02000000000000000000" pitchFamily="2" typeface="方正兰亭黑简体"/>
                <a:ea charset="-122" panose="02000000000000000000" pitchFamily="2" typeface="方正兰亭黑简体"/>
              </a:rPr>
              <a:t>11%</a:t>
            </a:r>
          </a:p>
        </p:txBody>
      </p:sp>
      <p:sp>
        <p:nvSpPr>
          <p:cNvPr id="22" name="标题 11"/>
          <p:cNvSpPr txBox="1"/>
          <p:nvPr/>
        </p:nvSpPr>
        <p:spPr>
          <a:xfrm>
            <a:off x="2546693" y="4000500"/>
            <a:ext cx="2686798"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23" name="标题 11"/>
          <p:cNvSpPr txBox="1"/>
          <p:nvPr/>
        </p:nvSpPr>
        <p:spPr>
          <a:xfrm>
            <a:off x="2546693" y="3645024"/>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rgbClr val="2F5EB0"/>
                </a:solidFill>
                <a:latin charset="-122" panose="020b0503020204020204" pitchFamily="34" typeface="微软雅黑"/>
                <a:ea charset="-122" panose="020b0503020204020204" pitchFamily="34" typeface="微软雅黑"/>
              </a:rPr>
              <a:t>输入文字标题</a:t>
            </a:r>
          </a:p>
        </p:txBody>
      </p:sp>
      <p:sp>
        <p:nvSpPr>
          <p:cNvPr id="24" name="TextBox 23"/>
          <p:cNvSpPr txBox="1"/>
          <p:nvPr/>
        </p:nvSpPr>
        <p:spPr>
          <a:xfrm>
            <a:off x="1957127" y="5374957"/>
            <a:ext cx="8172908" cy="640080"/>
          </a:xfrm>
          <a:prstGeom prst="rect">
            <a:avLst/>
          </a:prstGeom>
          <a:noFill/>
        </p:spPr>
        <p:txBody>
          <a:bodyPr bIns="0" lIns="0" rIns="0" rtlCol="0" tIns="0" wrap="square">
            <a:spAutoFit/>
          </a:bodyPr>
          <a:lstStyle/>
          <a:p>
            <a:pPr algn="just"/>
            <a:r>
              <a:rPr altLang="en-US" lang="zh-CN"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5" name="TextBox 24"/>
          <p:cNvSpPr txBox="1"/>
          <p:nvPr/>
        </p:nvSpPr>
        <p:spPr>
          <a:xfrm>
            <a:off x="5046356" y="4940007"/>
            <a:ext cx="2059343" cy="274320"/>
          </a:xfrm>
          <a:prstGeom prst="rect">
            <a:avLst/>
          </a:prstGeom>
          <a:noFill/>
        </p:spPr>
        <p:txBody>
          <a:bodyPr bIns="0" lIns="0" rIns="0" rtlCol="0" tIns="0" wrap="square">
            <a:spAutoFit/>
          </a:bodyPr>
          <a:lstStyle/>
          <a:p>
            <a:r>
              <a:rPr altLang="en-US" b="1" lang="zh-CN">
                <a:solidFill>
                  <a:srgbClr val="2F5EB0"/>
                </a:solidFill>
                <a:latin charset="0" pitchFamily="34" typeface="Impact MT Std"/>
                <a:ea charset="-122" panose="020b0503020204020204" pitchFamily="34" typeface="微软雅黑"/>
              </a:rPr>
              <a:t>点击输入标题文本</a:t>
            </a:r>
          </a:p>
        </p:txBody>
      </p:sp>
      <p:sp>
        <p:nvSpPr>
          <p:cNvPr id="26" name="TextBox 25"/>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74439015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53" presetSubtype="0">
                                  <p:stCondLst>
                                    <p:cond delay="1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grpId="0" id="15" nodeType="withEffect" presetClass="entr" presetID="53" presetSubtype="0">
                                  <p:stCondLst>
                                    <p:cond delay="1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grpId="0" id="20" nodeType="withEffect" presetClass="entr" presetID="53" presetSubtype="0">
                                  <p:stCondLst>
                                    <p:cond delay="125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grpId="0" id="25" nodeType="withEffect" presetClass="entr" presetID="53" presetSubtype="0">
                                  <p:stCondLst>
                                    <p:cond delay="125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fltVal val="0"/>
                                          </p:val>
                                        </p:tav>
                                        <p:tav tm="100000">
                                          <p:val>
                                            <p:strVal val="#ppt_w"/>
                                          </p:val>
                                        </p:tav>
                                      </p:tavLst>
                                    </p:anim>
                                    <p:anim calcmode="lin" valueType="num">
                                      <p:cBhvr>
                                        <p:cTn dur="500" fill="hold" id="28"/>
                                        <p:tgtEl>
                                          <p:spTgt spid="18"/>
                                        </p:tgtEl>
                                        <p:attrNameLst>
                                          <p:attrName>ppt_h</p:attrName>
                                        </p:attrNameLst>
                                      </p:cBhvr>
                                      <p:tavLst>
                                        <p:tav tm="0">
                                          <p:val>
                                            <p:fltVal val="0"/>
                                          </p:val>
                                        </p:tav>
                                        <p:tav tm="100000">
                                          <p:val>
                                            <p:strVal val="#ppt_h"/>
                                          </p:val>
                                        </p:tav>
                                      </p:tavLst>
                                    </p:anim>
                                    <p:animEffect filter="fade" transition="in">
                                      <p:cBhvr>
                                        <p:cTn dur="500" id="29"/>
                                        <p:tgtEl>
                                          <p:spTgt spid="18"/>
                                        </p:tgtEl>
                                      </p:cBhvr>
                                    </p:animEffect>
                                  </p:childTnLst>
                                </p:cTn>
                              </p:par>
                              <p:par>
                                <p:cTn fill="hold" grpId="0" id="30" nodeType="withEffect" presetClass="entr" presetID="53" presetSubtype="0">
                                  <p:stCondLst>
                                    <p:cond delay="125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par>
                                <p:cTn fill="hold" grpId="0" id="35" nodeType="withEffect" presetClass="entr" presetID="53" presetSubtype="0">
                                  <p:stCondLst>
                                    <p:cond delay="125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Effect filter="fade" transition="in">
                                      <p:cBhvr>
                                        <p:cTn dur="500" id="39"/>
                                        <p:tgtEl>
                                          <p:spTgt spid="20"/>
                                        </p:tgtEl>
                                      </p:cBhvr>
                                    </p:animEffect>
                                  </p:childTnLst>
                                </p:cTn>
                              </p:par>
                              <p:par>
                                <p:cTn fill="hold" grpId="0" id="40" nodeType="withEffect" presetClass="entr" presetID="53" presetSubtype="0">
                                  <p:stCondLst>
                                    <p:cond delay="1250"/>
                                  </p:stCondLst>
                                  <p:childTnLst>
                                    <p:set>
                                      <p:cBhvr>
                                        <p:cTn dur="1" fill="hold" id="41">
                                          <p:stCondLst>
                                            <p:cond delay="0"/>
                                          </p:stCondLst>
                                        </p:cTn>
                                        <p:tgtEl>
                                          <p:spTgt spid="21"/>
                                        </p:tgtEl>
                                        <p:attrNameLst>
                                          <p:attrName>style.visibility</p:attrName>
                                        </p:attrNameLst>
                                      </p:cBhvr>
                                      <p:to>
                                        <p:strVal val="visible"/>
                                      </p:to>
                                    </p:set>
                                    <p:anim calcmode="lin" valueType="num">
                                      <p:cBhvr>
                                        <p:cTn dur="500" fill="hold" id="42"/>
                                        <p:tgtEl>
                                          <p:spTgt spid="21"/>
                                        </p:tgtEl>
                                        <p:attrNameLst>
                                          <p:attrName>ppt_w</p:attrName>
                                        </p:attrNameLst>
                                      </p:cBhvr>
                                      <p:tavLst>
                                        <p:tav tm="0">
                                          <p:val>
                                            <p:fltVal val="0"/>
                                          </p:val>
                                        </p:tav>
                                        <p:tav tm="100000">
                                          <p:val>
                                            <p:strVal val="#ppt_w"/>
                                          </p:val>
                                        </p:tav>
                                      </p:tavLst>
                                    </p:anim>
                                    <p:anim calcmode="lin" valueType="num">
                                      <p:cBhvr>
                                        <p:cTn dur="500" fill="hold" id="43"/>
                                        <p:tgtEl>
                                          <p:spTgt spid="21"/>
                                        </p:tgtEl>
                                        <p:attrNameLst>
                                          <p:attrName>ppt_h</p:attrName>
                                        </p:attrNameLst>
                                      </p:cBhvr>
                                      <p:tavLst>
                                        <p:tav tm="0">
                                          <p:val>
                                            <p:fltVal val="0"/>
                                          </p:val>
                                        </p:tav>
                                        <p:tav tm="100000">
                                          <p:val>
                                            <p:strVal val="#ppt_h"/>
                                          </p:val>
                                        </p:tav>
                                      </p:tavLst>
                                    </p:anim>
                                    <p:animEffect filter="fade" transition="in">
                                      <p:cBhvr>
                                        <p:cTn dur="500" id="44"/>
                                        <p:tgtEl>
                                          <p:spTgt spid="21"/>
                                        </p:tgtEl>
                                      </p:cBhvr>
                                    </p:animEffect>
                                  </p:childTnLst>
                                </p:cTn>
                              </p:par>
                              <p:par>
                                <p:cTn fill="hold" grpId="0" id="45" nodeType="withEffect" presetClass="entr" presetID="53" presetSubtype="0">
                                  <p:stCondLst>
                                    <p:cond delay="1250"/>
                                  </p:stCondLst>
                                  <p:childTnLst>
                                    <p:set>
                                      <p:cBhvr>
                                        <p:cTn dur="1" fill="hold" id="46">
                                          <p:stCondLst>
                                            <p:cond delay="0"/>
                                          </p:stCondLst>
                                        </p:cTn>
                                        <p:tgtEl>
                                          <p:spTgt spid="22"/>
                                        </p:tgtEl>
                                        <p:attrNameLst>
                                          <p:attrName>style.visibility</p:attrName>
                                        </p:attrNameLst>
                                      </p:cBhvr>
                                      <p:to>
                                        <p:strVal val="visible"/>
                                      </p:to>
                                    </p:set>
                                    <p:anim calcmode="lin" valueType="num">
                                      <p:cBhvr>
                                        <p:cTn dur="500" fill="hold" id="47"/>
                                        <p:tgtEl>
                                          <p:spTgt spid="22"/>
                                        </p:tgtEl>
                                        <p:attrNameLst>
                                          <p:attrName>ppt_w</p:attrName>
                                        </p:attrNameLst>
                                      </p:cBhvr>
                                      <p:tavLst>
                                        <p:tav tm="0">
                                          <p:val>
                                            <p:fltVal val="0"/>
                                          </p:val>
                                        </p:tav>
                                        <p:tav tm="100000">
                                          <p:val>
                                            <p:strVal val="#ppt_w"/>
                                          </p:val>
                                        </p:tav>
                                      </p:tavLst>
                                    </p:anim>
                                    <p:anim calcmode="lin" valueType="num">
                                      <p:cBhvr>
                                        <p:cTn dur="500" fill="hold" id="48"/>
                                        <p:tgtEl>
                                          <p:spTgt spid="22"/>
                                        </p:tgtEl>
                                        <p:attrNameLst>
                                          <p:attrName>ppt_h</p:attrName>
                                        </p:attrNameLst>
                                      </p:cBhvr>
                                      <p:tavLst>
                                        <p:tav tm="0">
                                          <p:val>
                                            <p:fltVal val="0"/>
                                          </p:val>
                                        </p:tav>
                                        <p:tav tm="100000">
                                          <p:val>
                                            <p:strVal val="#ppt_h"/>
                                          </p:val>
                                        </p:tav>
                                      </p:tavLst>
                                    </p:anim>
                                    <p:animEffect filter="fade" transition="in">
                                      <p:cBhvr>
                                        <p:cTn dur="500" id="49"/>
                                        <p:tgtEl>
                                          <p:spTgt spid="22"/>
                                        </p:tgtEl>
                                      </p:cBhvr>
                                    </p:animEffect>
                                  </p:childTnLst>
                                </p:cTn>
                              </p:par>
                              <p:par>
                                <p:cTn fill="hold" grpId="0" id="50" nodeType="withEffect" presetClass="entr" presetID="53" presetSubtype="0">
                                  <p:stCondLst>
                                    <p:cond delay="1250"/>
                                  </p:stCondLst>
                                  <p:childTnLst>
                                    <p:set>
                                      <p:cBhvr>
                                        <p:cTn dur="1" fill="hold" id="51">
                                          <p:stCondLst>
                                            <p:cond delay="0"/>
                                          </p:stCondLst>
                                        </p:cTn>
                                        <p:tgtEl>
                                          <p:spTgt spid="23"/>
                                        </p:tgtEl>
                                        <p:attrNameLst>
                                          <p:attrName>style.visibility</p:attrName>
                                        </p:attrNameLst>
                                      </p:cBhvr>
                                      <p:to>
                                        <p:strVal val="visible"/>
                                      </p:to>
                                    </p:set>
                                    <p:anim calcmode="lin" valueType="num">
                                      <p:cBhvr>
                                        <p:cTn dur="500" fill="hold" id="52"/>
                                        <p:tgtEl>
                                          <p:spTgt spid="23"/>
                                        </p:tgtEl>
                                        <p:attrNameLst>
                                          <p:attrName>ppt_w</p:attrName>
                                        </p:attrNameLst>
                                      </p:cBhvr>
                                      <p:tavLst>
                                        <p:tav tm="0">
                                          <p:val>
                                            <p:fltVal val="0"/>
                                          </p:val>
                                        </p:tav>
                                        <p:tav tm="100000">
                                          <p:val>
                                            <p:strVal val="#ppt_w"/>
                                          </p:val>
                                        </p:tav>
                                      </p:tavLst>
                                    </p:anim>
                                    <p:anim calcmode="lin" valueType="num">
                                      <p:cBhvr>
                                        <p:cTn dur="500" fill="hold" id="53"/>
                                        <p:tgtEl>
                                          <p:spTgt spid="23"/>
                                        </p:tgtEl>
                                        <p:attrNameLst>
                                          <p:attrName>ppt_h</p:attrName>
                                        </p:attrNameLst>
                                      </p:cBhvr>
                                      <p:tavLst>
                                        <p:tav tm="0">
                                          <p:val>
                                            <p:fltVal val="0"/>
                                          </p:val>
                                        </p:tav>
                                        <p:tav tm="100000">
                                          <p:val>
                                            <p:strVal val="#ppt_h"/>
                                          </p:val>
                                        </p:tav>
                                      </p:tavLst>
                                    </p:anim>
                                    <p:animEffect filter="fade" transition="in">
                                      <p:cBhvr>
                                        <p:cTn dur="500" id="54"/>
                                        <p:tgtEl>
                                          <p:spTgt spid="23"/>
                                        </p:tgtEl>
                                      </p:cBhvr>
                                    </p:animEffect>
                                  </p:childTnLst>
                                </p:cTn>
                              </p:par>
                            </p:childTnLst>
                          </p:cTn>
                        </p:par>
                        <p:par>
                          <p:cTn fill="hold" id="55" nodeType="afterGroup">
                            <p:stCondLst>
                              <p:cond delay="1750"/>
                            </p:stCondLst>
                            <p:childTnLst>
                              <p:par>
                                <p:cTn fill="hold" grpId="0" id="56" nodeType="afterEffect" presetClass="entr" presetID="2" presetSubtype="2">
                                  <p:stCondLst>
                                    <p:cond delay="0"/>
                                  </p:stCondLst>
                                  <p:childTnLst>
                                    <p:set>
                                      <p:cBhvr>
                                        <p:cTn dur="1" fill="hold" id="57">
                                          <p:stCondLst>
                                            <p:cond delay="0"/>
                                          </p:stCondLst>
                                        </p:cTn>
                                        <p:tgtEl>
                                          <p:spTgt spid="25"/>
                                        </p:tgtEl>
                                        <p:attrNameLst>
                                          <p:attrName>style.visibility</p:attrName>
                                        </p:attrNameLst>
                                      </p:cBhvr>
                                      <p:to>
                                        <p:strVal val="visible"/>
                                      </p:to>
                                    </p:set>
                                    <p:anim calcmode="lin" valueType="num">
                                      <p:cBhvr additive="base">
                                        <p:cTn dur="300" fill="hold" id="58"/>
                                        <p:tgtEl>
                                          <p:spTgt spid="25"/>
                                        </p:tgtEl>
                                        <p:attrNameLst>
                                          <p:attrName>ppt_x</p:attrName>
                                        </p:attrNameLst>
                                      </p:cBhvr>
                                      <p:tavLst>
                                        <p:tav tm="0">
                                          <p:val>
                                            <p:strVal val="1+#ppt_w/2"/>
                                          </p:val>
                                        </p:tav>
                                        <p:tav tm="100000">
                                          <p:val>
                                            <p:strVal val="#ppt_x"/>
                                          </p:val>
                                        </p:tav>
                                      </p:tavLst>
                                    </p:anim>
                                    <p:anim calcmode="lin" valueType="num">
                                      <p:cBhvr additive="base">
                                        <p:cTn dur="300" fill="hold" id="59"/>
                                        <p:tgtEl>
                                          <p:spTgt spid="25"/>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2050"/>
                            </p:stCondLst>
                            <p:childTnLst>
                              <p:par>
                                <p:cTn fill="hold" grpId="0" id="61" nodeType="afterEffect" presetClass="entr" presetID="2" presetSubtype="2">
                                  <p:stCondLst>
                                    <p:cond delay="0"/>
                                  </p:stCondLst>
                                  <p:childTnLst>
                                    <p:set>
                                      <p:cBhvr>
                                        <p:cTn dur="1" fill="hold" id="62">
                                          <p:stCondLst>
                                            <p:cond delay="0"/>
                                          </p:stCondLst>
                                        </p:cTn>
                                        <p:tgtEl>
                                          <p:spTgt spid="24"/>
                                        </p:tgtEl>
                                        <p:attrNameLst>
                                          <p:attrName>style.visibility</p:attrName>
                                        </p:attrNameLst>
                                      </p:cBhvr>
                                      <p:to>
                                        <p:strVal val="visible"/>
                                      </p:to>
                                    </p:set>
                                    <p:anim calcmode="lin" valueType="num">
                                      <p:cBhvr additive="base">
                                        <p:cTn dur="300" fill="hold" id="63"/>
                                        <p:tgtEl>
                                          <p:spTgt spid="24"/>
                                        </p:tgtEl>
                                        <p:attrNameLst>
                                          <p:attrName>ppt_x</p:attrName>
                                        </p:attrNameLst>
                                      </p:cBhvr>
                                      <p:tavLst>
                                        <p:tav tm="0">
                                          <p:val>
                                            <p:strVal val="1+#ppt_w/2"/>
                                          </p:val>
                                        </p:tav>
                                        <p:tav tm="100000">
                                          <p:val>
                                            <p:strVal val="#ppt_x"/>
                                          </p:val>
                                        </p:tav>
                                      </p:tavLst>
                                    </p:anim>
                                    <p:anim calcmode="lin" valueType="num">
                                      <p:cBhvr additive="base">
                                        <p:cTn dur="300" fill="hold" id="64"/>
                                        <p:tgtEl>
                                          <p:spTgt spid="24"/>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2350"/>
                            </p:stCondLst>
                            <p:childTnLst>
                              <p:par>
                                <p:cTn fill="hold" grpId="0" id="66" nodeType="afterEffect" presetClass="entr" presetID="10" presetSubtype="0">
                                  <p:stCondLst>
                                    <p:cond delay="0"/>
                                  </p:stCondLst>
                                  <p:childTnLst>
                                    <p:set>
                                      <p:cBhvr>
                                        <p:cTn dur="1" fill="hold" id="67">
                                          <p:stCondLst>
                                            <p:cond delay="0"/>
                                          </p:stCondLst>
                                        </p:cTn>
                                        <p:tgtEl>
                                          <p:spTgt spid="26"/>
                                        </p:tgtEl>
                                        <p:attrNameLst>
                                          <p:attrName>style.visibility</p:attrName>
                                        </p:attrNameLst>
                                      </p:cBhvr>
                                      <p:to>
                                        <p:strVal val="visible"/>
                                      </p:to>
                                    </p:set>
                                    <p:animEffect filter="fade" transition="in">
                                      <p:cBhvr>
                                        <p:cTn dur="1250" id="6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26"/>
      <p:bldGraphic grpId="0" spid="14">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10026783"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21</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15" name="矩形 14"/>
          <p:cNvSpPr/>
          <p:nvPr/>
        </p:nvSpPr>
        <p:spPr>
          <a:xfrm>
            <a:off x="-167108" y="1236948"/>
            <a:ext cx="12362284" cy="2664296"/>
          </a:xfrm>
          <a:prstGeom prst="rect">
            <a:avLst/>
          </a:prstGeom>
          <a:blipFill>
            <a:blip r:embed="rId3"/>
            <a:stretch>
              <a:fillRect b="-116198" l="-34165" r="-29957" t="-210782"/>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736322" y="4278043"/>
            <a:ext cx="663125" cy="663125"/>
            <a:chOff x="8077071" y="845254"/>
            <a:chExt cx="2036801" cy="2036802"/>
          </a:xfrm>
        </p:grpSpPr>
        <p:sp>
          <p:nvSpPr>
            <p:cNvPr id="17" name="椭圆 16"/>
            <p:cNvSpPr/>
            <p:nvPr/>
          </p:nvSpPr>
          <p:spPr>
            <a:xfrm>
              <a:off x="8077071" y="845254"/>
              <a:ext cx="2036801"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18"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19" name="组合 18"/>
          <p:cNvGrpSpPr/>
          <p:nvPr/>
        </p:nvGrpSpPr>
        <p:grpSpPr>
          <a:xfrm>
            <a:off x="3715344" y="4278043"/>
            <a:ext cx="663125" cy="663125"/>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1"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22" name="组合 21"/>
          <p:cNvGrpSpPr/>
          <p:nvPr/>
        </p:nvGrpSpPr>
        <p:grpSpPr>
          <a:xfrm>
            <a:off x="5737550" y="4278043"/>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24" name="组合 23"/>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5"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6"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7"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grpSp>
        <p:nvGrpSpPr>
          <p:cNvPr id="28" name="组合 27"/>
          <p:cNvGrpSpPr/>
          <p:nvPr/>
        </p:nvGrpSpPr>
        <p:grpSpPr>
          <a:xfrm>
            <a:off x="7787262" y="4278043"/>
            <a:ext cx="663125" cy="663125"/>
            <a:chOff x="8125599" y="1434035"/>
            <a:chExt cx="2036802" cy="2036802"/>
          </a:xfrm>
        </p:grpSpPr>
        <p:sp>
          <p:nvSpPr>
            <p:cNvPr id="29" name="椭圆 28"/>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0"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31" name="组合 30"/>
          <p:cNvGrpSpPr/>
          <p:nvPr/>
        </p:nvGrpSpPr>
        <p:grpSpPr>
          <a:xfrm>
            <a:off x="9898958" y="427804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3"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sp>
        <p:nvSpPr>
          <p:cNvPr id="34" name="矩形 33"/>
          <p:cNvSpPr/>
          <p:nvPr/>
        </p:nvSpPr>
        <p:spPr>
          <a:xfrm>
            <a:off x="644054" y="5013176"/>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5" name="矩形 34"/>
          <p:cNvSpPr/>
          <p:nvPr/>
        </p:nvSpPr>
        <p:spPr>
          <a:xfrm>
            <a:off x="2732286" y="5013176"/>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6" name="矩形 35"/>
          <p:cNvSpPr/>
          <p:nvPr/>
        </p:nvSpPr>
        <p:spPr>
          <a:xfrm>
            <a:off x="4749184" y="5013176"/>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7" name="矩形 36"/>
          <p:cNvSpPr/>
          <p:nvPr/>
        </p:nvSpPr>
        <p:spPr>
          <a:xfrm>
            <a:off x="6765408" y="5013176"/>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8" name="矩形 37"/>
          <p:cNvSpPr/>
          <p:nvPr/>
        </p:nvSpPr>
        <p:spPr>
          <a:xfrm>
            <a:off x="8853639" y="5013176"/>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9" name="TextBox 3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44090741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750" fill="hold" id="12"/>
                                        <p:tgtEl>
                                          <p:spTgt spid="16"/>
                                        </p:tgtEl>
                                        <p:attrNameLst>
                                          <p:attrName>ppt_x</p:attrName>
                                        </p:attrNameLst>
                                      </p:cBhvr>
                                      <p:tavLst>
                                        <p:tav tm="0">
                                          <p:val>
                                            <p:strVal val="#ppt_x"/>
                                          </p:val>
                                        </p:tav>
                                        <p:tav tm="100000">
                                          <p:val>
                                            <p:strVal val="#ppt_x"/>
                                          </p:val>
                                        </p:tav>
                                      </p:tavLst>
                                    </p:anim>
                                    <p:anim calcmode="lin" valueType="num">
                                      <p:cBhvr additive="base">
                                        <p:cTn dur="750" fill="hold" id="13"/>
                                        <p:tgtEl>
                                          <p:spTgt spid="16"/>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22" presetSubtype="1">
                                  <p:stCondLst>
                                    <p:cond delay="0"/>
                                  </p:stCondLst>
                                  <p:childTnLst>
                                    <p:set>
                                      <p:cBhvr>
                                        <p:cTn dur="1" fill="hold" id="16">
                                          <p:stCondLst>
                                            <p:cond delay="0"/>
                                          </p:stCondLst>
                                        </p:cTn>
                                        <p:tgtEl>
                                          <p:spTgt spid="34"/>
                                        </p:tgtEl>
                                        <p:attrNameLst>
                                          <p:attrName>style.visibility</p:attrName>
                                        </p:attrNameLst>
                                      </p:cBhvr>
                                      <p:to>
                                        <p:strVal val="visible"/>
                                      </p:to>
                                    </p:set>
                                    <p:animEffect filter="wipe(up)" transition="in">
                                      <p:cBhvr>
                                        <p:cTn dur="500" id="17"/>
                                        <p:tgtEl>
                                          <p:spTgt spid="34"/>
                                        </p:tgtEl>
                                      </p:cBhvr>
                                    </p:animEffect>
                                  </p:childTnLst>
                                </p:cTn>
                              </p:par>
                            </p:childTnLst>
                          </p:cTn>
                        </p:par>
                        <p:par>
                          <p:cTn fill="hold" id="18" nodeType="afterGroup">
                            <p:stCondLst>
                              <p:cond delay="1750"/>
                            </p:stCondLst>
                            <p:childTnLst>
                              <p:par>
                                <p:cTn fill="hold" id="19" nodeType="afterEffect" presetClass="entr" presetID="2" presetSubtype="1">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750" fill="hold" id="21"/>
                                        <p:tgtEl>
                                          <p:spTgt spid="19"/>
                                        </p:tgtEl>
                                        <p:attrNameLst>
                                          <p:attrName>ppt_x</p:attrName>
                                        </p:attrNameLst>
                                      </p:cBhvr>
                                      <p:tavLst>
                                        <p:tav tm="0">
                                          <p:val>
                                            <p:strVal val="#ppt_x"/>
                                          </p:val>
                                        </p:tav>
                                        <p:tav tm="100000">
                                          <p:val>
                                            <p:strVal val="#ppt_x"/>
                                          </p:val>
                                        </p:tav>
                                      </p:tavLst>
                                    </p:anim>
                                    <p:anim calcmode="lin" valueType="num">
                                      <p:cBhvr additive="base">
                                        <p:cTn dur="750" fill="hold" id="22"/>
                                        <p:tgtEl>
                                          <p:spTgt spid="19"/>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22" presetSubtype="1">
                                  <p:stCondLst>
                                    <p:cond delay="0"/>
                                  </p:stCondLst>
                                  <p:childTnLst>
                                    <p:set>
                                      <p:cBhvr>
                                        <p:cTn dur="1" fill="hold" id="25">
                                          <p:stCondLst>
                                            <p:cond delay="0"/>
                                          </p:stCondLst>
                                        </p:cTn>
                                        <p:tgtEl>
                                          <p:spTgt spid="35"/>
                                        </p:tgtEl>
                                        <p:attrNameLst>
                                          <p:attrName>style.visibility</p:attrName>
                                        </p:attrNameLst>
                                      </p:cBhvr>
                                      <p:to>
                                        <p:strVal val="visible"/>
                                      </p:to>
                                    </p:set>
                                    <p:animEffect filter="wipe(up)" transition="in">
                                      <p:cBhvr>
                                        <p:cTn dur="500" id="26"/>
                                        <p:tgtEl>
                                          <p:spTgt spid="35"/>
                                        </p:tgtEl>
                                      </p:cBhvr>
                                    </p:animEffect>
                                  </p:childTnLst>
                                </p:cTn>
                              </p:par>
                            </p:childTnLst>
                          </p:cTn>
                        </p:par>
                        <p:par>
                          <p:cTn fill="hold" id="27" nodeType="afterGroup">
                            <p:stCondLst>
                              <p:cond delay="3000"/>
                            </p:stCondLst>
                            <p:childTnLst>
                              <p:par>
                                <p:cTn fill="hold" id="28" nodeType="afterEffect" presetClass="entr" presetID="2" presetSubtype="1">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additive="base">
                                        <p:cTn dur="750" fill="hold" id="30"/>
                                        <p:tgtEl>
                                          <p:spTgt spid="22"/>
                                        </p:tgtEl>
                                        <p:attrNameLst>
                                          <p:attrName>ppt_x</p:attrName>
                                        </p:attrNameLst>
                                      </p:cBhvr>
                                      <p:tavLst>
                                        <p:tav tm="0">
                                          <p:val>
                                            <p:strVal val="#ppt_x"/>
                                          </p:val>
                                        </p:tav>
                                        <p:tav tm="100000">
                                          <p:val>
                                            <p:strVal val="#ppt_x"/>
                                          </p:val>
                                        </p:tav>
                                      </p:tavLst>
                                    </p:anim>
                                    <p:anim calcmode="lin" valueType="num">
                                      <p:cBhvr additive="base">
                                        <p:cTn dur="750" fill="hold" id="31"/>
                                        <p:tgtEl>
                                          <p:spTgt spid="22"/>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3750"/>
                            </p:stCondLst>
                            <p:childTnLst>
                              <p:par>
                                <p:cTn fill="hold" grpId="0" id="33" nodeType="afterEffect" presetClass="entr" presetID="22" presetSubtype="1">
                                  <p:stCondLst>
                                    <p:cond delay="0"/>
                                  </p:stCondLst>
                                  <p:childTnLst>
                                    <p:set>
                                      <p:cBhvr>
                                        <p:cTn dur="1" fill="hold" id="34">
                                          <p:stCondLst>
                                            <p:cond delay="0"/>
                                          </p:stCondLst>
                                        </p:cTn>
                                        <p:tgtEl>
                                          <p:spTgt spid="36"/>
                                        </p:tgtEl>
                                        <p:attrNameLst>
                                          <p:attrName>style.visibility</p:attrName>
                                        </p:attrNameLst>
                                      </p:cBhvr>
                                      <p:to>
                                        <p:strVal val="visible"/>
                                      </p:to>
                                    </p:set>
                                    <p:animEffect filter="wipe(up)" transition="in">
                                      <p:cBhvr>
                                        <p:cTn dur="500" id="35"/>
                                        <p:tgtEl>
                                          <p:spTgt spid="36"/>
                                        </p:tgtEl>
                                      </p:cBhvr>
                                    </p:animEffect>
                                  </p:childTnLst>
                                </p:cTn>
                              </p:par>
                            </p:childTnLst>
                          </p:cTn>
                        </p:par>
                        <p:par>
                          <p:cTn fill="hold" id="36" nodeType="afterGroup">
                            <p:stCondLst>
                              <p:cond delay="4250"/>
                            </p:stCondLst>
                            <p:childTnLst>
                              <p:par>
                                <p:cTn fill="hold" id="37" nodeType="afterEffect" presetClass="entr" presetID="2" presetSubtype="1">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750" fill="hold" id="39"/>
                                        <p:tgtEl>
                                          <p:spTgt spid="28"/>
                                        </p:tgtEl>
                                        <p:attrNameLst>
                                          <p:attrName>ppt_x</p:attrName>
                                        </p:attrNameLst>
                                      </p:cBhvr>
                                      <p:tavLst>
                                        <p:tav tm="0">
                                          <p:val>
                                            <p:strVal val="#ppt_x"/>
                                          </p:val>
                                        </p:tav>
                                        <p:tav tm="100000">
                                          <p:val>
                                            <p:strVal val="#ppt_x"/>
                                          </p:val>
                                        </p:tav>
                                      </p:tavLst>
                                    </p:anim>
                                    <p:anim calcmode="lin" valueType="num">
                                      <p:cBhvr additive="base">
                                        <p:cTn dur="750" fill="hold" id="40"/>
                                        <p:tgtEl>
                                          <p:spTgt spid="28"/>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22" presetSubtype="1">
                                  <p:stCondLst>
                                    <p:cond delay="0"/>
                                  </p:stCondLst>
                                  <p:childTnLst>
                                    <p:set>
                                      <p:cBhvr>
                                        <p:cTn dur="1" fill="hold" id="43">
                                          <p:stCondLst>
                                            <p:cond delay="0"/>
                                          </p:stCondLst>
                                        </p:cTn>
                                        <p:tgtEl>
                                          <p:spTgt spid="37"/>
                                        </p:tgtEl>
                                        <p:attrNameLst>
                                          <p:attrName>style.visibility</p:attrName>
                                        </p:attrNameLst>
                                      </p:cBhvr>
                                      <p:to>
                                        <p:strVal val="visible"/>
                                      </p:to>
                                    </p:set>
                                    <p:animEffect filter="wipe(up)" transition="in">
                                      <p:cBhvr>
                                        <p:cTn dur="500" id="44"/>
                                        <p:tgtEl>
                                          <p:spTgt spid="37"/>
                                        </p:tgtEl>
                                      </p:cBhvr>
                                    </p:animEffect>
                                  </p:childTnLst>
                                </p:cTn>
                              </p:par>
                            </p:childTnLst>
                          </p:cTn>
                        </p:par>
                        <p:par>
                          <p:cTn fill="hold" id="45" nodeType="afterGroup">
                            <p:stCondLst>
                              <p:cond delay="5500"/>
                            </p:stCondLst>
                            <p:childTnLst>
                              <p:par>
                                <p:cTn fill="hold" id="46" nodeType="afterEffect" presetClass="entr" presetID="2" presetSubtype="1">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750" fill="hold" id="48"/>
                                        <p:tgtEl>
                                          <p:spTgt spid="31"/>
                                        </p:tgtEl>
                                        <p:attrNameLst>
                                          <p:attrName>ppt_x</p:attrName>
                                        </p:attrNameLst>
                                      </p:cBhvr>
                                      <p:tavLst>
                                        <p:tav tm="0">
                                          <p:val>
                                            <p:strVal val="#ppt_x"/>
                                          </p:val>
                                        </p:tav>
                                        <p:tav tm="100000">
                                          <p:val>
                                            <p:strVal val="#ppt_x"/>
                                          </p:val>
                                        </p:tav>
                                      </p:tavLst>
                                    </p:anim>
                                    <p:anim calcmode="lin" valueType="num">
                                      <p:cBhvr additive="base">
                                        <p:cTn dur="750" fill="hold" id="49"/>
                                        <p:tgtEl>
                                          <p:spTgt spid="31"/>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6250"/>
                            </p:stCondLst>
                            <p:childTnLst>
                              <p:par>
                                <p:cTn fill="hold" grpId="0" id="51" nodeType="afterEffect" presetClass="entr" presetID="22" presetSubtype="1">
                                  <p:stCondLst>
                                    <p:cond delay="0"/>
                                  </p:stCondLst>
                                  <p:childTnLst>
                                    <p:set>
                                      <p:cBhvr>
                                        <p:cTn dur="1" fill="hold" id="52">
                                          <p:stCondLst>
                                            <p:cond delay="0"/>
                                          </p:stCondLst>
                                        </p:cTn>
                                        <p:tgtEl>
                                          <p:spTgt spid="38"/>
                                        </p:tgtEl>
                                        <p:attrNameLst>
                                          <p:attrName>style.visibility</p:attrName>
                                        </p:attrNameLst>
                                      </p:cBhvr>
                                      <p:to>
                                        <p:strVal val="visible"/>
                                      </p:to>
                                    </p:set>
                                    <p:animEffect filter="wipe(up)" transition="in">
                                      <p:cBhvr>
                                        <p:cTn dur="500" id="53"/>
                                        <p:tgtEl>
                                          <p:spTgt spid="38"/>
                                        </p:tgtEl>
                                      </p:cBhvr>
                                    </p:animEffect>
                                  </p:childTnLst>
                                </p:cTn>
                              </p:par>
                            </p:childTnLst>
                          </p:cTn>
                        </p:par>
                        <p:par>
                          <p:cTn fill="hold" id="54" nodeType="afterGroup">
                            <p:stCondLst>
                              <p:cond delay="6750"/>
                            </p:stCondLst>
                            <p:childTnLst>
                              <p:par>
                                <p:cTn fill="hold" grpId="0" id="55" nodeType="afterEffect" presetClass="entr" presetID="10" presetSubtype="0">
                                  <p:stCondLst>
                                    <p:cond delay="0"/>
                                  </p:stCondLst>
                                  <p:childTnLst>
                                    <p:set>
                                      <p:cBhvr>
                                        <p:cTn dur="1" fill="hold" id="56">
                                          <p:stCondLst>
                                            <p:cond delay="0"/>
                                          </p:stCondLst>
                                        </p:cTn>
                                        <p:tgtEl>
                                          <p:spTgt spid="39"/>
                                        </p:tgtEl>
                                        <p:attrNameLst>
                                          <p:attrName>style.visibility</p:attrName>
                                        </p:attrNameLst>
                                      </p:cBhvr>
                                      <p:to>
                                        <p:strVal val="visible"/>
                                      </p:to>
                                    </p:set>
                                    <p:animEffect filter="fade" transition="in">
                                      <p:cBhvr>
                                        <p:cTn dur="1250" id="5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34"/>
      <p:bldP grpId="0" spid="35"/>
      <p:bldP grpId="0" spid="36"/>
      <p:bldP grpId="0" spid="37"/>
      <p:bldP grpId="0" spid="38"/>
      <p:bldP grpId="0" spid="3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22</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44" name="Freeform 9"/>
          <p:cNvSpPr/>
          <p:nvPr/>
        </p:nvSpPr>
        <p:spPr bwMode="auto">
          <a:xfrm rot="13500000">
            <a:off x="1860263" y="2934094"/>
            <a:ext cx="2139941" cy="2139940"/>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id-ID"/>
          </a:p>
        </p:txBody>
      </p:sp>
      <p:sp>
        <p:nvSpPr>
          <p:cNvPr id="45" name="Freeform 9"/>
          <p:cNvSpPr/>
          <p:nvPr/>
        </p:nvSpPr>
        <p:spPr bwMode="auto">
          <a:xfrm rot="13500000">
            <a:off x="4196798" y="2934095"/>
            <a:ext cx="2139941" cy="2139940"/>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id-ID"/>
          </a:p>
        </p:txBody>
      </p:sp>
      <p:sp>
        <p:nvSpPr>
          <p:cNvPr id="46" name="Freeform 9"/>
          <p:cNvSpPr/>
          <p:nvPr/>
        </p:nvSpPr>
        <p:spPr bwMode="auto">
          <a:xfrm rot="2700000">
            <a:off x="3025258" y="1794990"/>
            <a:ext cx="2139941" cy="2139941"/>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lang="id-ID"/>
          </a:p>
        </p:txBody>
      </p:sp>
      <p:grpSp>
        <p:nvGrpSpPr>
          <p:cNvPr id="47" name="Group 10"/>
          <p:cNvGrpSpPr/>
          <p:nvPr/>
        </p:nvGrpSpPr>
        <p:grpSpPr>
          <a:xfrm>
            <a:off x="2081813" y="3121182"/>
            <a:ext cx="599208" cy="492388"/>
            <a:chOff x="7836195" y="3464708"/>
            <a:chExt cx="599208" cy="492388"/>
          </a:xfrm>
        </p:grpSpPr>
        <p:sp>
          <p:nvSpPr>
            <p:cNvPr id="48" name="Oval 11"/>
            <p:cNvSpPr/>
            <p:nvPr/>
          </p:nvSpPr>
          <p:spPr>
            <a:xfrm rot="2700000">
              <a:off x="7882236" y="3464708"/>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2F5EB0"/>
                </a:solidFill>
                <a:latin charset="-122" panose="02000000000000000000" pitchFamily="2" typeface="方正兰亭黑简体"/>
                <a:ea charset="-122" panose="02000000000000000000" pitchFamily="2" typeface="方正兰亭黑简体"/>
              </a:endParaRPr>
            </a:p>
          </p:txBody>
        </p:sp>
        <p:sp>
          <p:nvSpPr>
            <p:cNvPr id="49" name="TextBox 48"/>
            <p:cNvSpPr txBox="1"/>
            <p:nvPr/>
          </p:nvSpPr>
          <p:spPr>
            <a:xfrm>
              <a:off x="7836195" y="3536805"/>
              <a:ext cx="599208" cy="365760"/>
            </a:xfrm>
            <a:prstGeom prst="rect">
              <a:avLst/>
            </a:prstGeom>
            <a:noFill/>
          </p:spPr>
          <p:txBody>
            <a:bodyPr rtlCol="0" wrap="square">
              <a:spAutoFit/>
            </a:bodyPr>
            <a:lstStyle/>
            <a:p>
              <a:pPr algn="ctr"/>
              <a:r>
                <a:rPr b="1" lang="id-ID">
                  <a:solidFill>
                    <a:srgbClr val="2F5EB0"/>
                  </a:solidFill>
                  <a:latin charset="-122" panose="02000000000000000000" pitchFamily="2" typeface="方正兰亭黑简体"/>
                  <a:ea charset="-122" panose="02000000000000000000" pitchFamily="2" typeface="方正兰亭黑简体"/>
                </a:rPr>
                <a:t>01</a:t>
              </a:r>
            </a:p>
          </p:txBody>
        </p:sp>
      </p:grpSp>
      <p:grpSp>
        <p:nvGrpSpPr>
          <p:cNvPr id="50" name="Group 13"/>
          <p:cNvGrpSpPr/>
          <p:nvPr/>
        </p:nvGrpSpPr>
        <p:grpSpPr>
          <a:xfrm>
            <a:off x="3791228" y="1612073"/>
            <a:ext cx="599208" cy="492388"/>
            <a:chOff x="9545610" y="1955599"/>
            <a:chExt cx="599208" cy="492388"/>
          </a:xfrm>
        </p:grpSpPr>
        <p:sp>
          <p:nvSpPr>
            <p:cNvPr id="51" name="Oval 14"/>
            <p:cNvSpPr/>
            <p:nvPr/>
          </p:nvSpPr>
          <p:spPr>
            <a:xfrm rot="2700000">
              <a:off x="9603416" y="1955599"/>
              <a:ext cx="492388" cy="492388"/>
            </a:xfrm>
            <a:prstGeom prst="ellipse">
              <a:avLst/>
            </a:prstGeom>
            <a:solidFill>
              <a:schemeClr val="bg1"/>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2F5EB0"/>
                </a:solidFill>
                <a:latin charset="-122" panose="02000000000000000000" pitchFamily="2" typeface="方正兰亭黑简体"/>
                <a:ea charset="-122" panose="02000000000000000000" pitchFamily="2" typeface="方正兰亭黑简体"/>
              </a:endParaRPr>
            </a:p>
          </p:txBody>
        </p:sp>
        <p:sp>
          <p:nvSpPr>
            <p:cNvPr id="52" name="TextBox 51"/>
            <p:cNvSpPr txBox="1"/>
            <p:nvPr/>
          </p:nvSpPr>
          <p:spPr>
            <a:xfrm>
              <a:off x="9545612" y="2019602"/>
              <a:ext cx="599208" cy="365760"/>
            </a:xfrm>
            <a:prstGeom prst="rect">
              <a:avLst/>
            </a:prstGeom>
            <a:noFill/>
          </p:spPr>
          <p:txBody>
            <a:bodyPr rtlCol="0" wrap="square">
              <a:spAutoFit/>
            </a:bodyPr>
            <a:lstStyle/>
            <a:p>
              <a:pPr algn="ctr"/>
              <a:r>
                <a:rPr b="1" lang="id-ID">
                  <a:solidFill>
                    <a:srgbClr val="2F5EB0"/>
                  </a:solidFill>
                  <a:latin charset="-122" panose="02000000000000000000" pitchFamily="2" typeface="方正兰亭黑简体"/>
                  <a:ea charset="-122" panose="02000000000000000000" pitchFamily="2" typeface="方正兰亭黑简体"/>
                </a:rPr>
                <a:t>02</a:t>
              </a:r>
            </a:p>
          </p:txBody>
        </p:sp>
      </p:grpSp>
      <p:grpSp>
        <p:nvGrpSpPr>
          <p:cNvPr id="53" name="Group 16"/>
          <p:cNvGrpSpPr/>
          <p:nvPr/>
        </p:nvGrpSpPr>
        <p:grpSpPr>
          <a:xfrm>
            <a:off x="5544028" y="3131751"/>
            <a:ext cx="599208" cy="492388"/>
            <a:chOff x="10716797" y="5108091"/>
            <a:chExt cx="599208" cy="492388"/>
          </a:xfrm>
        </p:grpSpPr>
        <p:sp>
          <p:nvSpPr>
            <p:cNvPr id="54" name="Oval 17"/>
            <p:cNvSpPr/>
            <p:nvPr/>
          </p:nvSpPr>
          <p:spPr>
            <a:xfrm rot="2700000">
              <a:off x="10774955" y="5108091"/>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2F5EB0"/>
                </a:solidFill>
                <a:latin charset="-122" panose="02000000000000000000" pitchFamily="2" typeface="方正兰亭黑简体"/>
                <a:ea charset="-122" panose="02000000000000000000" pitchFamily="2" typeface="方正兰亭黑简体"/>
              </a:endParaRPr>
            </a:p>
          </p:txBody>
        </p:sp>
        <p:sp>
          <p:nvSpPr>
            <p:cNvPr id="55" name="TextBox 54"/>
            <p:cNvSpPr txBox="1"/>
            <p:nvPr/>
          </p:nvSpPr>
          <p:spPr>
            <a:xfrm>
              <a:off x="10716799" y="5178591"/>
              <a:ext cx="599208" cy="365760"/>
            </a:xfrm>
            <a:prstGeom prst="rect">
              <a:avLst/>
            </a:prstGeom>
            <a:noFill/>
          </p:spPr>
          <p:txBody>
            <a:bodyPr rtlCol="0" wrap="square">
              <a:spAutoFit/>
            </a:bodyPr>
            <a:lstStyle/>
            <a:p>
              <a:pPr algn="ctr"/>
              <a:r>
                <a:rPr b="1" lang="id-ID">
                  <a:solidFill>
                    <a:srgbClr val="2F5EB0"/>
                  </a:solidFill>
                  <a:latin charset="-122" panose="02000000000000000000" pitchFamily="2" typeface="方正兰亭黑简体"/>
                  <a:ea charset="-122" panose="02000000000000000000" pitchFamily="2" typeface="方正兰亭黑简体"/>
                </a:rPr>
                <a:t>03</a:t>
              </a:r>
            </a:p>
          </p:txBody>
        </p:sp>
      </p:grpSp>
      <p:sp>
        <p:nvSpPr>
          <p:cNvPr id="56" name="Freeform 19"/>
          <p:cNvSpPr>
            <a:spLocks noEditPoints="1"/>
          </p:cNvSpPr>
          <p:nvPr/>
        </p:nvSpPr>
        <p:spPr bwMode="auto">
          <a:xfrm>
            <a:off x="3861512" y="2599293"/>
            <a:ext cx="458640" cy="442874"/>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2F5EB0"/>
          </a:solidFill>
          <a:ln>
            <a:noFill/>
          </a:ln>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sp>
        <p:nvSpPr>
          <p:cNvPr id="57" name="Freeform 23"/>
          <p:cNvSpPr>
            <a:spLocks noEditPoints="1"/>
          </p:cNvSpPr>
          <p:nvPr/>
        </p:nvSpPr>
        <p:spPr bwMode="auto">
          <a:xfrm>
            <a:off x="2702942" y="3908474"/>
            <a:ext cx="442875" cy="335381"/>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2F5EB0"/>
          </a:solidFill>
          <a:ln>
            <a:noFill/>
          </a:ln>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grpSp>
        <p:nvGrpSpPr>
          <p:cNvPr id="58" name="Group 24"/>
          <p:cNvGrpSpPr/>
          <p:nvPr/>
        </p:nvGrpSpPr>
        <p:grpSpPr>
          <a:xfrm>
            <a:off x="5036282" y="3853211"/>
            <a:ext cx="451474" cy="442875"/>
            <a:chOff x="6786562" y="796925"/>
            <a:chExt cx="500063" cy="490538"/>
          </a:xfrm>
          <a:solidFill>
            <a:srgbClr val="2F5EB0"/>
          </a:solidFill>
        </p:grpSpPr>
        <p:sp>
          <p:nvSpPr>
            <p:cNvPr id="59" name="Freeform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sp>
          <p:nvSpPr>
            <p:cNvPr id="60" name="Freeform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sp>
          <p:nvSpPr>
            <p:cNvPr id="61" name="Freeform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sp>
          <p:nvSpPr>
            <p:cNvPr id="62" name="Freeform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2F5EB0"/>
                </a:solidFill>
              </a:endParaRPr>
            </a:p>
          </p:txBody>
        </p:sp>
      </p:grpSp>
      <p:sp>
        <p:nvSpPr>
          <p:cNvPr id="63" name="椭圆 62"/>
          <p:cNvSpPr/>
          <p:nvPr/>
        </p:nvSpPr>
        <p:spPr>
          <a:xfrm>
            <a:off x="5941150" y="1800086"/>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4" name="标题 4"/>
          <p:cNvSpPr txBox="1"/>
          <p:nvPr/>
        </p:nvSpPr>
        <p:spPr>
          <a:xfrm>
            <a:off x="5970279" y="1894659"/>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b0503020204020204" pitchFamily="34" typeface="微软雅黑"/>
                <a:ea charset="-122" panose="020b0503020204020204" pitchFamily="34" typeface="微软雅黑"/>
              </a:rPr>
              <a:t>01</a:t>
            </a:r>
          </a:p>
        </p:txBody>
      </p:sp>
      <p:sp>
        <p:nvSpPr>
          <p:cNvPr id="65" name="椭圆 64"/>
          <p:cNvSpPr/>
          <p:nvPr/>
        </p:nvSpPr>
        <p:spPr>
          <a:xfrm>
            <a:off x="6661231" y="2808198"/>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6" name="标题 4"/>
          <p:cNvSpPr txBox="1"/>
          <p:nvPr/>
        </p:nvSpPr>
        <p:spPr>
          <a:xfrm>
            <a:off x="6690360" y="2902771"/>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b0503020204020204" pitchFamily="34" typeface="微软雅黑"/>
                <a:ea charset="-122" panose="020b0503020204020204" pitchFamily="34" typeface="微软雅黑"/>
              </a:rPr>
              <a:t>02</a:t>
            </a:r>
          </a:p>
        </p:txBody>
      </p:sp>
      <p:sp>
        <p:nvSpPr>
          <p:cNvPr id="67" name="椭圆 66"/>
          <p:cNvSpPr/>
          <p:nvPr/>
        </p:nvSpPr>
        <p:spPr>
          <a:xfrm>
            <a:off x="7372651" y="3859189"/>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8" name="标题 4"/>
          <p:cNvSpPr txBox="1"/>
          <p:nvPr/>
        </p:nvSpPr>
        <p:spPr>
          <a:xfrm>
            <a:off x="7401780" y="3953762"/>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122" panose="020b0503020204020204" pitchFamily="34" typeface="微软雅黑"/>
                <a:ea charset="-122" panose="020b0503020204020204" pitchFamily="34" typeface="微软雅黑"/>
              </a:rPr>
              <a:t>03</a:t>
            </a:r>
          </a:p>
        </p:txBody>
      </p:sp>
      <p:sp>
        <p:nvSpPr>
          <p:cNvPr id="69" name="矩形 68"/>
          <p:cNvSpPr/>
          <p:nvPr/>
        </p:nvSpPr>
        <p:spPr>
          <a:xfrm>
            <a:off x="6704796" y="1654273"/>
            <a:ext cx="2758205"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70" name="矩形 47"/>
          <p:cNvSpPr>
            <a:spLocks noChangeArrowheads="1"/>
          </p:cNvSpPr>
          <p:nvPr/>
        </p:nvSpPr>
        <p:spPr bwMode="auto">
          <a:xfrm>
            <a:off x="6704109" y="1955514"/>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71" name="矩形 70"/>
          <p:cNvSpPr/>
          <p:nvPr/>
        </p:nvSpPr>
        <p:spPr>
          <a:xfrm>
            <a:off x="7496884" y="2734393"/>
            <a:ext cx="3188134"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72" name="矩形 47"/>
          <p:cNvSpPr>
            <a:spLocks noChangeArrowheads="1"/>
          </p:cNvSpPr>
          <p:nvPr/>
        </p:nvSpPr>
        <p:spPr bwMode="auto">
          <a:xfrm>
            <a:off x="7496197" y="3035634"/>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73" name="矩形 72"/>
          <p:cNvSpPr/>
          <p:nvPr/>
        </p:nvSpPr>
        <p:spPr>
          <a:xfrm>
            <a:off x="8208304" y="3733221"/>
            <a:ext cx="2123549"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74" name="矩形 47"/>
          <p:cNvSpPr>
            <a:spLocks noChangeArrowheads="1"/>
          </p:cNvSpPr>
          <p:nvPr/>
        </p:nvSpPr>
        <p:spPr bwMode="auto">
          <a:xfrm>
            <a:off x="8207618" y="4043745"/>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75" name="TextBox 74"/>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63115251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5"/>
                                        </p:tgtEl>
                                        <p:attrNameLst>
                                          <p:attrName>style.visibility</p:attrName>
                                        </p:attrNameLst>
                                      </p:cBhvr>
                                      <p:to>
                                        <p:strVal val="visible"/>
                                      </p:to>
                                    </p:set>
                                    <p:animEffect filter="wipe(right)" transition="in">
                                      <p:cBhvr>
                                        <p:cTn dur="500" id="7"/>
                                        <p:tgtEl>
                                          <p:spTgt spid="45"/>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46"/>
                                        </p:tgtEl>
                                        <p:attrNameLst>
                                          <p:attrName>style.visibility</p:attrName>
                                        </p:attrNameLst>
                                      </p:cBhvr>
                                      <p:to>
                                        <p:strVal val="visible"/>
                                      </p:to>
                                    </p:set>
                                    <p:animEffect filter="wipe(right)" transition="in">
                                      <p:cBhvr>
                                        <p:cTn dur="500" id="11"/>
                                        <p:tgtEl>
                                          <p:spTgt spid="4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44"/>
                                        </p:tgtEl>
                                        <p:attrNameLst>
                                          <p:attrName>style.visibility</p:attrName>
                                        </p:attrNameLst>
                                      </p:cBhvr>
                                      <p:to>
                                        <p:strVal val="visible"/>
                                      </p:to>
                                    </p:set>
                                    <p:animEffect filter="wipe(right)" transition="in">
                                      <p:cBhvr>
                                        <p:cTn dur="500" id="15"/>
                                        <p:tgtEl>
                                          <p:spTgt spid="44"/>
                                        </p:tgtEl>
                                      </p:cBhvr>
                                    </p:animEffect>
                                  </p:childTnLst>
                                </p:cTn>
                              </p:par>
                              <p:par>
                                <p:cTn fill="hold" id="16" nodeType="withEffect" presetClass="entr" presetID="42" presetSubtype="0">
                                  <p:stCondLst>
                                    <p:cond delay="500"/>
                                  </p:stCondLst>
                                  <p:childTnLst>
                                    <p:set>
                                      <p:cBhvr>
                                        <p:cTn dur="1" fill="hold" id="17">
                                          <p:stCondLst>
                                            <p:cond delay="0"/>
                                          </p:stCondLst>
                                        </p:cTn>
                                        <p:tgtEl>
                                          <p:spTgt spid="47"/>
                                        </p:tgtEl>
                                        <p:attrNameLst>
                                          <p:attrName>style.visibility</p:attrName>
                                        </p:attrNameLst>
                                      </p:cBhvr>
                                      <p:to>
                                        <p:strVal val="visible"/>
                                      </p:to>
                                    </p:set>
                                    <p:animEffect filter="fade" transition="in">
                                      <p:cBhvr>
                                        <p:cTn dur="1000" id="18"/>
                                        <p:tgtEl>
                                          <p:spTgt spid="47"/>
                                        </p:tgtEl>
                                      </p:cBhvr>
                                    </p:animEffect>
                                    <p:anim calcmode="lin" valueType="num">
                                      <p:cBhvr>
                                        <p:cTn dur="1000" fill="hold" id="19"/>
                                        <p:tgtEl>
                                          <p:spTgt spid="47"/>
                                        </p:tgtEl>
                                        <p:attrNameLst>
                                          <p:attrName>ppt_x</p:attrName>
                                        </p:attrNameLst>
                                      </p:cBhvr>
                                      <p:tavLst>
                                        <p:tav tm="0">
                                          <p:val>
                                            <p:strVal val="#ppt_x"/>
                                          </p:val>
                                        </p:tav>
                                        <p:tav tm="100000">
                                          <p:val>
                                            <p:strVal val="#ppt_x"/>
                                          </p:val>
                                        </p:tav>
                                      </p:tavLst>
                                    </p:anim>
                                    <p:anim calcmode="lin" valueType="num">
                                      <p:cBhvr>
                                        <p:cTn dur="1000" fill="hold" id="20"/>
                                        <p:tgtEl>
                                          <p:spTgt spid="4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500"/>
                                  </p:stCondLst>
                                  <p:childTnLst>
                                    <p:set>
                                      <p:cBhvr>
                                        <p:cTn dur="1" fill="hold" id="22">
                                          <p:stCondLst>
                                            <p:cond delay="0"/>
                                          </p:stCondLst>
                                        </p:cTn>
                                        <p:tgtEl>
                                          <p:spTgt spid="50"/>
                                        </p:tgtEl>
                                        <p:attrNameLst>
                                          <p:attrName>style.visibility</p:attrName>
                                        </p:attrNameLst>
                                      </p:cBhvr>
                                      <p:to>
                                        <p:strVal val="visible"/>
                                      </p:to>
                                    </p:set>
                                    <p:animEffect filter="fade" transition="in">
                                      <p:cBhvr>
                                        <p:cTn dur="1000" id="23"/>
                                        <p:tgtEl>
                                          <p:spTgt spid="50"/>
                                        </p:tgtEl>
                                      </p:cBhvr>
                                    </p:animEffect>
                                    <p:anim calcmode="lin" valueType="num">
                                      <p:cBhvr>
                                        <p:cTn dur="1000" fill="hold" id="24"/>
                                        <p:tgtEl>
                                          <p:spTgt spid="50"/>
                                        </p:tgtEl>
                                        <p:attrNameLst>
                                          <p:attrName>ppt_x</p:attrName>
                                        </p:attrNameLst>
                                      </p:cBhvr>
                                      <p:tavLst>
                                        <p:tav tm="0">
                                          <p:val>
                                            <p:strVal val="#ppt_x"/>
                                          </p:val>
                                        </p:tav>
                                        <p:tav tm="100000">
                                          <p:val>
                                            <p:strVal val="#ppt_x"/>
                                          </p:val>
                                        </p:tav>
                                      </p:tavLst>
                                    </p:anim>
                                    <p:anim calcmode="lin" valueType="num">
                                      <p:cBhvr>
                                        <p:cTn dur="1000" fill="hold" id="25"/>
                                        <p:tgtEl>
                                          <p:spTgt spid="50"/>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500"/>
                                  </p:stCondLst>
                                  <p:childTnLst>
                                    <p:set>
                                      <p:cBhvr>
                                        <p:cTn dur="1" fill="hold" id="27">
                                          <p:stCondLst>
                                            <p:cond delay="0"/>
                                          </p:stCondLst>
                                        </p:cTn>
                                        <p:tgtEl>
                                          <p:spTgt spid="53"/>
                                        </p:tgtEl>
                                        <p:attrNameLst>
                                          <p:attrName>style.visibility</p:attrName>
                                        </p:attrNameLst>
                                      </p:cBhvr>
                                      <p:to>
                                        <p:strVal val="visible"/>
                                      </p:to>
                                    </p:set>
                                    <p:animEffect filter="fade" transition="in">
                                      <p:cBhvr>
                                        <p:cTn dur="1000" id="28"/>
                                        <p:tgtEl>
                                          <p:spTgt spid="53"/>
                                        </p:tgtEl>
                                      </p:cBhvr>
                                    </p:animEffect>
                                    <p:anim calcmode="lin" valueType="num">
                                      <p:cBhvr>
                                        <p:cTn dur="1000" fill="hold" id="29"/>
                                        <p:tgtEl>
                                          <p:spTgt spid="53"/>
                                        </p:tgtEl>
                                        <p:attrNameLst>
                                          <p:attrName>ppt_x</p:attrName>
                                        </p:attrNameLst>
                                      </p:cBhvr>
                                      <p:tavLst>
                                        <p:tav tm="0">
                                          <p:val>
                                            <p:strVal val="#ppt_x"/>
                                          </p:val>
                                        </p:tav>
                                        <p:tav tm="100000">
                                          <p:val>
                                            <p:strVal val="#ppt_x"/>
                                          </p:val>
                                        </p:tav>
                                      </p:tavLst>
                                    </p:anim>
                                    <p:anim calcmode="lin" valueType="num">
                                      <p:cBhvr>
                                        <p:cTn dur="1000" fill="hold" id="30"/>
                                        <p:tgtEl>
                                          <p:spTgt spid="53"/>
                                        </p:tgtEl>
                                        <p:attrNameLst>
                                          <p:attrName>ppt_y</p:attrName>
                                        </p:attrNameLst>
                                      </p:cBhvr>
                                      <p:tavLst>
                                        <p:tav tm="0">
                                          <p:val>
                                            <p:strVal val="#ppt_y+.1"/>
                                          </p:val>
                                        </p:tav>
                                        <p:tav tm="100000">
                                          <p:val>
                                            <p:strVal val="#ppt_y"/>
                                          </p:val>
                                        </p:tav>
                                      </p:tavLst>
                                    </p:anim>
                                  </p:childTnLst>
                                </p:cTn>
                              </p:par>
                              <p:par>
                                <p:cTn fill="hold" grpId="0" id="31" nodeType="withEffect" presetClass="entr" presetID="10" presetSubtype="0">
                                  <p:stCondLst>
                                    <p:cond delay="1000"/>
                                  </p:stCondLst>
                                  <p:childTnLst>
                                    <p:set>
                                      <p:cBhvr>
                                        <p:cTn dur="1" fill="hold" id="32">
                                          <p:stCondLst>
                                            <p:cond delay="0"/>
                                          </p:stCondLst>
                                        </p:cTn>
                                        <p:tgtEl>
                                          <p:spTgt spid="57"/>
                                        </p:tgtEl>
                                        <p:attrNameLst>
                                          <p:attrName>style.visibility</p:attrName>
                                        </p:attrNameLst>
                                      </p:cBhvr>
                                      <p:to>
                                        <p:strVal val="visible"/>
                                      </p:to>
                                    </p:set>
                                    <p:animEffect filter="fade" transition="in">
                                      <p:cBhvr>
                                        <p:cTn dur="500" id="33"/>
                                        <p:tgtEl>
                                          <p:spTgt spid="57"/>
                                        </p:tgtEl>
                                      </p:cBhvr>
                                    </p:animEffect>
                                  </p:childTnLst>
                                </p:cTn>
                              </p:par>
                              <p:par>
                                <p:cTn fill="hold" id="34" nodeType="withEffect" presetClass="entr" presetID="10" presetSubtype="0">
                                  <p:stCondLst>
                                    <p:cond delay="1000"/>
                                  </p:stCondLst>
                                  <p:childTnLst>
                                    <p:set>
                                      <p:cBhvr>
                                        <p:cTn dur="1" fill="hold" id="35">
                                          <p:stCondLst>
                                            <p:cond delay="0"/>
                                          </p:stCondLst>
                                        </p:cTn>
                                        <p:tgtEl>
                                          <p:spTgt spid="58"/>
                                        </p:tgtEl>
                                        <p:attrNameLst>
                                          <p:attrName>style.visibility</p:attrName>
                                        </p:attrNameLst>
                                      </p:cBhvr>
                                      <p:to>
                                        <p:strVal val="visible"/>
                                      </p:to>
                                    </p:set>
                                    <p:animEffect filter="fade" transition="in">
                                      <p:cBhvr>
                                        <p:cTn dur="500" id="36"/>
                                        <p:tgtEl>
                                          <p:spTgt spid="58"/>
                                        </p:tgtEl>
                                      </p:cBhvr>
                                    </p:animEffect>
                                  </p:childTnLst>
                                </p:cTn>
                              </p:par>
                              <p:par>
                                <p:cTn fill="hold" grpId="0" id="37" nodeType="withEffect" presetClass="entr" presetID="10" presetSubtype="0">
                                  <p:stCondLst>
                                    <p:cond delay="1000"/>
                                  </p:stCondLst>
                                  <p:childTnLst>
                                    <p:set>
                                      <p:cBhvr>
                                        <p:cTn dur="1" fill="hold" id="38">
                                          <p:stCondLst>
                                            <p:cond delay="0"/>
                                          </p:stCondLst>
                                        </p:cTn>
                                        <p:tgtEl>
                                          <p:spTgt spid="56"/>
                                        </p:tgtEl>
                                        <p:attrNameLst>
                                          <p:attrName>style.visibility</p:attrName>
                                        </p:attrNameLst>
                                      </p:cBhvr>
                                      <p:to>
                                        <p:strVal val="visible"/>
                                      </p:to>
                                    </p:set>
                                    <p:animEffect filter="fade" transition="in">
                                      <p:cBhvr>
                                        <p:cTn dur="500" id="39"/>
                                        <p:tgtEl>
                                          <p:spTgt spid="56"/>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63"/>
                                        </p:tgtEl>
                                        <p:attrNameLst>
                                          <p:attrName>style.visibility</p:attrName>
                                        </p:attrNameLst>
                                      </p:cBhvr>
                                      <p:to>
                                        <p:strVal val="visible"/>
                                      </p:to>
                                    </p:set>
                                    <p:anim calcmode="lin" valueType="num">
                                      <p:cBhvr>
                                        <p:cTn dur="500" fill="hold" id="42"/>
                                        <p:tgtEl>
                                          <p:spTgt spid="63"/>
                                        </p:tgtEl>
                                        <p:attrNameLst>
                                          <p:attrName>ppt_w</p:attrName>
                                        </p:attrNameLst>
                                      </p:cBhvr>
                                      <p:tavLst>
                                        <p:tav tm="0">
                                          <p:val>
                                            <p:fltVal val="0"/>
                                          </p:val>
                                        </p:tav>
                                        <p:tav tm="100000">
                                          <p:val>
                                            <p:strVal val="#ppt_w"/>
                                          </p:val>
                                        </p:tav>
                                      </p:tavLst>
                                    </p:anim>
                                    <p:anim calcmode="lin" valueType="num">
                                      <p:cBhvr>
                                        <p:cTn dur="500" fill="hold" id="43"/>
                                        <p:tgtEl>
                                          <p:spTgt spid="63"/>
                                        </p:tgtEl>
                                        <p:attrNameLst>
                                          <p:attrName>ppt_h</p:attrName>
                                        </p:attrNameLst>
                                      </p:cBhvr>
                                      <p:tavLst>
                                        <p:tav tm="0">
                                          <p:val>
                                            <p:fltVal val="0"/>
                                          </p:val>
                                        </p:tav>
                                        <p:tav tm="100000">
                                          <p:val>
                                            <p:strVal val="#ppt_h"/>
                                          </p:val>
                                        </p:tav>
                                      </p:tavLst>
                                    </p:anim>
                                    <p:animEffect filter="fade" transition="in">
                                      <p:cBhvr>
                                        <p:cTn dur="500" id="44"/>
                                        <p:tgtEl>
                                          <p:spTgt spid="63"/>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64"/>
                                        </p:tgtEl>
                                        <p:attrNameLst>
                                          <p:attrName>style.visibility</p:attrName>
                                        </p:attrNameLst>
                                      </p:cBhvr>
                                      <p:to>
                                        <p:strVal val="visible"/>
                                      </p:to>
                                    </p:set>
                                    <p:anim calcmode="lin" valueType="num">
                                      <p:cBhvr>
                                        <p:cTn dur="500" fill="hold" id="47"/>
                                        <p:tgtEl>
                                          <p:spTgt spid="64"/>
                                        </p:tgtEl>
                                        <p:attrNameLst>
                                          <p:attrName>ppt_w</p:attrName>
                                        </p:attrNameLst>
                                      </p:cBhvr>
                                      <p:tavLst>
                                        <p:tav tm="0">
                                          <p:val>
                                            <p:fltVal val="0"/>
                                          </p:val>
                                        </p:tav>
                                        <p:tav tm="100000">
                                          <p:val>
                                            <p:strVal val="#ppt_w"/>
                                          </p:val>
                                        </p:tav>
                                      </p:tavLst>
                                    </p:anim>
                                    <p:anim calcmode="lin" valueType="num">
                                      <p:cBhvr>
                                        <p:cTn dur="500" fill="hold" id="48"/>
                                        <p:tgtEl>
                                          <p:spTgt spid="64"/>
                                        </p:tgtEl>
                                        <p:attrNameLst>
                                          <p:attrName>ppt_h</p:attrName>
                                        </p:attrNameLst>
                                      </p:cBhvr>
                                      <p:tavLst>
                                        <p:tav tm="0">
                                          <p:val>
                                            <p:fltVal val="0"/>
                                          </p:val>
                                        </p:tav>
                                        <p:tav tm="100000">
                                          <p:val>
                                            <p:strVal val="#ppt_h"/>
                                          </p:val>
                                        </p:tav>
                                      </p:tavLst>
                                    </p:anim>
                                    <p:animEffect filter="fade" transition="in">
                                      <p:cBhvr>
                                        <p:cTn dur="500" id="49"/>
                                        <p:tgtEl>
                                          <p:spTgt spid="64"/>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69"/>
                                        </p:tgtEl>
                                        <p:attrNameLst>
                                          <p:attrName>style.visibility</p:attrName>
                                        </p:attrNameLst>
                                      </p:cBhvr>
                                      <p:to>
                                        <p:strVal val="visible"/>
                                      </p:to>
                                    </p:set>
                                    <p:anim calcmode="lin" valueType="num">
                                      <p:cBhvr>
                                        <p:cTn dur="500" fill="hold" id="52"/>
                                        <p:tgtEl>
                                          <p:spTgt spid="69"/>
                                        </p:tgtEl>
                                        <p:attrNameLst>
                                          <p:attrName>ppt_w</p:attrName>
                                        </p:attrNameLst>
                                      </p:cBhvr>
                                      <p:tavLst>
                                        <p:tav tm="0">
                                          <p:val>
                                            <p:fltVal val="0"/>
                                          </p:val>
                                        </p:tav>
                                        <p:tav tm="100000">
                                          <p:val>
                                            <p:strVal val="#ppt_w"/>
                                          </p:val>
                                        </p:tav>
                                      </p:tavLst>
                                    </p:anim>
                                    <p:anim calcmode="lin" valueType="num">
                                      <p:cBhvr>
                                        <p:cTn dur="500" fill="hold" id="53"/>
                                        <p:tgtEl>
                                          <p:spTgt spid="69"/>
                                        </p:tgtEl>
                                        <p:attrNameLst>
                                          <p:attrName>ppt_h</p:attrName>
                                        </p:attrNameLst>
                                      </p:cBhvr>
                                      <p:tavLst>
                                        <p:tav tm="0">
                                          <p:val>
                                            <p:fltVal val="0"/>
                                          </p:val>
                                        </p:tav>
                                        <p:tav tm="100000">
                                          <p:val>
                                            <p:strVal val="#ppt_h"/>
                                          </p:val>
                                        </p:tav>
                                      </p:tavLst>
                                    </p:anim>
                                    <p:animEffect filter="fade" transition="in">
                                      <p:cBhvr>
                                        <p:cTn dur="500" id="54"/>
                                        <p:tgtEl>
                                          <p:spTgt spid="69"/>
                                        </p:tgtEl>
                                      </p:cBhvr>
                                    </p:animEffect>
                                  </p:childTnLst>
                                </p:cTn>
                              </p:par>
                              <p:par>
                                <p:cTn fill="hold" grpId="0" id="55" nodeType="withEffect" presetClass="entr" presetID="53" presetSubtype="0">
                                  <p:stCondLst>
                                    <p:cond delay="500"/>
                                  </p:stCondLst>
                                  <p:childTnLst>
                                    <p:set>
                                      <p:cBhvr>
                                        <p:cTn dur="1" fill="hold" id="56">
                                          <p:stCondLst>
                                            <p:cond delay="0"/>
                                          </p:stCondLst>
                                        </p:cTn>
                                        <p:tgtEl>
                                          <p:spTgt spid="70"/>
                                        </p:tgtEl>
                                        <p:attrNameLst>
                                          <p:attrName>style.visibility</p:attrName>
                                        </p:attrNameLst>
                                      </p:cBhvr>
                                      <p:to>
                                        <p:strVal val="visible"/>
                                      </p:to>
                                    </p:set>
                                    <p:anim calcmode="lin" valueType="num">
                                      <p:cBhvr>
                                        <p:cTn dur="500" fill="hold" id="57"/>
                                        <p:tgtEl>
                                          <p:spTgt spid="70"/>
                                        </p:tgtEl>
                                        <p:attrNameLst>
                                          <p:attrName>ppt_w</p:attrName>
                                        </p:attrNameLst>
                                      </p:cBhvr>
                                      <p:tavLst>
                                        <p:tav tm="0">
                                          <p:val>
                                            <p:fltVal val="0"/>
                                          </p:val>
                                        </p:tav>
                                        <p:tav tm="100000">
                                          <p:val>
                                            <p:strVal val="#ppt_w"/>
                                          </p:val>
                                        </p:tav>
                                      </p:tavLst>
                                    </p:anim>
                                    <p:anim calcmode="lin" valueType="num">
                                      <p:cBhvr>
                                        <p:cTn dur="500" fill="hold" id="58"/>
                                        <p:tgtEl>
                                          <p:spTgt spid="70"/>
                                        </p:tgtEl>
                                        <p:attrNameLst>
                                          <p:attrName>ppt_h</p:attrName>
                                        </p:attrNameLst>
                                      </p:cBhvr>
                                      <p:tavLst>
                                        <p:tav tm="0">
                                          <p:val>
                                            <p:fltVal val="0"/>
                                          </p:val>
                                        </p:tav>
                                        <p:tav tm="100000">
                                          <p:val>
                                            <p:strVal val="#ppt_h"/>
                                          </p:val>
                                        </p:tav>
                                      </p:tavLst>
                                    </p:anim>
                                    <p:animEffect filter="fade" transition="in">
                                      <p:cBhvr>
                                        <p:cTn dur="500" id="59"/>
                                        <p:tgtEl>
                                          <p:spTgt spid="70"/>
                                        </p:tgtEl>
                                      </p:cBhvr>
                                    </p:animEffect>
                                  </p:childTnLst>
                                </p:cTn>
                              </p:par>
                              <p:par>
                                <p:cTn fill="hold" grpId="0" id="60" nodeType="withEffect" presetClass="entr" presetID="53" presetSubtype="0">
                                  <p:stCondLst>
                                    <p:cond delay="500"/>
                                  </p:stCondLst>
                                  <p:childTnLst>
                                    <p:set>
                                      <p:cBhvr>
                                        <p:cTn dur="1" fill="hold" id="61">
                                          <p:stCondLst>
                                            <p:cond delay="0"/>
                                          </p:stCondLst>
                                        </p:cTn>
                                        <p:tgtEl>
                                          <p:spTgt spid="65"/>
                                        </p:tgtEl>
                                        <p:attrNameLst>
                                          <p:attrName>style.visibility</p:attrName>
                                        </p:attrNameLst>
                                      </p:cBhvr>
                                      <p:to>
                                        <p:strVal val="visible"/>
                                      </p:to>
                                    </p:set>
                                    <p:anim calcmode="lin" valueType="num">
                                      <p:cBhvr>
                                        <p:cTn dur="500" fill="hold" id="62"/>
                                        <p:tgtEl>
                                          <p:spTgt spid="65"/>
                                        </p:tgtEl>
                                        <p:attrNameLst>
                                          <p:attrName>ppt_w</p:attrName>
                                        </p:attrNameLst>
                                      </p:cBhvr>
                                      <p:tavLst>
                                        <p:tav tm="0">
                                          <p:val>
                                            <p:fltVal val="0"/>
                                          </p:val>
                                        </p:tav>
                                        <p:tav tm="100000">
                                          <p:val>
                                            <p:strVal val="#ppt_w"/>
                                          </p:val>
                                        </p:tav>
                                      </p:tavLst>
                                    </p:anim>
                                    <p:anim calcmode="lin" valueType="num">
                                      <p:cBhvr>
                                        <p:cTn dur="500" fill="hold" id="63"/>
                                        <p:tgtEl>
                                          <p:spTgt spid="65"/>
                                        </p:tgtEl>
                                        <p:attrNameLst>
                                          <p:attrName>ppt_h</p:attrName>
                                        </p:attrNameLst>
                                      </p:cBhvr>
                                      <p:tavLst>
                                        <p:tav tm="0">
                                          <p:val>
                                            <p:fltVal val="0"/>
                                          </p:val>
                                        </p:tav>
                                        <p:tav tm="100000">
                                          <p:val>
                                            <p:strVal val="#ppt_h"/>
                                          </p:val>
                                        </p:tav>
                                      </p:tavLst>
                                    </p:anim>
                                    <p:animEffect filter="fade" transition="in">
                                      <p:cBhvr>
                                        <p:cTn dur="500" id="64"/>
                                        <p:tgtEl>
                                          <p:spTgt spid="65"/>
                                        </p:tgtEl>
                                      </p:cBhvr>
                                    </p:animEffect>
                                  </p:childTnLst>
                                </p:cTn>
                              </p:par>
                              <p:par>
                                <p:cTn fill="hold" grpId="0" id="65" nodeType="withEffect" presetClass="entr" presetID="53" presetSubtype="0">
                                  <p:stCondLst>
                                    <p:cond delay="500"/>
                                  </p:stCondLst>
                                  <p:childTnLst>
                                    <p:set>
                                      <p:cBhvr>
                                        <p:cTn dur="1" fill="hold" id="66">
                                          <p:stCondLst>
                                            <p:cond delay="0"/>
                                          </p:stCondLst>
                                        </p:cTn>
                                        <p:tgtEl>
                                          <p:spTgt spid="66"/>
                                        </p:tgtEl>
                                        <p:attrNameLst>
                                          <p:attrName>style.visibility</p:attrName>
                                        </p:attrNameLst>
                                      </p:cBhvr>
                                      <p:to>
                                        <p:strVal val="visible"/>
                                      </p:to>
                                    </p:set>
                                    <p:anim calcmode="lin" valueType="num">
                                      <p:cBhvr>
                                        <p:cTn dur="500" fill="hold" id="67"/>
                                        <p:tgtEl>
                                          <p:spTgt spid="66"/>
                                        </p:tgtEl>
                                        <p:attrNameLst>
                                          <p:attrName>ppt_w</p:attrName>
                                        </p:attrNameLst>
                                      </p:cBhvr>
                                      <p:tavLst>
                                        <p:tav tm="0">
                                          <p:val>
                                            <p:fltVal val="0"/>
                                          </p:val>
                                        </p:tav>
                                        <p:tav tm="100000">
                                          <p:val>
                                            <p:strVal val="#ppt_w"/>
                                          </p:val>
                                        </p:tav>
                                      </p:tavLst>
                                    </p:anim>
                                    <p:anim calcmode="lin" valueType="num">
                                      <p:cBhvr>
                                        <p:cTn dur="500" fill="hold" id="68"/>
                                        <p:tgtEl>
                                          <p:spTgt spid="66"/>
                                        </p:tgtEl>
                                        <p:attrNameLst>
                                          <p:attrName>ppt_h</p:attrName>
                                        </p:attrNameLst>
                                      </p:cBhvr>
                                      <p:tavLst>
                                        <p:tav tm="0">
                                          <p:val>
                                            <p:fltVal val="0"/>
                                          </p:val>
                                        </p:tav>
                                        <p:tav tm="100000">
                                          <p:val>
                                            <p:strVal val="#ppt_h"/>
                                          </p:val>
                                        </p:tav>
                                      </p:tavLst>
                                    </p:anim>
                                    <p:animEffect filter="fade" transition="in">
                                      <p:cBhvr>
                                        <p:cTn dur="500" id="69"/>
                                        <p:tgtEl>
                                          <p:spTgt spid="66"/>
                                        </p:tgtEl>
                                      </p:cBhvr>
                                    </p:animEffect>
                                  </p:childTnLst>
                                </p:cTn>
                              </p:par>
                              <p:par>
                                <p:cTn fill="hold" grpId="0" id="70" nodeType="withEffect" presetClass="entr" presetID="53" presetSubtype="0">
                                  <p:stCondLst>
                                    <p:cond delay="500"/>
                                  </p:stCondLst>
                                  <p:childTnLst>
                                    <p:set>
                                      <p:cBhvr>
                                        <p:cTn dur="1" fill="hold" id="71">
                                          <p:stCondLst>
                                            <p:cond delay="0"/>
                                          </p:stCondLst>
                                        </p:cTn>
                                        <p:tgtEl>
                                          <p:spTgt spid="71"/>
                                        </p:tgtEl>
                                        <p:attrNameLst>
                                          <p:attrName>style.visibility</p:attrName>
                                        </p:attrNameLst>
                                      </p:cBhvr>
                                      <p:to>
                                        <p:strVal val="visible"/>
                                      </p:to>
                                    </p:set>
                                    <p:anim calcmode="lin" valueType="num">
                                      <p:cBhvr>
                                        <p:cTn dur="500" fill="hold" id="72"/>
                                        <p:tgtEl>
                                          <p:spTgt spid="71"/>
                                        </p:tgtEl>
                                        <p:attrNameLst>
                                          <p:attrName>ppt_w</p:attrName>
                                        </p:attrNameLst>
                                      </p:cBhvr>
                                      <p:tavLst>
                                        <p:tav tm="0">
                                          <p:val>
                                            <p:fltVal val="0"/>
                                          </p:val>
                                        </p:tav>
                                        <p:tav tm="100000">
                                          <p:val>
                                            <p:strVal val="#ppt_w"/>
                                          </p:val>
                                        </p:tav>
                                      </p:tavLst>
                                    </p:anim>
                                    <p:anim calcmode="lin" valueType="num">
                                      <p:cBhvr>
                                        <p:cTn dur="500" fill="hold" id="73"/>
                                        <p:tgtEl>
                                          <p:spTgt spid="71"/>
                                        </p:tgtEl>
                                        <p:attrNameLst>
                                          <p:attrName>ppt_h</p:attrName>
                                        </p:attrNameLst>
                                      </p:cBhvr>
                                      <p:tavLst>
                                        <p:tav tm="0">
                                          <p:val>
                                            <p:fltVal val="0"/>
                                          </p:val>
                                        </p:tav>
                                        <p:tav tm="100000">
                                          <p:val>
                                            <p:strVal val="#ppt_h"/>
                                          </p:val>
                                        </p:tav>
                                      </p:tavLst>
                                    </p:anim>
                                    <p:animEffect filter="fade" transition="in">
                                      <p:cBhvr>
                                        <p:cTn dur="500" id="74"/>
                                        <p:tgtEl>
                                          <p:spTgt spid="71"/>
                                        </p:tgtEl>
                                      </p:cBhvr>
                                    </p:animEffect>
                                  </p:childTnLst>
                                </p:cTn>
                              </p:par>
                              <p:par>
                                <p:cTn fill="hold" grpId="0" id="75" nodeType="withEffect" presetClass="entr" presetID="53" presetSubtype="0">
                                  <p:stCondLst>
                                    <p:cond delay="500"/>
                                  </p:stCondLst>
                                  <p:childTnLst>
                                    <p:set>
                                      <p:cBhvr>
                                        <p:cTn dur="1" fill="hold" id="76">
                                          <p:stCondLst>
                                            <p:cond delay="0"/>
                                          </p:stCondLst>
                                        </p:cTn>
                                        <p:tgtEl>
                                          <p:spTgt spid="72"/>
                                        </p:tgtEl>
                                        <p:attrNameLst>
                                          <p:attrName>style.visibility</p:attrName>
                                        </p:attrNameLst>
                                      </p:cBhvr>
                                      <p:to>
                                        <p:strVal val="visible"/>
                                      </p:to>
                                    </p:set>
                                    <p:anim calcmode="lin" valueType="num">
                                      <p:cBhvr>
                                        <p:cTn dur="500" fill="hold" id="77"/>
                                        <p:tgtEl>
                                          <p:spTgt spid="72"/>
                                        </p:tgtEl>
                                        <p:attrNameLst>
                                          <p:attrName>ppt_w</p:attrName>
                                        </p:attrNameLst>
                                      </p:cBhvr>
                                      <p:tavLst>
                                        <p:tav tm="0">
                                          <p:val>
                                            <p:fltVal val="0"/>
                                          </p:val>
                                        </p:tav>
                                        <p:tav tm="100000">
                                          <p:val>
                                            <p:strVal val="#ppt_w"/>
                                          </p:val>
                                        </p:tav>
                                      </p:tavLst>
                                    </p:anim>
                                    <p:anim calcmode="lin" valueType="num">
                                      <p:cBhvr>
                                        <p:cTn dur="500" fill="hold" id="78"/>
                                        <p:tgtEl>
                                          <p:spTgt spid="72"/>
                                        </p:tgtEl>
                                        <p:attrNameLst>
                                          <p:attrName>ppt_h</p:attrName>
                                        </p:attrNameLst>
                                      </p:cBhvr>
                                      <p:tavLst>
                                        <p:tav tm="0">
                                          <p:val>
                                            <p:fltVal val="0"/>
                                          </p:val>
                                        </p:tav>
                                        <p:tav tm="100000">
                                          <p:val>
                                            <p:strVal val="#ppt_h"/>
                                          </p:val>
                                        </p:tav>
                                      </p:tavLst>
                                    </p:anim>
                                    <p:animEffect filter="fade" transition="in">
                                      <p:cBhvr>
                                        <p:cTn dur="500" id="79"/>
                                        <p:tgtEl>
                                          <p:spTgt spid="72"/>
                                        </p:tgtEl>
                                      </p:cBhvr>
                                    </p:animEffect>
                                  </p:childTnLst>
                                </p:cTn>
                              </p:par>
                              <p:par>
                                <p:cTn fill="hold" grpId="0" id="80" nodeType="withEffect" presetClass="entr" presetID="53" presetSubtype="0">
                                  <p:stCondLst>
                                    <p:cond delay="500"/>
                                  </p:stCondLst>
                                  <p:childTnLst>
                                    <p:set>
                                      <p:cBhvr>
                                        <p:cTn dur="1" fill="hold" id="81">
                                          <p:stCondLst>
                                            <p:cond delay="0"/>
                                          </p:stCondLst>
                                        </p:cTn>
                                        <p:tgtEl>
                                          <p:spTgt spid="67"/>
                                        </p:tgtEl>
                                        <p:attrNameLst>
                                          <p:attrName>style.visibility</p:attrName>
                                        </p:attrNameLst>
                                      </p:cBhvr>
                                      <p:to>
                                        <p:strVal val="visible"/>
                                      </p:to>
                                    </p:set>
                                    <p:anim calcmode="lin" valueType="num">
                                      <p:cBhvr>
                                        <p:cTn dur="500" fill="hold" id="82"/>
                                        <p:tgtEl>
                                          <p:spTgt spid="67"/>
                                        </p:tgtEl>
                                        <p:attrNameLst>
                                          <p:attrName>ppt_w</p:attrName>
                                        </p:attrNameLst>
                                      </p:cBhvr>
                                      <p:tavLst>
                                        <p:tav tm="0">
                                          <p:val>
                                            <p:fltVal val="0"/>
                                          </p:val>
                                        </p:tav>
                                        <p:tav tm="100000">
                                          <p:val>
                                            <p:strVal val="#ppt_w"/>
                                          </p:val>
                                        </p:tav>
                                      </p:tavLst>
                                    </p:anim>
                                    <p:anim calcmode="lin" valueType="num">
                                      <p:cBhvr>
                                        <p:cTn dur="500" fill="hold" id="83"/>
                                        <p:tgtEl>
                                          <p:spTgt spid="67"/>
                                        </p:tgtEl>
                                        <p:attrNameLst>
                                          <p:attrName>ppt_h</p:attrName>
                                        </p:attrNameLst>
                                      </p:cBhvr>
                                      <p:tavLst>
                                        <p:tav tm="0">
                                          <p:val>
                                            <p:fltVal val="0"/>
                                          </p:val>
                                        </p:tav>
                                        <p:tav tm="100000">
                                          <p:val>
                                            <p:strVal val="#ppt_h"/>
                                          </p:val>
                                        </p:tav>
                                      </p:tavLst>
                                    </p:anim>
                                    <p:animEffect filter="fade" transition="in">
                                      <p:cBhvr>
                                        <p:cTn dur="500" id="84"/>
                                        <p:tgtEl>
                                          <p:spTgt spid="67"/>
                                        </p:tgtEl>
                                      </p:cBhvr>
                                    </p:animEffect>
                                  </p:childTnLst>
                                </p:cTn>
                              </p:par>
                              <p:par>
                                <p:cTn fill="hold" grpId="0" id="85" nodeType="withEffect" presetClass="entr" presetID="53" presetSubtype="0">
                                  <p:stCondLst>
                                    <p:cond delay="500"/>
                                  </p:stCondLst>
                                  <p:childTnLst>
                                    <p:set>
                                      <p:cBhvr>
                                        <p:cTn dur="1" fill="hold" id="86">
                                          <p:stCondLst>
                                            <p:cond delay="0"/>
                                          </p:stCondLst>
                                        </p:cTn>
                                        <p:tgtEl>
                                          <p:spTgt spid="68"/>
                                        </p:tgtEl>
                                        <p:attrNameLst>
                                          <p:attrName>style.visibility</p:attrName>
                                        </p:attrNameLst>
                                      </p:cBhvr>
                                      <p:to>
                                        <p:strVal val="visible"/>
                                      </p:to>
                                    </p:set>
                                    <p:anim calcmode="lin" valueType="num">
                                      <p:cBhvr>
                                        <p:cTn dur="500" fill="hold" id="87"/>
                                        <p:tgtEl>
                                          <p:spTgt spid="68"/>
                                        </p:tgtEl>
                                        <p:attrNameLst>
                                          <p:attrName>ppt_w</p:attrName>
                                        </p:attrNameLst>
                                      </p:cBhvr>
                                      <p:tavLst>
                                        <p:tav tm="0">
                                          <p:val>
                                            <p:fltVal val="0"/>
                                          </p:val>
                                        </p:tav>
                                        <p:tav tm="100000">
                                          <p:val>
                                            <p:strVal val="#ppt_w"/>
                                          </p:val>
                                        </p:tav>
                                      </p:tavLst>
                                    </p:anim>
                                    <p:anim calcmode="lin" valueType="num">
                                      <p:cBhvr>
                                        <p:cTn dur="500" fill="hold" id="88"/>
                                        <p:tgtEl>
                                          <p:spTgt spid="68"/>
                                        </p:tgtEl>
                                        <p:attrNameLst>
                                          <p:attrName>ppt_h</p:attrName>
                                        </p:attrNameLst>
                                      </p:cBhvr>
                                      <p:tavLst>
                                        <p:tav tm="0">
                                          <p:val>
                                            <p:fltVal val="0"/>
                                          </p:val>
                                        </p:tav>
                                        <p:tav tm="100000">
                                          <p:val>
                                            <p:strVal val="#ppt_h"/>
                                          </p:val>
                                        </p:tav>
                                      </p:tavLst>
                                    </p:anim>
                                    <p:animEffect filter="fade" transition="in">
                                      <p:cBhvr>
                                        <p:cTn dur="500" id="89"/>
                                        <p:tgtEl>
                                          <p:spTgt spid="68"/>
                                        </p:tgtEl>
                                      </p:cBhvr>
                                    </p:animEffect>
                                  </p:childTnLst>
                                </p:cTn>
                              </p:par>
                              <p:par>
                                <p:cTn fill="hold" grpId="0" id="90" nodeType="withEffect" presetClass="entr" presetID="53" presetSubtype="0">
                                  <p:stCondLst>
                                    <p:cond delay="500"/>
                                  </p:stCondLst>
                                  <p:childTnLst>
                                    <p:set>
                                      <p:cBhvr>
                                        <p:cTn dur="1" fill="hold" id="91">
                                          <p:stCondLst>
                                            <p:cond delay="0"/>
                                          </p:stCondLst>
                                        </p:cTn>
                                        <p:tgtEl>
                                          <p:spTgt spid="73"/>
                                        </p:tgtEl>
                                        <p:attrNameLst>
                                          <p:attrName>style.visibility</p:attrName>
                                        </p:attrNameLst>
                                      </p:cBhvr>
                                      <p:to>
                                        <p:strVal val="visible"/>
                                      </p:to>
                                    </p:set>
                                    <p:anim calcmode="lin" valueType="num">
                                      <p:cBhvr>
                                        <p:cTn dur="500" fill="hold" id="92"/>
                                        <p:tgtEl>
                                          <p:spTgt spid="73"/>
                                        </p:tgtEl>
                                        <p:attrNameLst>
                                          <p:attrName>ppt_w</p:attrName>
                                        </p:attrNameLst>
                                      </p:cBhvr>
                                      <p:tavLst>
                                        <p:tav tm="0">
                                          <p:val>
                                            <p:fltVal val="0"/>
                                          </p:val>
                                        </p:tav>
                                        <p:tav tm="100000">
                                          <p:val>
                                            <p:strVal val="#ppt_w"/>
                                          </p:val>
                                        </p:tav>
                                      </p:tavLst>
                                    </p:anim>
                                    <p:anim calcmode="lin" valueType="num">
                                      <p:cBhvr>
                                        <p:cTn dur="500" fill="hold" id="93"/>
                                        <p:tgtEl>
                                          <p:spTgt spid="73"/>
                                        </p:tgtEl>
                                        <p:attrNameLst>
                                          <p:attrName>ppt_h</p:attrName>
                                        </p:attrNameLst>
                                      </p:cBhvr>
                                      <p:tavLst>
                                        <p:tav tm="0">
                                          <p:val>
                                            <p:fltVal val="0"/>
                                          </p:val>
                                        </p:tav>
                                        <p:tav tm="100000">
                                          <p:val>
                                            <p:strVal val="#ppt_h"/>
                                          </p:val>
                                        </p:tav>
                                      </p:tavLst>
                                    </p:anim>
                                    <p:animEffect filter="fade" transition="in">
                                      <p:cBhvr>
                                        <p:cTn dur="500" id="94"/>
                                        <p:tgtEl>
                                          <p:spTgt spid="73"/>
                                        </p:tgtEl>
                                      </p:cBhvr>
                                    </p:animEffect>
                                  </p:childTnLst>
                                </p:cTn>
                              </p:par>
                              <p:par>
                                <p:cTn fill="hold" grpId="0" id="95" nodeType="withEffect" presetClass="entr" presetID="53" presetSubtype="0">
                                  <p:stCondLst>
                                    <p:cond delay="500"/>
                                  </p:stCondLst>
                                  <p:childTnLst>
                                    <p:set>
                                      <p:cBhvr>
                                        <p:cTn dur="1" fill="hold" id="96">
                                          <p:stCondLst>
                                            <p:cond delay="0"/>
                                          </p:stCondLst>
                                        </p:cTn>
                                        <p:tgtEl>
                                          <p:spTgt spid="74"/>
                                        </p:tgtEl>
                                        <p:attrNameLst>
                                          <p:attrName>style.visibility</p:attrName>
                                        </p:attrNameLst>
                                      </p:cBhvr>
                                      <p:to>
                                        <p:strVal val="visible"/>
                                      </p:to>
                                    </p:set>
                                    <p:anim calcmode="lin" valueType="num">
                                      <p:cBhvr>
                                        <p:cTn dur="500" fill="hold" id="97"/>
                                        <p:tgtEl>
                                          <p:spTgt spid="74"/>
                                        </p:tgtEl>
                                        <p:attrNameLst>
                                          <p:attrName>ppt_w</p:attrName>
                                        </p:attrNameLst>
                                      </p:cBhvr>
                                      <p:tavLst>
                                        <p:tav tm="0">
                                          <p:val>
                                            <p:fltVal val="0"/>
                                          </p:val>
                                        </p:tav>
                                        <p:tav tm="100000">
                                          <p:val>
                                            <p:strVal val="#ppt_w"/>
                                          </p:val>
                                        </p:tav>
                                      </p:tavLst>
                                    </p:anim>
                                    <p:anim calcmode="lin" valueType="num">
                                      <p:cBhvr>
                                        <p:cTn dur="500" fill="hold" id="98"/>
                                        <p:tgtEl>
                                          <p:spTgt spid="74"/>
                                        </p:tgtEl>
                                        <p:attrNameLst>
                                          <p:attrName>ppt_h</p:attrName>
                                        </p:attrNameLst>
                                      </p:cBhvr>
                                      <p:tavLst>
                                        <p:tav tm="0">
                                          <p:val>
                                            <p:fltVal val="0"/>
                                          </p:val>
                                        </p:tav>
                                        <p:tav tm="100000">
                                          <p:val>
                                            <p:strVal val="#ppt_h"/>
                                          </p:val>
                                        </p:tav>
                                      </p:tavLst>
                                    </p:anim>
                                    <p:animEffect filter="fade" transition="in">
                                      <p:cBhvr>
                                        <p:cTn dur="500" id="99"/>
                                        <p:tgtEl>
                                          <p:spTgt spid="74"/>
                                        </p:tgtEl>
                                      </p:cBhvr>
                                    </p:animEffect>
                                  </p:childTnLst>
                                </p:cTn>
                              </p:par>
                            </p:childTnLst>
                          </p:cTn>
                        </p:par>
                        <p:par>
                          <p:cTn fill="hold" id="100" nodeType="afterGroup">
                            <p:stCondLst>
                              <p:cond delay="2500"/>
                            </p:stCondLst>
                            <p:childTnLst>
                              <p:par>
                                <p:cTn fill="hold" grpId="0" id="101" nodeType="afterEffect" presetClass="entr" presetID="10" presetSubtype="0">
                                  <p:stCondLst>
                                    <p:cond delay="0"/>
                                  </p:stCondLst>
                                  <p:childTnLst>
                                    <p:set>
                                      <p:cBhvr>
                                        <p:cTn dur="1" fill="hold" id="102">
                                          <p:stCondLst>
                                            <p:cond delay="0"/>
                                          </p:stCondLst>
                                        </p:cTn>
                                        <p:tgtEl>
                                          <p:spTgt spid="75"/>
                                        </p:tgtEl>
                                        <p:attrNameLst>
                                          <p:attrName>style.visibility</p:attrName>
                                        </p:attrNameLst>
                                      </p:cBhvr>
                                      <p:to>
                                        <p:strVal val="visible"/>
                                      </p:to>
                                    </p:set>
                                    <p:animEffect filter="fade" transition="in">
                                      <p:cBhvr>
                                        <p:cTn dur="1250" id="103"/>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56"/>
      <p:bldP grpId="0" spid="57"/>
      <p:bldP grpId="0" spid="63"/>
      <p:bldP grpId="0" spid="64"/>
      <p:bldP grpId="0" spid="65"/>
      <p:bldP grpId="0" spid="66"/>
      <p:bldP grpId="0" spid="67"/>
      <p:bldP grpId="0" spid="68"/>
      <p:bldP grpId="0" spid="69"/>
      <p:bldP grpId="0" spid="70"/>
      <p:bldP grpId="0" spid="71"/>
      <p:bldP grpId="0" spid="72"/>
      <p:bldP grpId="0" spid="73"/>
      <p:bldP grpId="0" spid="74"/>
      <p:bldP grpId="0" spid="7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23</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14" name="Freeform 6"/>
          <p:cNvSpPr/>
          <p:nvPr/>
        </p:nvSpPr>
        <p:spPr bwMode="auto">
          <a:xfrm>
            <a:off x="2457682"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15" name="Freeform 7"/>
          <p:cNvSpPr/>
          <p:nvPr/>
        </p:nvSpPr>
        <p:spPr bwMode="auto">
          <a:xfrm>
            <a:off x="2457682" y="2672715"/>
            <a:ext cx="265129" cy="497364"/>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16" name="Freeform 8"/>
          <p:cNvSpPr/>
          <p:nvPr/>
        </p:nvSpPr>
        <p:spPr bwMode="auto">
          <a:xfrm>
            <a:off x="2795983"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17" name="Freeform 9"/>
          <p:cNvSpPr/>
          <p:nvPr/>
        </p:nvSpPr>
        <p:spPr bwMode="auto">
          <a:xfrm>
            <a:off x="3134284"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18" name="Freeform 10"/>
          <p:cNvSpPr/>
          <p:nvPr/>
        </p:nvSpPr>
        <p:spPr bwMode="auto">
          <a:xfrm>
            <a:off x="3474008" y="1549041"/>
            <a:ext cx="266553" cy="1621037"/>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19" name="Freeform 11"/>
          <p:cNvSpPr/>
          <p:nvPr/>
        </p:nvSpPr>
        <p:spPr bwMode="auto">
          <a:xfrm>
            <a:off x="2795983" y="2334055"/>
            <a:ext cx="265129" cy="836024"/>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0" name="Freeform 12"/>
          <p:cNvSpPr/>
          <p:nvPr/>
        </p:nvSpPr>
        <p:spPr bwMode="auto">
          <a:xfrm>
            <a:off x="3134284" y="1984056"/>
            <a:ext cx="266553" cy="1186021"/>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1" name="Freeform 13"/>
          <p:cNvSpPr/>
          <p:nvPr/>
        </p:nvSpPr>
        <p:spPr bwMode="auto">
          <a:xfrm>
            <a:off x="3474008" y="1754505"/>
            <a:ext cx="266553" cy="1415574"/>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2" name="Freeform 14"/>
          <p:cNvSpPr/>
          <p:nvPr/>
        </p:nvSpPr>
        <p:spPr bwMode="auto">
          <a:xfrm>
            <a:off x="4520227"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3" name="Freeform 15"/>
          <p:cNvSpPr/>
          <p:nvPr/>
        </p:nvSpPr>
        <p:spPr bwMode="auto">
          <a:xfrm>
            <a:off x="4858370"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4" name="Freeform 16"/>
          <p:cNvSpPr/>
          <p:nvPr/>
        </p:nvSpPr>
        <p:spPr bwMode="auto">
          <a:xfrm>
            <a:off x="5197937"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5" name="Freeform 17"/>
          <p:cNvSpPr/>
          <p:nvPr/>
        </p:nvSpPr>
        <p:spPr bwMode="auto">
          <a:xfrm>
            <a:off x="5537503"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6" name="Freeform 18"/>
          <p:cNvSpPr/>
          <p:nvPr/>
        </p:nvSpPr>
        <p:spPr bwMode="auto">
          <a:xfrm>
            <a:off x="4520227" y="2929190"/>
            <a:ext cx="265129" cy="240888"/>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7" name="Freeform 19"/>
          <p:cNvSpPr/>
          <p:nvPr/>
        </p:nvSpPr>
        <p:spPr bwMode="auto">
          <a:xfrm>
            <a:off x="4858370" y="2341138"/>
            <a:ext cx="266553"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8" name="Freeform 20"/>
          <p:cNvSpPr/>
          <p:nvPr/>
        </p:nvSpPr>
        <p:spPr bwMode="auto">
          <a:xfrm>
            <a:off x="5197937" y="1754505"/>
            <a:ext cx="266553" cy="1415574"/>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29" name="Freeform 21"/>
          <p:cNvSpPr/>
          <p:nvPr/>
        </p:nvSpPr>
        <p:spPr bwMode="auto">
          <a:xfrm>
            <a:off x="5537503" y="2548020"/>
            <a:ext cx="266553" cy="622059"/>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0" name="Freeform 22"/>
          <p:cNvSpPr/>
          <p:nvPr/>
        </p:nvSpPr>
        <p:spPr bwMode="auto">
          <a:xfrm>
            <a:off x="6582772"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1" name="Freeform 23"/>
          <p:cNvSpPr/>
          <p:nvPr/>
        </p:nvSpPr>
        <p:spPr bwMode="auto">
          <a:xfrm>
            <a:off x="6923130"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2" name="Freeform 24"/>
          <p:cNvSpPr/>
          <p:nvPr/>
        </p:nvSpPr>
        <p:spPr bwMode="auto">
          <a:xfrm>
            <a:off x="7262064"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3" name="Freeform 25"/>
          <p:cNvSpPr/>
          <p:nvPr/>
        </p:nvSpPr>
        <p:spPr bwMode="auto">
          <a:xfrm>
            <a:off x="7600998"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4" name="Freeform 26"/>
          <p:cNvSpPr/>
          <p:nvPr/>
        </p:nvSpPr>
        <p:spPr bwMode="auto">
          <a:xfrm>
            <a:off x="7600998" y="1747418"/>
            <a:ext cx="266553" cy="1422659"/>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5" name="Freeform 27"/>
          <p:cNvSpPr/>
          <p:nvPr/>
        </p:nvSpPr>
        <p:spPr bwMode="auto">
          <a:xfrm>
            <a:off x="7262064" y="2010981"/>
            <a:ext cx="265129" cy="1159099"/>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6" name="Freeform 28"/>
          <p:cNvSpPr/>
          <p:nvPr/>
        </p:nvSpPr>
        <p:spPr bwMode="auto">
          <a:xfrm>
            <a:off x="6923130" y="2341138"/>
            <a:ext cx="265129"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7" name="Freeform 29"/>
          <p:cNvSpPr/>
          <p:nvPr/>
        </p:nvSpPr>
        <p:spPr bwMode="auto">
          <a:xfrm>
            <a:off x="6582772" y="2684051"/>
            <a:ext cx="266553" cy="486028"/>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8" name="Freeform 30"/>
          <p:cNvSpPr/>
          <p:nvPr/>
        </p:nvSpPr>
        <p:spPr bwMode="auto">
          <a:xfrm>
            <a:off x="8646741" y="1549041"/>
            <a:ext cx="266553" cy="1621037"/>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39" name="Freeform 31"/>
          <p:cNvSpPr/>
          <p:nvPr/>
        </p:nvSpPr>
        <p:spPr bwMode="auto">
          <a:xfrm>
            <a:off x="8986466" y="1549041"/>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0" name="Freeform 32"/>
          <p:cNvSpPr/>
          <p:nvPr/>
        </p:nvSpPr>
        <p:spPr bwMode="auto">
          <a:xfrm>
            <a:off x="9326191"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1" name="Freeform 33"/>
          <p:cNvSpPr/>
          <p:nvPr/>
        </p:nvSpPr>
        <p:spPr bwMode="auto">
          <a:xfrm>
            <a:off x="9664492" y="1549041"/>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2" name="Freeform 34"/>
          <p:cNvSpPr/>
          <p:nvPr/>
        </p:nvSpPr>
        <p:spPr bwMode="auto">
          <a:xfrm>
            <a:off x="9664492" y="1763006"/>
            <a:ext cx="265129" cy="1407073"/>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3" name="Freeform 35"/>
          <p:cNvSpPr/>
          <p:nvPr/>
        </p:nvSpPr>
        <p:spPr bwMode="auto">
          <a:xfrm>
            <a:off x="9326191" y="1886285"/>
            <a:ext cx="265129" cy="1283793"/>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4" name="Freeform 36"/>
          <p:cNvSpPr/>
          <p:nvPr/>
        </p:nvSpPr>
        <p:spPr bwMode="auto">
          <a:xfrm>
            <a:off x="8986466" y="2824332"/>
            <a:ext cx="266553" cy="345746"/>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5" name="Freeform 37"/>
          <p:cNvSpPr/>
          <p:nvPr/>
        </p:nvSpPr>
        <p:spPr bwMode="auto">
          <a:xfrm>
            <a:off x="8646741" y="2182434"/>
            <a:ext cx="266553" cy="987643"/>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6" name="Oval 38"/>
          <p:cNvSpPr>
            <a:spLocks noChangeArrowheads="1"/>
          </p:cNvSpPr>
          <p:nvPr/>
        </p:nvSpPr>
        <p:spPr bwMode="auto">
          <a:xfrm>
            <a:off x="2754169" y="3440302"/>
            <a:ext cx="672799" cy="671079"/>
          </a:xfrm>
          <a:prstGeom prst="ellipse">
            <a:avLst/>
          </a:prstGeom>
          <a:solidFill>
            <a:srgbClr val="2F5EB0"/>
          </a:solidFill>
          <a:ln cap="flat" w="12700">
            <a:noFill/>
            <a:prstDash val="solid"/>
            <a:miter lim="800000"/>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7" name="Freeform 39"/>
          <p:cNvSpPr>
            <a:spLocks noEditPoints="1"/>
          </p:cNvSpPr>
          <p:nvPr/>
        </p:nvSpPr>
        <p:spPr bwMode="auto">
          <a:xfrm>
            <a:off x="2926980" y="3596209"/>
            <a:ext cx="356856" cy="359265"/>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8" name="Oval 40"/>
          <p:cNvSpPr>
            <a:spLocks noChangeArrowheads="1"/>
          </p:cNvSpPr>
          <p:nvPr/>
        </p:nvSpPr>
        <p:spPr bwMode="auto">
          <a:xfrm>
            <a:off x="4814231" y="3440302"/>
            <a:ext cx="675073" cy="671079"/>
          </a:xfrm>
          <a:prstGeom prst="ellipse">
            <a:avLst/>
          </a:prstGeom>
          <a:solidFill>
            <a:srgbClr val="2F5EB0"/>
          </a:solidFill>
          <a:ln cap="flat" w="12700">
            <a:noFill/>
            <a:prstDash val="solid"/>
            <a:miter lim="800000"/>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49" name="Oval 41"/>
          <p:cNvSpPr>
            <a:spLocks noChangeArrowheads="1"/>
          </p:cNvSpPr>
          <p:nvPr/>
        </p:nvSpPr>
        <p:spPr bwMode="auto">
          <a:xfrm>
            <a:off x="6881297" y="3440302"/>
            <a:ext cx="672799" cy="671079"/>
          </a:xfrm>
          <a:prstGeom prst="ellipse">
            <a:avLst/>
          </a:prstGeom>
          <a:solidFill>
            <a:srgbClr val="2F5EB0"/>
          </a:solidFill>
          <a:ln cap="flat" w="12700">
            <a:noFill/>
            <a:prstDash val="solid"/>
            <a:miter lim="800000"/>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50" name="Oval 42"/>
          <p:cNvSpPr>
            <a:spLocks noChangeArrowheads="1"/>
          </p:cNvSpPr>
          <p:nvPr/>
        </p:nvSpPr>
        <p:spPr bwMode="auto">
          <a:xfrm>
            <a:off x="8953212" y="3440302"/>
            <a:ext cx="672799" cy="671079"/>
          </a:xfrm>
          <a:prstGeom prst="ellipse">
            <a:avLst/>
          </a:prstGeom>
          <a:solidFill>
            <a:srgbClr val="2F5EB0"/>
          </a:solidFill>
          <a:ln cap="flat" w="12700">
            <a:noFill/>
            <a:prstDash val="solid"/>
            <a:miter lim="800000"/>
          </a:ln>
          <a:effectLst>
            <a:innerShdw blurRad="63500" dir="13500000" dist="50800">
              <a:prstClr val="black">
                <a:alpha val="50000"/>
              </a:prstClr>
            </a:inn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51" name="Freeform 43"/>
          <p:cNvSpPr>
            <a:spLocks noEditPoints="1"/>
          </p:cNvSpPr>
          <p:nvPr/>
        </p:nvSpPr>
        <p:spPr bwMode="auto">
          <a:xfrm>
            <a:off x="7077909" y="3663994"/>
            <a:ext cx="279575" cy="223697"/>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52" name="Freeform 44"/>
          <p:cNvSpPr>
            <a:spLocks noEditPoints="1"/>
          </p:cNvSpPr>
          <p:nvPr/>
        </p:nvSpPr>
        <p:spPr bwMode="auto">
          <a:xfrm>
            <a:off x="4957851" y="3609345"/>
            <a:ext cx="386406" cy="334410"/>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53" name="Freeform 45"/>
          <p:cNvSpPr>
            <a:spLocks noEditPoints="1"/>
          </p:cNvSpPr>
          <p:nvPr/>
        </p:nvSpPr>
        <p:spPr bwMode="auto">
          <a:xfrm>
            <a:off x="9130370" y="3615550"/>
            <a:ext cx="286396" cy="316333"/>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0943" compatLnSpc="1" lIns="81887" numCol="1" rIns="81887" tIns="40943" vert="horz" wrap="square">
            <a:prstTxWarp prst="textNoShape">
              <a:avLst/>
            </a:prstTxWarp>
          </a:bodyPr>
          <a:lstStyle/>
          <a:p>
            <a:endParaRPr altLang="en-US" lang="zh-CN"/>
          </a:p>
        </p:txBody>
      </p:sp>
      <p:sp>
        <p:nvSpPr>
          <p:cNvPr id="54" name="TextBox 53"/>
          <p:cNvSpPr txBox="1"/>
          <p:nvPr/>
        </p:nvSpPr>
        <p:spPr>
          <a:xfrm>
            <a:off x="2197569" y="4548778"/>
            <a:ext cx="188379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3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a:solidFill>
                  <a:schemeClr val="tx1">
                    <a:lumMod val="50000"/>
                    <a:lumOff val="50000"/>
                  </a:schemeClr>
                </a:solidFill>
              </a:rPr>
              <a:t>您的内容打在这里，或者通过复制您的文本后</a:t>
            </a:r>
          </a:p>
        </p:txBody>
      </p:sp>
      <p:sp>
        <p:nvSpPr>
          <p:cNvPr id="55" name="TextBox 54"/>
          <p:cNvSpPr txBox="1"/>
          <p:nvPr/>
        </p:nvSpPr>
        <p:spPr>
          <a:xfrm>
            <a:off x="2497187" y="4206839"/>
            <a:ext cx="1097280" cy="36576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56" name="TextBox 55"/>
          <p:cNvSpPr txBox="1"/>
          <p:nvPr/>
        </p:nvSpPr>
        <p:spPr>
          <a:xfrm>
            <a:off x="4285801" y="4548778"/>
            <a:ext cx="188379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solidFill>
                  <a:schemeClr val="tx1">
                    <a:lumMod val="50000"/>
                    <a:lumOff val="50000"/>
                  </a:schemeClr>
                </a:solidFill>
              </a:rPr>
              <a:t>您的内容打在这里，或者通过复制您的文本后。</a:t>
            </a:r>
          </a:p>
        </p:txBody>
      </p:sp>
      <p:sp>
        <p:nvSpPr>
          <p:cNvPr id="57" name="TextBox 56"/>
          <p:cNvSpPr txBox="1"/>
          <p:nvPr/>
        </p:nvSpPr>
        <p:spPr>
          <a:xfrm>
            <a:off x="4585419" y="4240706"/>
            <a:ext cx="1097280" cy="36576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58" name="TextBox 57"/>
          <p:cNvSpPr txBox="1"/>
          <p:nvPr/>
        </p:nvSpPr>
        <p:spPr>
          <a:xfrm>
            <a:off x="6374033" y="4548778"/>
            <a:ext cx="188379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solidFill>
                  <a:schemeClr val="tx1">
                    <a:lumMod val="50000"/>
                    <a:lumOff val="50000"/>
                  </a:schemeClr>
                </a:solidFill>
              </a:rPr>
              <a:t>您的内容打在这里，或者通过复制您的文本后。</a:t>
            </a:r>
          </a:p>
        </p:txBody>
      </p:sp>
      <p:sp>
        <p:nvSpPr>
          <p:cNvPr id="59" name="TextBox 58"/>
          <p:cNvSpPr txBox="1"/>
          <p:nvPr/>
        </p:nvSpPr>
        <p:spPr>
          <a:xfrm>
            <a:off x="6601644" y="4240706"/>
            <a:ext cx="1097280" cy="36576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0" name="TextBox 59"/>
          <p:cNvSpPr txBox="1"/>
          <p:nvPr/>
        </p:nvSpPr>
        <p:spPr>
          <a:xfrm>
            <a:off x="8390256" y="4548779"/>
            <a:ext cx="1883794" cy="849982"/>
          </a:xfrm>
          <a:prstGeom prst="rect">
            <a:avLst/>
          </a:prstGeom>
          <a:noFill/>
        </p:spPr>
        <p:txBody>
          <a:bodyPr bIns="40943" lIns="81887" rIns="81887" rtlCol="0" tIns="40943" wrap="square">
            <a:spAutoFit/>
          </a:bodyPr>
          <a:lstStyle/>
          <a:p>
            <a:pPr>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61" name="TextBox 60"/>
          <p:cNvSpPr txBox="1"/>
          <p:nvPr/>
        </p:nvSpPr>
        <p:spPr>
          <a:xfrm>
            <a:off x="8689876" y="4240706"/>
            <a:ext cx="1097280" cy="36576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2" name="TextBox 6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57535640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5"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anim calcmode="lin" valueType="num">
                                      <p:cBhvr>
                                        <p:cTn dur="500" fill="hold" id="8"/>
                                        <p:tgtEl>
                                          <p:spTgt spid="46"/>
                                        </p:tgtEl>
                                        <p:attrNameLst>
                                          <p:attrName>ppt_w</p:attrName>
                                        </p:attrNameLst>
                                      </p:cBhvr>
                                      <p:tavLst>
                                        <p:tav fmla="#ppt_w*sin(2.5*pi*$)" tm="0">
                                          <p:val>
                                            <p:fltVal val="0"/>
                                          </p:val>
                                        </p:tav>
                                        <p:tav tm="100000">
                                          <p:val>
                                            <p:fltVal val="1"/>
                                          </p:val>
                                        </p:tav>
                                      </p:tavLst>
                                    </p:anim>
                                    <p:anim calcmode="lin" valueType="num">
                                      <p:cBhvr>
                                        <p:cTn dur="500" fill="hold" id="9"/>
                                        <p:tgtEl>
                                          <p:spTgt spid="46"/>
                                        </p:tgtEl>
                                        <p:attrNameLst>
                                          <p:attrName>ppt_h</p:attrName>
                                        </p:attrNameLst>
                                      </p:cBhvr>
                                      <p:tavLst>
                                        <p:tav tm="0">
                                          <p:val>
                                            <p:strVal val="#ppt_h"/>
                                          </p:val>
                                        </p:tav>
                                        <p:tav tm="100000">
                                          <p:val>
                                            <p:strVal val="#ppt_h"/>
                                          </p:val>
                                        </p:tav>
                                      </p:tavLst>
                                    </p:anim>
                                  </p:childTnLst>
                                </p:cTn>
                              </p:par>
                              <p:par>
                                <p:cTn fill="hold" grpId="0" id="10" nodeType="withEffect" presetClass="entr" presetID="45" presetSubtype="0">
                                  <p:stCondLst>
                                    <p:cond delay="0"/>
                                  </p:stCondLst>
                                  <p:childTnLst>
                                    <p:set>
                                      <p:cBhvr>
                                        <p:cTn dur="1" fill="hold" id="11">
                                          <p:stCondLst>
                                            <p:cond delay="0"/>
                                          </p:stCondLst>
                                        </p:cTn>
                                        <p:tgtEl>
                                          <p:spTgt spid="47"/>
                                        </p:tgtEl>
                                        <p:attrNameLst>
                                          <p:attrName>style.visibility</p:attrName>
                                        </p:attrNameLst>
                                      </p:cBhvr>
                                      <p:to>
                                        <p:strVal val="visible"/>
                                      </p:to>
                                    </p:set>
                                    <p:animEffect filter="fade" transition="in">
                                      <p:cBhvr>
                                        <p:cTn dur="500" id="12"/>
                                        <p:tgtEl>
                                          <p:spTgt spid="47"/>
                                        </p:tgtEl>
                                      </p:cBhvr>
                                    </p:animEffect>
                                    <p:anim calcmode="lin" valueType="num">
                                      <p:cBhvr>
                                        <p:cTn dur="500" fill="hold" id="13"/>
                                        <p:tgtEl>
                                          <p:spTgt spid="47"/>
                                        </p:tgtEl>
                                        <p:attrNameLst>
                                          <p:attrName>ppt_w</p:attrName>
                                        </p:attrNameLst>
                                      </p:cBhvr>
                                      <p:tavLst>
                                        <p:tav fmla="#ppt_w*sin(2.5*pi*$)" tm="0">
                                          <p:val>
                                            <p:fltVal val="0"/>
                                          </p:val>
                                        </p:tav>
                                        <p:tav tm="100000">
                                          <p:val>
                                            <p:fltVal val="1"/>
                                          </p:val>
                                        </p:tav>
                                      </p:tavLst>
                                    </p:anim>
                                    <p:anim calcmode="lin" valueType="num">
                                      <p:cBhvr>
                                        <p:cTn dur="500" fill="hold" id="14"/>
                                        <p:tgtEl>
                                          <p:spTgt spid="47"/>
                                        </p:tgtEl>
                                        <p:attrNameLst>
                                          <p:attrName>ppt_h</p:attrName>
                                        </p:attrNameLst>
                                      </p:cBhvr>
                                      <p:tavLst>
                                        <p:tav tm="0">
                                          <p:val>
                                            <p:strVal val="#ppt_h"/>
                                          </p:val>
                                        </p:tav>
                                        <p:tav tm="100000">
                                          <p:val>
                                            <p:strVal val="#ppt_h"/>
                                          </p:val>
                                        </p:tav>
                                      </p:tavLst>
                                    </p:anim>
                                  </p:childTnLst>
                                </p:cTn>
                              </p:par>
                            </p:childTnLst>
                          </p:cTn>
                        </p:par>
                        <p:par>
                          <p:cTn fill="hold" id="15" nodeType="afterGroup">
                            <p:stCondLst>
                              <p:cond delay="500"/>
                            </p:stCondLst>
                            <p:childTnLst>
                              <p:par>
                                <p:cTn fill="hold" grpId="0" id="16" nodeType="afterEffect" presetClass="entr" presetID="47" presetSubtype="0">
                                  <p:stCondLst>
                                    <p:cond delay="0"/>
                                  </p:stCondLst>
                                  <p:childTnLst>
                                    <p:set>
                                      <p:cBhvr>
                                        <p:cTn dur="1" fill="hold" id="17">
                                          <p:stCondLst>
                                            <p:cond delay="0"/>
                                          </p:stCondLst>
                                        </p:cTn>
                                        <p:tgtEl>
                                          <p:spTgt spid="55"/>
                                        </p:tgtEl>
                                        <p:attrNameLst>
                                          <p:attrName>style.visibility</p:attrName>
                                        </p:attrNameLst>
                                      </p:cBhvr>
                                      <p:to>
                                        <p:strVal val="visible"/>
                                      </p:to>
                                    </p:set>
                                    <p:animEffect filter="fade" transition="in">
                                      <p:cBhvr>
                                        <p:cTn dur="1000" id="18"/>
                                        <p:tgtEl>
                                          <p:spTgt spid="55"/>
                                        </p:tgtEl>
                                      </p:cBhvr>
                                    </p:animEffect>
                                    <p:anim calcmode="lin" valueType="num">
                                      <p:cBhvr>
                                        <p:cTn dur="1000" fill="hold" id="19"/>
                                        <p:tgtEl>
                                          <p:spTgt spid="55"/>
                                        </p:tgtEl>
                                        <p:attrNameLst>
                                          <p:attrName>ppt_x</p:attrName>
                                        </p:attrNameLst>
                                      </p:cBhvr>
                                      <p:tavLst>
                                        <p:tav tm="0">
                                          <p:val>
                                            <p:strVal val="#ppt_x"/>
                                          </p:val>
                                        </p:tav>
                                        <p:tav tm="100000">
                                          <p:val>
                                            <p:strVal val="#ppt_x"/>
                                          </p:val>
                                        </p:tav>
                                      </p:tavLst>
                                    </p:anim>
                                    <p:anim calcmode="lin" valueType="num">
                                      <p:cBhvr>
                                        <p:cTn dur="1000" fill="hold" id="20"/>
                                        <p:tgtEl>
                                          <p:spTgt spid="55"/>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54"/>
                                        </p:tgtEl>
                                        <p:attrNameLst>
                                          <p:attrName>style.visibility</p:attrName>
                                        </p:attrNameLst>
                                      </p:cBhvr>
                                      <p:to>
                                        <p:strVal val="visible"/>
                                      </p:to>
                                    </p:set>
                                    <p:animEffect filter="fade" transition="in">
                                      <p:cBhvr>
                                        <p:cTn dur="1000" id="23"/>
                                        <p:tgtEl>
                                          <p:spTgt spid="54"/>
                                        </p:tgtEl>
                                      </p:cBhvr>
                                    </p:animEffect>
                                    <p:anim calcmode="lin" valueType="num">
                                      <p:cBhvr>
                                        <p:cTn dur="1000" fill="hold" id="24"/>
                                        <p:tgtEl>
                                          <p:spTgt spid="54"/>
                                        </p:tgtEl>
                                        <p:attrNameLst>
                                          <p:attrName>ppt_x</p:attrName>
                                        </p:attrNameLst>
                                      </p:cBhvr>
                                      <p:tavLst>
                                        <p:tav tm="0">
                                          <p:val>
                                            <p:strVal val="#ppt_x"/>
                                          </p:val>
                                        </p:tav>
                                        <p:tav tm="100000">
                                          <p:val>
                                            <p:strVal val="#ppt_x"/>
                                          </p:val>
                                        </p:tav>
                                      </p:tavLst>
                                    </p:anim>
                                    <p:anim calcmode="lin" valueType="num">
                                      <p:cBhvr>
                                        <p:cTn dur="1000" fill="hold" id="25"/>
                                        <p:tgtEl>
                                          <p:spTgt spid="54"/>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4">
                                  <p:stCondLst>
                                    <p:cond delay="0"/>
                                  </p:stCondLst>
                                  <p:childTnLst>
                                    <p:set>
                                      <p:cBhvr>
                                        <p:cTn dur="1" fill="hold" id="27">
                                          <p:stCondLst>
                                            <p:cond delay="0"/>
                                          </p:stCondLst>
                                        </p:cTn>
                                        <p:tgtEl>
                                          <p:spTgt spid="14"/>
                                        </p:tgtEl>
                                        <p:attrNameLst>
                                          <p:attrName>style.visibility</p:attrName>
                                        </p:attrNameLst>
                                      </p:cBhvr>
                                      <p:to>
                                        <p:strVal val="visible"/>
                                      </p:to>
                                    </p:set>
                                    <p:animEffect filter="wipe(down)" transition="in">
                                      <p:cBhvr>
                                        <p:cTn dur="500" id="28"/>
                                        <p:tgtEl>
                                          <p:spTgt spid="14"/>
                                        </p:tgtEl>
                                      </p:cBhvr>
                                    </p:animEffect>
                                  </p:childTnLst>
                                </p:cTn>
                              </p:par>
                              <p:par>
                                <p:cTn fill="hold" grpId="0" id="29" nodeType="withEffect" presetClass="entr" presetID="22" presetSubtype="4">
                                  <p:stCondLst>
                                    <p:cond delay="200"/>
                                  </p:stCondLst>
                                  <p:childTnLst>
                                    <p:set>
                                      <p:cBhvr>
                                        <p:cTn dur="1" fill="hold" id="30">
                                          <p:stCondLst>
                                            <p:cond delay="0"/>
                                          </p:stCondLst>
                                        </p:cTn>
                                        <p:tgtEl>
                                          <p:spTgt spid="16"/>
                                        </p:tgtEl>
                                        <p:attrNameLst>
                                          <p:attrName>style.visibility</p:attrName>
                                        </p:attrNameLst>
                                      </p:cBhvr>
                                      <p:to>
                                        <p:strVal val="visible"/>
                                      </p:to>
                                    </p:set>
                                    <p:animEffect filter="wipe(down)" transition="in">
                                      <p:cBhvr>
                                        <p:cTn dur="500" id="31"/>
                                        <p:tgtEl>
                                          <p:spTgt spid="16"/>
                                        </p:tgtEl>
                                      </p:cBhvr>
                                    </p:animEffect>
                                  </p:childTnLst>
                                </p:cTn>
                              </p:par>
                              <p:par>
                                <p:cTn fill="hold" grpId="0" id="32" nodeType="withEffect" presetClass="entr" presetID="22" presetSubtype="4">
                                  <p:stCondLst>
                                    <p:cond delay="400"/>
                                  </p:stCondLst>
                                  <p:childTnLst>
                                    <p:set>
                                      <p:cBhvr>
                                        <p:cTn dur="1" fill="hold" id="33">
                                          <p:stCondLst>
                                            <p:cond delay="0"/>
                                          </p:stCondLst>
                                        </p:cTn>
                                        <p:tgtEl>
                                          <p:spTgt spid="17"/>
                                        </p:tgtEl>
                                        <p:attrNameLst>
                                          <p:attrName>style.visibility</p:attrName>
                                        </p:attrNameLst>
                                      </p:cBhvr>
                                      <p:to>
                                        <p:strVal val="visible"/>
                                      </p:to>
                                    </p:set>
                                    <p:animEffect filter="wipe(down)" transition="in">
                                      <p:cBhvr>
                                        <p:cTn dur="500" id="34"/>
                                        <p:tgtEl>
                                          <p:spTgt spid="17"/>
                                        </p:tgtEl>
                                      </p:cBhvr>
                                    </p:animEffect>
                                  </p:childTnLst>
                                </p:cTn>
                              </p:par>
                              <p:par>
                                <p:cTn fill="hold" grpId="0" id="35" nodeType="withEffect" presetClass="entr" presetID="22" presetSubtype="4">
                                  <p:stCondLst>
                                    <p:cond delay="600"/>
                                  </p:stCondLst>
                                  <p:childTnLst>
                                    <p:set>
                                      <p:cBhvr>
                                        <p:cTn dur="1" fill="hold" id="36">
                                          <p:stCondLst>
                                            <p:cond delay="0"/>
                                          </p:stCondLst>
                                        </p:cTn>
                                        <p:tgtEl>
                                          <p:spTgt spid="18"/>
                                        </p:tgtEl>
                                        <p:attrNameLst>
                                          <p:attrName>style.visibility</p:attrName>
                                        </p:attrNameLst>
                                      </p:cBhvr>
                                      <p:to>
                                        <p:strVal val="visible"/>
                                      </p:to>
                                    </p:set>
                                    <p:animEffect filter="wipe(down)" transition="in">
                                      <p:cBhvr>
                                        <p:cTn dur="500" id="37"/>
                                        <p:tgtEl>
                                          <p:spTgt spid="18"/>
                                        </p:tgtEl>
                                      </p:cBhvr>
                                    </p:animEffect>
                                  </p:childTnLst>
                                </p:cTn>
                              </p:par>
                            </p:childTnLst>
                          </p:cTn>
                        </p:par>
                        <p:par>
                          <p:cTn fill="hold" id="38" nodeType="afterGroup">
                            <p:stCondLst>
                              <p:cond delay="1600"/>
                            </p:stCondLst>
                            <p:childTnLst>
                              <p:par>
                                <p:cTn fill="hold" grpId="0" id="39" nodeType="afterEffect" presetClass="entr" presetID="22" presetSubtype="4">
                                  <p:stCondLst>
                                    <p:cond delay="0"/>
                                  </p:stCondLst>
                                  <p:childTnLst>
                                    <p:set>
                                      <p:cBhvr>
                                        <p:cTn dur="1" fill="hold" id="40">
                                          <p:stCondLst>
                                            <p:cond delay="0"/>
                                          </p:stCondLst>
                                        </p:cTn>
                                        <p:tgtEl>
                                          <p:spTgt spid="15"/>
                                        </p:tgtEl>
                                        <p:attrNameLst>
                                          <p:attrName>style.visibility</p:attrName>
                                        </p:attrNameLst>
                                      </p:cBhvr>
                                      <p:to>
                                        <p:strVal val="visible"/>
                                      </p:to>
                                    </p:set>
                                    <p:animEffect filter="wipe(down)" transition="in">
                                      <p:cBhvr>
                                        <p:cTn dur="500" id="41"/>
                                        <p:tgtEl>
                                          <p:spTgt spid="15"/>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19"/>
                                        </p:tgtEl>
                                        <p:attrNameLst>
                                          <p:attrName>style.visibility</p:attrName>
                                        </p:attrNameLst>
                                      </p:cBhvr>
                                      <p:to>
                                        <p:strVal val="visible"/>
                                      </p:to>
                                    </p:set>
                                    <p:animEffect filter="wipe(down)" transition="in">
                                      <p:cBhvr>
                                        <p:cTn dur="500" id="44"/>
                                        <p:tgtEl>
                                          <p:spTgt spid="19"/>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20"/>
                                        </p:tgtEl>
                                        <p:attrNameLst>
                                          <p:attrName>style.visibility</p:attrName>
                                        </p:attrNameLst>
                                      </p:cBhvr>
                                      <p:to>
                                        <p:strVal val="visible"/>
                                      </p:to>
                                    </p:set>
                                    <p:animEffect filter="wipe(down)" transition="in">
                                      <p:cBhvr>
                                        <p:cTn dur="500" id="47"/>
                                        <p:tgtEl>
                                          <p:spTgt spid="20"/>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21"/>
                                        </p:tgtEl>
                                        <p:attrNameLst>
                                          <p:attrName>style.visibility</p:attrName>
                                        </p:attrNameLst>
                                      </p:cBhvr>
                                      <p:to>
                                        <p:strVal val="visible"/>
                                      </p:to>
                                    </p:set>
                                    <p:animEffect filter="wipe(down)" transition="in">
                                      <p:cBhvr>
                                        <p:cTn dur="500" id="50"/>
                                        <p:tgtEl>
                                          <p:spTgt spid="21"/>
                                        </p:tgtEl>
                                      </p:cBhvr>
                                    </p:animEffect>
                                  </p:childTnLst>
                                </p:cTn>
                              </p:par>
                            </p:childTnLst>
                          </p:cTn>
                        </p:par>
                        <p:par>
                          <p:cTn fill="hold" id="51" nodeType="afterGroup">
                            <p:stCondLst>
                              <p:cond delay="2100"/>
                            </p:stCondLst>
                            <p:childTnLst>
                              <p:par>
                                <p:cTn fill="hold" grpId="0" id="52" nodeType="afterEffect" presetClass="entr" presetID="45" presetSubtype="0">
                                  <p:stCondLst>
                                    <p:cond delay="0"/>
                                  </p:stCondLst>
                                  <p:childTnLst>
                                    <p:set>
                                      <p:cBhvr>
                                        <p:cTn dur="1" fill="hold" id="53">
                                          <p:stCondLst>
                                            <p:cond delay="0"/>
                                          </p:stCondLst>
                                        </p:cTn>
                                        <p:tgtEl>
                                          <p:spTgt spid="48"/>
                                        </p:tgtEl>
                                        <p:attrNameLst>
                                          <p:attrName>style.visibility</p:attrName>
                                        </p:attrNameLst>
                                      </p:cBhvr>
                                      <p:to>
                                        <p:strVal val="visible"/>
                                      </p:to>
                                    </p:set>
                                    <p:animEffect filter="fade" transition="in">
                                      <p:cBhvr>
                                        <p:cTn dur="500" id="54"/>
                                        <p:tgtEl>
                                          <p:spTgt spid="48"/>
                                        </p:tgtEl>
                                      </p:cBhvr>
                                    </p:animEffect>
                                    <p:anim calcmode="lin" valueType="num">
                                      <p:cBhvr>
                                        <p:cTn dur="500" fill="hold" id="55"/>
                                        <p:tgtEl>
                                          <p:spTgt spid="48"/>
                                        </p:tgtEl>
                                        <p:attrNameLst>
                                          <p:attrName>ppt_w</p:attrName>
                                        </p:attrNameLst>
                                      </p:cBhvr>
                                      <p:tavLst>
                                        <p:tav fmla="#ppt_w*sin(2.5*pi*$)" tm="0">
                                          <p:val>
                                            <p:fltVal val="0"/>
                                          </p:val>
                                        </p:tav>
                                        <p:tav tm="100000">
                                          <p:val>
                                            <p:fltVal val="1"/>
                                          </p:val>
                                        </p:tav>
                                      </p:tavLst>
                                    </p:anim>
                                    <p:anim calcmode="lin" valueType="num">
                                      <p:cBhvr>
                                        <p:cTn dur="500" fill="hold" id="56"/>
                                        <p:tgtEl>
                                          <p:spTgt spid="48"/>
                                        </p:tgtEl>
                                        <p:attrNameLst>
                                          <p:attrName>ppt_h</p:attrName>
                                        </p:attrNameLst>
                                      </p:cBhvr>
                                      <p:tavLst>
                                        <p:tav tm="0">
                                          <p:val>
                                            <p:strVal val="#ppt_h"/>
                                          </p:val>
                                        </p:tav>
                                        <p:tav tm="100000">
                                          <p:val>
                                            <p:strVal val="#ppt_h"/>
                                          </p:val>
                                        </p:tav>
                                      </p:tavLst>
                                    </p:anim>
                                  </p:childTnLst>
                                </p:cTn>
                              </p:par>
                              <p:par>
                                <p:cTn fill="hold" grpId="0" id="57" nodeType="withEffect" presetClass="entr" presetID="45" presetSubtype="0">
                                  <p:stCondLst>
                                    <p:cond delay="0"/>
                                  </p:stCondLst>
                                  <p:childTnLst>
                                    <p:set>
                                      <p:cBhvr>
                                        <p:cTn dur="1" fill="hold" id="58">
                                          <p:stCondLst>
                                            <p:cond delay="0"/>
                                          </p:stCondLst>
                                        </p:cTn>
                                        <p:tgtEl>
                                          <p:spTgt spid="52"/>
                                        </p:tgtEl>
                                        <p:attrNameLst>
                                          <p:attrName>style.visibility</p:attrName>
                                        </p:attrNameLst>
                                      </p:cBhvr>
                                      <p:to>
                                        <p:strVal val="visible"/>
                                      </p:to>
                                    </p:set>
                                    <p:animEffect filter="fade" transition="in">
                                      <p:cBhvr>
                                        <p:cTn dur="500" id="59"/>
                                        <p:tgtEl>
                                          <p:spTgt spid="52"/>
                                        </p:tgtEl>
                                      </p:cBhvr>
                                    </p:animEffect>
                                    <p:anim calcmode="lin" valueType="num">
                                      <p:cBhvr>
                                        <p:cTn dur="500" fill="hold" id="60"/>
                                        <p:tgtEl>
                                          <p:spTgt spid="52"/>
                                        </p:tgtEl>
                                        <p:attrNameLst>
                                          <p:attrName>ppt_w</p:attrName>
                                        </p:attrNameLst>
                                      </p:cBhvr>
                                      <p:tavLst>
                                        <p:tav fmla="#ppt_w*sin(2.5*pi*$)" tm="0">
                                          <p:val>
                                            <p:fltVal val="0"/>
                                          </p:val>
                                        </p:tav>
                                        <p:tav tm="100000">
                                          <p:val>
                                            <p:fltVal val="1"/>
                                          </p:val>
                                        </p:tav>
                                      </p:tavLst>
                                    </p:anim>
                                    <p:anim calcmode="lin" valueType="num">
                                      <p:cBhvr>
                                        <p:cTn dur="500" fill="hold" id="61"/>
                                        <p:tgtEl>
                                          <p:spTgt spid="52"/>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2600"/>
                            </p:stCondLst>
                            <p:childTnLst>
                              <p:par>
                                <p:cTn fill="hold" grpId="0" id="63" nodeType="afterEffect" presetClass="entr" presetID="47" presetSubtype="0">
                                  <p:stCondLst>
                                    <p:cond delay="0"/>
                                  </p:stCondLst>
                                  <p:childTnLst>
                                    <p:set>
                                      <p:cBhvr>
                                        <p:cTn dur="1" fill="hold" id="64">
                                          <p:stCondLst>
                                            <p:cond delay="0"/>
                                          </p:stCondLst>
                                        </p:cTn>
                                        <p:tgtEl>
                                          <p:spTgt spid="57"/>
                                        </p:tgtEl>
                                        <p:attrNameLst>
                                          <p:attrName>style.visibility</p:attrName>
                                        </p:attrNameLst>
                                      </p:cBhvr>
                                      <p:to>
                                        <p:strVal val="visible"/>
                                      </p:to>
                                    </p:set>
                                    <p:animEffect filter="fade" transition="in">
                                      <p:cBhvr>
                                        <p:cTn dur="1000" id="65"/>
                                        <p:tgtEl>
                                          <p:spTgt spid="57"/>
                                        </p:tgtEl>
                                      </p:cBhvr>
                                    </p:animEffect>
                                    <p:anim calcmode="lin" valueType="num">
                                      <p:cBhvr>
                                        <p:cTn dur="1000" fill="hold" id="66"/>
                                        <p:tgtEl>
                                          <p:spTgt spid="57"/>
                                        </p:tgtEl>
                                        <p:attrNameLst>
                                          <p:attrName>ppt_x</p:attrName>
                                        </p:attrNameLst>
                                      </p:cBhvr>
                                      <p:tavLst>
                                        <p:tav tm="0">
                                          <p:val>
                                            <p:strVal val="#ppt_x"/>
                                          </p:val>
                                        </p:tav>
                                        <p:tav tm="100000">
                                          <p:val>
                                            <p:strVal val="#ppt_x"/>
                                          </p:val>
                                        </p:tav>
                                      </p:tavLst>
                                    </p:anim>
                                    <p:anim calcmode="lin" valueType="num">
                                      <p:cBhvr>
                                        <p:cTn dur="1000" fill="hold" id="67"/>
                                        <p:tgtEl>
                                          <p:spTgt spid="57"/>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0"/>
                                  </p:stCondLst>
                                  <p:childTnLst>
                                    <p:set>
                                      <p:cBhvr>
                                        <p:cTn dur="1" fill="hold" id="69">
                                          <p:stCondLst>
                                            <p:cond delay="0"/>
                                          </p:stCondLst>
                                        </p:cTn>
                                        <p:tgtEl>
                                          <p:spTgt spid="56"/>
                                        </p:tgtEl>
                                        <p:attrNameLst>
                                          <p:attrName>style.visibility</p:attrName>
                                        </p:attrNameLst>
                                      </p:cBhvr>
                                      <p:to>
                                        <p:strVal val="visible"/>
                                      </p:to>
                                    </p:set>
                                    <p:animEffect filter="fade" transition="in">
                                      <p:cBhvr>
                                        <p:cTn dur="1000" id="70"/>
                                        <p:tgtEl>
                                          <p:spTgt spid="56"/>
                                        </p:tgtEl>
                                      </p:cBhvr>
                                    </p:animEffect>
                                    <p:anim calcmode="lin" valueType="num">
                                      <p:cBhvr>
                                        <p:cTn dur="1000" fill="hold" id="71"/>
                                        <p:tgtEl>
                                          <p:spTgt spid="56"/>
                                        </p:tgtEl>
                                        <p:attrNameLst>
                                          <p:attrName>ppt_x</p:attrName>
                                        </p:attrNameLst>
                                      </p:cBhvr>
                                      <p:tavLst>
                                        <p:tav tm="0">
                                          <p:val>
                                            <p:strVal val="#ppt_x"/>
                                          </p:val>
                                        </p:tav>
                                        <p:tav tm="100000">
                                          <p:val>
                                            <p:strVal val="#ppt_x"/>
                                          </p:val>
                                        </p:tav>
                                      </p:tavLst>
                                    </p:anim>
                                    <p:anim calcmode="lin" valueType="num">
                                      <p:cBhvr>
                                        <p:cTn dur="1000" fill="hold" id="72"/>
                                        <p:tgtEl>
                                          <p:spTgt spid="56"/>
                                        </p:tgtEl>
                                        <p:attrNameLst>
                                          <p:attrName>ppt_y</p:attrName>
                                        </p:attrNameLst>
                                      </p:cBhvr>
                                      <p:tavLst>
                                        <p:tav tm="0">
                                          <p:val>
                                            <p:strVal val="#ppt_y-.1"/>
                                          </p:val>
                                        </p:tav>
                                        <p:tav tm="100000">
                                          <p:val>
                                            <p:strVal val="#ppt_y"/>
                                          </p:val>
                                        </p:tav>
                                      </p:tavLst>
                                    </p:anim>
                                  </p:childTnLst>
                                </p:cTn>
                              </p:par>
                              <p:par>
                                <p:cTn fill="hold" grpId="0" id="73" nodeType="withEffect" presetClass="entr" presetID="22" presetSubtype="4">
                                  <p:stCondLst>
                                    <p:cond delay="0"/>
                                  </p:stCondLst>
                                  <p:childTnLst>
                                    <p:set>
                                      <p:cBhvr>
                                        <p:cTn dur="1" fill="hold" id="74">
                                          <p:stCondLst>
                                            <p:cond delay="0"/>
                                          </p:stCondLst>
                                        </p:cTn>
                                        <p:tgtEl>
                                          <p:spTgt spid="22"/>
                                        </p:tgtEl>
                                        <p:attrNameLst>
                                          <p:attrName>style.visibility</p:attrName>
                                        </p:attrNameLst>
                                      </p:cBhvr>
                                      <p:to>
                                        <p:strVal val="visible"/>
                                      </p:to>
                                    </p:set>
                                    <p:animEffect filter="wipe(down)" transition="in">
                                      <p:cBhvr>
                                        <p:cTn dur="500" id="75"/>
                                        <p:tgtEl>
                                          <p:spTgt spid="22"/>
                                        </p:tgtEl>
                                      </p:cBhvr>
                                    </p:animEffect>
                                  </p:childTnLst>
                                </p:cTn>
                              </p:par>
                              <p:par>
                                <p:cTn fill="hold" grpId="0" id="76" nodeType="withEffect" presetClass="entr" presetID="22" presetSubtype="4">
                                  <p:stCondLst>
                                    <p:cond delay="200"/>
                                  </p:stCondLst>
                                  <p:childTnLst>
                                    <p:set>
                                      <p:cBhvr>
                                        <p:cTn dur="1" fill="hold" id="77">
                                          <p:stCondLst>
                                            <p:cond delay="0"/>
                                          </p:stCondLst>
                                        </p:cTn>
                                        <p:tgtEl>
                                          <p:spTgt spid="23"/>
                                        </p:tgtEl>
                                        <p:attrNameLst>
                                          <p:attrName>style.visibility</p:attrName>
                                        </p:attrNameLst>
                                      </p:cBhvr>
                                      <p:to>
                                        <p:strVal val="visible"/>
                                      </p:to>
                                    </p:set>
                                    <p:animEffect filter="wipe(down)" transition="in">
                                      <p:cBhvr>
                                        <p:cTn dur="500" id="78"/>
                                        <p:tgtEl>
                                          <p:spTgt spid="23"/>
                                        </p:tgtEl>
                                      </p:cBhvr>
                                    </p:animEffect>
                                  </p:childTnLst>
                                </p:cTn>
                              </p:par>
                              <p:par>
                                <p:cTn fill="hold" grpId="0" id="79" nodeType="withEffect" presetClass="entr" presetID="22" presetSubtype="4">
                                  <p:stCondLst>
                                    <p:cond delay="400"/>
                                  </p:stCondLst>
                                  <p:childTnLst>
                                    <p:set>
                                      <p:cBhvr>
                                        <p:cTn dur="1" fill="hold" id="80">
                                          <p:stCondLst>
                                            <p:cond delay="0"/>
                                          </p:stCondLst>
                                        </p:cTn>
                                        <p:tgtEl>
                                          <p:spTgt spid="24"/>
                                        </p:tgtEl>
                                        <p:attrNameLst>
                                          <p:attrName>style.visibility</p:attrName>
                                        </p:attrNameLst>
                                      </p:cBhvr>
                                      <p:to>
                                        <p:strVal val="visible"/>
                                      </p:to>
                                    </p:set>
                                    <p:animEffect filter="wipe(down)" transition="in">
                                      <p:cBhvr>
                                        <p:cTn dur="500" id="81"/>
                                        <p:tgtEl>
                                          <p:spTgt spid="24"/>
                                        </p:tgtEl>
                                      </p:cBhvr>
                                    </p:animEffect>
                                  </p:childTnLst>
                                </p:cTn>
                              </p:par>
                              <p:par>
                                <p:cTn fill="hold" grpId="0" id="82" nodeType="withEffect" presetClass="entr" presetID="22" presetSubtype="4">
                                  <p:stCondLst>
                                    <p:cond delay="600"/>
                                  </p:stCondLst>
                                  <p:childTnLst>
                                    <p:set>
                                      <p:cBhvr>
                                        <p:cTn dur="1" fill="hold" id="83">
                                          <p:stCondLst>
                                            <p:cond delay="0"/>
                                          </p:stCondLst>
                                        </p:cTn>
                                        <p:tgtEl>
                                          <p:spTgt spid="25"/>
                                        </p:tgtEl>
                                        <p:attrNameLst>
                                          <p:attrName>style.visibility</p:attrName>
                                        </p:attrNameLst>
                                      </p:cBhvr>
                                      <p:to>
                                        <p:strVal val="visible"/>
                                      </p:to>
                                    </p:set>
                                    <p:animEffect filter="wipe(down)" transition="in">
                                      <p:cBhvr>
                                        <p:cTn dur="500" id="84"/>
                                        <p:tgtEl>
                                          <p:spTgt spid="25"/>
                                        </p:tgtEl>
                                      </p:cBhvr>
                                    </p:animEffect>
                                  </p:childTnLst>
                                </p:cTn>
                              </p:par>
                            </p:childTnLst>
                          </p:cTn>
                        </p:par>
                        <p:par>
                          <p:cTn fill="hold" id="85" nodeType="afterGroup">
                            <p:stCondLst>
                              <p:cond delay="3700"/>
                            </p:stCondLst>
                            <p:childTnLst>
                              <p:par>
                                <p:cTn fill="hold" grpId="0" id="86" nodeType="afterEffect" presetClass="entr" presetID="22" presetSubtype="4">
                                  <p:stCondLst>
                                    <p:cond delay="0"/>
                                  </p:stCondLst>
                                  <p:childTnLst>
                                    <p:set>
                                      <p:cBhvr>
                                        <p:cTn dur="1" fill="hold" id="87">
                                          <p:stCondLst>
                                            <p:cond delay="0"/>
                                          </p:stCondLst>
                                        </p:cTn>
                                        <p:tgtEl>
                                          <p:spTgt spid="26"/>
                                        </p:tgtEl>
                                        <p:attrNameLst>
                                          <p:attrName>style.visibility</p:attrName>
                                        </p:attrNameLst>
                                      </p:cBhvr>
                                      <p:to>
                                        <p:strVal val="visible"/>
                                      </p:to>
                                    </p:set>
                                    <p:animEffect filter="wipe(down)" transition="in">
                                      <p:cBhvr>
                                        <p:cTn dur="500" id="88"/>
                                        <p:tgtEl>
                                          <p:spTgt spid="26"/>
                                        </p:tgtEl>
                                      </p:cBhvr>
                                    </p:animEffect>
                                  </p:childTnLst>
                                </p:cTn>
                              </p:par>
                              <p:par>
                                <p:cTn fill="hold" grpId="0" id="89" nodeType="withEffect" presetClass="entr" presetID="22" presetSubtype="4">
                                  <p:stCondLst>
                                    <p:cond delay="0"/>
                                  </p:stCondLst>
                                  <p:childTnLst>
                                    <p:set>
                                      <p:cBhvr>
                                        <p:cTn dur="1" fill="hold" id="90">
                                          <p:stCondLst>
                                            <p:cond delay="0"/>
                                          </p:stCondLst>
                                        </p:cTn>
                                        <p:tgtEl>
                                          <p:spTgt spid="27"/>
                                        </p:tgtEl>
                                        <p:attrNameLst>
                                          <p:attrName>style.visibility</p:attrName>
                                        </p:attrNameLst>
                                      </p:cBhvr>
                                      <p:to>
                                        <p:strVal val="visible"/>
                                      </p:to>
                                    </p:set>
                                    <p:animEffect filter="wipe(down)" transition="in">
                                      <p:cBhvr>
                                        <p:cTn dur="500" id="91"/>
                                        <p:tgtEl>
                                          <p:spTgt spid="27"/>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28"/>
                                        </p:tgtEl>
                                        <p:attrNameLst>
                                          <p:attrName>style.visibility</p:attrName>
                                        </p:attrNameLst>
                                      </p:cBhvr>
                                      <p:to>
                                        <p:strVal val="visible"/>
                                      </p:to>
                                    </p:set>
                                    <p:animEffect filter="wipe(down)" transition="in">
                                      <p:cBhvr>
                                        <p:cTn dur="500" id="94"/>
                                        <p:tgtEl>
                                          <p:spTgt spid="28"/>
                                        </p:tgtEl>
                                      </p:cBhvr>
                                    </p:animEffect>
                                  </p:childTnLst>
                                </p:cTn>
                              </p:par>
                              <p:par>
                                <p:cTn fill="hold" grpId="0" id="95" nodeType="withEffect" presetClass="entr" presetID="22" presetSubtype="4">
                                  <p:stCondLst>
                                    <p:cond delay="0"/>
                                  </p:stCondLst>
                                  <p:childTnLst>
                                    <p:set>
                                      <p:cBhvr>
                                        <p:cTn dur="1" fill="hold" id="96">
                                          <p:stCondLst>
                                            <p:cond delay="0"/>
                                          </p:stCondLst>
                                        </p:cTn>
                                        <p:tgtEl>
                                          <p:spTgt spid="29"/>
                                        </p:tgtEl>
                                        <p:attrNameLst>
                                          <p:attrName>style.visibility</p:attrName>
                                        </p:attrNameLst>
                                      </p:cBhvr>
                                      <p:to>
                                        <p:strVal val="visible"/>
                                      </p:to>
                                    </p:set>
                                    <p:animEffect filter="wipe(down)" transition="in">
                                      <p:cBhvr>
                                        <p:cTn dur="500" id="97"/>
                                        <p:tgtEl>
                                          <p:spTgt spid="29"/>
                                        </p:tgtEl>
                                      </p:cBhvr>
                                    </p:animEffect>
                                  </p:childTnLst>
                                </p:cTn>
                              </p:par>
                            </p:childTnLst>
                          </p:cTn>
                        </p:par>
                        <p:par>
                          <p:cTn fill="hold" id="98" nodeType="afterGroup">
                            <p:stCondLst>
                              <p:cond delay="4200"/>
                            </p:stCondLst>
                            <p:childTnLst>
                              <p:par>
                                <p:cTn fill="hold" grpId="0" id="99" nodeType="afterEffect" presetClass="entr" presetID="45" presetSubtype="0">
                                  <p:stCondLst>
                                    <p:cond delay="0"/>
                                  </p:stCondLst>
                                  <p:childTnLst>
                                    <p:set>
                                      <p:cBhvr>
                                        <p:cTn dur="1" fill="hold" id="100">
                                          <p:stCondLst>
                                            <p:cond delay="0"/>
                                          </p:stCondLst>
                                        </p:cTn>
                                        <p:tgtEl>
                                          <p:spTgt spid="49"/>
                                        </p:tgtEl>
                                        <p:attrNameLst>
                                          <p:attrName>style.visibility</p:attrName>
                                        </p:attrNameLst>
                                      </p:cBhvr>
                                      <p:to>
                                        <p:strVal val="visible"/>
                                      </p:to>
                                    </p:set>
                                    <p:animEffect filter="fade" transition="in">
                                      <p:cBhvr>
                                        <p:cTn dur="500" id="101"/>
                                        <p:tgtEl>
                                          <p:spTgt spid="49"/>
                                        </p:tgtEl>
                                      </p:cBhvr>
                                    </p:animEffect>
                                    <p:anim calcmode="lin" valueType="num">
                                      <p:cBhvr>
                                        <p:cTn dur="500" fill="hold" id="102"/>
                                        <p:tgtEl>
                                          <p:spTgt spid="49"/>
                                        </p:tgtEl>
                                        <p:attrNameLst>
                                          <p:attrName>ppt_w</p:attrName>
                                        </p:attrNameLst>
                                      </p:cBhvr>
                                      <p:tavLst>
                                        <p:tav fmla="#ppt_w*sin(2.5*pi*$)" tm="0">
                                          <p:val>
                                            <p:fltVal val="0"/>
                                          </p:val>
                                        </p:tav>
                                        <p:tav tm="100000">
                                          <p:val>
                                            <p:fltVal val="1"/>
                                          </p:val>
                                        </p:tav>
                                      </p:tavLst>
                                    </p:anim>
                                    <p:anim calcmode="lin" valueType="num">
                                      <p:cBhvr>
                                        <p:cTn dur="500" fill="hold" id="103"/>
                                        <p:tgtEl>
                                          <p:spTgt spid="49"/>
                                        </p:tgtEl>
                                        <p:attrNameLst>
                                          <p:attrName>ppt_h</p:attrName>
                                        </p:attrNameLst>
                                      </p:cBhvr>
                                      <p:tavLst>
                                        <p:tav tm="0">
                                          <p:val>
                                            <p:strVal val="#ppt_h"/>
                                          </p:val>
                                        </p:tav>
                                        <p:tav tm="100000">
                                          <p:val>
                                            <p:strVal val="#ppt_h"/>
                                          </p:val>
                                        </p:tav>
                                      </p:tavLst>
                                    </p:anim>
                                  </p:childTnLst>
                                </p:cTn>
                              </p:par>
                              <p:par>
                                <p:cTn fill="hold" grpId="0" id="104" nodeType="withEffect" presetClass="entr" presetID="45" presetSubtype="0">
                                  <p:stCondLst>
                                    <p:cond delay="0"/>
                                  </p:stCondLst>
                                  <p:childTnLst>
                                    <p:set>
                                      <p:cBhvr>
                                        <p:cTn dur="1" fill="hold" id="105">
                                          <p:stCondLst>
                                            <p:cond delay="0"/>
                                          </p:stCondLst>
                                        </p:cTn>
                                        <p:tgtEl>
                                          <p:spTgt spid="51"/>
                                        </p:tgtEl>
                                        <p:attrNameLst>
                                          <p:attrName>style.visibility</p:attrName>
                                        </p:attrNameLst>
                                      </p:cBhvr>
                                      <p:to>
                                        <p:strVal val="visible"/>
                                      </p:to>
                                    </p:set>
                                    <p:animEffect filter="fade" transition="in">
                                      <p:cBhvr>
                                        <p:cTn dur="500" id="106"/>
                                        <p:tgtEl>
                                          <p:spTgt spid="51"/>
                                        </p:tgtEl>
                                      </p:cBhvr>
                                    </p:animEffect>
                                    <p:anim calcmode="lin" valueType="num">
                                      <p:cBhvr>
                                        <p:cTn dur="500" fill="hold" id="107"/>
                                        <p:tgtEl>
                                          <p:spTgt spid="51"/>
                                        </p:tgtEl>
                                        <p:attrNameLst>
                                          <p:attrName>ppt_w</p:attrName>
                                        </p:attrNameLst>
                                      </p:cBhvr>
                                      <p:tavLst>
                                        <p:tav fmla="#ppt_w*sin(2.5*pi*$)" tm="0">
                                          <p:val>
                                            <p:fltVal val="0"/>
                                          </p:val>
                                        </p:tav>
                                        <p:tav tm="100000">
                                          <p:val>
                                            <p:fltVal val="1"/>
                                          </p:val>
                                        </p:tav>
                                      </p:tavLst>
                                    </p:anim>
                                    <p:anim calcmode="lin" valueType="num">
                                      <p:cBhvr>
                                        <p:cTn dur="500" fill="hold" id="108"/>
                                        <p:tgtEl>
                                          <p:spTgt spid="51"/>
                                        </p:tgtEl>
                                        <p:attrNameLst>
                                          <p:attrName>ppt_h</p:attrName>
                                        </p:attrNameLst>
                                      </p:cBhvr>
                                      <p:tavLst>
                                        <p:tav tm="0">
                                          <p:val>
                                            <p:strVal val="#ppt_h"/>
                                          </p:val>
                                        </p:tav>
                                        <p:tav tm="100000">
                                          <p:val>
                                            <p:strVal val="#ppt_h"/>
                                          </p:val>
                                        </p:tav>
                                      </p:tavLst>
                                    </p:anim>
                                  </p:childTnLst>
                                </p:cTn>
                              </p:par>
                            </p:childTnLst>
                          </p:cTn>
                        </p:par>
                        <p:par>
                          <p:cTn fill="hold" id="109" nodeType="afterGroup">
                            <p:stCondLst>
                              <p:cond delay="4700"/>
                            </p:stCondLst>
                            <p:childTnLst>
                              <p:par>
                                <p:cTn fill="hold" grpId="0" id="110" nodeType="afterEffect" presetClass="entr" presetID="47" presetSubtype="0">
                                  <p:stCondLst>
                                    <p:cond delay="0"/>
                                  </p:stCondLst>
                                  <p:childTnLst>
                                    <p:set>
                                      <p:cBhvr>
                                        <p:cTn dur="1" fill="hold" id="111">
                                          <p:stCondLst>
                                            <p:cond delay="0"/>
                                          </p:stCondLst>
                                        </p:cTn>
                                        <p:tgtEl>
                                          <p:spTgt spid="59"/>
                                        </p:tgtEl>
                                        <p:attrNameLst>
                                          <p:attrName>style.visibility</p:attrName>
                                        </p:attrNameLst>
                                      </p:cBhvr>
                                      <p:to>
                                        <p:strVal val="visible"/>
                                      </p:to>
                                    </p:set>
                                    <p:animEffect filter="fade" transition="in">
                                      <p:cBhvr>
                                        <p:cTn dur="1000" id="112"/>
                                        <p:tgtEl>
                                          <p:spTgt spid="59"/>
                                        </p:tgtEl>
                                      </p:cBhvr>
                                    </p:animEffect>
                                    <p:anim calcmode="lin" valueType="num">
                                      <p:cBhvr>
                                        <p:cTn dur="1000" fill="hold" id="113"/>
                                        <p:tgtEl>
                                          <p:spTgt spid="59"/>
                                        </p:tgtEl>
                                        <p:attrNameLst>
                                          <p:attrName>ppt_x</p:attrName>
                                        </p:attrNameLst>
                                      </p:cBhvr>
                                      <p:tavLst>
                                        <p:tav tm="0">
                                          <p:val>
                                            <p:strVal val="#ppt_x"/>
                                          </p:val>
                                        </p:tav>
                                        <p:tav tm="100000">
                                          <p:val>
                                            <p:strVal val="#ppt_x"/>
                                          </p:val>
                                        </p:tav>
                                      </p:tavLst>
                                    </p:anim>
                                    <p:anim calcmode="lin" valueType="num">
                                      <p:cBhvr>
                                        <p:cTn dur="1000" fill="hold" id="114"/>
                                        <p:tgtEl>
                                          <p:spTgt spid="59"/>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0"/>
                                  </p:stCondLst>
                                  <p:childTnLst>
                                    <p:set>
                                      <p:cBhvr>
                                        <p:cTn dur="1" fill="hold" id="116">
                                          <p:stCondLst>
                                            <p:cond delay="0"/>
                                          </p:stCondLst>
                                        </p:cTn>
                                        <p:tgtEl>
                                          <p:spTgt spid="58"/>
                                        </p:tgtEl>
                                        <p:attrNameLst>
                                          <p:attrName>style.visibility</p:attrName>
                                        </p:attrNameLst>
                                      </p:cBhvr>
                                      <p:to>
                                        <p:strVal val="visible"/>
                                      </p:to>
                                    </p:set>
                                    <p:animEffect filter="fade" transition="in">
                                      <p:cBhvr>
                                        <p:cTn dur="1000" id="117"/>
                                        <p:tgtEl>
                                          <p:spTgt spid="58"/>
                                        </p:tgtEl>
                                      </p:cBhvr>
                                    </p:animEffect>
                                    <p:anim calcmode="lin" valueType="num">
                                      <p:cBhvr>
                                        <p:cTn dur="1000" fill="hold" id="118"/>
                                        <p:tgtEl>
                                          <p:spTgt spid="58"/>
                                        </p:tgtEl>
                                        <p:attrNameLst>
                                          <p:attrName>ppt_x</p:attrName>
                                        </p:attrNameLst>
                                      </p:cBhvr>
                                      <p:tavLst>
                                        <p:tav tm="0">
                                          <p:val>
                                            <p:strVal val="#ppt_x"/>
                                          </p:val>
                                        </p:tav>
                                        <p:tav tm="100000">
                                          <p:val>
                                            <p:strVal val="#ppt_x"/>
                                          </p:val>
                                        </p:tav>
                                      </p:tavLst>
                                    </p:anim>
                                    <p:anim calcmode="lin" valueType="num">
                                      <p:cBhvr>
                                        <p:cTn dur="1000" fill="hold" id="119"/>
                                        <p:tgtEl>
                                          <p:spTgt spid="58"/>
                                        </p:tgtEl>
                                        <p:attrNameLst>
                                          <p:attrName>ppt_y</p:attrName>
                                        </p:attrNameLst>
                                      </p:cBhvr>
                                      <p:tavLst>
                                        <p:tav tm="0">
                                          <p:val>
                                            <p:strVal val="#ppt_y-.1"/>
                                          </p:val>
                                        </p:tav>
                                        <p:tav tm="100000">
                                          <p:val>
                                            <p:strVal val="#ppt_y"/>
                                          </p:val>
                                        </p:tav>
                                      </p:tavLst>
                                    </p:anim>
                                  </p:childTnLst>
                                </p:cTn>
                              </p:par>
                              <p:par>
                                <p:cTn fill="hold" grpId="0" id="120" nodeType="withEffect" presetClass="entr" presetID="22" presetSubtype="4">
                                  <p:stCondLst>
                                    <p:cond delay="0"/>
                                  </p:stCondLst>
                                  <p:childTnLst>
                                    <p:set>
                                      <p:cBhvr>
                                        <p:cTn dur="1" fill="hold" id="121">
                                          <p:stCondLst>
                                            <p:cond delay="0"/>
                                          </p:stCondLst>
                                        </p:cTn>
                                        <p:tgtEl>
                                          <p:spTgt spid="30"/>
                                        </p:tgtEl>
                                        <p:attrNameLst>
                                          <p:attrName>style.visibility</p:attrName>
                                        </p:attrNameLst>
                                      </p:cBhvr>
                                      <p:to>
                                        <p:strVal val="visible"/>
                                      </p:to>
                                    </p:set>
                                    <p:animEffect filter="wipe(down)" transition="in">
                                      <p:cBhvr>
                                        <p:cTn dur="500" id="122"/>
                                        <p:tgtEl>
                                          <p:spTgt spid="30"/>
                                        </p:tgtEl>
                                      </p:cBhvr>
                                    </p:animEffect>
                                  </p:childTnLst>
                                </p:cTn>
                              </p:par>
                              <p:par>
                                <p:cTn fill="hold" grpId="0" id="123" nodeType="withEffect" presetClass="entr" presetID="22" presetSubtype="4">
                                  <p:stCondLst>
                                    <p:cond delay="200"/>
                                  </p:stCondLst>
                                  <p:childTnLst>
                                    <p:set>
                                      <p:cBhvr>
                                        <p:cTn dur="1" fill="hold" id="124">
                                          <p:stCondLst>
                                            <p:cond delay="0"/>
                                          </p:stCondLst>
                                        </p:cTn>
                                        <p:tgtEl>
                                          <p:spTgt spid="31"/>
                                        </p:tgtEl>
                                        <p:attrNameLst>
                                          <p:attrName>style.visibility</p:attrName>
                                        </p:attrNameLst>
                                      </p:cBhvr>
                                      <p:to>
                                        <p:strVal val="visible"/>
                                      </p:to>
                                    </p:set>
                                    <p:animEffect filter="wipe(down)" transition="in">
                                      <p:cBhvr>
                                        <p:cTn dur="500" id="125"/>
                                        <p:tgtEl>
                                          <p:spTgt spid="31"/>
                                        </p:tgtEl>
                                      </p:cBhvr>
                                    </p:animEffect>
                                  </p:childTnLst>
                                </p:cTn>
                              </p:par>
                              <p:par>
                                <p:cTn fill="hold" grpId="0" id="126" nodeType="withEffect" presetClass="entr" presetID="22" presetSubtype="4">
                                  <p:stCondLst>
                                    <p:cond delay="400"/>
                                  </p:stCondLst>
                                  <p:childTnLst>
                                    <p:set>
                                      <p:cBhvr>
                                        <p:cTn dur="1" fill="hold" id="127">
                                          <p:stCondLst>
                                            <p:cond delay="0"/>
                                          </p:stCondLst>
                                        </p:cTn>
                                        <p:tgtEl>
                                          <p:spTgt spid="32"/>
                                        </p:tgtEl>
                                        <p:attrNameLst>
                                          <p:attrName>style.visibility</p:attrName>
                                        </p:attrNameLst>
                                      </p:cBhvr>
                                      <p:to>
                                        <p:strVal val="visible"/>
                                      </p:to>
                                    </p:set>
                                    <p:animEffect filter="wipe(down)" transition="in">
                                      <p:cBhvr>
                                        <p:cTn dur="500" id="128"/>
                                        <p:tgtEl>
                                          <p:spTgt spid="32"/>
                                        </p:tgtEl>
                                      </p:cBhvr>
                                    </p:animEffect>
                                  </p:childTnLst>
                                </p:cTn>
                              </p:par>
                              <p:par>
                                <p:cTn fill="hold" grpId="0" id="129" nodeType="withEffect" presetClass="entr" presetID="22" presetSubtype="4">
                                  <p:stCondLst>
                                    <p:cond delay="600"/>
                                  </p:stCondLst>
                                  <p:childTnLst>
                                    <p:set>
                                      <p:cBhvr>
                                        <p:cTn dur="1" fill="hold" id="130">
                                          <p:stCondLst>
                                            <p:cond delay="0"/>
                                          </p:stCondLst>
                                        </p:cTn>
                                        <p:tgtEl>
                                          <p:spTgt spid="33"/>
                                        </p:tgtEl>
                                        <p:attrNameLst>
                                          <p:attrName>style.visibility</p:attrName>
                                        </p:attrNameLst>
                                      </p:cBhvr>
                                      <p:to>
                                        <p:strVal val="visible"/>
                                      </p:to>
                                    </p:set>
                                    <p:animEffect filter="wipe(down)" transition="in">
                                      <p:cBhvr>
                                        <p:cTn dur="500" id="131"/>
                                        <p:tgtEl>
                                          <p:spTgt spid="33"/>
                                        </p:tgtEl>
                                      </p:cBhvr>
                                    </p:animEffect>
                                  </p:childTnLst>
                                </p:cTn>
                              </p:par>
                            </p:childTnLst>
                          </p:cTn>
                        </p:par>
                        <p:par>
                          <p:cTn fill="hold" id="132" nodeType="afterGroup">
                            <p:stCondLst>
                              <p:cond delay="5800"/>
                            </p:stCondLst>
                            <p:childTnLst>
                              <p:par>
                                <p:cTn fill="hold" grpId="0" id="133" nodeType="afterEffect" presetClass="entr" presetID="22" presetSubtype="4">
                                  <p:stCondLst>
                                    <p:cond delay="0"/>
                                  </p:stCondLst>
                                  <p:childTnLst>
                                    <p:set>
                                      <p:cBhvr>
                                        <p:cTn dur="1" fill="hold" id="134">
                                          <p:stCondLst>
                                            <p:cond delay="0"/>
                                          </p:stCondLst>
                                        </p:cTn>
                                        <p:tgtEl>
                                          <p:spTgt spid="37"/>
                                        </p:tgtEl>
                                        <p:attrNameLst>
                                          <p:attrName>style.visibility</p:attrName>
                                        </p:attrNameLst>
                                      </p:cBhvr>
                                      <p:to>
                                        <p:strVal val="visible"/>
                                      </p:to>
                                    </p:set>
                                    <p:animEffect filter="wipe(down)" transition="in">
                                      <p:cBhvr>
                                        <p:cTn dur="500" id="135"/>
                                        <p:tgtEl>
                                          <p:spTgt spid="37"/>
                                        </p:tgtEl>
                                      </p:cBhvr>
                                    </p:animEffect>
                                  </p:childTnLst>
                                </p:cTn>
                              </p:par>
                              <p:par>
                                <p:cTn fill="hold" grpId="0" id="136" nodeType="withEffect" presetClass="entr" presetID="22" presetSubtype="4">
                                  <p:stCondLst>
                                    <p:cond delay="0"/>
                                  </p:stCondLst>
                                  <p:childTnLst>
                                    <p:set>
                                      <p:cBhvr>
                                        <p:cTn dur="1" fill="hold" id="137">
                                          <p:stCondLst>
                                            <p:cond delay="0"/>
                                          </p:stCondLst>
                                        </p:cTn>
                                        <p:tgtEl>
                                          <p:spTgt spid="36"/>
                                        </p:tgtEl>
                                        <p:attrNameLst>
                                          <p:attrName>style.visibility</p:attrName>
                                        </p:attrNameLst>
                                      </p:cBhvr>
                                      <p:to>
                                        <p:strVal val="visible"/>
                                      </p:to>
                                    </p:set>
                                    <p:animEffect filter="wipe(down)" transition="in">
                                      <p:cBhvr>
                                        <p:cTn dur="500" id="138"/>
                                        <p:tgtEl>
                                          <p:spTgt spid="36"/>
                                        </p:tgtEl>
                                      </p:cBhvr>
                                    </p:animEffect>
                                  </p:childTnLst>
                                </p:cTn>
                              </p:par>
                              <p:par>
                                <p:cTn fill="hold" grpId="0" id="139" nodeType="withEffect" presetClass="entr" presetID="22" presetSubtype="4">
                                  <p:stCondLst>
                                    <p:cond delay="0"/>
                                  </p:stCondLst>
                                  <p:childTnLst>
                                    <p:set>
                                      <p:cBhvr>
                                        <p:cTn dur="1" fill="hold" id="140">
                                          <p:stCondLst>
                                            <p:cond delay="0"/>
                                          </p:stCondLst>
                                        </p:cTn>
                                        <p:tgtEl>
                                          <p:spTgt spid="35"/>
                                        </p:tgtEl>
                                        <p:attrNameLst>
                                          <p:attrName>style.visibility</p:attrName>
                                        </p:attrNameLst>
                                      </p:cBhvr>
                                      <p:to>
                                        <p:strVal val="visible"/>
                                      </p:to>
                                    </p:set>
                                    <p:animEffect filter="wipe(down)" transition="in">
                                      <p:cBhvr>
                                        <p:cTn dur="500" id="141"/>
                                        <p:tgtEl>
                                          <p:spTgt spid="35"/>
                                        </p:tgtEl>
                                      </p:cBhvr>
                                    </p:animEffect>
                                  </p:childTnLst>
                                </p:cTn>
                              </p:par>
                              <p:par>
                                <p:cTn fill="hold" grpId="0" id="142" nodeType="withEffect" presetClass="entr" presetID="22" presetSubtype="4">
                                  <p:stCondLst>
                                    <p:cond delay="0"/>
                                  </p:stCondLst>
                                  <p:childTnLst>
                                    <p:set>
                                      <p:cBhvr>
                                        <p:cTn dur="1" fill="hold" id="143">
                                          <p:stCondLst>
                                            <p:cond delay="0"/>
                                          </p:stCondLst>
                                        </p:cTn>
                                        <p:tgtEl>
                                          <p:spTgt spid="34"/>
                                        </p:tgtEl>
                                        <p:attrNameLst>
                                          <p:attrName>style.visibility</p:attrName>
                                        </p:attrNameLst>
                                      </p:cBhvr>
                                      <p:to>
                                        <p:strVal val="visible"/>
                                      </p:to>
                                    </p:set>
                                    <p:animEffect filter="wipe(down)" transition="in">
                                      <p:cBhvr>
                                        <p:cTn dur="500" id="144"/>
                                        <p:tgtEl>
                                          <p:spTgt spid="34"/>
                                        </p:tgtEl>
                                      </p:cBhvr>
                                    </p:animEffect>
                                  </p:childTnLst>
                                </p:cTn>
                              </p:par>
                            </p:childTnLst>
                          </p:cTn>
                        </p:par>
                        <p:par>
                          <p:cTn fill="hold" id="145" nodeType="afterGroup">
                            <p:stCondLst>
                              <p:cond delay="6300"/>
                            </p:stCondLst>
                            <p:childTnLst>
                              <p:par>
                                <p:cTn fill="hold" grpId="0" id="146" nodeType="afterEffect" presetClass="entr" presetID="45" presetSubtype="0">
                                  <p:stCondLst>
                                    <p:cond delay="0"/>
                                  </p:stCondLst>
                                  <p:childTnLst>
                                    <p:set>
                                      <p:cBhvr>
                                        <p:cTn dur="1" fill="hold" id="147">
                                          <p:stCondLst>
                                            <p:cond delay="0"/>
                                          </p:stCondLst>
                                        </p:cTn>
                                        <p:tgtEl>
                                          <p:spTgt spid="50"/>
                                        </p:tgtEl>
                                        <p:attrNameLst>
                                          <p:attrName>style.visibility</p:attrName>
                                        </p:attrNameLst>
                                      </p:cBhvr>
                                      <p:to>
                                        <p:strVal val="visible"/>
                                      </p:to>
                                    </p:set>
                                    <p:animEffect filter="fade" transition="in">
                                      <p:cBhvr>
                                        <p:cTn dur="500" id="148"/>
                                        <p:tgtEl>
                                          <p:spTgt spid="50"/>
                                        </p:tgtEl>
                                      </p:cBhvr>
                                    </p:animEffect>
                                    <p:anim calcmode="lin" valueType="num">
                                      <p:cBhvr>
                                        <p:cTn dur="500" fill="hold" id="149"/>
                                        <p:tgtEl>
                                          <p:spTgt spid="50"/>
                                        </p:tgtEl>
                                        <p:attrNameLst>
                                          <p:attrName>ppt_w</p:attrName>
                                        </p:attrNameLst>
                                      </p:cBhvr>
                                      <p:tavLst>
                                        <p:tav fmla="#ppt_w*sin(2.5*pi*$)" tm="0">
                                          <p:val>
                                            <p:fltVal val="0"/>
                                          </p:val>
                                        </p:tav>
                                        <p:tav tm="100000">
                                          <p:val>
                                            <p:fltVal val="1"/>
                                          </p:val>
                                        </p:tav>
                                      </p:tavLst>
                                    </p:anim>
                                    <p:anim calcmode="lin" valueType="num">
                                      <p:cBhvr>
                                        <p:cTn dur="500" fill="hold" id="150"/>
                                        <p:tgtEl>
                                          <p:spTgt spid="50"/>
                                        </p:tgtEl>
                                        <p:attrNameLst>
                                          <p:attrName>ppt_h</p:attrName>
                                        </p:attrNameLst>
                                      </p:cBhvr>
                                      <p:tavLst>
                                        <p:tav tm="0">
                                          <p:val>
                                            <p:strVal val="#ppt_h"/>
                                          </p:val>
                                        </p:tav>
                                        <p:tav tm="100000">
                                          <p:val>
                                            <p:strVal val="#ppt_h"/>
                                          </p:val>
                                        </p:tav>
                                      </p:tavLst>
                                    </p:anim>
                                  </p:childTnLst>
                                </p:cTn>
                              </p:par>
                              <p:par>
                                <p:cTn fill="hold" grpId="0" id="151" nodeType="withEffect" presetClass="entr" presetID="45" presetSubtype="0">
                                  <p:stCondLst>
                                    <p:cond delay="0"/>
                                  </p:stCondLst>
                                  <p:childTnLst>
                                    <p:set>
                                      <p:cBhvr>
                                        <p:cTn dur="1" fill="hold" id="152">
                                          <p:stCondLst>
                                            <p:cond delay="0"/>
                                          </p:stCondLst>
                                        </p:cTn>
                                        <p:tgtEl>
                                          <p:spTgt spid="53"/>
                                        </p:tgtEl>
                                        <p:attrNameLst>
                                          <p:attrName>style.visibility</p:attrName>
                                        </p:attrNameLst>
                                      </p:cBhvr>
                                      <p:to>
                                        <p:strVal val="visible"/>
                                      </p:to>
                                    </p:set>
                                    <p:animEffect filter="fade" transition="in">
                                      <p:cBhvr>
                                        <p:cTn dur="500" id="153"/>
                                        <p:tgtEl>
                                          <p:spTgt spid="53"/>
                                        </p:tgtEl>
                                      </p:cBhvr>
                                    </p:animEffect>
                                    <p:anim calcmode="lin" valueType="num">
                                      <p:cBhvr>
                                        <p:cTn dur="500" fill="hold" id="154"/>
                                        <p:tgtEl>
                                          <p:spTgt spid="53"/>
                                        </p:tgtEl>
                                        <p:attrNameLst>
                                          <p:attrName>ppt_w</p:attrName>
                                        </p:attrNameLst>
                                      </p:cBhvr>
                                      <p:tavLst>
                                        <p:tav fmla="#ppt_w*sin(2.5*pi*$)" tm="0">
                                          <p:val>
                                            <p:fltVal val="0"/>
                                          </p:val>
                                        </p:tav>
                                        <p:tav tm="100000">
                                          <p:val>
                                            <p:fltVal val="1"/>
                                          </p:val>
                                        </p:tav>
                                      </p:tavLst>
                                    </p:anim>
                                    <p:anim calcmode="lin" valueType="num">
                                      <p:cBhvr>
                                        <p:cTn dur="500" fill="hold" id="155"/>
                                        <p:tgtEl>
                                          <p:spTgt spid="53"/>
                                        </p:tgtEl>
                                        <p:attrNameLst>
                                          <p:attrName>ppt_h</p:attrName>
                                        </p:attrNameLst>
                                      </p:cBhvr>
                                      <p:tavLst>
                                        <p:tav tm="0">
                                          <p:val>
                                            <p:strVal val="#ppt_h"/>
                                          </p:val>
                                        </p:tav>
                                        <p:tav tm="100000">
                                          <p:val>
                                            <p:strVal val="#ppt_h"/>
                                          </p:val>
                                        </p:tav>
                                      </p:tavLst>
                                    </p:anim>
                                  </p:childTnLst>
                                </p:cTn>
                              </p:par>
                            </p:childTnLst>
                          </p:cTn>
                        </p:par>
                        <p:par>
                          <p:cTn fill="hold" id="156" nodeType="afterGroup">
                            <p:stCondLst>
                              <p:cond delay="6800"/>
                            </p:stCondLst>
                            <p:childTnLst>
                              <p:par>
                                <p:cTn fill="hold" grpId="0" id="157" nodeType="afterEffect" presetClass="entr" presetID="47" presetSubtype="0">
                                  <p:stCondLst>
                                    <p:cond delay="0"/>
                                  </p:stCondLst>
                                  <p:childTnLst>
                                    <p:set>
                                      <p:cBhvr>
                                        <p:cTn dur="1" fill="hold" id="158">
                                          <p:stCondLst>
                                            <p:cond delay="0"/>
                                          </p:stCondLst>
                                        </p:cTn>
                                        <p:tgtEl>
                                          <p:spTgt spid="61"/>
                                        </p:tgtEl>
                                        <p:attrNameLst>
                                          <p:attrName>style.visibility</p:attrName>
                                        </p:attrNameLst>
                                      </p:cBhvr>
                                      <p:to>
                                        <p:strVal val="visible"/>
                                      </p:to>
                                    </p:set>
                                    <p:animEffect filter="fade" transition="in">
                                      <p:cBhvr>
                                        <p:cTn dur="1000" id="159"/>
                                        <p:tgtEl>
                                          <p:spTgt spid="61"/>
                                        </p:tgtEl>
                                      </p:cBhvr>
                                    </p:animEffect>
                                    <p:anim calcmode="lin" valueType="num">
                                      <p:cBhvr>
                                        <p:cTn dur="1000" fill="hold" id="160"/>
                                        <p:tgtEl>
                                          <p:spTgt spid="61"/>
                                        </p:tgtEl>
                                        <p:attrNameLst>
                                          <p:attrName>ppt_x</p:attrName>
                                        </p:attrNameLst>
                                      </p:cBhvr>
                                      <p:tavLst>
                                        <p:tav tm="0">
                                          <p:val>
                                            <p:strVal val="#ppt_x"/>
                                          </p:val>
                                        </p:tav>
                                        <p:tav tm="100000">
                                          <p:val>
                                            <p:strVal val="#ppt_x"/>
                                          </p:val>
                                        </p:tav>
                                      </p:tavLst>
                                    </p:anim>
                                    <p:anim calcmode="lin" valueType="num">
                                      <p:cBhvr>
                                        <p:cTn dur="1000" fill="hold" id="161"/>
                                        <p:tgtEl>
                                          <p:spTgt spid="61"/>
                                        </p:tgtEl>
                                        <p:attrNameLst>
                                          <p:attrName>ppt_y</p:attrName>
                                        </p:attrNameLst>
                                      </p:cBhvr>
                                      <p:tavLst>
                                        <p:tav tm="0">
                                          <p:val>
                                            <p:strVal val="#ppt_y-.1"/>
                                          </p:val>
                                        </p:tav>
                                        <p:tav tm="100000">
                                          <p:val>
                                            <p:strVal val="#ppt_y"/>
                                          </p:val>
                                        </p:tav>
                                      </p:tavLst>
                                    </p:anim>
                                  </p:childTnLst>
                                </p:cTn>
                              </p:par>
                              <p:par>
                                <p:cTn fill="hold" grpId="0" id="162" nodeType="withEffect" presetClass="entr" presetID="47" presetSubtype="0">
                                  <p:stCondLst>
                                    <p:cond delay="0"/>
                                  </p:stCondLst>
                                  <p:childTnLst>
                                    <p:set>
                                      <p:cBhvr>
                                        <p:cTn dur="1" fill="hold" id="163">
                                          <p:stCondLst>
                                            <p:cond delay="0"/>
                                          </p:stCondLst>
                                        </p:cTn>
                                        <p:tgtEl>
                                          <p:spTgt spid="60"/>
                                        </p:tgtEl>
                                        <p:attrNameLst>
                                          <p:attrName>style.visibility</p:attrName>
                                        </p:attrNameLst>
                                      </p:cBhvr>
                                      <p:to>
                                        <p:strVal val="visible"/>
                                      </p:to>
                                    </p:set>
                                    <p:animEffect filter="fade" transition="in">
                                      <p:cBhvr>
                                        <p:cTn dur="1000" id="164"/>
                                        <p:tgtEl>
                                          <p:spTgt spid="60"/>
                                        </p:tgtEl>
                                      </p:cBhvr>
                                    </p:animEffect>
                                    <p:anim calcmode="lin" valueType="num">
                                      <p:cBhvr>
                                        <p:cTn dur="1000" fill="hold" id="165"/>
                                        <p:tgtEl>
                                          <p:spTgt spid="60"/>
                                        </p:tgtEl>
                                        <p:attrNameLst>
                                          <p:attrName>ppt_x</p:attrName>
                                        </p:attrNameLst>
                                      </p:cBhvr>
                                      <p:tavLst>
                                        <p:tav tm="0">
                                          <p:val>
                                            <p:strVal val="#ppt_x"/>
                                          </p:val>
                                        </p:tav>
                                        <p:tav tm="100000">
                                          <p:val>
                                            <p:strVal val="#ppt_x"/>
                                          </p:val>
                                        </p:tav>
                                      </p:tavLst>
                                    </p:anim>
                                    <p:anim calcmode="lin" valueType="num">
                                      <p:cBhvr>
                                        <p:cTn dur="1000" fill="hold" id="166"/>
                                        <p:tgtEl>
                                          <p:spTgt spid="60"/>
                                        </p:tgtEl>
                                        <p:attrNameLst>
                                          <p:attrName>ppt_y</p:attrName>
                                        </p:attrNameLst>
                                      </p:cBhvr>
                                      <p:tavLst>
                                        <p:tav tm="0">
                                          <p:val>
                                            <p:strVal val="#ppt_y-.1"/>
                                          </p:val>
                                        </p:tav>
                                        <p:tav tm="100000">
                                          <p:val>
                                            <p:strVal val="#ppt_y"/>
                                          </p:val>
                                        </p:tav>
                                      </p:tavLst>
                                    </p:anim>
                                  </p:childTnLst>
                                </p:cTn>
                              </p:par>
                              <p:par>
                                <p:cTn fill="hold" grpId="0" id="167" nodeType="withEffect" presetClass="entr" presetID="22" presetSubtype="4">
                                  <p:stCondLst>
                                    <p:cond delay="0"/>
                                  </p:stCondLst>
                                  <p:childTnLst>
                                    <p:set>
                                      <p:cBhvr>
                                        <p:cTn dur="1" fill="hold" id="168">
                                          <p:stCondLst>
                                            <p:cond delay="0"/>
                                          </p:stCondLst>
                                        </p:cTn>
                                        <p:tgtEl>
                                          <p:spTgt spid="38"/>
                                        </p:tgtEl>
                                        <p:attrNameLst>
                                          <p:attrName>style.visibility</p:attrName>
                                        </p:attrNameLst>
                                      </p:cBhvr>
                                      <p:to>
                                        <p:strVal val="visible"/>
                                      </p:to>
                                    </p:set>
                                    <p:animEffect filter="wipe(down)" transition="in">
                                      <p:cBhvr>
                                        <p:cTn dur="500" id="169"/>
                                        <p:tgtEl>
                                          <p:spTgt spid="38"/>
                                        </p:tgtEl>
                                      </p:cBhvr>
                                    </p:animEffect>
                                  </p:childTnLst>
                                </p:cTn>
                              </p:par>
                              <p:par>
                                <p:cTn fill="hold" grpId="0" id="170" nodeType="withEffect" presetClass="entr" presetID="22" presetSubtype="4">
                                  <p:stCondLst>
                                    <p:cond delay="200"/>
                                  </p:stCondLst>
                                  <p:childTnLst>
                                    <p:set>
                                      <p:cBhvr>
                                        <p:cTn dur="1" fill="hold" id="171">
                                          <p:stCondLst>
                                            <p:cond delay="0"/>
                                          </p:stCondLst>
                                        </p:cTn>
                                        <p:tgtEl>
                                          <p:spTgt spid="39"/>
                                        </p:tgtEl>
                                        <p:attrNameLst>
                                          <p:attrName>style.visibility</p:attrName>
                                        </p:attrNameLst>
                                      </p:cBhvr>
                                      <p:to>
                                        <p:strVal val="visible"/>
                                      </p:to>
                                    </p:set>
                                    <p:animEffect filter="wipe(down)" transition="in">
                                      <p:cBhvr>
                                        <p:cTn dur="500" id="172"/>
                                        <p:tgtEl>
                                          <p:spTgt spid="39"/>
                                        </p:tgtEl>
                                      </p:cBhvr>
                                    </p:animEffect>
                                  </p:childTnLst>
                                </p:cTn>
                              </p:par>
                              <p:par>
                                <p:cTn fill="hold" grpId="0" id="173" nodeType="withEffect" presetClass="entr" presetID="22" presetSubtype="4">
                                  <p:stCondLst>
                                    <p:cond delay="400"/>
                                  </p:stCondLst>
                                  <p:childTnLst>
                                    <p:set>
                                      <p:cBhvr>
                                        <p:cTn dur="1" fill="hold" id="174">
                                          <p:stCondLst>
                                            <p:cond delay="0"/>
                                          </p:stCondLst>
                                        </p:cTn>
                                        <p:tgtEl>
                                          <p:spTgt spid="40"/>
                                        </p:tgtEl>
                                        <p:attrNameLst>
                                          <p:attrName>style.visibility</p:attrName>
                                        </p:attrNameLst>
                                      </p:cBhvr>
                                      <p:to>
                                        <p:strVal val="visible"/>
                                      </p:to>
                                    </p:set>
                                    <p:animEffect filter="wipe(down)" transition="in">
                                      <p:cBhvr>
                                        <p:cTn dur="500" id="175"/>
                                        <p:tgtEl>
                                          <p:spTgt spid="40"/>
                                        </p:tgtEl>
                                      </p:cBhvr>
                                    </p:animEffect>
                                  </p:childTnLst>
                                </p:cTn>
                              </p:par>
                              <p:par>
                                <p:cTn fill="hold" grpId="0" id="176" nodeType="withEffect" presetClass="entr" presetID="22" presetSubtype="4">
                                  <p:stCondLst>
                                    <p:cond delay="600"/>
                                  </p:stCondLst>
                                  <p:childTnLst>
                                    <p:set>
                                      <p:cBhvr>
                                        <p:cTn dur="1" fill="hold" id="177">
                                          <p:stCondLst>
                                            <p:cond delay="0"/>
                                          </p:stCondLst>
                                        </p:cTn>
                                        <p:tgtEl>
                                          <p:spTgt spid="41"/>
                                        </p:tgtEl>
                                        <p:attrNameLst>
                                          <p:attrName>style.visibility</p:attrName>
                                        </p:attrNameLst>
                                      </p:cBhvr>
                                      <p:to>
                                        <p:strVal val="visible"/>
                                      </p:to>
                                    </p:set>
                                    <p:animEffect filter="wipe(down)" transition="in">
                                      <p:cBhvr>
                                        <p:cTn dur="500" id="178"/>
                                        <p:tgtEl>
                                          <p:spTgt spid="41"/>
                                        </p:tgtEl>
                                      </p:cBhvr>
                                    </p:animEffect>
                                  </p:childTnLst>
                                </p:cTn>
                              </p:par>
                            </p:childTnLst>
                          </p:cTn>
                        </p:par>
                        <p:par>
                          <p:cTn fill="hold" id="179" nodeType="afterGroup">
                            <p:stCondLst>
                              <p:cond delay="7900"/>
                            </p:stCondLst>
                            <p:childTnLst>
                              <p:par>
                                <p:cTn fill="hold" grpId="0" id="180" nodeType="afterEffect" presetClass="entr" presetID="22" presetSubtype="4">
                                  <p:stCondLst>
                                    <p:cond delay="0"/>
                                  </p:stCondLst>
                                  <p:childTnLst>
                                    <p:set>
                                      <p:cBhvr>
                                        <p:cTn dur="1" fill="hold" id="181">
                                          <p:stCondLst>
                                            <p:cond delay="0"/>
                                          </p:stCondLst>
                                        </p:cTn>
                                        <p:tgtEl>
                                          <p:spTgt spid="45"/>
                                        </p:tgtEl>
                                        <p:attrNameLst>
                                          <p:attrName>style.visibility</p:attrName>
                                        </p:attrNameLst>
                                      </p:cBhvr>
                                      <p:to>
                                        <p:strVal val="visible"/>
                                      </p:to>
                                    </p:set>
                                    <p:animEffect filter="wipe(down)" transition="in">
                                      <p:cBhvr>
                                        <p:cTn dur="500" id="182"/>
                                        <p:tgtEl>
                                          <p:spTgt spid="45"/>
                                        </p:tgtEl>
                                      </p:cBhvr>
                                    </p:animEffect>
                                  </p:childTnLst>
                                </p:cTn>
                              </p:par>
                              <p:par>
                                <p:cTn fill="hold" grpId="0" id="183" nodeType="withEffect" presetClass="entr" presetID="22" presetSubtype="4">
                                  <p:stCondLst>
                                    <p:cond delay="0"/>
                                  </p:stCondLst>
                                  <p:childTnLst>
                                    <p:set>
                                      <p:cBhvr>
                                        <p:cTn dur="1" fill="hold" id="184">
                                          <p:stCondLst>
                                            <p:cond delay="0"/>
                                          </p:stCondLst>
                                        </p:cTn>
                                        <p:tgtEl>
                                          <p:spTgt spid="44"/>
                                        </p:tgtEl>
                                        <p:attrNameLst>
                                          <p:attrName>style.visibility</p:attrName>
                                        </p:attrNameLst>
                                      </p:cBhvr>
                                      <p:to>
                                        <p:strVal val="visible"/>
                                      </p:to>
                                    </p:set>
                                    <p:animEffect filter="wipe(down)" transition="in">
                                      <p:cBhvr>
                                        <p:cTn dur="500" id="185"/>
                                        <p:tgtEl>
                                          <p:spTgt spid="44"/>
                                        </p:tgtEl>
                                      </p:cBhvr>
                                    </p:animEffect>
                                  </p:childTnLst>
                                </p:cTn>
                              </p:par>
                              <p:par>
                                <p:cTn fill="hold" grpId="0" id="186" nodeType="withEffect" presetClass="entr" presetID="22" presetSubtype="4">
                                  <p:stCondLst>
                                    <p:cond delay="0"/>
                                  </p:stCondLst>
                                  <p:childTnLst>
                                    <p:set>
                                      <p:cBhvr>
                                        <p:cTn dur="1" fill="hold" id="187">
                                          <p:stCondLst>
                                            <p:cond delay="0"/>
                                          </p:stCondLst>
                                        </p:cTn>
                                        <p:tgtEl>
                                          <p:spTgt spid="43"/>
                                        </p:tgtEl>
                                        <p:attrNameLst>
                                          <p:attrName>style.visibility</p:attrName>
                                        </p:attrNameLst>
                                      </p:cBhvr>
                                      <p:to>
                                        <p:strVal val="visible"/>
                                      </p:to>
                                    </p:set>
                                    <p:animEffect filter="wipe(down)" transition="in">
                                      <p:cBhvr>
                                        <p:cTn dur="500" id="188"/>
                                        <p:tgtEl>
                                          <p:spTgt spid="43"/>
                                        </p:tgtEl>
                                      </p:cBhvr>
                                    </p:animEffect>
                                  </p:childTnLst>
                                </p:cTn>
                              </p:par>
                              <p:par>
                                <p:cTn fill="hold" grpId="0" id="189" nodeType="withEffect" presetClass="entr" presetID="22" presetSubtype="4">
                                  <p:stCondLst>
                                    <p:cond delay="0"/>
                                  </p:stCondLst>
                                  <p:childTnLst>
                                    <p:set>
                                      <p:cBhvr>
                                        <p:cTn dur="1" fill="hold" id="190">
                                          <p:stCondLst>
                                            <p:cond delay="0"/>
                                          </p:stCondLst>
                                        </p:cTn>
                                        <p:tgtEl>
                                          <p:spTgt spid="42"/>
                                        </p:tgtEl>
                                        <p:attrNameLst>
                                          <p:attrName>style.visibility</p:attrName>
                                        </p:attrNameLst>
                                      </p:cBhvr>
                                      <p:to>
                                        <p:strVal val="visible"/>
                                      </p:to>
                                    </p:set>
                                    <p:animEffect filter="wipe(down)" transition="in">
                                      <p:cBhvr>
                                        <p:cTn dur="500" id="191"/>
                                        <p:tgtEl>
                                          <p:spTgt spid="42"/>
                                        </p:tgtEl>
                                      </p:cBhvr>
                                    </p:animEffect>
                                  </p:childTnLst>
                                </p:cTn>
                              </p:par>
                            </p:childTnLst>
                          </p:cTn>
                        </p:par>
                        <p:par>
                          <p:cTn fill="hold" id="192" nodeType="afterGroup">
                            <p:stCondLst>
                              <p:cond delay="8400"/>
                            </p:stCondLst>
                            <p:childTnLst>
                              <p:par>
                                <p:cTn fill="hold" grpId="0" id="193" nodeType="afterEffect" presetClass="entr" presetID="10" presetSubtype="0">
                                  <p:stCondLst>
                                    <p:cond delay="0"/>
                                  </p:stCondLst>
                                  <p:childTnLst>
                                    <p:set>
                                      <p:cBhvr>
                                        <p:cTn dur="1" fill="hold" id="194">
                                          <p:stCondLst>
                                            <p:cond delay="0"/>
                                          </p:stCondLst>
                                        </p:cTn>
                                        <p:tgtEl>
                                          <p:spTgt spid="62"/>
                                        </p:tgtEl>
                                        <p:attrNameLst>
                                          <p:attrName>style.visibility</p:attrName>
                                        </p:attrNameLst>
                                      </p:cBhvr>
                                      <p:to>
                                        <p:strVal val="visible"/>
                                      </p:to>
                                    </p:set>
                                    <p:animEffect filter="fade" transition="in">
                                      <p:cBhvr>
                                        <p:cTn dur="1250" id="195"/>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24</a:t>
            </a:r>
          </a:p>
        </p:txBody>
      </p:sp>
      <p:sp>
        <p:nvSpPr>
          <p:cNvPr id="77" name="矩形 76"/>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KSO_Shape"/>
          <p:cNvSpPr/>
          <p:nvPr/>
        </p:nvSpPr>
        <p:spPr bwMode="auto">
          <a:xfrm>
            <a:off x="335491" y="231538"/>
            <a:ext cx="290942" cy="288033"/>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82"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3" name="矩形 52"/>
          <p:cNvSpPr/>
          <p:nvPr/>
        </p:nvSpPr>
        <p:spPr>
          <a:xfrm>
            <a:off x="1344049" y="1567311"/>
            <a:ext cx="2245895" cy="2887579"/>
          </a:xfrm>
          <a:prstGeom prst="rect">
            <a:avLst/>
          </a:prstGeom>
          <a:blipFill>
            <a:blip r:embed="rId3">
              <a:extLst>
                <a:ext uri="{28A0092B-C50C-407E-A947-70E740481C1C}">
                  <a14:useLocalDpi/>
                </a:ext>
              </a:extLst>
            </a:blip>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1344049" y="4454890"/>
            <a:ext cx="2245895" cy="625642"/>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1417680" y="4550404"/>
            <a:ext cx="2098633" cy="396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6" lIns="121912" rIns="121912" tIns="60956">
            <a:spAutoFit/>
          </a:bodyPr>
          <a:lstStyle/>
          <a:p>
            <a:pPr algn="ctr" fontAlgn="ctr">
              <a:spcBef>
                <a:spcPct val="0"/>
              </a:spcBef>
              <a:buFont typeface="Arial"/>
              <a:buNone/>
            </a:pPr>
            <a:r>
              <a:rPr altLang="en-US" b="1" lang="zh-CN">
                <a:solidFill>
                  <a:schemeClr val="bg1"/>
                </a:solidFill>
                <a:latin charset="-122" panose="020b0503020204020204" pitchFamily="34" typeface="微软雅黑"/>
                <a:ea charset="-122" panose="020b0503020204020204" pitchFamily="34" typeface="微软雅黑"/>
              </a:rPr>
              <a:t>添加项目名称</a:t>
            </a:r>
          </a:p>
        </p:txBody>
      </p:sp>
      <p:sp>
        <p:nvSpPr>
          <p:cNvPr id="56" name="矩形 47"/>
          <p:cNvSpPr>
            <a:spLocks noChangeArrowheads="1"/>
          </p:cNvSpPr>
          <p:nvPr/>
        </p:nvSpPr>
        <p:spPr bwMode="auto">
          <a:xfrm>
            <a:off x="1376133" y="5176071"/>
            <a:ext cx="224589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buNone/>
            </a:pPr>
            <a:r>
              <a:rPr altLang="en-US" lang="zh-CN" sz="1400">
                <a:solidFill>
                  <a:schemeClr val="tx1">
                    <a:lumMod val="50000"/>
                    <a:lumOff val="50000"/>
                  </a:schemeClr>
                </a:solidFill>
                <a:sym charset="-122" panose="020b0503020204020204" pitchFamily="34" typeface="微软雅黑"/>
              </a:rPr>
              <a:t>右键点击图片选择设置图片格式可直接替换图片。</a:t>
            </a:r>
          </a:p>
        </p:txBody>
      </p:sp>
      <p:sp>
        <p:nvSpPr>
          <p:cNvPr id="57" name="矩形 56"/>
          <p:cNvSpPr/>
          <p:nvPr/>
        </p:nvSpPr>
        <p:spPr>
          <a:xfrm>
            <a:off x="3753411" y="1567311"/>
            <a:ext cx="2245895" cy="2887579"/>
          </a:xfrm>
          <a:prstGeom prst="rect">
            <a:avLst/>
          </a:prstGeom>
          <a:blipFill>
            <a:blip r:embed="rId4">
              <a:extLst>
                <a:ext uri="{28A0092B-C50C-407E-A947-70E740481C1C}">
                  <a14:useLocalDpi/>
                </a:ext>
              </a:extLst>
            </a:blip>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3753411" y="4454890"/>
            <a:ext cx="2245895" cy="625642"/>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3827042" y="4550404"/>
            <a:ext cx="2098633" cy="396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6" lIns="121912" rIns="121912" tIns="60956">
            <a:spAutoFit/>
          </a:bodyPr>
          <a:lstStyle/>
          <a:p>
            <a:pPr algn="ctr" fontAlgn="ctr">
              <a:spcBef>
                <a:spcPct val="0"/>
              </a:spcBef>
              <a:buFont typeface="Arial"/>
              <a:buNone/>
            </a:pPr>
            <a:r>
              <a:rPr altLang="en-US" b="1" lang="zh-CN">
                <a:solidFill>
                  <a:schemeClr val="bg1"/>
                </a:solidFill>
                <a:latin charset="-122" panose="020b0503020204020204" pitchFamily="34" typeface="微软雅黑"/>
                <a:ea charset="-122" panose="020b0503020204020204" pitchFamily="34" typeface="微软雅黑"/>
              </a:rPr>
              <a:t>添加项目名称</a:t>
            </a:r>
          </a:p>
        </p:txBody>
      </p:sp>
      <p:sp>
        <p:nvSpPr>
          <p:cNvPr id="60" name="矩形 47"/>
          <p:cNvSpPr>
            <a:spLocks noChangeArrowheads="1"/>
          </p:cNvSpPr>
          <p:nvPr/>
        </p:nvSpPr>
        <p:spPr bwMode="auto">
          <a:xfrm>
            <a:off x="3785495" y="5176071"/>
            <a:ext cx="224589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buNone/>
            </a:pPr>
            <a:r>
              <a:rPr altLang="en-US" lang="zh-CN" sz="1400">
                <a:solidFill>
                  <a:schemeClr val="tx1">
                    <a:lumMod val="50000"/>
                    <a:lumOff val="50000"/>
                  </a:schemeClr>
                </a:solidFill>
                <a:sym charset="-122" panose="020b0503020204020204" pitchFamily="34" typeface="微软雅黑"/>
              </a:rPr>
              <a:t>右键点击图片选择设置图片格式可直接替换图片。</a:t>
            </a:r>
          </a:p>
        </p:txBody>
      </p:sp>
      <p:sp>
        <p:nvSpPr>
          <p:cNvPr id="61" name="矩形 60"/>
          <p:cNvSpPr/>
          <p:nvPr/>
        </p:nvSpPr>
        <p:spPr>
          <a:xfrm>
            <a:off x="6162773" y="1567311"/>
            <a:ext cx="2245895" cy="2887579"/>
          </a:xfrm>
          <a:prstGeom prst="rect">
            <a:avLst/>
          </a:prstGeom>
          <a:blipFill>
            <a:blip r:embed="rId5">
              <a:extLst>
                <a:ext uri="{28A0092B-C50C-407E-A947-70E740481C1C}">
                  <a14:useLocalDpi/>
                </a:ext>
              </a:extLst>
            </a:blip>
            <a:stretch>
              <a:fillRect b="1"/>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6162773" y="4454890"/>
            <a:ext cx="2245895" cy="625642"/>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6236403" y="4550404"/>
            <a:ext cx="2098633" cy="396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6" lIns="121912" rIns="121912" tIns="60956">
            <a:spAutoFit/>
          </a:bodyPr>
          <a:lstStyle/>
          <a:p>
            <a:pPr algn="ctr" fontAlgn="ctr">
              <a:spcBef>
                <a:spcPct val="0"/>
              </a:spcBef>
              <a:buFont typeface="Arial"/>
              <a:buNone/>
            </a:pPr>
            <a:r>
              <a:rPr altLang="en-US" b="1" lang="zh-CN">
                <a:solidFill>
                  <a:schemeClr val="bg1"/>
                </a:solidFill>
                <a:latin charset="-122" panose="020b0503020204020204" pitchFamily="34" typeface="微软雅黑"/>
                <a:ea charset="-122" panose="020b0503020204020204" pitchFamily="34" typeface="微软雅黑"/>
              </a:rPr>
              <a:t>添加项目名称</a:t>
            </a:r>
          </a:p>
        </p:txBody>
      </p:sp>
      <p:sp>
        <p:nvSpPr>
          <p:cNvPr id="64" name="矩形 47"/>
          <p:cNvSpPr>
            <a:spLocks noChangeArrowheads="1"/>
          </p:cNvSpPr>
          <p:nvPr/>
        </p:nvSpPr>
        <p:spPr bwMode="auto">
          <a:xfrm>
            <a:off x="6194857" y="5176071"/>
            <a:ext cx="224589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buNone/>
            </a:pPr>
            <a:r>
              <a:rPr altLang="en-US" lang="zh-CN" sz="1400">
                <a:solidFill>
                  <a:schemeClr val="tx1">
                    <a:lumMod val="50000"/>
                    <a:lumOff val="50000"/>
                  </a:schemeClr>
                </a:solidFill>
                <a:sym charset="-122" panose="020b0503020204020204" pitchFamily="34" typeface="微软雅黑"/>
              </a:rPr>
              <a:t>右键点击图片选择设置图片格式可直接替换图片。</a:t>
            </a:r>
          </a:p>
        </p:txBody>
      </p:sp>
      <p:sp>
        <p:nvSpPr>
          <p:cNvPr id="65" name="矩形 64"/>
          <p:cNvSpPr/>
          <p:nvPr/>
        </p:nvSpPr>
        <p:spPr>
          <a:xfrm>
            <a:off x="8572136" y="1567311"/>
            <a:ext cx="2245895" cy="2887579"/>
          </a:xfrm>
          <a:prstGeom prst="rect">
            <a:avLst/>
          </a:prstGeom>
          <a:blipFill>
            <a:blip r:embed="rId6">
              <a:extLst>
                <a:ext uri="{28A0092B-C50C-407E-A947-70E740481C1C}">
                  <a14:useLocalDpi/>
                </a:ext>
              </a:extLst>
            </a:blip>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8572136" y="4454890"/>
            <a:ext cx="2245895" cy="625642"/>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8645766" y="4550404"/>
            <a:ext cx="2098633" cy="396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6" lIns="121912" rIns="121912" tIns="60956">
            <a:spAutoFit/>
          </a:bodyPr>
          <a:lstStyle/>
          <a:p>
            <a:pPr algn="ctr" fontAlgn="ctr">
              <a:spcBef>
                <a:spcPct val="0"/>
              </a:spcBef>
              <a:buFont typeface="Arial"/>
              <a:buNone/>
            </a:pPr>
            <a:r>
              <a:rPr altLang="en-US" b="1" lang="zh-CN">
                <a:solidFill>
                  <a:schemeClr val="bg1"/>
                </a:solidFill>
                <a:latin charset="-122" panose="020b0503020204020204" pitchFamily="34" typeface="微软雅黑"/>
                <a:ea charset="-122" panose="020b0503020204020204" pitchFamily="34" typeface="微软雅黑"/>
              </a:rPr>
              <a:t>添加项目名称</a:t>
            </a:r>
          </a:p>
        </p:txBody>
      </p:sp>
      <p:sp>
        <p:nvSpPr>
          <p:cNvPr id="68" name="矩形 47"/>
          <p:cNvSpPr>
            <a:spLocks noChangeArrowheads="1"/>
          </p:cNvSpPr>
          <p:nvPr/>
        </p:nvSpPr>
        <p:spPr bwMode="auto">
          <a:xfrm>
            <a:off x="8604221" y="5176071"/>
            <a:ext cx="224589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buNone/>
            </a:pPr>
            <a:r>
              <a:rPr altLang="en-US" lang="zh-CN" sz="1400">
                <a:solidFill>
                  <a:schemeClr val="tx1">
                    <a:lumMod val="50000"/>
                    <a:lumOff val="50000"/>
                  </a:schemeClr>
                </a:solidFill>
                <a:sym charset="-122" panose="020b0503020204020204" pitchFamily="34" typeface="微软雅黑"/>
              </a:rPr>
              <a:t>右键点击图片选择设置图片格式可直接替换图片。</a:t>
            </a:r>
          </a:p>
        </p:txBody>
      </p:sp>
      <p:sp>
        <p:nvSpPr>
          <p:cNvPr id="69" name="TextBox 6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51336385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fill="hold" id="7"/>
                                        <p:tgtEl>
                                          <p:spTgt spid="53"/>
                                        </p:tgtEl>
                                        <p:attrNameLst>
                                          <p:attrName>ppt_x</p:attrName>
                                        </p:attrNameLst>
                                      </p:cBhvr>
                                      <p:tavLst>
                                        <p:tav tm="0">
                                          <p:val>
                                            <p:strVal val="#ppt_x"/>
                                          </p:val>
                                        </p:tav>
                                        <p:tav tm="100000">
                                          <p:val>
                                            <p:strVal val="#ppt_x"/>
                                          </p:val>
                                        </p:tav>
                                      </p:tavLst>
                                    </p:anim>
                                    <p:anim calcmode="lin" valueType="num">
                                      <p:cBhvr additive="base">
                                        <p:cTn dur="500" fill="hold" id="8"/>
                                        <p:tgtEl>
                                          <p:spTgt spid="5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500" fill="hold" id="11"/>
                                        <p:tgtEl>
                                          <p:spTgt spid="54"/>
                                        </p:tgtEl>
                                        <p:attrNameLst>
                                          <p:attrName>ppt_x</p:attrName>
                                        </p:attrNameLst>
                                      </p:cBhvr>
                                      <p:tavLst>
                                        <p:tav tm="0">
                                          <p:val>
                                            <p:strVal val="#ppt_x"/>
                                          </p:val>
                                        </p:tav>
                                        <p:tav tm="100000">
                                          <p:val>
                                            <p:strVal val="#ppt_x"/>
                                          </p:val>
                                        </p:tav>
                                      </p:tavLst>
                                    </p:anim>
                                    <p:anim calcmode="lin" valueType="num">
                                      <p:cBhvr additive="base">
                                        <p:cTn dur="500" fill="hold" id="12"/>
                                        <p:tgtEl>
                                          <p:spTgt spid="5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childTnLst>
                                    <p:set>
                                      <p:cBhvr>
                                        <p:cTn dur="1" fill="hold" id="15">
                                          <p:stCondLst>
                                            <p:cond delay="0"/>
                                          </p:stCondLst>
                                        </p:cTn>
                                        <p:tgtEl>
                                          <p:spTgt spid="57"/>
                                        </p:tgtEl>
                                        <p:attrNameLst>
                                          <p:attrName>style.visibility</p:attrName>
                                        </p:attrNameLst>
                                      </p:cBhvr>
                                      <p:to>
                                        <p:strVal val="visible"/>
                                      </p:to>
                                    </p:set>
                                    <p:anim calcmode="lin" valueType="num">
                                      <p:cBhvr additive="base">
                                        <p:cTn dur="500" fill="hold" id="16"/>
                                        <p:tgtEl>
                                          <p:spTgt spid="57"/>
                                        </p:tgtEl>
                                        <p:attrNameLst>
                                          <p:attrName>ppt_x</p:attrName>
                                        </p:attrNameLst>
                                      </p:cBhvr>
                                      <p:tavLst>
                                        <p:tav tm="0">
                                          <p:val>
                                            <p:strVal val="#ppt_x"/>
                                          </p:val>
                                        </p:tav>
                                        <p:tav tm="100000">
                                          <p:val>
                                            <p:strVal val="#ppt_x"/>
                                          </p:val>
                                        </p:tav>
                                      </p:tavLst>
                                    </p:anim>
                                    <p:anim calcmode="lin" valueType="num">
                                      <p:cBhvr additive="base">
                                        <p:cTn dur="500" fill="hold" id="17"/>
                                        <p:tgtEl>
                                          <p:spTgt spid="57"/>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58"/>
                                        </p:tgtEl>
                                        <p:attrNameLst>
                                          <p:attrName>style.visibility</p:attrName>
                                        </p:attrNameLst>
                                      </p:cBhvr>
                                      <p:to>
                                        <p:strVal val="visible"/>
                                      </p:to>
                                    </p:set>
                                    <p:anim calcmode="lin" valueType="num">
                                      <p:cBhvr additive="base">
                                        <p:cTn dur="500" fill="hold" id="20"/>
                                        <p:tgtEl>
                                          <p:spTgt spid="58"/>
                                        </p:tgtEl>
                                        <p:attrNameLst>
                                          <p:attrName>ppt_x</p:attrName>
                                        </p:attrNameLst>
                                      </p:cBhvr>
                                      <p:tavLst>
                                        <p:tav tm="0">
                                          <p:val>
                                            <p:strVal val="#ppt_x"/>
                                          </p:val>
                                        </p:tav>
                                        <p:tav tm="100000">
                                          <p:val>
                                            <p:strVal val="#ppt_x"/>
                                          </p:val>
                                        </p:tav>
                                      </p:tavLst>
                                    </p:anim>
                                    <p:anim calcmode="lin" valueType="num">
                                      <p:cBhvr additive="base">
                                        <p:cTn dur="500" fill="hold" id="21"/>
                                        <p:tgtEl>
                                          <p:spTgt spid="5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1">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additive="base">
                                        <p:cTn dur="500" fill="hold" id="25"/>
                                        <p:tgtEl>
                                          <p:spTgt spid="61"/>
                                        </p:tgtEl>
                                        <p:attrNameLst>
                                          <p:attrName>ppt_x</p:attrName>
                                        </p:attrNameLst>
                                      </p:cBhvr>
                                      <p:tavLst>
                                        <p:tav tm="0">
                                          <p:val>
                                            <p:strVal val="#ppt_x"/>
                                          </p:val>
                                        </p:tav>
                                        <p:tav tm="100000">
                                          <p:val>
                                            <p:strVal val="#ppt_x"/>
                                          </p:val>
                                        </p:tav>
                                      </p:tavLst>
                                    </p:anim>
                                    <p:anim calcmode="lin" valueType="num">
                                      <p:cBhvr additive="base">
                                        <p:cTn dur="500" fill="hold" id="26"/>
                                        <p:tgtEl>
                                          <p:spTgt spid="61"/>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62"/>
                                        </p:tgtEl>
                                        <p:attrNameLst>
                                          <p:attrName>style.visibility</p:attrName>
                                        </p:attrNameLst>
                                      </p:cBhvr>
                                      <p:to>
                                        <p:strVal val="visible"/>
                                      </p:to>
                                    </p:set>
                                    <p:anim calcmode="lin" valueType="num">
                                      <p:cBhvr additive="base">
                                        <p:cTn dur="500" fill="hold" id="29"/>
                                        <p:tgtEl>
                                          <p:spTgt spid="62"/>
                                        </p:tgtEl>
                                        <p:attrNameLst>
                                          <p:attrName>ppt_x</p:attrName>
                                        </p:attrNameLst>
                                      </p:cBhvr>
                                      <p:tavLst>
                                        <p:tav tm="0">
                                          <p:val>
                                            <p:strVal val="#ppt_x"/>
                                          </p:val>
                                        </p:tav>
                                        <p:tav tm="100000">
                                          <p:val>
                                            <p:strVal val="#ppt_x"/>
                                          </p:val>
                                        </p:tav>
                                      </p:tavLst>
                                    </p:anim>
                                    <p:anim calcmode="lin" valueType="num">
                                      <p:cBhvr additive="base">
                                        <p:cTn dur="500" fill="hold" id="30"/>
                                        <p:tgtEl>
                                          <p:spTgt spid="62"/>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1500"/>
                            </p:stCondLst>
                            <p:childTnLst>
                              <p:par>
                                <p:cTn fill="hold" grpId="0" id="32" nodeType="afterEffect" presetClass="entr" presetID="2" presetSubtype="1">
                                  <p:stCondLst>
                                    <p:cond delay="0"/>
                                  </p:stCondLst>
                                  <p:childTnLst>
                                    <p:set>
                                      <p:cBhvr>
                                        <p:cTn dur="1" fill="hold" id="33">
                                          <p:stCondLst>
                                            <p:cond delay="0"/>
                                          </p:stCondLst>
                                        </p:cTn>
                                        <p:tgtEl>
                                          <p:spTgt spid="65"/>
                                        </p:tgtEl>
                                        <p:attrNameLst>
                                          <p:attrName>style.visibility</p:attrName>
                                        </p:attrNameLst>
                                      </p:cBhvr>
                                      <p:to>
                                        <p:strVal val="visible"/>
                                      </p:to>
                                    </p:set>
                                    <p:anim calcmode="lin" valueType="num">
                                      <p:cBhvr additive="base">
                                        <p:cTn dur="500" fill="hold" id="34"/>
                                        <p:tgtEl>
                                          <p:spTgt spid="65"/>
                                        </p:tgtEl>
                                        <p:attrNameLst>
                                          <p:attrName>ppt_x</p:attrName>
                                        </p:attrNameLst>
                                      </p:cBhvr>
                                      <p:tavLst>
                                        <p:tav tm="0">
                                          <p:val>
                                            <p:strVal val="#ppt_x"/>
                                          </p:val>
                                        </p:tav>
                                        <p:tav tm="100000">
                                          <p:val>
                                            <p:strVal val="#ppt_x"/>
                                          </p:val>
                                        </p:tav>
                                      </p:tavLst>
                                    </p:anim>
                                    <p:anim calcmode="lin" valueType="num">
                                      <p:cBhvr additive="base">
                                        <p:cTn dur="500" fill="hold" id="35"/>
                                        <p:tgtEl>
                                          <p:spTgt spid="65"/>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66"/>
                                        </p:tgtEl>
                                        <p:attrNameLst>
                                          <p:attrName>style.visibility</p:attrName>
                                        </p:attrNameLst>
                                      </p:cBhvr>
                                      <p:to>
                                        <p:strVal val="visible"/>
                                      </p:to>
                                    </p:set>
                                    <p:anim calcmode="lin" valueType="num">
                                      <p:cBhvr additive="base">
                                        <p:cTn dur="500" fill="hold" id="38"/>
                                        <p:tgtEl>
                                          <p:spTgt spid="66"/>
                                        </p:tgtEl>
                                        <p:attrNameLst>
                                          <p:attrName>ppt_x</p:attrName>
                                        </p:attrNameLst>
                                      </p:cBhvr>
                                      <p:tavLst>
                                        <p:tav tm="0">
                                          <p:val>
                                            <p:strVal val="#ppt_x"/>
                                          </p:val>
                                        </p:tav>
                                        <p:tav tm="100000">
                                          <p:val>
                                            <p:strVal val="#ppt_x"/>
                                          </p:val>
                                        </p:tav>
                                      </p:tavLst>
                                    </p:anim>
                                    <p:anim calcmode="lin" valueType="num">
                                      <p:cBhvr additive="base">
                                        <p:cTn dur="500" fill="hold" id="39"/>
                                        <p:tgtEl>
                                          <p:spTgt spid="66"/>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000"/>
                            </p:stCondLst>
                            <p:childTnLst>
                              <p:par>
                                <p:cTn fill="hold" grpId="0" id="41" nodeType="afterEffect" presetClass="entr" presetID="14" presetSubtype="10">
                                  <p:stCondLst>
                                    <p:cond delay="0"/>
                                  </p:stCondLst>
                                  <p:childTnLst>
                                    <p:set>
                                      <p:cBhvr>
                                        <p:cTn dur="1" fill="hold" id="42">
                                          <p:stCondLst>
                                            <p:cond delay="0"/>
                                          </p:stCondLst>
                                        </p:cTn>
                                        <p:tgtEl>
                                          <p:spTgt spid="55"/>
                                        </p:tgtEl>
                                        <p:attrNameLst>
                                          <p:attrName>style.visibility</p:attrName>
                                        </p:attrNameLst>
                                      </p:cBhvr>
                                      <p:to>
                                        <p:strVal val="visible"/>
                                      </p:to>
                                    </p:set>
                                    <p:animEffect filter="randombar(horizontal)" transition="in">
                                      <p:cBhvr>
                                        <p:cTn dur="400" id="43"/>
                                        <p:tgtEl>
                                          <p:spTgt spid="55"/>
                                        </p:tgtEl>
                                      </p:cBhvr>
                                    </p:animEffect>
                                  </p:childTnLst>
                                </p:cTn>
                              </p:par>
                            </p:childTnLst>
                          </p:cTn>
                        </p:par>
                        <p:par>
                          <p:cTn fill="hold" id="44" nodeType="afterGroup">
                            <p:stCondLst>
                              <p:cond delay="2400"/>
                            </p:stCondLst>
                            <p:childTnLst>
                              <p:par>
                                <p:cTn fill="hold" grpId="0" id="45" nodeType="afterEffect" presetClass="entr" presetID="2" presetSubtype="4">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ppt_x"/>
                                          </p:val>
                                        </p:tav>
                                        <p:tav tm="100000">
                                          <p:val>
                                            <p:strVal val="#ppt_x"/>
                                          </p:val>
                                        </p:tav>
                                      </p:tavLst>
                                    </p:anim>
                                    <p:anim calcmode="lin" valueType="num">
                                      <p:cBhvr additive="base">
                                        <p:cTn dur="500" fill="hold" id="48"/>
                                        <p:tgtEl>
                                          <p:spTgt spid="56"/>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900"/>
                            </p:stCondLst>
                            <p:childTnLst>
                              <p:par>
                                <p:cTn fill="hold" grpId="0" id="50" nodeType="afterEffect" presetClass="entr" presetID="14" presetSubtype="10">
                                  <p:stCondLst>
                                    <p:cond delay="0"/>
                                  </p:stCondLst>
                                  <p:childTnLst>
                                    <p:set>
                                      <p:cBhvr>
                                        <p:cTn dur="1" fill="hold" id="51">
                                          <p:stCondLst>
                                            <p:cond delay="0"/>
                                          </p:stCondLst>
                                        </p:cTn>
                                        <p:tgtEl>
                                          <p:spTgt spid="59"/>
                                        </p:tgtEl>
                                        <p:attrNameLst>
                                          <p:attrName>style.visibility</p:attrName>
                                        </p:attrNameLst>
                                      </p:cBhvr>
                                      <p:to>
                                        <p:strVal val="visible"/>
                                      </p:to>
                                    </p:set>
                                    <p:animEffect filter="randombar(horizontal)" transition="in">
                                      <p:cBhvr>
                                        <p:cTn dur="400" id="52"/>
                                        <p:tgtEl>
                                          <p:spTgt spid="59"/>
                                        </p:tgtEl>
                                      </p:cBhvr>
                                    </p:animEffect>
                                  </p:childTnLst>
                                </p:cTn>
                              </p:par>
                            </p:childTnLst>
                          </p:cTn>
                        </p:par>
                        <p:par>
                          <p:cTn fill="hold" id="53" nodeType="afterGroup">
                            <p:stCondLst>
                              <p:cond delay="3300"/>
                            </p:stCondLst>
                            <p:childTnLst>
                              <p:par>
                                <p:cTn fill="hold" grpId="0" id="54" nodeType="afterEffect" presetClass="entr" presetID="2" presetSubtype="4">
                                  <p:stCondLst>
                                    <p:cond delay="0"/>
                                  </p:stCondLst>
                                  <p:childTnLst>
                                    <p:set>
                                      <p:cBhvr>
                                        <p:cTn dur="1" fill="hold" id="55">
                                          <p:stCondLst>
                                            <p:cond delay="0"/>
                                          </p:stCondLst>
                                        </p:cTn>
                                        <p:tgtEl>
                                          <p:spTgt spid="60"/>
                                        </p:tgtEl>
                                        <p:attrNameLst>
                                          <p:attrName>style.visibility</p:attrName>
                                        </p:attrNameLst>
                                      </p:cBhvr>
                                      <p:to>
                                        <p:strVal val="visible"/>
                                      </p:to>
                                    </p:set>
                                    <p:anim calcmode="lin" valueType="num">
                                      <p:cBhvr additive="base">
                                        <p:cTn dur="500" fill="hold" id="56"/>
                                        <p:tgtEl>
                                          <p:spTgt spid="60"/>
                                        </p:tgtEl>
                                        <p:attrNameLst>
                                          <p:attrName>ppt_x</p:attrName>
                                        </p:attrNameLst>
                                      </p:cBhvr>
                                      <p:tavLst>
                                        <p:tav tm="0">
                                          <p:val>
                                            <p:strVal val="#ppt_x"/>
                                          </p:val>
                                        </p:tav>
                                        <p:tav tm="100000">
                                          <p:val>
                                            <p:strVal val="#ppt_x"/>
                                          </p:val>
                                        </p:tav>
                                      </p:tavLst>
                                    </p:anim>
                                    <p:anim calcmode="lin" valueType="num">
                                      <p:cBhvr additive="base">
                                        <p:cTn dur="500" fill="hold" id="57"/>
                                        <p:tgtEl>
                                          <p:spTgt spid="60"/>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800"/>
                            </p:stCondLst>
                            <p:childTnLst>
                              <p:par>
                                <p:cTn fill="hold" grpId="0" id="59" nodeType="afterEffect" presetClass="entr" presetID="14" presetSubtype="10">
                                  <p:stCondLst>
                                    <p:cond delay="0"/>
                                  </p:stCondLst>
                                  <p:childTnLst>
                                    <p:set>
                                      <p:cBhvr>
                                        <p:cTn dur="1" fill="hold" id="60">
                                          <p:stCondLst>
                                            <p:cond delay="0"/>
                                          </p:stCondLst>
                                        </p:cTn>
                                        <p:tgtEl>
                                          <p:spTgt spid="63"/>
                                        </p:tgtEl>
                                        <p:attrNameLst>
                                          <p:attrName>style.visibility</p:attrName>
                                        </p:attrNameLst>
                                      </p:cBhvr>
                                      <p:to>
                                        <p:strVal val="visible"/>
                                      </p:to>
                                    </p:set>
                                    <p:animEffect filter="randombar(horizontal)" transition="in">
                                      <p:cBhvr>
                                        <p:cTn dur="400" id="61"/>
                                        <p:tgtEl>
                                          <p:spTgt spid="63"/>
                                        </p:tgtEl>
                                      </p:cBhvr>
                                    </p:animEffect>
                                  </p:childTnLst>
                                </p:cTn>
                              </p:par>
                            </p:childTnLst>
                          </p:cTn>
                        </p:par>
                        <p:par>
                          <p:cTn fill="hold" id="62" nodeType="afterGroup">
                            <p:stCondLst>
                              <p:cond delay="4200"/>
                            </p:stCondLst>
                            <p:childTnLst>
                              <p:par>
                                <p:cTn fill="hold" grpId="0" id="63" nodeType="afterEffect" presetClass="entr" presetID="2" presetSubtype="4">
                                  <p:stCondLst>
                                    <p:cond delay="0"/>
                                  </p:stCondLst>
                                  <p:childTnLst>
                                    <p:set>
                                      <p:cBhvr>
                                        <p:cTn dur="1" fill="hold" id="64">
                                          <p:stCondLst>
                                            <p:cond delay="0"/>
                                          </p:stCondLst>
                                        </p:cTn>
                                        <p:tgtEl>
                                          <p:spTgt spid="64"/>
                                        </p:tgtEl>
                                        <p:attrNameLst>
                                          <p:attrName>style.visibility</p:attrName>
                                        </p:attrNameLst>
                                      </p:cBhvr>
                                      <p:to>
                                        <p:strVal val="visible"/>
                                      </p:to>
                                    </p:set>
                                    <p:anim calcmode="lin" valueType="num">
                                      <p:cBhvr additive="base">
                                        <p:cTn dur="500" fill="hold" id="65"/>
                                        <p:tgtEl>
                                          <p:spTgt spid="64"/>
                                        </p:tgtEl>
                                        <p:attrNameLst>
                                          <p:attrName>ppt_x</p:attrName>
                                        </p:attrNameLst>
                                      </p:cBhvr>
                                      <p:tavLst>
                                        <p:tav tm="0">
                                          <p:val>
                                            <p:strVal val="#ppt_x"/>
                                          </p:val>
                                        </p:tav>
                                        <p:tav tm="100000">
                                          <p:val>
                                            <p:strVal val="#ppt_x"/>
                                          </p:val>
                                        </p:tav>
                                      </p:tavLst>
                                    </p:anim>
                                    <p:anim calcmode="lin" valueType="num">
                                      <p:cBhvr additive="base">
                                        <p:cTn dur="500" fill="hold" id="66"/>
                                        <p:tgtEl>
                                          <p:spTgt spid="64"/>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4700"/>
                            </p:stCondLst>
                            <p:childTnLst>
                              <p:par>
                                <p:cTn fill="hold" grpId="0" id="68" nodeType="afterEffect" presetClass="entr" presetID="14" presetSubtype="10">
                                  <p:stCondLst>
                                    <p:cond delay="0"/>
                                  </p:stCondLst>
                                  <p:childTnLst>
                                    <p:set>
                                      <p:cBhvr>
                                        <p:cTn dur="1" fill="hold" id="69">
                                          <p:stCondLst>
                                            <p:cond delay="0"/>
                                          </p:stCondLst>
                                        </p:cTn>
                                        <p:tgtEl>
                                          <p:spTgt spid="67"/>
                                        </p:tgtEl>
                                        <p:attrNameLst>
                                          <p:attrName>style.visibility</p:attrName>
                                        </p:attrNameLst>
                                      </p:cBhvr>
                                      <p:to>
                                        <p:strVal val="visible"/>
                                      </p:to>
                                    </p:set>
                                    <p:animEffect filter="randombar(horizontal)" transition="in">
                                      <p:cBhvr>
                                        <p:cTn dur="400" id="70"/>
                                        <p:tgtEl>
                                          <p:spTgt spid="67"/>
                                        </p:tgtEl>
                                      </p:cBhvr>
                                    </p:animEffect>
                                  </p:childTnLst>
                                </p:cTn>
                              </p:par>
                            </p:childTnLst>
                          </p:cTn>
                        </p:par>
                        <p:par>
                          <p:cTn fill="hold" id="71" nodeType="afterGroup">
                            <p:stCondLst>
                              <p:cond delay="5100"/>
                            </p:stCondLst>
                            <p:childTnLst>
                              <p:par>
                                <p:cTn fill="hold" grpId="0" id="72" nodeType="afterEffect" presetClass="entr" presetID="2" presetSubtype="4">
                                  <p:stCondLst>
                                    <p:cond delay="0"/>
                                  </p:stCondLst>
                                  <p:childTnLst>
                                    <p:set>
                                      <p:cBhvr>
                                        <p:cTn dur="1" fill="hold" id="73">
                                          <p:stCondLst>
                                            <p:cond delay="0"/>
                                          </p:stCondLst>
                                        </p:cTn>
                                        <p:tgtEl>
                                          <p:spTgt spid="68"/>
                                        </p:tgtEl>
                                        <p:attrNameLst>
                                          <p:attrName>style.visibility</p:attrName>
                                        </p:attrNameLst>
                                      </p:cBhvr>
                                      <p:to>
                                        <p:strVal val="visible"/>
                                      </p:to>
                                    </p:set>
                                    <p:anim calcmode="lin" valueType="num">
                                      <p:cBhvr additive="base">
                                        <p:cTn dur="500" fill="hold" id="74"/>
                                        <p:tgtEl>
                                          <p:spTgt spid="68"/>
                                        </p:tgtEl>
                                        <p:attrNameLst>
                                          <p:attrName>ppt_x</p:attrName>
                                        </p:attrNameLst>
                                      </p:cBhvr>
                                      <p:tavLst>
                                        <p:tav tm="0">
                                          <p:val>
                                            <p:strVal val="#ppt_x"/>
                                          </p:val>
                                        </p:tav>
                                        <p:tav tm="100000">
                                          <p:val>
                                            <p:strVal val="#ppt_x"/>
                                          </p:val>
                                        </p:tav>
                                      </p:tavLst>
                                    </p:anim>
                                    <p:anim calcmode="lin" valueType="num">
                                      <p:cBhvr additive="base">
                                        <p:cTn dur="500" fill="hold" id="75"/>
                                        <p:tgtEl>
                                          <p:spTgt spid="68"/>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5600"/>
                            </p:stCondLst>
                            <p:childTnLst>
                              <p:par>
                                <p:cTn fill="hold" grpId="0" id="77" nodeType="afterEffect" presetClass="entr" presetID="10" presetSubtype="0">
                                  <p:stCondLst>
                                    <p:cond delay="0"/>
                                  </p:stCondLst>
                                  <p:childTnLst>
                                    <p:set>
                                      <p:cBhvr>
                                        <p:cTn dur="1" fill="hold" id="78">
                                          <p:stCondLst>
                                            <p:cond delay="0"/>
                                          </p:stCondLst>
                                        </p:cTn>
                                        <p:tgtEl>
                                          <p:spTgt spid="69"/>
                                        </p:tgtEl>
                                        <p:attrNameLst>
                                          <p:attrName>style.visibility</p:attrName>
                                        </p:attrNameLst>
                                      </p:cBhvr>
                                      <p:to>
                                        <p:strVal val="visible"/>
                                      </p:to>
                                    </p:set>
                                    <p:animEffect filter="fade" transition="in">
                                      <p:cBhvr>
                                        <p:cTn dur="1250" id="79"/>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25</a:t>
            </a:r>
          </a:p>
        </p:txBody>
      </p:sp>
      <p:sp>
        <p:nvSpPr>
          <p:cNvPr id="15" name="矩形 14"/>
          <p:cNvSpPr/>
          <p:nvPr/>
        </p:nvSpPr>
        <p:spPr>
          <a:xfrm>
            <a:off x="-95100" y="2132856"/>
            <a:ext cx="12290276" cy="2520280"/>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5"/>
          <p:cNvSpPr/>
          <p:nvPr/>
        </p:nvSpPr>
        <p:spPr bwMode="auto">
          <a:xfrm>
            <a:off x="4300872" y="2859245"/>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cxnSp>
        <p:nvCxnSpPr>
          <p:cNvPr id="18" name="直接连接符 17"/>
          <p:cNvCxnSpPr/>
          <p:nvPr/>
        </p:nvCxnSpPr>
        <p:spPr>
          <a:xfrm flipH="1">
            <a:off x="5669024" y="2787237"/>
            <a:ext cx="0" cy="1289835"/>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7" y="2636912"/>
            <a:ext cx="2103040" cy="1165860"/>
          </a:xfrm>
          <a:prstGeom prst="rect">
            <a:avLst/>
          </a:prstGeom>
          <a:noFill/>
        </p:spPr>
        <p:txBody>
          <a:bodyPr bIns="34290" lIns="68580" rIns="68580" rtlCol="0" tIns="34290" wrap="square">
            <a:spAutoFit/>
          </a:bodyPr>
          <a:lstStyle/>
          <a:p>
            <a:pPr algn="ctr" lvl="1" marL="0"/>
            <a:r>
              <a:rPr altLang="en-US" b="1" lang="zh-CN" sz="2400">
                <a:solidFill>
                  <a:schemeClr val="bg1"/>
                </a:solidFill>
                <a:latin charset="-122" panose="020b0503020204020204" pitchFamily="34" typeface="微软雅黑"/>
                <a:ea charset="-122" panose="020b0503020204020204" pitchFamily="34" typeface="微软雅黑"/>
              </a:rPr>
              <a:t>工作不足之处</a:t>
            </a:r>
          </a:p>
          <a:p>
            <a:pPr algn="ctr" lvl="1" marL="0"/>
            <a:r>
              <a:rPr altLang="en-US" b="1" lang="zh-CN" sz="2400">
                <a:solidFill>
                  <a:schemeClr val="bg1"/>
                </a:solidFill>
                <a:latin charset="-122" panose="020b0503020204020204" pitchFamily="34" typeface="微软雅黑"/>
                <a:ea charset="-122" panose="020b0503020204020204" pitchFamily="34" typeface="微软雅黑"/>
              </a:rPr>
              <a:t>（添加二级标题）</a:t>
            </a: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54" name="文本框 9"/>
          <p:cNvSpPr txBox="1"/>
          <p:nvPr/>
        </p:nvSpPr>
        <p:spPr>
          <a:xfrm>
            <a:off x="841003" y="202431"/>
            <a:ext cx="2160240"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第四章  SECTION</a:t>
            </a:r>
          </a:p>
        </p:txBody>
      </p:sp>
      <p:sp>
        <p:nvSpPr>
          <p:cNvPr id="56" name="KSO_Shape"/>
          <p:cNvSpPr/>
          <p:nvPr/>
        </p:nvSpPr>
        <p:spPr bwMode="auto">
          <a:xfrm>
            <a:off x="4633240" y="3133079"/>
            <a:ext cx="519253" cy="519253"/>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2F5EB0"/>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4" name="TextBox 63"/>
          <p:cNvSpPr txBox="1"/>
          <p:nvPr/>
        </p:nvSpPr>
        <p:spPr>
          <a:xfrm>
            <a:off x="13514411" y="7029400"/>
            <a:ext cx="868680" cy="365760"/>
          </a:xfrm>
          <a:prstGeom prst="rect">
            <a:avLst/>
          </a:prstGeom>
          <a:noFill/>
        </p:spPr>
        <p:txBody>
          <a:bodyPr rtlCol="0" wrap="none">
            <a:spAutoFit/>
          </a:bodyPr>
          <a:lstStyle/>
          <a:p>
            <a:r>
              <a:rPr altLang="en-US" lang="zh-CN"/>
              <a:t>延时符</a:t>
            </a:r>
          </a:p>
        </p:txBody>
      </p:sp>
      <p:sp>
        <p:nvSpPr>
          <p:cNvPr id="50"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Tree>
    <p:extLst>
      <p:ext uri="{BB962C8B-B14F-4D97-AF65-F5344CB8AC3E}">
        <p14:creationId val="113712093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6"/>
                                        </p:tgtEl>
                                        <p:attrNameLst>
                                          <p:attrName>style.visibility</p:attrName>
                                        </p:attrNameLst>
                                      </p:cBhvr>
                                      <p:to>
                                        <p:strVal val="visible"/>
                                      </p:to>
                                    </p:set>
                                    <p:anim calcmode="lin" valueType="num">
                                      <p:cBhvr>
                                        <p:cTn dur="500" fill="hold" id="18"/>
                                        <p:tgtEl>
                                          <p:spTgt spid="56"/>
                                        </p:tgtEl>
                                        <p:attrNameLst>
                                          <p:attrName>ppt_w</p:attrName>
                                        </p:attrNameLst>
                                      </p:cBhvr>
                                      <p:tavLst>
                                        <p:tav tm="0">
                                          <p:val>
                                            <p:fltVal val="0"/>
                                          </p:val>
                                        </p:tav>
                                        <p:tav tm="100000">
                                          <p:val>
                                            <p:strVal val="#ppt_w"/>
                                          </p:val>
                                        </p:tav>
                                      </p:tavLst>
                                    </p:anim>
                                    <p:anim calcmode="lin" valueType="num">
                                      <p:cBhvr>
                                        <p:cTn dur="500" fill="hold" id="19"/>
                                        <p:tgtEl>
                                          <p:spTgt spid="56"/>
                                        </p:tgtEl>
                                        <p:attrNameLst>
                                          <p:attrName>ppt_h</p:attrName>
                                        </p:attrNameLst>
                                      </p:cBhvr>
                                      <p:tavLst>
                                        <p:tav tm="0">
                                          <p:val>
                                            <p:fltVal val="0"/>
                                          </p:val>
                                        </p:tav>
                                        <p:tav tm="100000">
                                          <p:val>
                                            <p:strVal val="#ppt_h"/>
                                          </p:val>
                                        </p:tav>
                                      </p:tavLst>
                                    </p:anim>
                                    <p:animEffect filter="fade" transition="in">
                                      <p:cBhvr>
                                        <p:cTn dur="500" id="20"/>
                                        <p:tgtEl>
                                          <p:spTgt spid="56"/>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18"/>
                                        </p:tgtEl>
                                        <p:attrNameLst>
                                          <p:attrName>style.visibility</p:attrName>
                                        </p:attrNameLst>
                                      </p:cBhvr>
                                      <p:to>
                                        <p:strVal val="visible"/>
                                      </p:to>
                                    </p:set>
                                    <p:animEffect filter="wipe(down)" transition="in">
                                      <p:cBhvr>
                                        <p:cTn dur="500" id="24"/>
                                        <p:tgtEl>
                                          <p:spTgt spid="18"/>
                                        </p:tgtEl>
                                      </p:cBhvr>
                                    </p:animEffect>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ppt_x"/>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4">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fill="hold" id="43"/>
                                        <p:tgtEl>
                                          <p:spTgt spid="30"/>
                                        </p:tgtEl>
                                        <p:attrNameLst>
                                          <p:attrName>ppt_x</p:attrName>
                                        </p:attrNameLst>
                                      </p:cBhvr>
                                      <p:tavLst>
                                        <p:tav tm="0">
                                          <p:val>
                                            <p:strVal val="#ppt_x"/>
                                          </p:val>
                                        </p:tav>
                                        <p:tav tm="100000">
                                          <p:val>
                                            <p:strVal val="#ppt_x"/>
                                          </p:val>
                                        </p:tav>
                                      </p:tavLst>
                                    </p:anim>
                                    <p:anim calcmode="lin" valueType="num">
                                      <p:cBhvr additive="base">
                                        <p:cTn dur="500" fill="hold" id="44"/>
                                        <p:tgtEl>
                                          <p:spTgt spid="3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additive="base">
                                        <p:cTn dur="500" fill="hold" id="48"/>
                                        <p:tgtEl>
                                          <p:spTgt spid="35"/>
                                        </p:tgtEl>
                                        <p:attrNameLst>
                                          <p:attrName>ppt_x</p:attrName>
                                        </p:attrNameLst>
                                      </p:cBhvr>
                                      <p:tavLst>
                                        <p:tav tm="0">
                                          <p:val>
                                            <p:strVal val="#ppt_x"/>
                                          </p:val>
                                        </p:tav>
                                        <p:tav tm="100000">
                                          <p:val>
                                            <p:strVal val="#ppt_x"/>
                                          </p:val>
                                        </p:tav>
                                      </p:tavLst>
                                    </p:anim>
                                    <p:anim calcmode="lin" valueType="num">
                                      <p:cBhvr additive="base">
                                        <p:cTn dur="500" fill="hold" id="49"/>
                                        <p:tgtEl>
                                          <p:spTgt spid="35"/>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4">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500" fill="hold" id="53"/>
                                        <p:tgtEl>
                                          <p:spTgt spid="40"/>
                                        </p:tgtEl>
                                        <p:attrNameLst>
                                          <p:attrName>ppt_x</p:attrName>
                                        </p:attrNameLst>
                                      </p:cBhvr>
                                      <p:tavLst>
                                        <p:tav tm="0">
                                          <p:val>
                                            <p:strVal val="#ppt_x"/>
                                          </p:val>
                                        </p:tav>
                                        <p:tav tm="100000">
                                          <p:val>
                                            <p:strVal val="#ppt_x"/>
                                          </p:val>
                                        </p:tav>
                                      </p:tavLst>
                                    </p:anim>
                                    <p:anim calcmode="lin" valueType="num">
                                      <p:cBhvr additive="base">
                                        <p:cTn dur="500" fill="hold" id="54"/>
                                        <p:tgtEl>
                                          <p:spTgt spid="40"/>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id="56" nodeType="afterEffect" presetClass="entr" presetID="2" presetSubtype="4">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additive="base">
                                        <p:cTn dur="500" fill="hold" id="58"/>
                                        <p:tgtEl>
                                          <p:spTgt spid="45"/>
                                        </p:tgtEl>
                                        <p:attrNameLst>
                                          <p:attrName>ppt_x</p:attrName>
                                        </p:attrNameLst>
                                      </p:cBhvr>
                                      <p:tavLst>
                                        <p:tav tm="0">
                                          <p:val>
                                            <p:strVal val="#ppt_x"/>
                                          </p:val>
                                        </p:tav>
                                        <p:tav tm="100000">
                                          <p:val>
                                            <p:strVal val="#ppt_x"/>
                                          </p:val>
                                        </p:tav>
                                      </p:tavLst>
                                    </p:anim>
                                    <p:anim calcmode="lin" valueType="num">
                                      <p:cBhvr additive="base">
                                        <p:cTn dur="500" fill="hold" id="59"/>
                                        <p:tgtEl>
                                          <p:spTgt spid="45"/>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64"/>
                                        </p:tgtEl>
                                        <p:attrNameLst>
                                          <p:attrName>style.visibility</p:attrName>
                                        </p:attrNameLst>
                                      </p:cBhvr>
                                      <p:to>
                                        <p:strVal val="visible"/>
                                      </p:to>
                                    </p:set>
                                    <p:animEffect filter="fade" transition="in">
                                      <p:cBhvr>
                                        <p:cTn dur="1250" id="6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9"/>
      <p:bldP grpId="0" spid="56"/>
      <p:bldP grpId="0" spid="6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26</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cxnSp>
        <p:nvCxnSpPr>
          <p:cNvPr id="59" name="直接连接符 58"/>
          <p:cNvCxnSpPr/>
          <p:nvPr/>
        </p:nvCxnSpPr>
        <p:spPr>
          <a:xfrm flipH="1">
            <a:off x="6050562" y="472473"/>
            <a:ext cx="1" cy="1300343"/>
          </a:xfrm>
          <a:prstGeom prst="line">
            <a:avLst/>
          </a:prstGeom>
          <a:ln w="9525">
            <a:solidFill>
              <a:srgbClr val="2F5EB0"/>
            </a:solidFill>
            <a:prstDash val="sysDash"/>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4660794" y="1605969"/>
            <a:ext cx="2779537" cy="2779537"/>
            <a:chOff x="3325860" y="1074902"/>
            <a:chExt cx="2531533" cy="2531533"/>
          </a:xfrm>
          <a:gradFill>
            <a:gsLst>
              <a:gs pos="0">
                <a:srgbClr val="0E1A40"/>
              </a:gs>
              <a:gs pos="100000">
                <a:srgbClr val="2F5EB0"/>
              </a:gs>
            </a:gsLst>
            <a:lin ang="13800000" scaled="0"/>
          </a:gradFill>
        </p:grpSpPr>
        <p:sp>
          <p:nvSpPr>
            <p:cNvPr id="61" name="椭圆 60"/>
            <p:cNvSpPr/>
            <p:nvPr/>
          </p:nvSpPr>
          <p:spPr>
            <a:xfrm>
              <a:off x="3325860" y="1074902"/>
              <a:ext cx="2531533" cy="2531533"/>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62" name="Freeform 627"/>
            <p:cNvSpPr>
              <a:spLocks noEditPoints="1"/>
            </p:cNvSpPr>
            <p:nvPr/>
          </p:nvSpPr>
          <p:spPr bwMode="auto">
            <a:xfrm>
              <a:off x="4400627" y="1777117"/>
              <a:ext cx="381999" cy="475170"/>
            </a:xfrm>
            <a:custGeom>
              <a:gdLst>
                <a:gd fmla="*/ 7 w 123" name="T0"/>
                <a:gd fmla="*/ 0 h 153" name="T1"/>
                <a:gd fmla="*/ 116 w 123" name="T2"/>
                <a:gd fmla="*/ 0 h 153" name="T3"/>
                <a:gd fmla="*/ 123 w 123" name="T4"/>
                <a:gd fmla="*/ 0 h 153" name="T5"/>
                <a:gd fmla="*/ 123 w 123" name="T6"/>
                <a:gd fmla="*/ 4 h 153" name="T7"/>
                <a:gd fmla="*/ 123 w 123" name="T8"/>
                <a:gd fmla="*/ 146 h 153" name="T9"/>
                <a:gd fmla="*/ 123 w 123" name="T10"/>
                <a:gd fmla="*/ 153 h 153" name="T11"/>
                <a:gd fmla="*/ 116 w 123" name="T12"/>
                <a:gd fmla="*/ 153 h 153" name="T13"/>
                <a:gd fmla="*/ 38 w 123" name="T14"/>
                <a:gd fmla="*/ 153 h 153" name="T15"/>
                <a:gd fmla="*/ 38 w 123" name="T16"/>
                <a:gd fmla="*/ 153 h 153" name="T17"/>
                <a:gd fmla="*/ 36 w 123" name="T18"/>
                <a:gd fmla="*/ 153 h 153" name="T19"/>
                <a:gd fmla="*/ 3 w 123" name="T20"/>
                <a:gd fmla="*/ 127 h 153" name="T21"/>
                <a:gd fmla="*/ 0 w 123" name="T22"/>
                <a:gd fmla="*/ 127 h 153" name="T23"/>
                <a:gd fmla="*/ 0 w 123" name="T24"/>
                <a:gd fmla="*/ 123 h 153" name="T25"/>
                <a:gd fmla="*/ 0 w 123" name="T26"/>
                <a:gd fmla="*/ 4 h 153" name="T27"/>
                <a:gd fmla="*/ 0 w 123" name="T28"/>
                <a:gd fmla="*/ 0 h 153" name="T29"/>
                <a:gd fmla="*/ 7 w 123" name="T30"/>
                <a:gd fmla="*/ 0 h 153" name="T31"/>
                <a:gd fmla="*/ 7 w 123" name="T32"/>
                <a:gd fmla="*/ 0 h 153" name="T33"/>
                <a:gd fmla="*/ 12 w 123" name="T34"/>
                <a:gd fmla="*/ 115 h 153" name="T35"/>
                <a:gd fmla="*/ 33 w 123" name="T36"/>
                <a:gd fmla="*/ 108 h 153" name="T37"/>
                <a:gd fmla="*/ 36 w 123" name="T38"/>
                <a:gd fmla="*/ 108 h 153" name="T39"/>
                <a:gd fmla="*/ 36 w 123" name="T40"/>
                <a:gd fmla="*/ 111 h 153" name="T41"/>
                <a:gd fmla="*/ 45 w 123" name="T42"/>
                <a:gd fmla="*/ 141 h 153" name="T43"/>
                <a:gd fmla="*/ 112 w 123" name="T44"/>
                <a:gd fmla="*/ 141 h 153" name="T45"/>
                <a:gd fmla="*/ 112 w 123" name="T46"/>
                <a:gd fmla="*/ 11 h 153" name="T47"/>
                <a:gd fmla="*/ 12 w 123" name="T48"/>
                <a:gd fmla="*/ 11 h 153" name="T49"/>
                <a:gd fmla="*/ 12 w 123" name="T50"/>
                <a:gd fmla="*/ 115 h 153" name="T51"/>
                <a:gd fmla="*/ 12 w 123" name="T52"/>
                <a:gd fmla="*/ 115 h 153" name="T53"/>
                <a:gd fmla="*/ 38 w 123" name="T54"/>
                <a:gd fmla="*/ 139 h 153" name="T55"/>
                <a:gd fmla="*/ 31 w 123" name="T56"/>
                <a:gd fmla="*/ 115 h 153" name="T57"/>
                <a:gd fmla="*/ 15 w 123" name="T58"/>
                <a:gd fmla="*/ 123 h 153" name="T59"/>
                <a:gd fmla="*/ 38 w 123" name="T60"/>
                <a:gd fmla="*/ 139 h 153" name="T61"/>
                <a:gd fmla="*/ 38 w 123" name="T62"/>
                <a:gd fmla="*/ 139 h 153" name="T63"/>
                <a:gd fmla="*/ 29 w 123" name="T64"/>
                <a:gd fmla="*/ 82 h 153" name="T65"/>
                <a:gd fmla="*/ 29 w 123" name="T66"/>
                <a:gd fmla="*/ 87 h 153" name="T67"/>
                <a:gd fmla="*/ 95 w 123" name="T68"/>
                <a:gd fmla="*/ 87 h 153" name="T69"/>
                <a:gd fmla="*/ 95 w 123" name="T70"/>
                <a:gd fmla="*/ 82 h 153" name="T71"/>
                <a:gd fmla="*/ 29 w 123" name="T72"/>
                <a:gd fmla="*/ 82 h 153" name="T73"/>
                <a:gd fmla="*/ 29 w 123" name="T74"/>
                <a:gd fmla="*/ 82 h 153" name="T75"/>
                <a:gd fmla="*/ 29 w 123" name="T76"/>
                <a:gd fmla="*/ 66 h 153" name="T77"/>
                <a:gd fmla="*/ 29 w 123" name="T78"/>
                <a:gd fmla="*/ 71 h 153" name="T79"/>
                <a:gd fmla="*/ 95 w 123" name="T80"/>
                <a:gd fmla="*/ 71 h 153" name="T81"/>
                <a:gd fmla="*/ 95 w 123" name="T82"/>
                <a:gd fmla="*/ 66 h 153" name="T83"/>
                <a:gd fmla="*/ 29 w 123" name="T84"/>
                <a:gd fmla="*/ 66 h 153" name="T85"/>
                <a:gd fmla="*/ 29 w 123" name="T86"/>
                <a:gd fmla="*/ 66 h 153" name="T87"/>
                <a:gd fmla="*/ 29 w 123" name="T88"/>
                <a:gd fmla="*/ 49 h 153" name="T89"/>
                <a:gd fmla="*/ 29 w 123" name="T90"/>
                <a:gd fmla="*/ 54 h 153" name="T91"/>
                <a:gd fmla="*/ 95 w 123" name="T92"/>
                <a:gd fmla="*/ 54 h 153" name="T93"/>
                <a:gd fmla="*/ 95 w 123" name="T94"/>
                <a:gd fmla="*/ 49 h 153" name="T95"/>
                <a:gd fmla="*/ 29 w 123" name="T96"/>
                <a:gd fmla="*/ 49 h 153" name="T97"/>
                <a:gd fmla="*/ 29 w 123" name="T98"/>
                <a:gd fmla="*/ 49 h 153" name="T99"/>
                <a:gd fmla="*/ 29 w 123" name="T100"/>
                <a:gd fmla="*/ 33 h 153" name="T101"/>
                <a:gd fmla="*/ 29 w 123" name="T102"/>
                <a:gd fmla="*/ 37 h 153" name="T103"/>
                <a:gd fmla="*/ 95 w 123" name="T104"/>
                <a:gd fmla="*/ 37 h 153" name="T105"/>
                <a:gd fmla="*/ 95 w 123" name="T106"/>
                <a:gd fmla="*/ 33 h 153" name="T107"/>
                <a:gd fmla="*/ 29 w 123" name="T108"/>
                <a:gd fmla="*/ 33 h 15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3" w="12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accent1">
                <a:lumMod val="60000"/>
                <a:lumOff val="40000"/>
              </a:schemeClr>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350">
                <a:latin charset="-122" panose="020b0503020204020204" pitchFamily="34" typeface="微软雅黑"/>
                <a:ea charset="-122" panose="020b0503020204020204" pitchFamily="34" typeface="微软雅黑"/>
              </a:endParaRPr>
            </a:p>
          </p:txBody>
        </p:sp>
        <p:sp>
          <p:nvSpPr>
            <p:cNvPr id="63" name="文本框 23"/>
            <p:cNvSpPr txBox="1"/>
            <p:nvPr/>
          </p:nvSpPr>
          <p:spPr>
            <a:xfrm>
              <a:off x="3505189" y="2341943"/>
              <a:ext cx="2172875" cy="360886"/>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添加标题</a:t>
              </a:r>
            </a:p>
          </p:txBody>
        </p:sp>
      </p:grpSp>
      <p:grpSp>
        <p:nvGrpSpPr>
          <p:cNvPr id="64" name="组合 63"/>
          <p:cNvGrpSpPr/>
          <p:nvPr/>
        </p:nvGrpSpPr>
        <p:grpSpPr>
          <a:xfrm>
            <a:off x="4078343" y="1872196"/>
            <a:ext cx="939800" cy="939800"/>
            <a:chOff x="2386060" y="1495059"/>
            <a:chExt cx="939800" cy="939800"/>
          </a:xfrm>
        </p:grpSpPr>
        <p:sp>
          <p:nvSpPr>
            <p:cNvPr id="65" name="椭圆 64"/>
            <p:cNvSpPr/>
            <p:nvPr/>
          </p:nvSpPr>
          <p:spPr>
            <a:xfrm>
              <a:off x="2386060" y="1495059"/>
              <a:ext cx="939800" cy="939800"/>
            </a:xfrm>
            <a:prstGeom prst="ellipse">
              <a:avLst/>
            </a:prstGeom>
            <a:solidFill>
              <a:srgbClr val="2F5EB0"/>
            </a:solidFill>
            <a:ln w="57150">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66" name="Freeform 1986"/>
            <p:cNvSpPr/>
            <p:nvPr/>
          </p:nvSpPr>
          <p:spPr bwMode="auto">
            <a:xfrm>
              <a:off x="2680513" y="1730231"/>
              <a:ext cx="366922" cy="346817"/>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67" name="组合 66"/>
          <p:cNvGrpSpPr/>
          <p:nvPr/>
        </p:nvGrpSpPr>
        <p:grpSpPr>
          <a:xfrm>
            <a:off x="6773534" y="1593639"/>
            <a:ext cx="939800" cy="939800"/>
            <a:chOff x="5454052" y="1074902"/>
            <a:chExt cx="939800" cy="939800"/>
          </a:xfrm>
        </p:grpSpPr>
        <p:sp>
          <p:nvSpPr>
            <p:cNvPr id="68" name="椭圆 67"/>
            <p:cNvSpPr/>
            <p:nvPr/>
          </p:nvSpPr>
          <p:spPr>
            <a:xfrm>
              <a:off x="5454052" y="1074902"/>
              <a:ext cx="939800" cy="939800"/>
            </a:xfrm>
            <a:prstGeom prst="ellipse">
              <a:avLst/>
            </a:prstGeom>
            <a:solidFill>
              <a:srgbClr val="2F5EB0"/>
            </a:solidFill>
            <a:ln w="57150">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69" name="组合 68"/>
            <p:cNvGrpSpPr/>
            <p:nvPr/>
          </p:nvGrpSpPr>
          <p:grpSpPr>
            <a:xfrm>
              <a:off x="5729640" y="1309909"/>
              <a:ext cx="411300" cy="441104"/>
              <a:chOff x="5995987" y="547688"/>
              <a:chExt cx="219075" cy="234950"/>
            </a:xfrm>
            <a:solidFill>
              <a:schemeClr val="bg1"/>
            </a:solidFill>
          </p:grpSpPr>
          <p:sp>
            <p:nvSpPr>
              <p:cNvPr id="70" name="Freeform 1590"/>
              <p:cNvSpPr>
                <a:spLocks noEditPoints="1"/>
              </p:cNvSpPr>
              <p:nvPr/>
            </p:nvSpPr>
            <p:spPr bwMode="auto">
              <a:xfrm>
                <a:off x="5995987" y="547688"/>
                <a:ext cx="168275" cy="168275"/>
              </a:xfrm>
              <a:custGeom>
                <a:gdLst>
                  <a:gd fmla="*/ 114 w 120" name="T0"/>
                  <a:gd fmla="*/ 70 h 120" name="T1"/>
                  <a:gd fmla="*/ 120 w 120" name="T2"/>
                  <a:gd fmla="*/ 64 h 120" name="T3"/>
                  <a:gd fmla="*/ 120 w 120" name="T4"/>
                  <a:gd fmla="*/ 56 h 120" name="T5"/>
                  <a:gd fmla="*/ 114 w 120" name="T6"/>
                  <a:gd fmla="*/ 50 h 120" name="T7"/>
                  <a:gd fmla="*/ 110 w 120" name="T8"/>
                  <a:gd fmla="*/ 50 h 120" name="T9"/>
                  <a:gd fmla="*/ 102 w 120" name="T10"/>
                  <a:gd fmla="*/ 45 h 120" name="T11"/>
                  <a:gd fmla="*/ 102 w 120" name="T12"/>
                  <a:gd fmla="*/ 32 h 120" name="T13"/>
                  <a:gd fmla="*/ 105 w 120" name="T14"/>
                  <a:gd fmla="*/ 29 h 120" name="T15"/>
                  <a:gd fmla="*/ 105 w 120" name="T16"/>
                  <a:gd fmla="*/ 20 h 120" name="T17"/>
                  <a:gd fmla="*/ 100 w 120" name="T18"/>
                  <a:gd fmla="*/ 15 h 120" name="T19"/>
                  <a:gd fmla="*/ 91 w 120" name="T20"/>
                  <a:gd fmla="*/ 15 h 120" name="T21"/>
                  <a:gd fmla="*/ 88 w 120" name="T22"/>
                  <a:gd fmla="*/ 18 h 120" name="T23"/>
                  <a:gd fmla="*/ 79 w 120" name="T24"/>
                  <a:gd fmla="*/ 20 h 120" name="T25"/>
                  <a:gd fmla="*/ 70 w 120" name="T26"/>
                  <a:gd fmla="*/ 10 h 120" name="T27"/>
                  <a:gd fmla="*/ 70 w 120" name="T28"/>
                  <a:gd fmla="*/ 6 h 120" name="T29"/>
                  <a:gd fmla="*/ 64 w 120" name="T30"/>
                  <a:gd fmla="*/ 0 h 120" name="T31"/>
                  <a:gd fmla="*/ 56 w 120" name="T32"/>
                  <a:gd fmla="*/ 0 h 120" name="T33"/>
                  <a:gd fmla="*/ 50 w 120" name="T34"/>
                  <a:gd fmla="*/ 6 h 120" name="T35"/>
                  <a:gd fmla="*/ 50 w 120" name="T36"/>
                  <a:gd fmla="*/ 10 h 120" name="T37"/>
                  <a:gd fmla="*/ 45 w 120" name="T38"/>
                  <a:gd fmla="*/ 18 h 120" name="T39"/>
                  <a:gd fmla="*/ 32 w 120" name="T40"/>
                  <a:gd fmla="*/ 18 h 120" name="T41"/>
                  <a:gd fmla="*/ 29 w 120" name="T42"/>
                  <a:gd fmla="*/ 15 h 120" name="T43"/>
                  <a:gd fmla="*/ 20 w 120" name="T44"/>
                  <a:gd fmla="*/ 15 h 120" name="T45"/>
                  <a:gd fmla="*/ 15 w 120" name="T46"/>
                  <a:gd fmla="*/ 20 h 120" name="T47"/>
                  <a:gd fmla="*/ 15 w 120" name="T48"/>
                  <a:gd fmla="*/ 29 h 120" name="T49"/>
                  <a:gd fmla="*/ 18 w 120" name="T50"/>
                  <a:gd fmla="*/ 32 h 120" name="T51"/>
                  <a:gd fmla="*/ 20 w 120" name="T52"/>
                  <a:gd fmla="*/ 41 h 120" name="T53"/>
                  <a:gd fmla="*/ 10 w 120" name="T54"/>
                  <a:gd fmla="*/ 50 h 120" name="T55"/>
                  <a:gd fmla="*/ 6 w 120" name="T56"/>
                  <a:gd fmla="*/ 50 h 120" name="T57"/>
                  <a:gd fmla="*/ 0 w 120" name="T58"/>
                  <a:gd fmla="*/ 56 h 120" name="T59"/>
                  <a:gd fmla="*/ 0 w 120" name="T60"/>
                  <a:gd fmla="*/ 64 h 120" name="T61"/>
                  <a:gd fmla="*/ 6 w 120" name="T62"/>
                  <a:gd fmla="*/ 70 h 120" name="T63"/>
                  <a:gd fmla="*/ 10 w 120" name="T64"/>
                  <a:gd fmla="*/ 70 h 120" name="T65"/>
                  <a:gd fmla="*/ 18 w 120" name="T66"/>
                  <a:gd fmla="*/ 75 h 120" name="T67"/>
                  <a:gd fmla="*/ 18 w 120" name="T68"/>
                  <a:gd fmla="*/ 88 h 120" name="T69"/>
                  <a:gd fmla="*/ 15 w 120" name="T70"/>
                  <a:gd fmla="*/ 91 h 120" name="T71"/>
                  <a:gd fmla="*/ 15 w 120" name="T72"/>
                  <a:gd fmla="*/ 100 h 120" name="T73"/>
                  <a:gd fmla="*/ 20 w 120" name="T74"/>
                  <a:gd fmla="*/ 105 h 120" name="T75"/>
                  <a:gd fmla="*/ 29 w 120" name="T76"/>
                  <a:gd fmla="*/ 105 h 120" name="T77"/>
                  <a:gd fmla="*/ 32 w 120" name="T78"/>
                  <a:gd fmla="*/ 102 h 120" name="T79"/>
                  <a:gd fmla="*/ 41 w 120" name="T80"/>
                  <a:gd fmla="*/ 100 h 120" name="T81"/>
                  <a:gd fmla="*/ 50 w 120" name="T82"/>
                  <a:gd fmla="*/ 110 h 120" name="T83"/>
                  <a:gd fmla="*/ 50 w 120" name="T84"/>
                  <a:gd fmla="*/ 114 h 120" name="T85"/>
                  <a:gd fmla="*/ 56 w 120" name="T86"/>
                  <a:gd fmla="*/ 120 h 120" name="T87"/>
                  <a:gd fmla="*/ 64 w 120" name="T88"/>
                  <a:gd fmla="*/ 120 h 120" name="T89"/>
                  <a:gd fmla="*/ 70 w 120" name="T90"/>
                  <a:gd fmla="*/ 114 h 120" name="T91"/>
                  <a:gd fmla="*/ 70 w 120" name="T92"/>
                  <a:gd fmla="*/ 110 h 120" name="T93"/>
                  <a:gd fmla="*/ 75 w 120" name="T94"/>
                  <a:gd fmla="*/ 102 h 120" name="T95"/>
                  <a:gd fmla="*/ 88 w 120" name="T96"/>
                  <a:gd fmla="*/ 102 h 120" name="T97"/>
                  <a:gd fmla="*/ 91 w 120" name="T98"/>
                  <a:gd fmla="*/ 105 h 120" name="T99"/>
                  <a:gd fmla="*/ 100 w 120" name="T100"/>
                  <a:gd fmla="*/ 105 h 120" name="T101"/>
                  <a:gd fmla="*/ 105 w 120" name="T102"/>
                  <a:gd fmla="*/ 100 h 120" name="T103"/>
                  <a:gd fmla="*/ 105 w 120" name="T104"/>
                  <a:gd fmla="*/ 91 h 120" name="T105"/>
                  <a:gd fmla="*/ 102 w 120" name="T106"/>
                  <a:gd fmla="*/ 88 h 120" name="T107"/>
                  <a:gd fmla="*/ 100 w 120" name="T108"/>
                  <a:gd fmla="*/ 79 h 120" name="T109"/>
                  <a:gd fmla="*/ 110 w 120" name="T110"/>
                  <a:gd fmla="*/ 70 h 120" name="T111"/>
                  <a:gd fmla="*/ 114 w 120" name="T112"/>
                  <a:gd fmla="*/ 70 h 120" name="T113"/>
                  <a:gd fmla="*/ 60 w 120" name="T114"/>
                  <a:gd fmla="*/ 86 h 120" name="T115"/>
                  <a:gd fmla="*/ 34 w 120" name="T116"/>
                  <a:gd fmla="*/ 60 h 120" name="T117"/>
                  <a:gd fmla="*/ 60 w 120" name="T118"/>
                  <a:gd fmla="*/ 34 h 120" name="T119"/>
                  <a:gd fmla="*/ 86 w 120" name="T120"/>
                  <a:gd fmla="*/ 60 h 120" name="T121"/>
                  <a:gd fmla="*/ 60 w 120" name="T122"/>
                  <a:gd fmla="*/ 86 h 12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0" w="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1" name="Freeform 1591"/>
              <p:cNvSpPr>
                <a:spLocks noEditPoints="1"/>
              </p:cNvSpPr>
              <p:nvPr/>
            </p:nvSpPr>
            <p:spPr bwMode="auto">
              <a:xfrm>
                <a:off x="6130925" y="698500"/>
                <a:ext cx="84137" cy="84138"/>
              </a:xfrm>
              <a:custGeom>
                <a:gdLst>
                  <a:gd fmla="*/ 57 w 60" name="T0"/>
                  <a:gd fmla="*/ 35 h 60" name="T1"/>
                  <a:gd fmla="*/ 60 w 60" name="T2"/>
                  <a:gd fmla="*/ 32 h 60" name="T3"/>
                  <a:gd fmla="*/ 60 w 60" name="T4"/>
                  <a:gd fmla="*/ 28 h 60" name="T5"/>
                  <a:gd fmla="*/ 57 w 60" name="T6"/>
                  <a:gd fmla="*/ 25 h 60" name="T7"/>
                  <a:gd fmla="*/ 55 w 60" name="T8"/>
                  <a:gd fmla="*/ 25 h 60" name="T9"/>
                  <a:gd fmla="*/ 51 w 60" name="T10"/>
                  <a:gd fmla="*/ 23 h 60" name="T11"/>
                  <a:gd fmla="*/ 51 w 60" name="T12"/>
                  <a:gd fmla="*/ 16 h 60" name="T13"/>
                  <a:gd fmla="*/ 53 w 60" name="T14"/>
                  <a:gd fmla="*/ 14 h 60" name="T15"/>
                  <a:gd fmla="*/ 53 w 60" name="T16"/>
                  <a:gd fmla="*/ 10 h 60" name="T17"/>
                  <a:gd fmla="*/ 50 w 60" name="T18"/>
                  <a:gd fmla="*/ 7 h 60" name="T19"/>
                  <a:gd fmla="*/ 46 w 60" name="T20"/>
                  <a:gd fmla="*/ 7 h 60" name="T21"/>
                  <a:gd fmla="*/ 44 w 60" name="T22"/>
                  <a:gd fmla="*/ 9 h 60" name="T23"/>
                  <a:gd fmla="*/ 40 w 60" name="T24"/>
                  <a:gd fmla="*/ 10 h 60" name="T25"/>
                  <a:gd fmla="*/ 35 w 60" name="T26"/>
                  <a:gd fmla="*/ 5 h 60" name="T27"/>
                  <a:gd fmla="*/ 35 w 60" name="T28"/>
                  <a:gd fmla="*/ 3 h 60" name="T29"/>
                  <a:gd fmla="*/ 32 w 60" name="T30"/>
                  <a:gd fmla="*/ 0 h 60" name="T31"/>
                  <a:gd fmla="*/ 28 w 60" name="T32"/>
                  <a:gd fmla="*/ 0 h 60" name="T33"/>
                  <a:gd fmla="*/ 25 w 60" name="T34"/>
                  <a:gd fmla="*/ 3 h 60" name="T35"/>
                  <a:gd fmla="*/ 25 w 60" name="T36"/>
                  <a:gd fmla="*/ 5 h 60" name="T37"/>
                  <a:gd fmla="*/ 23 w 60" name="T38"/>
                  <a:gd fmla="*/ 9 h 60" name="T39"/>
                  <a:gd fmla="*/ 16 w 60" name="T40"/>
                  <a:gd fmla="*/ 9 h 60" name="T41"/>
                  <a:gd fmla="*/ 14 w 60" name="T42"/>
                  <a:gd fmla="*/ 7 h 60" name="T43"/>
                  <a:gd fmla="*/ 10 w 60" name="T44"/>
                  <a:gd fmla="*/ 7 h 60" name="T45"/>
                  <a:gd fmla="*/ 7 w 60" name="T46"/>
                  <a:gd fmla="*/ 10 h 60" name="T47"/>
                  <a:gd fmla="*/ 7 w 60" name="T48"/>
                  <a:gd fmla="*/ 14 h 60" name="T49"/>
                  <a:gd fmla="*/ 9 w 60" name="T50"/>
                  <a:gd fmla="*/ 16 h 60" name="T51"/>
                  <a:gd fmla="*/ 10 w 60" name="T52"/>
                  <a:gd fmla="*/ 20 h 60" name="T53"/>
                  <a:gd fmla="*/ 5 w 60" name="T54"/>
                  <a:gd fmla="*/ 25 h 60" name="T55"/>
                  <a:gd fmla="*/ 3 w 60" name="T56"/>
                  <a:gd fmla="*/ 25 h 60" name="T57"/>
                  <a:gd fmla="*/ 0 w 60" name="T58"/>
                  <a:gd fmla="*/ 28 h 60" name="T59"/>
                  <a:gd fmla="*/ 0 w 60" name="T60"/>
                  <a:gd fmla="*/ 32 h 60" name="T61"/>
                  <a:gd fmla="*/ 3 w 60" name="T62"/>
                  <a:gd fmla="*/ 35 h 60" name="T63"/>
                  <a:gd fmla="*/ 5 w 60" name="T64"/>
                  <a:gd fmla="*/ 35 h 60" name="T65"/>
                  <a:gd fmla="*/ 9 w 60" name="T66"/>
                  <a:gd fmla="*/ 37 h 60" name="T67"/>
                  <a:gd fmla="*/ 9 w 60" name="T68"/>
                  <a:gd fmla="*/ 44 h 60" name="T69"/>
                  <a:gd fmla="*/ 7 w 60" name="T70"/>
                  <a:gd fmla="*/ 46 h 60" name="T71"/>
                  <a:gd fmla="*/ 7 w 60" name="T72"/>
                  <a:gd fmla="*/ 50 h 60" name="T73"/>
                  <a:gd fmla="*/ 10 w 60" name="T74"/>
                  <a:gd fmla="*/ 53 h 60" name="T75"/>
                  <a:gd fmla="*/ 14 w 60" name="T76"/>
                  <a:gd fmla="*/ 53 h 60" name="T77"/>
                  <a:gd fmla="*/ 16 w 60" name="T78"/>
                  <a:gd fmla="*/ 51 h 60" name="T79"/>
                  <a:gd fmla="*/ 20 w 60" name="T80"/>
                  <a:gd fmla="*/ 50 h 60" name="T81"/>
                  <a:gd fmla="*/ 25 w 60" name="T82"/>
                  <a:gd fmla="*/ 55 h 60" name="T83"/>
                  <a:gd fmla="*/ 25 w 60" name="T84"/>
                  <a:gd fmla="*/ 57 h 60" name="T85"/>
                  <a:gd fmla="*/ 28 w 60" name="T86"/>
                  <a:gd fmla="*/ 60 h 60" name="T87"/>
                  <a:gd fmla="*/ 32 w 60" name="T88"/>
                  <a:gd fmla="*/ 60 h 60" name="T89"/>
                  <a:gd fmla="*/ 35 w 60" name="T90"/>
                  <a:gd fmla="*/ 57 h 60" name="T91"/>
                  <a:gd fmla="*/ 35 w 60" name="T92"/>
                  <a:gd fmla="*/ 55 h 60" name="T93"/>
                  <a:gd fmla="*/ 37 w 60" name="T94"/>
                  <a:gd fmla="*/ 51 h 60" name="T95"/>
                  <a:gd fmla="*/ 44 w 60" name="T96"/>
                  <a:gd fmla="*/ 51 h 60" name="T97"/>
                  <a:gd fmla="*/ 46 w 60" name="T98"/>
                  <a:gd fmla="*/ 53 h 60" name="T99"/>
                  <a:gd fmla="*/ 50 w 60" name="T100"/>
                  <a:gd fmla="*/ 53 h 60" name="T101"/>
                  <a:gd fmla="*/ 53 w 60" name="T102"/>
                  <a:gd fmla="*/ 50 h 60" name="T103"/>
                  <a:gd fmla="*/ 53 w 60" name="T104"/>
                  <a:gd fmla="*/ 46 h 60" name="T105"/>
                  <a:gd fmla="*/ 51 w 60" name="T106"/>
                  <a:gd fmla="*/ 44 h 60" name="T107"/>
                  <a:gd fmla="*/ 50 w 60" name="T108"/>
                  <a:gd fmla="*/ 40 h 60" name="T109"/>
                  <a:gd fmla="*/ 55 w 60" name="T110"/>
                  <a:gd fmla="*/ 35 h 60" name="T111"/>
                  <a:gd fmla="*/ 57 w 60" name="T112"/>
                  <a:gd fmla="*/ 35 h 60" name="T113"/>
                  <a:gd fmla="*/ 40 w 60" name="T114"/>
                  <a:gd fmla="*/ 30 h 60" name="T115"/>
                  <a:gd fmla="*/ 30 w 60" name="T116"/>
                  <a:gd fmla="*/ 40 h 60" name="T117"/>
                  <a:gd fmla="*/ 20 w 60" name="T118"/>
                  <a:gd fmla="*/ 30 h 60" name="T119"/>
                  <a:gd fmla="*/ 30 w 60" name="T120"/>
                  <a:gd fmla="*/ 20 h 60" name="T121"/>
                  <a:gd fmla="*/ 40 w 60" name="T122"/>
                  <a:gd fmla="*/ 30 h 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 w="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72" name="组合 71"/>
          <p:cNvGrpSpPr/>
          <p:nvPr/>
        </p:nvGrpSpPr>
        <p:grpSpPr>
          <a:xfrm>
            <a:off x="4653731" y="3501008"/>
            <a:ext cx="939800" cy="939800"/>
            <a:chOff x="3080330" y="2789142"/>
            <a:chExt cx="939800" cy="939800"/>
          </a:xfrm>
        </p:grpSpPr>
        <p:sp>
          <p:nvSpPr>
            <p:cNvPr id="73" name="椭圆 72"/>
            <p:cNvSpPr/>
            <p:nvPr/>
          </p:nvSpPr>
          <p:spPr>
            <a:xfrm>
              <a:off x="3080330" y="2789142"/>
              <a:ext cx="939800" cy="939800"/>
            </a:xfrm>
            <a:prstGeom prst="ellipse">
              <a:avLst/>
            </a:prstGeom>
            <a:solidFill>
              <a:srgbClr val="2F5EB0"/>
            </a:solidFill>
            <a:ln w="57150">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74" name="组合 73"/>
            <p:cNvGrpSpPr/>
            <p:nvPr/>
          </p:nvGrpSpPr>
          <p:grpSpPr>
            <a:xfrm>
              <a:off x="3294687" y="3010257"/>
              <a:ext cx="497794" cy="491067"/>
              <a:chOff x="8123237" y="3667126"/>
              <a:chExt cx="234950" cy="231775"/>
            </a:xfrm>
            <a:solidFill>
              <a:schemeClr val="bg1"/>
            </a:solidFill>
          </p:grpSpPr>
          <p:sp>
            <p:nvSpPr>
              <p:cNvPr id="75" name="Freeform 1086"/>
              <p:cNvSpPr>
                <a:spLocks noEditPoints="1"/>
              </p:cNvSpPr>
              <p:nvPr/>
            </p:nvSpPr>
            <p:spPr bwMode="auto">
              <a:xfrm>
                <a:off x="8123237" y="3667126"/>
                <a:ext cx="234950" cy="231775"/>
              </a:xfrm>
              <a:custGeom>
                <a:gdLst>
                  <a:gd fmla="*/ 50 w 100" name="T0"/>
                  <a:gd fmla="*/ 0 h 99" name="T1"/>
                  <a:gd fmla="*/ 0 w 100" name="T2"/>
                  <a:gd fmla="*/ 49 h 99" name="T3"/>
                  <a:gd fmla="*/ 50 w 100" name="T4"/>
                  <a:gd fmla="*/ 99 h 99" name="T5"/>
                  <a:gd fmla="*/ 100 w 100" name="T6"/>
                  <a:gd fmla="*/ 49 h 99" name="T7"/>
                  <a:gd fmla="*/ 50 w 100" name="T8"/>
                  <a:gd fmla="*/ 0 h 99" name="T9"/>
                  <a:gd fmla="*/ 50 w 100" name="T10"/>
                  <a:gd fmla="*/ 95 h 99" name="T11"/>
                  <a:gd fmla="*/ 4 w 100" name="T12"/>
                  <a:gd fmla="*/ 49 h 99" name="T13"/>
                  <a:gd fmla="*/ 50 w 100" name="T14"/>
                  <a:gd fmla="*/ 4 h 99" name="T15"/>
                  <a:gd fmla="*/ 96 w 100" name="T16"/>
                  <a:gd fmla="*/ 49 h 99" name="T17"/>
                  <a:gd fmla="*/ 50 w 100" name="T18"/>
                  <a:gd fmla="*/ 95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100">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6" name="Freeform 1087"/>
              <p:cNvSpPr>
                <a:spLocks noEditPoints="1"/>
              </p:cNvSpPr>
              <p:nvPr/>
            </p:nvSpPr>
            <p:spPr bwMode="auto">
              <a:xfrm>
                <a:off x="8147050" y="3687763"/>
                <a:ext cx="188912" cy="188913"/>
              </a:xfrm>
              <a:custGeom>
                <a:gdLst>
                  <a:gd fmla="*/ 40 w 80" name="T0"/>
                  <a:gd fmla="*/ 0 h 80" name="T1"/>
                  <a:gd fmla="*/ 0 w 80" name="T2"/>
                  <a:gd fmla="*/ 40 h 80" name="T3"/>
                  <a:gd fmla="*/ 40 w 80" name="T4"/>
                  <a:gd fmla="*/ 80 h 80" name="T5"/>
                  <a:gd fmla="*/ 80 w 80" name="T6"/>
                  <a:gd fmla="*/ 40 h 80" name="T7"/>
                  <a:gd fmla="*/ 40 w 80" name="T8"/>
                  <a:gd fmla="*/ 0 h 80" name="T9"/>
                  <a:gd fmla="*/ 55 w 80" name="T10"/>
                  <a:gd fmla="*/ 40 h 80" name="T11"/>
                  <a:gd fmla="*/ 55 w 80" name="T12"/>
                  <a:gd fmla="*/ 46 h 80" name="T13"/>
                  <a:gd fmla="*/ 43 w 80" name="T14"/>
                  <a:gd fmla="*/ 46 h 80" name="T15"/>
                  <a:gd fmla="*/ 43 w 80" name="T16"/>
                  <a:gd fmla="*/ 49 h 80" name="T17"/>
                  <a:gd fmla="*/ 55 w 80" name="T18"/>
                  <a:gd fmla="*/ 49 h 80" name="T19"/>
                  <a:gd fmla="*/ 55 w 80" name="T20"/>
                  <a:gd fmla="*/ 55 h 80" name="T21"/>
                  <a:gd fmla="*/ 43 w 80" name="T22"/>
                  <a:gd fmla="*/ 55 h 80" name="T23"/>
                  <a:gd fmla="*/ 43 w 80" name="T24"/>
                  <a:gd fmla="*/ 64 h 80" name="T25"/>
                  <a:gd fmla="*/ 37 w 80" name="T26"/>
                  <a:gd fmla="*/ 64 h 80" name="T27"/>
                  <a:gd fmla="*/ 37 w 80" name="T28"/>
                  <a:gd fmla="*/ 55 h 80" name="T29"/>
                  <a:gd fmla="*/ 25 w 80" name="T30"/>
                  <a:gd fmla="*/ 55 h 80" name="T31"/>
                  <a:gd fmla="*/ 25 w 80" name="T32"/>
                  <a:gd fmla="*/ 49 h 80" name="T33"/>
                  <a:gd fmla="*/ 37 w 80" name="T34"/>
                  <a:gd fmla="*/ 49 h 80" name="T35"/>
                  <a:gd fmla="*/ 37 w 80" name="T36"/>
                  <a:gd fmla="*/ 46 h 80" name="T37"/>
                  <a:gd fmla="*/ 25 w 80" name="T38"/>
                  <a:gd fmla="*/ 46 h 80" name="T39"/>
                  <a:gd fmla="*/ 25 w 80" name="T40"/>
                  <a:gd fmla="*/ 40 h 80" name="T41"/>
                  <a:gd fmla="*/ 34 w 80" name="T42"/>
                  <a:gd fmla="*/ 40 h 80" name="T43"/>
                  <a:gd fmla="*/ 23 w 80" name="T44"/>
                  <a:gd fmla="*/ 19 h 80" name="T45"/>
                  <a:gd fmla="*/ 30 w 80" name="T46"/>
                  <a:gd fmla="*/ 19 h 80" name="T47"/>
                  <a:gd fmla="*/ 38 w 80" name="T48"/>
                  <a:gd fmla="*/ 35 h 80" name="T49"/>
                  <a:gd fmla="*/ 40 w 80" name="T50"/>
                  <a:gd fmla="*/ 38 h 80" name="T51"/>
                  <a:gd fmla="*/ 42 w 80" name="T52"/>
                  <a:gd fmla="*/ 34 h 80" name="T53"/>
                  <a:gd fmla="*/ 50 w 80" name="T54"/>
                  <a:gd fmla="*/ 19 h 80" name="T55"/>
                  <a:gd fmla="*/ 57 w 80" name="T56"/>
                  <a:gd fmla="*/ 19 h 80" name="T57"/>
                  <a:gd fmla="*/ 46 w 80" name="T58"/>
                  <a:gd fmla="*/ 40 h 80" name="T59"/>
                  <a:gd fmla="*/ 55 w 80" name="T60"/>
                  <a:gd fmla="*/ 40 h 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0" w="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83" name="组合 82"/>
          <p:cNvGrpSpPr/>
          <p:nvPr/>
        </p:nvGrpSpPr>
        <p:grpSpPr>
          <a:xfrm>
            <a:off x="7076985" y="3242525"/>
            <a:ext cx="901165" cy="901165"/>
            <a:chOff x="5719249" y="3077288"/>
            <a:chExt cx="767347" cy="767347"/>
          </a:xfrm>
        </p:grpSpPr>
        <p:sp>
          <p:nvSpPr>
            <p:cNvPr id="84" name="椭圆 83"/>
            <p:cNvSpPr/>
            <p:nvPr/>
          </p:nvSpPr>
          <p:spPr>
            <a:xfrm>
              <a:off x="5719249" y="3077288"/>
              <a:ext cx="767347" cy="767347"/>
            </a:xfrm>
            <a:prstGeom prst="ellipse">
              <a:avLst/>
            </a:prstGeom>
            <a:solidFill>
              <a:srgbClr val="2F5EB0"/>
            </a:solidFill>
            <a:ln w="57150">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85" name="Freeform 748"/>
            <p:cNvSpPr>
              <a:spLocks noEditPoints="1"/>
            </p:cNvSpPr>
            <p:nvPr/>
          </p:nvSpPr>
          <p:spPr bwMode="auto">
            <a:xfrm>
              <a:off x="5947156" y="3271991"/>
              <a:ext cx="311533" cy="318115"/>
            </a:xfrm>
            <a:custGeom>
              <a:gdLst>
                <a:gd fmla="*/ 38 w 60" name="T0"/>
                <a:gd fmla="*/ 8 h 61" name="T1"/>
                <a:gd fmla="*/ 22 w 60" name="T2"/>
                <a:gd fmla="*/ 8 h 61" name="T3"/>
                <a:gd fmla="*/ 45 w 60" name="T4"/>
                <a:gd fmla="*/ 41 h 61" name="T5"/>
                <a:gd fmla="*/ 50 w 60" name="T6"/>
                <a:gd fmla="*/ 58 h 61" name="T7"/>
                <a:gd fmla="*/ 51 w 60" name="T8"/>
                <a:gd fmla="*/ 44 h 61" name="T9"/>
                <a:gd fmla="*/ 55 w 60" name="T10"/>
                <a:gd fmla="*/ 58 h 61" name="T11"/>
                <a:gd fmla="*/ 55 w 60" name="T12"/>
                <a:gd fmla="*/ 38 h 61" name="T13"/>
                <a:gd fmla="*/ 56 w 60" name="T14"/>
                <a:gd fmla="*/ 29 h 61" name="T15"/>
                <a:gd fmla="*/ 60 w 60" name="T16"/>
                <a:gd fmla="*/ 38 h 61" name="T17"/>
                <a:gd fmla="*/ 56 w 60" name="T18"/>
                <a:gd fmla="*/ 21 h 61" name="T19"/>
                <a:gd fmla="*/ 47 w 60" name="T20"/>
                <a:gd fmla="*/ 23 h 61" name="T21"/>
                <a:gd fmla="*/ 45 w 60" name="T22"/>
                <a:gd fmla="*/ 41 h 61" name="T23"/>
                <a:gd fmla="*/ 37 w 60" name="T24"/>
                <a:gd fmla="*/ 26 h 61" name="T25"/>
                <a:gd fmla="*/ 36 w 60" name="T26"/>
                <a:gd fmla="*/ 37 h 61" name="T27"/>
                <a:gd fmla="*/ 36 w 60" name="T28"/>
                <a:gd fmla="*/ 61 h 61" name="T29"/>
                <a:gd fmla="*/ 31 w 60" name="T30"/>
                <a:gd fmla="*/ 44 h 61" name="T31"/>
                <a:gd fmla="*/ 30 w 60" name="T32"/>
                <a:gd fmla="*/ 61 h 61" name="T33"/>
                <a:gd fmla="*/ 24 w 60" name="T34"/>
                <a:gd fmla="*/ 40 h 61" name="T35"/>
                <a:gd fmla="*/ 24 w 60" name="T36"/>
                <a:gd fmla="*/ 26 h 61" name="T37"/>
                <a:gd fmla="*/ 23 w 60" name="T38"/>
                <a:gd fmla="*/ 37 h 61" name="T39"/>
                <a:gd fmla="*/ 18 w 60" name="T40"/>
                <a:gd fmla="*/ 22 h 61" name="T41"/>
                <a:gd fmla="*/ 37 w 60" name="T42"/>
                <a:gd fmla="*/ 17 h 61" name="T43"/>
                <a:gd fmla="*/ 43 w 60" name="T44"/>
                <a:gd fmla="*/ 37 h 61" name="T45"/>
                <a:gd fmla="*/ 15 w 60" name="T46"/>
                <a:gd fmla="*/ 41 h 61" name="T47"/>
                <a:gd fmla="*/ 10 w 60" name="T48"/>
                <a:gd fmla="*/ 58 h 61" name="T49"/>
                <a:gd fmla="*/ 9 w 60" name="T50"/>
                <a:gd fmla="*/ 44 h 61" name="T51"/>
                <a:gd fmla="*/ 5 w 60" name="T52"/>
                <a:gd fmla="*/ 58 h 61" name="T53"/>
                <a:gd fmla="*/ 5 w 60" name="T54"/>
                <a:gd fmla="*/ 38 h 61" name="T55"/>
                <a:gd fmla="*/ 4 w 60" name="T56"/>
                <a:gd fmla="*/ 29 h 61" name="T57"/>
                <a:gd fmla="*/ 0 w 60" name="T58"/>
                <a:gd fmla="*/ 38 h 61" name="T59"/>
                <a:gd fmla="*/ 4 w 60" name="T60"/>
                <a:gd fmla="*/ 21 h 61" name="T61"/>
                <a:gd fmla="*/ 13 w 60" name="T62"/>
                <a:gd fmla="*/ 23 h 61" name="T63"/>
                <a:gd fmla="*/ 15 w 60" name="T64"/>
                <a:gd fmla="*/ 41 h 61" name="T65"/>
                <a:gd fmla="*/ 16 w 60" name="T66"/>
                <a:gd fmla="*/ 14 h 61" name="T67"/>
                <a:gd fmla="*/ 15 w 60" name="T68"/>
                <a:gd fmla="*/ 18 h 61" name="T69"/>
                <a:gd fmla="*/ 3 w 60" name="T70"/>
                <a:gd fmla="*/ 14 h 61" name="T71"/>
                <a:gd fmla="*/ 50 w 60" name="T72"/>
                <a:gd fmla="*/ 7 h 61" name="T73"/>
                <a:gd fmla="*/ 45 w 60" name="T74"/>
                <a:gd fmla="*/ 18 h 61" name="T75"/>
                <a:gd fmla="*/ 50 w 60" name="T76"/>
                <a:gd fmla="*/ 20 h 61" name="T77"/>
                <a:gd fmla="*/ 50 w 60" name="T78"/>
                <a:gd fmla="*/ 7 h 6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1" w="60">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sz="1350">
                <a:latin charset="-122" panose="020b0503020204020204" pitchFamily="34" typeface="微软雅黑"/>
                <a:ea charset="-122" panose="020b0503020204020204" pitchFamily="34" typeface="微软雅黑"/>
              </a:endParaRPr>
            </a:p>
          </p:txBody>
        </p:sp>
      </p:grpSp>
      <p:sp>
        <p:nvSpPr>
          <p:cNvPr id="86" name="椭圆 85"/>
          <p:cNvSpPr/>
          <p:nvPr/>
        </p:nvSpPr>
        <p:spPr>
          <a:xfrm>
            <a:off x="5733891" y="419393"/>
            <a:ext cx="633343" cy="633343"/>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2857227" y="3861048"/>
            <a:ext cx="1656184" cy="365752"/>
          </a:xfrm>
          <a:prstGeom prst="rect">
            <a:avLst/>
          </a:prstGeom>
        </p:spPr>
        <p:txBody>
          <a:bodyPr bIns="45716" lIns="91431" rIns="91431" tIns="45716" wrap="squar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88" name="矩形 87"/>
          <p:cNvSpPr/>
          <p:nvPr/>
        </p:nvSpPr>
        <p:spPr>
          <a:xfrm>
            <a:off x="2065139" y="2204864"/>
            <a:ext cx="1841984" cy="365752"/>
          </a:xfrm>
          <a:prstGeom prst="rect">
            <a:avLst/>
          </a:prstGeom>
        </p:spPr>
        <p:txBody>
          <a:bodyPr bIns="45716" lIns="91431" rIns="91431" tIns="45716" wrap="squar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89" name="矩形 88"/>
          <p:cNvSpPr/>
          <p:nvPr/>
        </p:nvSpPr>
        <p:spPr>
          <a:xfrm>
            <a:off x="7825780" y="1772816"/>
            <a:ext cx="1841984" cy="365752"/>
          </a:xfrm>
          <a:prstGeom prst="rect">
            <a:avLst/>
          </a:prstGeom>
        </p:spPr>
        <p:txBody>
          <a:bodyPr bIns="45716" lIns="91431" rIns="91431" tIns="45716" wrap="squar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90" name="矩形 89"/>
          <p:cNvSpPr/>
          <p:nvPr/>
        </p:nvSpPr>
        <p:spPr>
          <a:xfrm>
            <a:off x="8113812" y="3501008"/>
            <a:ext cx="2171800" cy="365752"/>
          </a:xfrm>
          <a:prstGeom prst="rect">
            <a:avLst/>
          </a:prstGeom>
        </p:spPr>
        <p:txBody>
          <a:bodyPr bIns="45716" lIns="91431" rIns="91431" tIns="45716" wrap="squar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91" name="Freeform 12"/>
          <p:cNvSpPr/>
          <p:nvPr/>
        </p:nvSpPr>
        <p:spPr bwMode="auto">
          <a:xfrm>
            <a:off x="1608509" y="450262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92" name="Freeform 12"/>
          <p:cNvSpPr/>
          <p:nvPr/>
        </p:nvSpPr>
        <p:spPr bwMode="auto">
          <a:xfrm flipH="1" flipV="1">
            <a:off x="10202043" y="54190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93" name="TextBox 92"/>
          <p:cNvSpPr txBox="1"/>
          <p:nvPr/>
        </p:nvSpPr>
        <p:spPr>
          <a:xfrm>
            <a:off x="1968549" y="4816822"/>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94" name="TextBox 9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00267190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additive="base">
                                        <p:cTn dur="500" fill="hold" id="7"/>
                                        <p:tgtEl>
                                          <p:spTgt spid="86"/>
                                        </p:tgtEl>
                                        <p:attrNameLst>
                                          <p:attrName>ppt_x</p:attrName>
                                        </p:attrNameLst>
                                      </p:cBhvr>
                                      <p:tavLst>
                                        <p:tav tm="0">
                                          <p:val>
                                            <p:strVal val="#ppt_x"/>
                                          </p:val>
                                        </p:tav>
                                        <p:tav tm="100000">
                                          <p:val>
                                            <p:strVal val="#ppt_x"/>
                                          </p:val>
                                        </p:tav>
                                      </p:tavLst>
                                    </p:anim>
                                    <p:anim calcmode="lin" valueType="num">
                                      <p:cBhvr additive="base">
                                        <p:cTn dur="500" fill="hold" id="8"/>
                                        <p:tgtEl>
                                          <p:spTgt spid="8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59"/>
                                        </p:tgtEl>
                                        <p:attrNameLst>
                                          <p:attrName>style.visibility</p:attrName>
                                        </p:attrNameLst>
                                      </p:cBhvr>
                                      <p:to>
                                        <p:strVal val="visible"/>
                                      </p:to>
                                    </p:set>
                                    <p:animEffect filter="wipe(up)" transition="in">
                                      <p:cBhvr>
                                        <p:cTn dur="500" id="12"/>
                                        <p:tgtEl>
                                          <p:spTgt spid="59"/>
                                        </p:tgtEl>
                                      </p:cBhvr>
                                    </p:animEffect>
                                  </p:childTnLst>
                                </p:cTn>
                              </p:par>
                              <p:par>
                                <p:cTn fill="hold" id="13" nodeType="withEffect" presetClass="entr" presetID="23" presetSubtype="32">
                                  <p:stCondLst>
                                    <p:cond delay="0"/>
                                  </p:stCondLst>
                                  <p:childTnLst>
                                    <p:set>
                                      <p:cBhvr>
                                        <p:cTn dur="1" fill="hold" id="14">
                                          <p:stCondLst>
                                            <p:cond delay="0"/>
                                          </p:stCondLst>
                                        </p:cTn>
                                        <p:tgtEl>
                                          <p:spTgt spid="60"/>
                                        </p:tgtEl>
                                        <p:attrNameLst>
                                          <p:attrName>style.visibility</p:attrName>
                                        </p:attrNameLst>
                                      </p:cBhvr>
                                      <p:to>
                                        <p:strVal val="visible"/>
                                      </p:to>
                                    </p:set>
                                    <p:anim calcmode="lin" valueType="num">
                                      <p:cBhvr>
                                        <p:cTn dur="500" fill="hold" id="15"/>
                                        <p:tgtEl>
                                          <p:spTgt spid="60"/>
                                        </p:tgtEl>
                                        <p:attrNameLst>
                                          <p:attrName>ppt_w</p:attrName>
                                        </p:attrNameLst>
                                      </p:cBhvr>
                                      <p:tavLst>
                                        <p:tav tm="0">
                                          <p:val>
                                            <p:strVal val="4*#ppt_w"/>
                                          </p:val>
                                        </p:tav>
                                        <p:tav tm="100000">
                                          <p:val>
                                            <p:strVal val="#ppt_w"/>
                                          </p:val>
                                        </p:tav>
                                      </p:tavLst>
                                    </p:anim>
                                    <p:anim calcmode="lin" valueType="num">
                                      <p:cBhvr>
                                        <p:cTn dur="500" fill="hold" id="16"/>
                                        <p:tgtEl>
                                          <p:spTgt spid="60"/>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64"/>
                                        </p:tgtEl>
                                        <p:attrNameLst>
                                          <p:attrName>style.visibility</p:attrName>
                                        </p:attrNameLst>
                                      </p:cBhvr>
                                      <p:to>
                                        <p:strVal val="visible"/>
                                      </p:to>
                                    </p:set>
                                    <p:anim calcmode="lin" valueType="num">
                                      <p:cBhvr>
                                        <p:cTn dur="400" fill="hold" id="20"/>
                                        <p:tgtEl>
                                          <p:spTgt spid="64"/>
                                        </p:tgtEl>
                                        <p:attrNameLst>
                                          <p:attrName>ppt_w</p:attrName>
                                        </p:attrNameLst>
                                      </p:cBhvr>
                                      <p:tavLst>
                                        <p:tav tm="0">
                                          <p:val>
                                            <p:fltVal val="0"/>
                                          </p:val>
                                        </p:tav>
                                        <p:tav tm="100000">
                                          <p:val>
                                            <p:strVal val="#ppt_w"/>
                                          </p:val>
                                        </p:tav>
                                      </p:tavLst>
                                    </p:anim>
                                    <p:anim calcmode="lin" valueType="num">
                                      <p:cBhvr>
                                        <p:cTn dur="400" fill="hold" id="21"/>
                                        <p:tgtEl>
                                          <p:spTgt spid="64"/>
                                        </p:tgtEl>
                                        <p:attrNameLst>
                                          <p:attrName>ppt_h</p:attrName>
                                        </p:attrNameLst>
                                      </p:cBhvr>
                                      <p:tavLst>
                                        <p:tav tm="0">
                                          <p:val>
                                            <p:fltVal val="0"/>
                                          </p:val>
                                        </p:tav>
                                        <p:tav tm="100000">
                                          <p:val>
                                            <p:strVal val="#ppt_h"/>
                                          </p:val>
                                        </p:tav>
                                      </p:tavLst>
                                    </p:anim>
                                    <p:animEffect filter="fade" transition="in">
                                      <p:cBhvr>
                                        <p:cTn dur="400" id="22"/>
                                        <p:tgtEl>
                                          <p:spTgt spid="64"/>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88"/>
                                        </p:tgtEl>
                                        <p:attrNameLst>
                                          <p:attrName>style.visibility</p:attrName>
                                        </p:attrNameLst>
                                      </p:cBhvr>
                                      <p:to>
                                        <p:strVal val="visible"/>
                                      </p:to>
                                    </p:set>
                                    <p:animEffect filter="randombar(horizontal)" transition="in">
                                      <p:cBhvr>
                                        <p:cTn dur="400" id="25"/>
                                        <p:tgtEl>
                                          <p:spTgt spid="88"/>
                                        </p:tgtEl>
                                      </p:cBhvr>
                                    </p:animEffect>
                                  </p:childTnLst>
                                </p:cTn>
                              </p:par>
                            </p:childTnLst>
                          </p:cTn>
                        </p:par>
                        <p:par>
                          <p:cTn fill="hold" id="26" nodeType="afterGroup">
                            <p:stCondLst>
                              <p:cond delay="1400"/>
                            </p:stCondLst>
                            <p:childTnLst>
                              <p:par>
                                <p:cTn fill="hold" id="27" nodeType="afterEffect" presetClass="entr" presetID="53" presetSubtype="0">
                                  <p:stCondLst>
                                    <p:cond delay="0"/>
                                  </p:stCondLst>
                                  <p:childTnLst>
                                    <p:set>
                                      <p:cBhvr>
                                        <p:cTn dur="1" fill="hold" id="28">
                                          <p:stCondLst>
                                            <p:cond delay="0"/>
                                          </p:stCondLst>
                                        </p:cTn>
                                        <p:tgtEl>
                                          <p:spTgt spid="72"/>
                                        </p:tgtEl>
                                        <p:attrNameLst>
                                          <p:attrName>style.visibility</p:attrName>
                                        </p:attrNameLst>
                                      </p:cBhvr>
                                      <p:to>
                                        <p:strVal val="visible"/>
                                      </p:to>
                                    </p:set>
                                    <p:anim calcmode="lin" valueType="num">
                                      <p:cBhvr>
                                        <p:cTn dur="400" fill="hold" id="29"/>
                                        <p:tgtEl>
                                          <p:spTgt spid="72"/>
                                        </p:tgtEl>
                                        <p:attrNameLst>
                                          <p:attrName>ppt_w</p:attrName>
                                        </p:attrNameLst>
                                      </p:cBhvr>
                                      <p:tavLst>
                                        <p:tav tm="0">
                                          <p:val>
                                            <p:fltVal val="0"/>
                                          </p:val>
                                        </p:tav>
                                        <p:tav tm="100000">
                                          <p:val>
                                            <p:strVal val="#ppt_w"/>
                                          </p:val>
                                        </p:tav>
                                      </p:tavLst>
                                    </p:anim>
                                    <p:anim calcmode="lin" valueType="num">
                                      <p:cBhvr>
                                        <p:cTn dur="400" fill="hold" id="30"/>
                                        <p:tgtEl>
                                          <p:spTgt spid="72"/>
                                        </p:tgtEl>
                                        <p:attrNameLst>
                                          <p:attrName>ppt_h</p:attrName>
                                        </p:attrNameLst>
                                      </p:cBhvr>
                                      <p:tavLst>
                                        <p:tav tm="0">
                                          <p:val>
                                            <p:fltVal val="0"/>
                                          </p:val>
                                        </p:tav>
                                        <p:tav tm="100000">
                                          <p:val>
                                            <p:strVal val="#ppt_h"/>
                                          </p:val>
                                        </p:tav>
                                      </p:tavLst>
                                    </p:anim>
                                    <p:animEffect filter="fade" transition="in">
                                      <p:cBhvr>
                                        <p:cTn dur="400" id="31"/>
                                        <p:tgtEl>
                                          <p:spTgt spid="72"/>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87"/>
                                        </p:tgtEl>
                                        <p:attrNameLst>
                                          <p:attrName>style.visibility</p:attrName>
                                        </p:attrNameLst>
                                      </p:cBhvr>
                                      <p:to>
                                        <p:strVal val="visible"/>
                                      </p:to>
                                    </p:set>
                                    <p:animEffect filter="randombar(horizontal)" transition="in">
                                      <p:cBhvr>
                                        <p:cTn dur="400" id="34"/>
                                        <p:tgtEl>
                                          <p:spTgt spid="87"/>
                                        </p:tgtEl>
                                      </p:cBhvr>
                                    </p:animEffect>
                                  </p:childTnLst>
                                </p:cTn>
                              </p:par>
                            </p:childTnLst>
                          </p:cTn>
                        </p:par>
                        <p:par>
                          <p:cTn fill="hold" id="35" nodeType="afterGroup">
                            <p:stCondLst>
                              <p:cond delay="1800"/>
                            </p:stCondLst>
                            <p:childTnLst>
                              <p:par>
                                <p:cTn fill="hold" id="36" nodeType="afterEffect" presetClass="entr" presetID="53" presetSubtype="0">
                                  <p:stCondLst>
                                    <p:cond delay="0"/>
                                  </p:stCondLst>
                                  <p:childTnLst>
                                    <p:set>
                                      <p:cBhvr>
                                        <p:cTn dur="1" fill="hold" id="37">
                                          <p:stCondLst>
                                            <p:cond delay="0"/>
                                          </p:stCondLst>
                                        </p:cTn>
                                        <p:tgtEl>
                                          <p:spTgt spid="83"/>
                                        </p:tgtEl>
                                        <p:attrNameLst>
                                          <p:attrName>style.visibility</p:attrName>
                                        </p:attrNameLst>
                                      </p:cBhvr>
                                      <p:to>
                                        <p:strVal val="visible"/>
                                      </p:to>
                                    </p:set>
                                    <p:anim calcmode="lin" valueType="num">
                                      <p:cBhvr>
                                        <p:cTn dur="400" fill="hold" id="38"/>
                                        <p:tgtEl>
                                          <p:spTgt spid="83"/>
                                        </p:tgtEl>
                                        <p:attrNameLst>
                                          <p:attrName>ppt_w</p:attrName>
                                        </p:attrNameLst>
                                      </p:cBhvr>
                                      <p:tavLst>
                                        <p:tav tm="0">
                                          <p:val>
                                            <p:fltVal val="0"/>
                                          </p:val>
                                        </p:tav>
                                        <p:tav tm="100000">
                                          <p:val>
                                            <p:strVal val="#ppt_w"/>
                                          </p:val>
                                        </p:tav>
                                      </p:tavLst>
                                    </p:anim>
                                    <p:anim calcmode="lin" valueType="num">
                                      <p:cBhvr>
                                        <p:cTn dur="400" fill="hold" id="39"/>
                                        <p:tgtEl>
                                          <p:spTgt spid="83"/>
                                        </p:tgtEl>
                                        <p:attrNameLst>
                                          <p:attrName>ppt_h</p:attrName>
                                        </p:attrNameLst>
                                      </p:cBhvr>
                                      <p:tavLst>
                                        <p:tav tm="0">
                                          <p:val>
                                            <p:fltVal val="0"/>
                                          </p:val>
                                        </p:tav>
                                        <p:tav tm="100000">
                                          <p:val>
                                            <p:strVal val="#ppt_h"/>
                                          </p:val>
                                        </p:tav>
                                      </p:tavLst>
                                    </p:anim>
                                    <p:animEffect filter="fade" transition="in">
                                      <p:cBhvr>
                                        <p:cTn dur="400" id="40"/>
                                        <p:tgtEl>
                                          <p:spTgt spid="83"/>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90"/>
                                        </p:tgtEl>
                                        <p:attrNameLst>
                                          <p:attrName>style.visibility</p:attrName>
                                        </p:attrNameLst>
                                      </p:cBhvr>
                                      <p:to>
                                        <p:strVal val="visible"/>
                                      </p:to>
                                    </p:set>
                                    <p:animEffect filter="randombar(horizontal)" transition="in">
                                      <p:cBhvr>
                                        <p:cTn dur="400" id="43"/>
                                        <p:tgtEl>
                                          <p:spTgt spid="90"/>
                                        </p:tgtEl>
                                      </p:cBhvr>
                                    </p:animEffect>
                                  </p:childTnLst>
                                </p:cTn>
                              </p:par>
                            </p:childTnLst>
                          </p:cTn>
                        </p:par>
                        <p:par>
                          <p:cTn fill="hold" id="44" nodeType="afterGroup">
                            <p:stCondLst>
                              <p:cond delay="2200"/>
                            </p:stCondLst>
                            <p:childTnLst>
                              <p:par>
                                <p:cTn fill="hold" id="45" nodeType="afterEffect" presetClass="entr" presetID="53" presetSubtype="0">
                                  <p:stCondLst>
                                    <p:cond delay="0"/>
                                  </p:stCondLst>
                                  <p:childTnLst>
                                    <p:set>
                                      <p:cBhvr>
                                        <p:cTn dur="1" fill="hold" id="46">
                                          <p:stCondLst>
                                            <p:cond delay="0"/>
                                          </p:stCondLst>
                                        </p:cTn>
                                        <p:tgtEl>
                                          <p:spTgt spid="67"/>
                                        </p:tgtEl>
                                        <p:attrNameLst>
                                          <p:attrName>style.visibility</p:attrName>
                                        </p:attrNameLst>
                                      </p:cBhvr>
                                      <p:to>
                                        <p:strVal val="visible"/>
                                      </p:to>
                                    </p:set>
                                    <p:anim calcmode="lin" valueType="num">
                                      <p:cBhvr>
                                        <p:cTn dur="400" fill="hold" id="47"/>
                                        <p:tgtEl>
                                          <p:spTgt spid="67"/>
                                        </p:tgtEl>
                                        <p:attrNameLst>
                                          <p:attrName>ppt_w</p:attrName>
                                        </p:attrNameLst>
                                      </p:cBhvr>
                                      <p:tavLst>
                                        <p:tav tm="0">
                                          <p:val>
                                            <p:fltVal val="0"/>
                                          </p:val>
                                        </p:tav>
                                        <p:tav tm="100000">
                                          <p:val>
                                            <p:strVal val="#ppt_w"/>
                                          </p:val>
                                        </p:tav>
                                      </p:tavLst>
                                    </p:anim>
                                    <p:anim calcmode="lin" valueType="num">
                                      <p:cBhvr>
                                        <p:cTn dur="400" fill="hold" id="48"/>
                                        <p:tgtEl>
                                          <p:spTgt spid="67"/>
                                        </p:tgtEl>
                                        <p:attrNameLst>
                                          <p:attrName>ppt_h</p:attrName>
                                        </p:attrNameLst>
                                      </p:cBhvr>
                                      <p:tavLst>
                                        <p:tav tm="0">
                                          <p:val>
                                            <p:fltVal val="0"/>
                                          </p:val>
                                        </p:tav>
                                        <p:tav tm="100000">
                                          <p:val>
                                            <p:strVal val="#ppt_h"/>
                                          </p:val>
                                        </p:tav>
                                      </p:tavLst>
                                    </p:anim>
                                    <p:animEffect filter="fade" transition="in">
                                      <p:cBhvr>
                                        <p:cTn dur="400" id="49"/>
                                        <p:tgtEl>
                                          <p:spTgt spid="67"/>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89"/>
                                        </p:tgtEl>
                                        <p:attrNameLst>
                                          <p:attrName>style.visibility</p:attrName>
                                        </p:attrNameLst>
                                      </p:cBhvr>
                                      <p:to>
                                        <p:strVal val="visible"/>
                                      </p:to>
                                    </p:set>
                                    <p:animEffect filter="randombar(horizontal)" transition="in">
                                      <p:cBhvr>
                                        <p:cTn dur="400" id="52"/>
                                        <p:tgtEl>
                                          <p:spTgt spid="89"/>
                                        </p:tgtEl>
                                      </p:cBhvr>
                                    </p:animEffect>
                                  </p:childTnLst>
                                </p:cTn>
                              </p:par>
                            </p:childTnLst>
                          </p:cTn>
                        </p:par>
                        <p:par>
                          <p:cTn fill="hold" id="53" nodeType="afterGroup">
                            <p:stCondLst>
                              <p:cond delay="2600"/>
                            </p:stCondLst>
                            <p:childTnLst>
                              <p:par>
                                <p:cTn fill="hold" grpId="0" id="54" nodeType="afterEffect" presetClass="entr" presetID="1" presetSubtype="0">
                                  <p:stCondLst>
                                    <p:cond delay="0"/>
                                  </p:stCondLst>
                                  <p:childTnLst>
                                    <p:set>
                                      <p:cBhvr>
                                        <p:cTn dur="1" fill="hold" id="55">
                                          <p:stCondLst>
                                            <p:cond delay="0"/>
                                          </p:stCondLst>
                                        </p:cTn>
                                        <p:tgtEl>
                                          <p:spTgt spid="91"/>
                                        </p:tgtEl>
                                        <p:attrNameLst>
                                          <p:attrName>style.visibility</p:attrName>
                                        </p:attrNameLst>
                                      </p:cBhvr>
                                      <p:to>
                                        <p:strVal val="visible"/>
                                      </p:to>
                                    </p:set>
                                  </p:childTnLst>
                                </p:cTn>
                              </p:par>
                              <p:par>
                                <p:cTn accel="50000" decel="50000" fill="hold" grpId="1" id="56" nodeType="withEffect" presetClass="path" presetID="35" presetSubtype="0">
                                  <p:stCondLst>
                                    <p:cond delay="0"/>
                                  </p:stCondLst>
                                  <p:childTnLst>
                                    <p:animMotion origin="layout" path="M -3.56836E-06 -3.7037E-07 L 0.36686 0.15278" pathEditMode="relative" ptsTypes="AA" rAng="0">
                                      <p:cBhvr>
                                        <p:cTn dur="500" fill="hold" id="57" spd="-99900"/>
                                        <p:tgtEl>
                                          <p:spTgt spid="91"/>
                                        </p:tgtEl>
                                        <p:attrNameLst>
                                          <p:attrName>ppt_x,ppt_y</p:attrName>
                                        </p:attrNameLst>
                                      </p:cBhvr>
                                      <p:rCtr x="18343" y="7639"/>
                                    </p:animMotion>
                                  </p:childTnLst>
                                </p:cTn>
                              </p:par>
                              <p:par>
                                <p:cTn fill="hold" grpId="0" id="58" nodeType="withEffect" presetClass="entr" presetID="1" presetSubtype="0">
                                  <p:stCondLst>
                                    <p:cond delay="0"/>
                                  </p:stCondLst>
                                  <p:childTnLst>
                                    <p:set>
                                      <p:cBhvr>
                                        <p:cTn dur="1" fill="hold" id="59">
                                          <p:stCondLst>
                                            <p:cond delay="0"/>
                                          </p:stCondLst>
                                        </p:cTn>
                                        <p:tgtEl>
                                          <p:spTgt spid="92"/>
                                        </p:tgtEl>
                                        <p:attrNameLst>
                                          <p:attrName>style.visibility</p:attrName>
                                        </p:attrNameLst>
                                      </p:cBhvr>
                                      <p:to>
                                        <p:strVal val="visible"/>
                                      </p:to>
                                    </p:set>
                                  </p:childTnLst>
                                </p:cTn>
                              </p:par>
                              <p:par>
                                <p:cTn accel="50000" decel="50000" fill="hold" grpId="1" id="60" nodeType="withEffect" presetClass="path" presetID="35" presetSubtype="0">
                                  <p:stCondLst>
                                    <p:cond delay="0"/>
                                  </p:stCondLst>
                                  <p:childTnLst>
                                    <p:animMotion origin="layout" path="M 7.85742E-07 -3.33333E-06 L -0.39495 -0.11018" pathEditMode="relative" ptsTypes="AA" rAng="0">
                                      <p:cBhvr>
                                        <p:cTn dur="500" fill="hold" id="61" spd="-99900"/>
                                        <p:tgtEl>
                                          <p:spTgt spid="92"/>
                                        </p:tgtEl>
                                        <p:attrNameLst>
                                          <p:attrName>ppt_x,ppt_y</p:attrName>
                                        </p:attrNameLst>
                                      </p:cBhvr>
                                      <p:rCtr x="-19748" y="-5509"/>
                                    </p:animMotion>
                                  </p:childTnLst>
                                </p:cTn>
                              </p:par>
                            </p:childTnLst>
                          </p:cTn>
                        </p:par>
                        <p:par>
                          <p:cTn fill="hold" id="62" nodeType="afterGroup">
                            <p:stCondLst>
                              <p:cond delay="3100"/>
                            </p:stCondLst>
                            <p:childTnLst>
                              <p:par>
                                <p:cTn fill="hold" grpId="0" id="63" nodeType="afterEffect" presetClass="entr" presetID="18" presetSubtype="3">
                                  <p:stCondLst>
                                    <p:cond delay="0"/>
                                  </p:stCondLst>
                                  <p:childTnLst>
                                    <p:set>
                                      <p:cBhvr>
                                        <p:cTn dur="1" fill="hold" id="64">
                                          <p:stCondLst>
                                            <p:cond delay="0"/>
                                          </p:stCondLst>
                                        </p:cTn>
                                        <p:tgtEl>
                                          <p:spTgt spid="93"/>
                                        </p:tgtEl>
                                        <p:attrNameLst>
                                          <p:attrName>style.visibility</p:attrName>
                                        </p:attrNameLst>
                                      </p:cBhvr>
                                      <p:to>
                                        <p:strVal val="visible"/>
                                      </p:to>
                                    </p:set>
                                    <p:animEffect filter="strips(upRight)" transition="in">
                                      <p:cBhvr>
                                        <p:cTn dur="500" id="65"/>
                                        <p:tgtEl>
                                          <p:spTgt spid="93"/>
                                        </p:tgtEl>
                                      </p:cBhvr>
                                    </p:animEffect>
                                  </p:childTnLst>
                                </p:cTn>
                              </p:par>
                            </p:childTnLst>
                          </p:cTn>
                        </p:par>
                        <p:par>
                          <p:cTn fill="hold" id="66" nodeType="afterGroup">
                            <p:stCondLst>
                              <p:cond delay="3600"/>
                            </p:stCondLst>
                            <p:childTnLst>
                              <p:par>
                                <p:cTn fill="hold" grpId="0" id="67" nodeType="afterEffect" presetClass="entr" presetID="10" presetSubtype="0">
                                  <p:stCondLst>
                                    <p:cond delay="0"/>
                                  </p:stCondLst>
                                  <p:childTnLst>
                                    <p:set>
                                      <p:cBhvr>
                                        <p:cTn dur="1" fill="hold" id="68">
                                          <p:stCondLst>
                                            <p:cond delay="0"/>
                                          </p:stCondLst>
                                        </p:cTn>
                                        <p:tgtEl>
                                          <p:spTgt spid="94"/>
                                        </p:tgtEl>
                                        <p:attrNameLst>
                                          <p:attrName>style.visibility</p:attrName>
                                        </p:attrNameLst>
                                      </p:cBhvr>
                                      <p:to>
                                        <p:strVal val="visible"/>
                                      </p:to>
                                    </p:set>
                                    <p:animEffect filter="fade" transition="in">
                                      <p:cBhvr>
                                        <p:cTn dur="1250" id="69"/>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89"/>
      <p:bldP grpId="0" spid="90"/>
      <p:bldP grpId="0" spid="91"/>
      <p:bldP grpId="1" spid="91"/>
      <p:bldP grpId="0" spid="92"/>
      <p:bldP grpId="1" spid="92"/>
      <p:bldP grpId="0" spid="93"/>
      <p:bldP grpId="0" spid="9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27</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14" name="Freeform 6"/>
          <p:cNvSpPr/>
          <p:nvPr/>
        </p:nvSpPr>
        <p:spPr bwMode="auto">
          <a:xfrm>
            <a:off x="8952414" y="2532034"/>
            <a:ext cx="1011592" cy="1708624"/>
          </a:xfrm>
          <a:custGeom>
            <a:gdLst>
              <a:gd fmla="*/ 283 w 283" name="T0"/>
              <a:gd fmla="*/ 97 h 478" name="T1"/>
              <a:gd fmla="*/ 212 w 283" name="T2"/>
              <a:gd fmla="*/ 50 h 478" name="T3"/>
              <a:gd fmla="*/ 142 w 283" name="T4"/>
              <a:gd fmla="*/ 0 h 478" name="T5"/>
              <a:gd fmla="*/ 71 w 283" name="T6"/>
              <a:gd fmla="*/ 50 h 478" name="T7"/>
              <a:gd fmla="*/ 0 w 283" name="T8"/>
              <a:gd fmla="*/ 97 h 478" name="T9"/>
              <a:gd fmla="*/ 42 w 283" name="T10"/>
              <a:gd fmla="*/ 97 h 478" name="T11"/>
              <a:gd fmla="*/ 42 w 283" name="T12"/>
              <a:gd fmla="*/ 478 h 478" name="T13"/>
              <a:gd fmla="*/ 243 w 283" name="T14"/>
              <a:gd fmla="*/ 478 h 478" name="T15"/>
              <a:gd fmla="*/ 243 w 283" name="T16"/>
              <a:gd fmla="*/ 97 h 478" name="T17"/>
              <a:gd fmla="*/ 283 w 283" name="T18"/>
              <a:gd fmla="*/ 97 h 4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8" w="283">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15" name="Freeform 7"/>
          <p:cNvSpPr/>
          <p:nvPr/>
        </p:nvSpPr>
        <p:spPr bwMode="auto">
          <a:xfrm>
            <a:off x="6379651" y="3547199"/>
            <a:ext cx="1015166" cy="693458"/>
          </a:xfrm>
          <a:custGeom>
            <a:gdLst>
              <a:gd fmla="*/ 284 w 284" name="T0"/>
              <a:gd fmla="*/ 97 h 194" name="T1"/>
              <a:gd fmla="*/ 213 w 284" name="T2"/>
              <a:gd fmla="*/ 50 h 194" name="T3"/>
              <a:gd fmla="*/ 142 w 284" name="T4"/>
              <a:gd fmla="*/ 0 h 194" name="T5"/>
              <a:gd fmla="*/ 71 w 284" name="T6"/>
              <a:gd fmla="*/ 50 h 194" name="T7"/>
              <a:gd fmla="*/ 0 w 284" name="T8"/>
              <a:gd fmla="*/ 97 h 194" name="T9"/>
              <a:gd fmla="*/ 40 w 284" name="T10"/>
              <a:gd fmla="*/ 97 h 194" name="T11"/>
              <a:gd fmla="*/ 40 w 284" name="T12"/>
              <a:gd fmla="*/ 194 h 194" name="T13"/>
              <a:gd fmla="*/ 241 w 284" name="T14"/>
              <a:gd fmla="*/ 194 h 194" name="T15"/>
              <a:gd fmla="*/ 241 w 284" name="T16"/>
              <a:gd fmla="*/ 97 h 194" name="T17"/>
              <a:gd fmla="*/ 284 w 284" name="T18"/>
              <a:gd fmla="*/ 97 h 1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 w="28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16" name="Oval 8"/>
          <p:cNvSpPr>
            <a:spLocks noChangeArrowheads="1"/>
          </p:cNvSpPr>
          <p:nvPr/>
        </p:nvSpPr>
        <p:spPr bwMode="auto">
          <a:xfrm>
            <a:off x="1993131" y="1923926"/>
            <a:ext cx="1840882" cy="1833732"/>
          </a:xfrm>
          <a:prstGeom prst="ellipse">
            <a:avLst/>
          </a:pr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r>
              <a:rPr altLang="en-US" lang="zh-CN">
                <a:solidFill>
                  <a:schemeClr val="bg1"/>
                </a:solidFill>
                <a:latin charset="-122" panose="020b0503020204020204" pitchFamily="34" typeface="微软雅黑"/>
                <a:ea charset="-122" panose="020b0503020204020204" pitchFamily="34" typeface="微软雅黑"/>
              </a:rPr>
              <a:t>添加标题</a:t>
            </a:r>
          </a:p>
        </p:txBody>
      </p:sp>
      <p:sp>
        <p:nvSpPr>
          <p:cNvPr id="17" name="Oval 9"/>
          <p:cNvSpPr>
            <a:spLocks noChangeArrowheads="1"/>
          </p:cNvSpPr>
          <p:nvPr/>
        </p:nvSpPr>
        <p:spPr bwMode="auto">
          <a:xfrm>
            <a:off x="3362176" y="1830988"/>
            <a:ext cx="2287698" cy="2280548"/>
          </a:xfrm>
          <a:prstGeom prst="ellipse">
            <a:avLst/>
          </a:prstGeom>
          <a:solidFill>
            <a:srgbClr val="2F5EB0"/>
          </a:solidFill>
          <a:ln>
            <a:noFill/>
          </a:ln>
          <a:effectLst>
            <a:innerShdw blurRad="63500" dir="13500000" dist="50800">
              <a:prstClr val="black">
                <a:alpha val="50000"/>
              </a:prstClr>
            </a:innerShdw>
          </a:effectLst>
        </p:spPr>
        <p:txBody>
          <a:bodyPr anchor="t" anchorCtr="0" bIns="45720" compatLnSpc="1" lIns="91440" numCol="1" rIns="91440" tIns="45720" vert="horz" wrap="square">
            <a:prstTxWarp prst="textNoShape">
              <a:avLst/>
            </a:prstTxWarp>
          </a:bodyPr>
          <a:lstStyle/>
          <a:p>
            <a:pPr algn="r"/>
            <a:r>
              <a:rPr altLang="en-US" lang="zh-CN" sz="2400">
                <a:solidFill>
                  <a:schemeClr val="bg1"/>
                </a:solidFill>
                <a:latin charset="-122" panose="020b0503020204020204" pitchFamily="34" typeface="微软雅黑"/>
                <a:ea charset="-122" panose="020b0503020204020204" pitchFamily="34" typeface="微软雅黑"/>
              </a:rPr>
              <a:t>添加标题</a:t>
            </a:r>
          </a:p>
        </p:txBody>
      </p:sp>
      <p:sp>
        <p:nvSpPr>
          <p:cNvPr id="18" name="Freeform 15"/>
          <p:cNvSpPr/>
          <p:nvPr/>
        </p:nvSpPr>
        <p:spPr bwMode="auto">
          <a:xfrm>
            <a:off x="7659750" y="3146574"/>
            <a:ext cx="1015166" cy="1094084"/>
          </a:xfrm>
          <a:custGeom>
            <a:gdLst>
              <a:gd fmla="*/ 283 w 283" name="T0"/>
              <a:gd fmla="*/ 97 h 305" name="T1"/>
              <a:gd fmla="*/ 213 w 283" name="T2"/>
              <a:gd fmla="*/ 49 h 305" name="T3"/>
              <a:gd fmla="*/ 142 w 283" name="T4"/>
              <a:gd fmla="*/ 0 h 305" name="T5"/>
              <a:gd fmla="*/ 71 w 283" name="T6"/>
              <a:gd fmla="*/ 49 h 305" name="T7"/>
              <a:gd fmla="*/ 0 w 283" name="T8"/>
              <a:gd fmla="*/ 97 h 305" name="T9"/>
              <a:gd fmla="*/ 41 w 283" name="T10"/>
              <a:gd fmla="*/ 97 h 305" name="T11"/>
              <a:gd fmla="*/ 41 w 283" name="T12"/>
              <a:gd fmla="*/ 305 h 305" name="T13"/>
              <a:gd fmla="*/ 241 w 283" name="T14"/>
              <a:gd fmla="*/ 305 h 305" name="T15"/>
              <a:gd fmla="*/ 241 w 283" name="T16"/>
              <a:gd fmla="*/ 97 h 305" name="T17"/>
              <a:gd fmla="*/ 283 w 283" name="T18"/>
              <a:gd fmla="*/ 97 h 3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5" w="283">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19" name="TextBox 14"/>
          <p:cNvSpPr txBox="1"/>
          <p:nvPr/>
        </p:nvSpPr>
        <p:spPr>
          <a:xfrm>
            <a:off x="6596238" y="3062953"/>
            <a:ext cx="538480" cy="518160"/>
          </a:xfrm>
          <a:prstGeom prst="rect">
            <a:avLst/>
          </a:prstGeom>
          <a:noFill/>
        </p:spPr>
        <p:txBody>
          <a:bodyPr anchor="ctr" rtlCol="0" wrap="none">
            <a:spAutoFit/>
          </a:bodyPr>
          <a:lstStyle/>
          <a:p>
            <a:pPr algn="ctr" lvl="0"/>
            <a:r>
              <a:rPr altLang="zh-CN" lang="en-US" sz="2800">
                <a:solidFill>
                  <a:srgbClr val="2F5EB0"/>
                </a:solidFill>
                <a:latin charset="-122" panose="02000000000000000000" pitchFamily="2" typeface="方正兰亭黑简体"/>
                <a:ea charset="-122" panose="02000000000000000000" pitchFamily="2" typeface="方正兰亭黑简体"/>
                <a:cs charset="0" panose="020b0604020202020204" pitchFamily="34" typeface="Arial"/>
              </a:rPr>
              <a:t>20</a:t>
            </a:r>
          </a:p>
        </p:txBody>
      </p:sp>
      <p:sp>
        <p:nvSpPr>
          <p:cNvPr id="20" name="TextBox 18"/>
          <p:cNvSpPr txBox="1"/>
          <p:nvPr/>
        </p:nvSpPr>
        <p:spPr>
          <a:xfrm>
            <a:off x="7898092" y="2567285"/>
            <a:ext cx="538480" cy="518160"/>
          </a:xfrm>
          <a:prstGeom prst="rect">
            <a:avLst/>
          </a:prstGeom>
          <a:noFill/>
        </p:spPr>
        <p:txBody>
          <a:bodyPr anchor="ctr" rtlCol="0" wrap="none">
            <a:spAutoFit/>
          </a:bodyPr>
          <a:lstStyle/>
          <a:p>
            <a:pPr algn="ctr" lvl="0"/>
            <a:r>
              <a:rPr altLang="zh-CN" lang="en-US" sz="2800">
                <a:solidFill>
                  <a:srgbClr val="2F5EB0"/>
                </a:solidFill>
                <a:latin charset="-122" panose="02000000000000000000" pitchFamily="2" typeface="方正兰亭黑简体"/>
                <a:ea charset="-122" panose="02000000000000000000" pitchFamily="2" typeface="方正兰亭黑简体"/>
                <a:cs charset="0" panose="020b0604020202020204" pitchFamily="34" typeface="Arial"/>
              </a:rPr>
              <a:t>50</a:t>
            </a:r>
          </a:p>
        </p:txBody>
      </p:sp>
      <p:sp>
        <p:nvSpPr>
          <p:cNvPr id="21" name="TextBox 19"/>
          <p:cNvSpPr txBox="1"/>
          <p:nvPr/>
        </p:nvSpPr>
        <p:spPr>
          <a:xfrm>
            <a:off x="9188970" y="1974916"/>
            <a:ext cx="538480" cy="518160"/>
          </a:xfrm>
          <a:prstGeom prst="rect">
            <a:avLst/>
          </a:prstGeom>
          <a:noFill/>
        </p:spPr>
        <p:txBody>
          <a:bodyPr anchor="ctr" rtlCol="0" wrap="none">
            <a:spAutoFit/>
          </a:bodyPr>
          <a:lstStyle/>
          <a:p>
            <a:pPr algn="ctr" lvl="0"/>
            <a:r>
              <a:rPr altLang="zh-CN" lang="en-US" sz="2800">
                <a:solidFill>
                  <a:srgbClr val="2F5EB0"/>
                </a:solidFill>
                <a:latin charset="-122" panose="02000000000000000000" pitchFamily="2" typeface="方正兰亭黑简体"/>
                <a:ea charset="-122" panose="02000000000000000000" pitchFamily="2" typeface="方正兰亭黑简体"/>
                <a:cs charset="0" panose="020b0604020202020204" pitchFamily="34" typeface="Arial"/>
              </a:rPr>
              <a:t>80</a:t>
            </a:r>
          </a:p>
        </p:txBody>
      </p:sp>
      <p:cxnSp>
        <p:nvCxnSpPr>
          <p:cNvPr id="22" name="直接连接符 21"/>
          <p:cNvCxnSpPr/>
          <p:nvPr/>
        </p:nvCxnSpPr>
        <p:spPr>
          <a:xfrm>
            <a:off x="4343220" y="3223361"/>
            <a:ext cx="1655835" cy="1017296"/>
          </a:xfrm>
          <a:prstGeom prst="line">
            <a:avLst/>
          </a:prstGeom>
          <a:ln>
            <a:solidFill>
              <a:schemeClr val="bg1">
                <a:lumMod val="50000"/>
              </a:schemeClr>
            </a:solidFill>
            <a:prstDash val="solid"/>
            <a:headEnd len="med" type="triangle" w="med"/>
            <a:tailEnd len="med" type="none" w="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9055" y="4240657"/>
            <a:ext cx="4252983" cy="0"/>
          </a:xfrm>
          <a:prstGeom prst="line">
            <a:avLst/>
          </a:prstGeom>
          <a:ln>
            <a:solidFill>
              <a:schemeClr val="bg1">
                <a:lumMod val="50000"/>
              </a:schemeClr>
            </a:solidFill>
            <a:prstDash val="solid"/>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9055" y="4627236"/>
            <a:ext cx="2786907" cy="31089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spcBef>
                <a:spcPct val="0"/>
              </a:spcBef>
              <a:buFont typeface="Arial"/>
              <a:buNone/>
            </a:pPr>
            <a:r>
              <a:rPr altLang="en-US" lang="zh-CN" sz="1800">
                <a:solidFill>
                  <a:srgbClr val="2F5EB0"/>
                </a:solidFill>
                <a:latin charset="-122" panose="020b0503020204020204" pitchFamily="34" typeface="微软雅黑"/>
                <a:cs charset="0" panose="020b0604020202020204" pitchFamily="34" typeface="Arial"/>
              </a:rPr>
              <a:t>点击输入标题</a:t>
            </a:r>
          </a:p>
        </p:txBody>
      </p:sp>
      <p:sp>
        <p:nvSpPr>
          <p:cNvPr id="25" name="TextBox 30"/>
          <p:cNvSpPr txBox="1"/>
          <p:nvPr/>
        </p:nvSpPr>
        <p:spPr>
          <a:xfrm>
            <a:off x="5999054" y="4941168"/>
            <a:ext cx="4602129"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26" name="Oval 10"/>
          <p:cNvSpPr>
            <a:spLocks noChangeArrowheads="1"/>
          </p:cNvSpPr>
          <p:nvPr/>
        </p:nvSpPr>
        <p:spPr bwMode="auto">
          <a:xfrm>
            <a:off x="2568630" y="3049902"/>
            <a:ext cx="1915947" cy="1923095"/>
          </a:xfrm>
          <a:prstGeom prst="ellipse">
            <a:avLst/>
          </a:prstGeom>
          <a:solidFill>
            <a:srgbClr val="2F5EB0"/>
          </a:solidFill>
          <a:ln>
            <a:noFill/>
          </a:ln>
          <a:effectLst>
            <a:innerShdw blurRad="63500" dir="13500000" dist="50800">
              <a:prstClr val="black">
                <a:alpha val="50000"/>
              </a:prstClr>
            </a:innerShdw>
          </a:effectLst>
        </p:spPr>
        <p:txBody>
          <a:bodyPr anchor="ctr" anchorCtr="0" bIns="45720" compatLnSpc="1" lIns="91440" numCol="1" rIns="91440" tIns="45720" vert="horz" wrap="square">
            <a:prstTxWarp prst="textNoShape">
              <a:avLst/>
            </a:prstTxWarp>
          </a:bodyPr>
          <a:lstStyle/>
          <a:p>
            <a:pPr algn="ctr"/>
            <a:r>
              <a:rPr altLang="en-US" lang="zh-CN" sz="2000">
                <a:solidFill>
                  <a:schemeClr val="bg1"/>
                </a:solidFill>
                <a:latin charset="-122" panose="020b0503020204020204" pitchFamily="34" typeface="微软雅黑"/>
                <a:ea charset="-122" panose="020b0503020204020204" pitchFamily="34" typeface="微软雅黑"/>
              </a:rPr>
              <a:t>添加标题</a:t>
            </a:r>
          </a:p>
        </p:txBody>
      </p:sp>
      <p:sp>
        <p:nvSpPr>
          <p:cNvPr id="27" name="TextBox 26"/>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6353122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350" fill="hold" id="7"/>
                                        <p:tgtEl>
                                          <p:spTgt spid="16"/>
                                        </p:tgtEl>
                                        <p:attrNameLst>
                                          <p:attrName>ppt_x</p:attrName>
                                        </p:attrNameLst>
                                      </p:cBhvr>
                                      <p:tavLst>
                                        <p:tav tm="0">
                                          <p:val>
                                            <p:strVal val="0-#ppt_w/2"/>
                                          </p:val>
                                        </p:tav>
                                        <p:tav tm="100000">
                                          <p:val>
                                            <p:strVal val="#ppt_x"/>
                                          </p:val>
                                        </p:tav>
                                      </p:tavLst>
                                    </p:anim>
                                    <p:anim calcmode="lin" valueType="num">
                                      <p:cBhvr additive="base">
                                        <p:cTn dur="350" fill="hold" id="8"/>
                                        <p:tgtEl>
                                          <p:spTgt spid="1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400" fill="hold" id="11"/>
                                        <p:tgtEl>
                                          <p:spTgt spid="26"/>
                                        </p:tgtEl>
                                        <p:attrNameLst>
                                          <p:attrName>ppt_x</p:attrName>
                                        </p:attrNameLst>
                                      </p:cBhvr>
                                      <p:tavLst>
                                        <p:tav tm="0">
                                          <p:val>
                                            <p:strVal val="#ppt_x"/>
                                          </p:val>
                                        </p:tav>
                                        <p:tav tm="100000">
                                          <p:val>
                                            <p:strVal val="#ppt_x"/>
                                          </p:val>
                                        </p:tav>
                                      </p:tavLst>
                                    </p:anim>
                                    <p:anim calcmode="lin" valueType="num">
                                      <p:cBhvr additive="base">
                                        <p:cTn dur="400" fill="hold" id="12"/>
                                        <p:tgtEl>
                                          <p:spTgt spid="2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3">
                                  <p:stCondLst>
                                    <p:cond delay="5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400" fill="hold" id="15"/>
                                        <p:tgtEl>
                                          <p:spTgt spid="17"/>
                                        </p:tgtEl>
                                        <p:attrNameLst>
                                          <p:attrName>ppt_x</p:attrName>
                                        </p:attrNameLst>
                                      </p:cBhvr>
                                      <p:tavLst>
                                        <p:tav tm="0">
                                          <p:val>
                                            <p:strVal val="1+#ppt_w/2"/>
                                          </p:val>
                                        </p:tav>
                                        <p:tav tm="100000">
                                          <p:val>
                                            <p:strVal val="#ppt_x"/>
                                          </p:val>
                                        </p:tav>
                                      </p:tavLst>
                                    </p:anim>
                                    <p:anim calcmode="lin" valueType="num">
                                      <p:cBhvr additive="base">
                                        <p:cTn dur="40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22" presetSubtype="8">
                                  <p:stCondLst>
                                    <p:cond delay="0"/>
                                  </p:stCondLst>
                                  <p:childTnLst>
                                    <p:set>
                                      <p:cBhvr>
                                        <p:cTn dur="1" fill="hold" id="19">
                                          <p:stCondLst>
                                            <p:cond delay="0"/>
                                          </p:stCondLst>
                                        </p:cTn>
                                        <p:tgtEl>
                                          <p:spTgt spid="22"/>
                                        </p:tgtEl>
                                        <p:attrNameLst>
                                          <p:attrName>style.visibility</p:attrName>
                                        </p:attrNameLst>
                                      </p:cBhvr>
                                      <p:to>
                                        <p:strVal val="visible"/>
                                      </p:to>
                                    </p:set>
                                    <p:animEffect filter="wipe(left)" transition="in">
                                      <p:cBhvr>
                                        <p:cTn dur="400" id="20"/>
                                        <p:tgtEl>
                                          <p:spTgt spid="22"/>
                                        </p:tgtEl>
                                      </p:cBhvr>
                                    </p:animEffect>
                                  </p:childTnLst>
                                </p:cTn>
                              </p:par>
                            </p:childTnLst>
                          </p:cTn>
                        </p:par>
                        <p:par>
                          <p:cTn fill="hold" id="21" nodeType="afterGroup">
                            <p:stCondLst>
                              <p:cond delay="1300"/>
                            </p:stCondLst>
                            <p:childTnLst>
                              <p:par>
                                <p:cTn fill="hold" id="22" nodeType="afterEffect" presetClass="entr" presetID="22" presetSubtype="8">
                                  <p:stCondLst>
                                    <p:cond delay="0"/>
                                  </p:stCondLst>
                                  <p:childTnLst>
                                    <p:set>
                                      <p:cBhvr>
                                        <p:cTn dur="1" fill="hold" id="23">
                                          <p:stCondLst>
                                            <p:cond delay="0"/>
                                          </p:stCondLst>
                                        </p:cTn>
                                        <p:tgtEl>
                                          <p:spTgt spid="23"/>
                                        </p:tgtEl>
                                        <p:attrNameLst>
                                          <p:attrName>style.visibility</p:attrName>
                                        </p:attrNameLst>
                                      </p:cBhvr>
                                      <p:to>
                                        <p:strVal val="visible"/>
                                      </p:to>
                                    </p:set>
                                    <p:animEffect filter="wipe(left)" transition="in">
                                      <p:cBhvr>
                                        <p:cTn dur="350" id="24"/>
                                        <p:tgtEl>
                                          <p:spTgt spid="23"/>
                                        </p:tgtEl>
                                      </p:cBhvr>
                                    </p:animEffect>
                                  </p:childTnLst>
                                </p:cTn>
                              </p:par>
                            </p:childTnLst>
                          </p:cTn>
                        </p:par>
                        <p:par>
                          <p:cTn fill="hold" id="25" nodeType="afterGroup">
                            <p:stCondLst>
                              <p:cond delay="1650"/>
                            </p:stCondLst>
                            <p:childTnLst>
                              <p:par>
                                <p:cTn decel="100000" fill="hold" grpId="0" id="26" nodeType="afterEffect" presetClass="entr" presetID="2" presetSubtype="4">
                                  <p:stCondLst>
                                    <p:cond delay="25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50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ppt_x"/>
                                          </p:val>
                                        </p:tav>
                                        <p:tav tm="100000">
                                          <p:val>
                                            <p:strVal val="#ppt_x"/>
                                          </p:val>
                                        </p:tav>
                                      </p:tavLst>
                                    </p:anim>
                                    <p:anim calcmode="lin" valueType="num">
                                      <p:cBhvr additive="base">
                                        <p:cTn dur="500" fill="hold" id="33"/>
                                        <p:tgtEl>
                                          <p:spTgt spid="18"/>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75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ppt_x"/>
                                          </p:val>
                                        </p:tav>
                                        <p:tav tm="100000">
                                          <p:val>
                                            <p:strVal val="#ppt_x"/>
                                          </p:val>
                                        </p:tav>
                                      </p:tavLst>
                                    </p:anim>
                                    <p:anim calcmode="lin" valueType="num">
                                      <p:cBhvr additive="base">
                                        <p:cTn dur="500" fill="hold" id="37"/>
                                        <p:tgtEl>
                                          <p:spTgt spid="14"/>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900"/>
                            </p:stCondLst>
                            <p:childTnLst>
                              <p:par>
                                <p:cTn fill="hold" grpId="0"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childTnLst>
                          </p:cTn>
                        </p:par>
                        <p:par>
                          <p:cTn fill="hold" id="48" nodeType="afterGroup">
                            <p:stCondLst>
                              <p:cond delay="3400"/>
                            </p:stCondLst>
                            <p:childTnLst>
                              <p:par>
                                <p:cTn fill="hold" grpId="0" id="49" nodeType="afterEffect" presetClass="entr" presetID="10" presetSubtype="0">
                                  <p:stCondLst>
                                    <p:cond delay="0"/>
                                  </p:stCondLst>
                                  <p:iterate type="lt">
                                    <p:tmPct val="10000"/>
                                  </p:iterate>
                                  <p:childTnLst>
                                    <p:set>
                                      <p:cBhvr>
                                        <p:cTn dur="1" fill="hold" id="50">
                                          <p:stCondLst>
                                            <p:cond delay="0"/>
                                          </p:stCondLst>
                                        </p:cTn>
                                        <p:tgtEl>
                                          <p:spTgt spid="24"/>
                                        </p:tgtEl>
                                        <p:attrNameLst>
                                          <p:attrName>style.visibility</p:attrName>
                                        </p:attrNameLst>
                                      </p:cBhvr>
                                      <p:to>
                                        <p:strVal val="visible"/>
                                      </p:to>
                                    </p:set>
                                    <p:animEffect filter="fade" transition="in">
                                      <p:cBhvr>
                                        <p:cTn dur="100" id="51"/>
                                        <p:tgtEl>
                                          <p:spTgt spid="24"/>
                                        </p:tgtEl>
                                      </p:cBhvr>
                                    </p:animEffect>
                                  </p:childTnLst>
                                </p:cTn>
                              </p:par>
                              <p:par>
                                <p:cTn fill="hold" grpId="0" id="52" nodeType="withEffect" presetClass="entr" presetID="10" presetSubtype="0">
                                  <p:stCondLst>
                                    <p:cond delay="0"/>
                                  </p:stCondLst>
                                  <p:iterate type="lt">
                                    <p:tmPct val="10000"/>
                                  </p:iterate>
                                  <p:childTnLst>
                                    <p:set>
                                      <p:cBhvr>
                                        <p:cTn dur="1" fill="hold" id="53">
                                          <p:stCondLst>
                                            <p:cond delay="0"/>
                                          </p:stCondLst>
                                        </p:cTn>
                                        <p:tgtEl>
                                          <p:spTgt spid="25"/>
                                        </p:tgtEl>
                                        <p:attrNameLst>
                                          <p:attrName>style.visibility</p:attrName>
                                        </p:attrNameLst>
                                      </p:cBhvr>
                                      <p:to>
                                        <p:strVal val="visible"/>
                                      </p:to>
                                    </p:set>
                                    <p:animEffect filter="fade" transition="in">
                                      <p:cBhvr>
                                        <p:cTn dur="100" id="54"/>
                                        <p:tgtEl>
                                          <p:spTgt spid="25"/>
                                        </p:tgtEl>
                                      </p:cBhvr>
                                    </p:animEffect>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27"/>
                                        </p:tgtEl>
                                        <p:attrNameLst>
                                          <p:attrName>style.visibility</p:attrName>
                                        </p:attrNameLst>
                                      </p:cBhvr>
                                      <p:to>
                                        <p:strVal val="visible"/>
                                      </p:to>
                                    </p:set>
                                    <p:animEffect filter="fade" transition="in">
                                      <p:cBhvr>
                                        <p:cTn dur="1250" id="5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4"/>
      <p:bldP grpId="0" spid="25"/>
      <p:bldP grpId="0" spid="26"/>
      <p:bldP grpId="0" spid="2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28</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14" name="Bent Arrow 21"/>
          <p:cNvSpPr/>
          <p:nvPr/>
        </p:nvSpPr>
        <p:spPr>
          <a:xfrm>
            <a:off x="8415711" y="2206058"/>
            <a:ext cx="2428892" cy="1550916"/>
          </a:xfrm>
          <a:prstGeom prst="bentArrow">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2"/>
          </a:lnRef>
          <a:fillRef idx="3">
            <a:schemeClr val="accent2"/>
          </a:fillRef>
          <a:effectRef idx="2">
            <a:schemeClr val="accent2"/>
          </a:effectRef>
          <a:fontRef idx="minor">
            <a:schemeClr val="lt1"/>
          </a:fontRef>
        </p:style>
        <p:txBody>
          <a:bodyPr anchor="ctr" rtlCol="0"/>
          <a:lstStyle/>
          <a:p>
            <a:pPr algn="ctr"/>
            <a:endParaRPr lang="id-ID" sz="3200">
              <a:solidFill>
                <a:prstClr val="black"/>
              </a:solidFill>
            </a:endParaRPr>
          </a:p>
        </p:txBody>
      </p:sp>
      <p:sp>
        <p:nvSpPr>
          <p:cNvPr id="15" name="Bent Arrow 18"/>
          <p:cNvSpPr/>
          <p:nvPr/>
        </p:nvSpPr>
        <p:spPr>
          <a:xfrm>
            <a:off x="1129035" y="3756975"/>
            <a:ext cx="2428892" cy="1550916"/>
          </a:xfrm>
          <a:prstGeom prst="bentArrow">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5"/>
          </a:lnRef>
          <a:fillRef idx="3">
            <a:schemeClr val="accent5"/>
          </a:fillRef>
          <a:effectRef idx="2">
            <a:schemeClr val="accent5"/>
          </a:effectRef>
          <a:fontRef idx="minor">
            <a:schemeClr val="lt1"/>
          </a:fontRef>
        </p:style>
        <p:txBody>
          <a:bodyPr anchor="ctr" rtlCol="0"/>
          <a:lstStyle/>
          <a:p>
            <a:pPr algn="ctr"/>
            <a:endParaRPr lang="id-ID" sz="3200">
              <a:solidFill>
                <a:prstClr val="black"/>
              </a:solidFill>
            </a:endParaRPr>
          </a:p>
        </p:txBody>
      </p:sp>
      <p:sp>
        <p:nvSpPr>
          <p:cNvPr id="16" name="Bent Arrow 20"/>
          <p:cNvSpPr/>
          <p:nvPr/>
        </p:nvSpPr>
        <p:spPr>
          <a:xfrm>
            <a:off x="5986817" y="2809191"/>
            <a:ext cx="2428892" cy="1550916"/>
          </a:xfrm>
          <a:prstGeom prst="bentArrow">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3"/>
          </a:lnRef>
          <a:fillRef idx="3">
            <a:schemeClr val="accent3"/>
          </a:fillRef>
          <a:effectRef idx="2">
            <a:schemeClr val="accent3"/>
          </a:effectRef>
          <a:fontRef idx="minor">
            <a:schemeClr val="lt1"/>
          </a:fontRef>
        </p:style>
        <p:txBody>
          <a:bodyPr anchor="ctr" rtlCol="0"/>
          <a:lstStyle/>
          <a:p>
            <a:pPr algn="ctr"/>
            <a:endParaRPr lang="id-ID" sz="3200">
              <a:solidFill>
                <a:prstClr val="black"/>
              </a:solidFill>
            </a:endParaRPr>
          </a:p>
        </p:txBody>
      </p:sp>
      <p:sp>
        <p:nvSpPr>
          <p:cNvPr id="17" name="Bent Arrow 19"/>
          <p:cNvSpPr/>
          <p:nvPr/>
        </p:nvSpPr>
        <p:spPr>
          <a:xfrm>
            <a:off x="3557925" y="3240003"/>
            <a:ext cx="2428892" cy="1550916"/>
          </a:xfrm>
          <a:prstGeom prst="bentArrow">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1">
            <a:schemeClr val="accent6"/>
          </a:lnRef>
          <a:fillRef idx="3">
            <a:schemeClr val="accent6"/>
          </a:fillRef>
          <a:effectRef idx="2">
            <a:schemeClr val="accent6"/>
          </a:effectRef>
          <a:fontRef idx="minor">
            <a:schemeClr val="lt1"/>
          </a:fontRef>
        </p:style>
        <p:txBody>
          <a:bodyPr anchor="ctr" rtlCol="0"/>
          <a:lstStyle/>
          <a:p>
            <a:pPr algn="ctr"/>
            <a:endParaRPr lang="id-ID" sz="3200">
              <a:solidFill>
                <a:prstClr val="black"/>
              </a:solidFill>
            </a:endParaRPr>
          </a:p>
        </p:txBody>
      </p:sp>
      <p:grpSp>
        <p:nvGrpSpPr>
          <p:cNvPr id="18" name="组合 17"/>
          <p:cNvGrpSpPr/>
          <p:nvPr/>
        </p:nvGrpSpPr>
        <p:grpSpPr>
          <a:xfrm>
            <a:off x="9377495" y="980728"/>
            <a:ext cx="887355" cy="1291435"/>
            <a:chOff x="8516938" y="5619750"/>
            <a:chExt cx="693738" cy="1009650"/>
          </a:xfrm>
          <a:solidFill>
            <a:srgbClr val="2F5EB0"/>
          </a:solidFill>
          <a:effectLst>
            <a:innerShdw blurRad="63500" dir="13500000" dist="50800">
              <a:prstClr val="black">
                <a:alpha val="50000"/>
              </a:prstClr>
            </a:innerShdw>
          </a:effectLst>
        </p:grpSpPr>
        <p:sp>
          <p:nvSpPr>
            <p:cNvPr id="19" name="Freeform 190"/>
            <p:cNvSpPr/>
            <p:nvPr/>
          </p:nvSpPr>
          <p:spPr bwMode="auto">
            <a:xfrm>
              <a:off x="8543926" y="6273800"/>
              <a:ext cx="53975" cy="52388"/>
            </a:xfrm>
            <a:custGeom>
              <a:gdLst>
                <a:gd fmla="*/ 24 w 31" name="T0"/>
                <a:gd fmla="*/ 5 h 30" name="T1"/>
                <a:gd fmla="*/ 0 w 31" name="T2"/>
                <a:gd fmla="*/ 0 h 30" name="T3"/>
                <a:gd fmla="*/ 13 w 31" name="T4"/>
                <a:gd fmla="*/ 26 h 30" name="T5"/>
                <a:gd fmla="*/ 21 w 31" name="T6"/>
                <a:gd fmla="*/ 18 h 30" name="T7"/>
                <a:gd fmla="*/ 24 w 31" name="T8"/>
                <a:gd fmla="*/ 17 h 30" name="T9"/>
                <a:gd fmla="*/ 30 w 31" name="T10"/>
                <a:gd fmla="*/ 23 h 30" name="T11"/>
                <a:gd fmla="*/ 24 w 31" name="T12"/>
                <a:gd fmla="*/ 5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0" name="Freeform 191"/>
            <p:cNvSpPr/>
            <p:nvPr/>
          </p:nvSpPr>
          <p:spPr bwMode="auto">
            <a:xfrm>
              <a:off x="8516938" y="5888037"/>
              <a:ext cx="560388" cy="692150"/>
            </a:xfrm>
            <a:custGeom>
              <a:gdLst>
                <a:gd fmla="*/ 273 w 321" name="T0"/>
                <a:gd fmla="*/ 82 h 397" name="T1"/>
                <a:gd fmla="*/ 251 w 321" name="T2"/>
                <a:gd fmla="*/ 41 h 397" name="T3"/>
                <a:gd fmla="*/ 167 w 321" name="T4"/>
                <a:gd fmla="*/ 5 h 397" name="T5"/>
                <a:gd fmla="*/ 162 w 321" name="T6"/>
                <a:gd fmla="*/ 8 h 397" name="T7"/>
                <a:gd fmla="*/ 143 w 321" name="T8"/>
                <a:gd fmla="*/ 91 h 397" name="T9"/>
                <a:gd fmla="*/ 136 w 321" name="T10"/>
                <a:gd fmla="*/ 29 h 397" name="T11"/>
                <a:gd fmla="*/ 138 w 321" name="T12"/>
                <a:gd fmla="*/ 22 h 397" name="T13"/>
                <a:gd fmla="*/ 134 w 321" name="T14"/>
                <a:gd fmla="*/ 15 h 397" name="T15"/>
                <a:gd fmla="*/ 124 w 321" name="T16"/>
                <a:gd fmla="*/ 15 h 397" name="T17"/>
                <a:gd fmla="*/ 119 w 321" name="T18"/>
                <a:gd fmla="*/ 22 h 397" name="T19"/>
                <a:gd fmla="*/ 121 w 321" name="T20"/>
                <a:gd fmla="*/ 28 h 397" name="T21"/>
                <a:gd fmla="*/ 113 w 321" name="T22"/>
                <a:gd fmla="*/ 87 h 397" name="T23"/>
                <a:gd fmla="*/ 113 w 321" name="T24"/>
                <a:gd fmla="*/ 90 h 397" name="T25"/>
                <a:gd fmla="*/ 90 w 321" name="T26"/>
                <a:gd fmla="*/ 5 h 397" name="T27"/>
                <a:gd fmla="*/ 87 w 321" name="T28"/>
                <a:gd fmla="*/ 5 h 397" name="T29"/>
                <a:gd fmla="*/ 2 w 321" name="T30"/>
                <a:gd fmla="*/ 49 h 397" name="T31"/>
                <a:gd fmla="*/ 13 w 321" name="T32"/>
                <a:gd fmla="*/ 211 h 397" name="T33"/>
                <a:gd fmla="*/ 43 w 321" name="T34"/>
                <a:gd fmla="*/ 217 h 397" name="T35"/>
                <a:gd fmla="*/ 38 w 321" name="T36"/>
                <a:gd fmla="*/ 73 h 397" name="T37"/>
                <a:gd fmla="*/ 42 w 321" name="T38"/>
                <a:gd fmla="*/ 76 h 397" name="T39"/>
                <a:gd fmla="*/ 42 w 321" name="T40"/>
                <a:gd fmla="*/ 76 h 397" name="T41"/>
                <a:gd fmla="*/ 47 w 321" name="T42"/>
                <a:gd fmla="*/ 148 h 397" name="T43"/>
                <a:gd fmla="*/ 53 w 321" name="T44"/>
                <a:gd fmla="*/ 222 h 397" name="T45"/>
                <a:gd fmla="*/ 54 w 321" name="T46"/>
                <a:gd fmla="*/ 223 h 397" name="T47"/>
                <a:gd fmla="*/ 61 w 321" name="T48"/>
                <a:gd fmla="*/ 238 h 397" name="T49"/>
                <a:gd fmla="*/ 73 w 321" name="T50"/>
                <a:gd fmla="*/ 397 h 397" name="T51"/>
                <a:gd fmla="*/ 106 w 321" name="T52"/>
                <a:gd fmla="*/ 397 h 397" name="T53"/>
                <a:gd fmla="*/ 121 w 321" name="T54"/>
                <a:gd fmla="*/ 272 h 397" name="T55"/>
                <a:gd fmla="*/ 124 w 321" name="T56"/>
                <a:gd fmla="*/ 273 h 397" name="T57"/>
                <a:gd fmla="*/ 128 w 321" name="T58"/>
                <a:gd fmla="*/ 272 h 397" name="T59"/>
                <a:gd fmla="*/ 144 w 321" name="T60"/>
                <a:gd fmla="*/ 397 h 397" name="T61"/>
                <a:gd fmla="*/ 176 w 321" name="T62"/>
                <a:gd fmla="*/ 397 h 397" name="T63"/>
                <a:gd fmla="*/ 187 w 321" name="T64"/>
                <a:gd fmla="*/ 240 h 397" name="T65"/>
                <a:gd fmla="*/ 196 w 321" name="T66"/>
                <a:gd fmla="*/ 223 h 397" name="T67"/>
                <a:gd fmla="*/ 196 w 321" name="T68"/>
                <a:gd fmla="*/ 222 h 397" name="T69"/>
                <a:gd fmla="*/ 200 w 321" name="T70"/>
                <a:gd fmla="*/ 173 h 397" name="T71"/>
                <a:gd fmla="*/ 207 w 321" name="T72"/>
                <a:gd fmla="*/ 79 h 397" name="T73"/>
                <a:gd fmla="*/ 207 w 321" name="T74"/>
                <a:gd fmla="*/ 78 h 397" name="T75"/>
                <a:gd fmla="*/ 211 w 321" name="T76"/>
                <a:gd fmla="*/ 73 h 397" name="T77"/>
                <a:gd fmla="*/ 274 w 321" name="T78"/>
                <a:gd fmla="*/ 134 h 397" name="T79"/>
                <a:gd fmla="*/ 301 w 321" name="T80"/>
                <a:gd fmla="*/ 141 h 397" name="T81"/>
                <a:gd fmla="*/ 321 w 321" name="T82"/>
                <a:gd fmla="*/ 103 h 397" name="T83"/>
                <a:gd fmla="*/ 273 w 321" name="T84"/>
                <a:gd fmla="*/ 82 h 3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97" w="321">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1" name="Freeform 192"/>
            <p:cNvSpPr/>
            <p:nvPr/>
          </p:nvSpPr>
          <p:spPr bwMode="auto">
            <a:xfrm>
              <a:off x="8640763" y="5619750"/>
              <a:ext cx="195263" cy="279400"/>
            </a:xfrm>
            <a:custGeom>
              <a:gdLst>
                <a:gd fmla="*/ 5 w 112" name="T0"/>
                <a:gd fmla="*/ 75 h 160" name="T1"/>
                <a:gd fmla="*/ 0 w 112" name="T2"/>
                <a:gd fmla="*/ 93 h 160" name="T3"/>
                <a:gd fmla="*/ 5 w 112" name="T4"/>
                <a:gd fmla="*/ 111 h 160" name="T5"/>
                <a:gd fmla="*/ 8 w 112" name="T6"/>
                <a:gd fmla="*/ 107 h 160" name="T7"/>
                <a:gd fmla="*/ 57 w 112" name="T8"/>
                <a:gd fmla="*/ 160 h 160" name="T9"/>
                <a:gd fmla="*/ 104 w 112" name="T10"/>
                <a:gd fmla="*/ 105 h 160" name="T11"/>
                <a:gd fmla="*/ 108 w 112" name="T12"/>
                <a:gd fmla="*/ 111 h 160" name="T13"/>
                <a:gd fmla="*/ 112 w 112" name="T14"/>
                <a:gd fmla="*/ 93 h 160" name="T15"/>
                <a:gd fmla="*/ 108 w 112" name="T16"/>
                <a:gd fmla="*/ 74 h 160" name="T17"/>
                <a:gd fmla="*/ 106 w 112" name="T18"/>
                <a:gd fmla="*/ 75 h 160" name="T19"/>
                <a:gd fmla="*/ 106 w 112" name="T20"/>
                <a:gd fmla="*/ 60 h 160" name="T21"/>
                <a:gd fmla="*/ 65 w 112" name="T22"/>
                <a:gd fmla="*/ 50 h 160" name="T23"/>
                <a:gd fmla="*/ 71 w 112" name="T24"/>
                <a:gd fmla="*/ 52 h 160" name="T25"/>
                <a:gd fmla="*/ 110 w 112" name="T26"/>
                <a:gd fmla="*/ 39 h 160" name="T27"/>
                <a:gd fmla="*/ 20 w 112" name="T28"/>
                <a:gd fmla="*/ 29 h 160" name="T29"/>
                <a:gd fmla="*/ 2 w 112" name="T30"/>
                <a:gd fmla="*/ 41 h 160" name="T31"/>
                <a:gd fmla="*/ 14 w 112" name="T32"/>
                <a:gd fmla="*/ 41 h 160" name="T33"/>
                <a:gd fmla="*/ 6 w 112" name="T34"/>
                <a:gd fmla="*/ 67 h 160" name="T35"/>
                <a:gd fmla="*/ 5 w 112" name="T36"/>
                <a:gd fmla="*/ 75 h 160" name="T37"/>
                <a:gd fmla="*/ 5 w 112" name="T38"/>
                <a:gd fmla="*/ 75 h 1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0" w="112">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2" name="Freeform 193"/>
            <p:cNvSpPr/>
            <p:nvPr/>
          </p:nvSpPr>
          <p:spPr bwMode="auto">
            <a:xfrm>
              <a:off x="8591551" y="6591300"/>
              <a:ext cx="104775" cy="38100"/>
            </a:xfrm>
            <a:custGeom>
              <a:gdLst>
                <a:gd fmla="*/ 31 w 60" name="T0"/>
                <a:gd fmla="*/ 0 h 22" name="T1"/>
                <a:gd fmla="*/ 21 w 60" name="T2"/>
                <a:gd fmla="*/ 21 h 22" name="T3"/>
                <a:gd fmla="*/ 48 w 60" name="T4"/>
                <a:gd fmla="*/ 12 h 22" name="T5"/>
                <a:gd fmla="*/ 52 w 60" name="T6"/>
                <a:gd fmla="*/ 12 h 22" name="T7"/>
                <a:gd fmla="*/ 59 w 60" name="T8"/>
                <a:gd fmla="*/ 11 h 22" name="T9"/>
                <a:gd fmla="*/ 59 w 60" name="T10"/>
                <a:gd fmla="*/ 1 h 22" name="T11"/>
                <a:gd fmla="*/ 60 w 60" name="T12"/>
                <a:gd fmla="*/ 0 h 22" name="T13"/>
                <a:gd fmla="*/ 31 w 60" name="T14"/>
                <a:gd fmla="*/ 0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0">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3" name="Freeform 194"/>
            <p:cNvSpPr/>
            <p:nvPr/>
          </p:nvSpPr>
          <p:spPr bwMode="auto">
            <a:xfrm>
              <a:off x="8772526" y="6591300"/>
              <a:ext cx="106363" cy="38100"/>
            </a:xfrm>
            <a:custGeom>
              <a:gdLst>
                <a:gd fmla="*/ 2 w 61" name="T0"/>
                <a:gd fmla="*/ 11 h 22" name="T1"/>
                <a:gd fmla="*/ 8 w 61" name="T2"/>
                <a:gd fmla="*/ 12 h 22" name="T3"/>
                <a:gd fmla="*/ 12 w 61" name="T4"/>
                <a:gd fmla="*/ 12 h 22" name="T5"/>
                <a:gd fmla="*/ 40 w 61" name="T6"/>
                <a:gd fmla="*/ 21 h 22" name="T7"/>
                <a:gd fmla="*/ 29 w 61" name="T8"/>
                <a:gd fmla="*/ 0 h 22" name="T9"/>
                <a:gd fmla="*/ 1 w 61" name="T10"/>
                <a:gd fmla="*/ 0 h 22" name="T11"/>
                <a:gd fmla="*/ 1 w 61" name="T12"/>
                <a:gd fmla="*/ 1 h 22" name="T13"/>
                <a:gd fmla="*/ 2 w 61" name="T14"/>
                <a:gd fmla="*/ 1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1">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4" name="Freeform 195"/>
            <p:cNvSpPr/>
            <p:nvPr/>
          </p:nvSpPr>
          <p:spPr bwMode="auto">
            <a:xfrm>
              <a:off x="8951913" y="6127750"/>
              <a:ext cx="258763" cy="488950"/>
            </a:xfrm>
            <a:custGeom>
              <a:gdLst>
                <a:gd fmla="*/ 82 w 149" name="T0"/>
                <a:gd fmla="*/ 69 h 281" name="T1"/>
                <a:gd fmla="*/ 130 w 149" name="T2"/>
                <a:gd fmla="*/ 81 h 281" name="T3"/>
                <a:gd fmla="*/ 139 w 149" name="T4"/>
                <a:gd fmla="*/ 42 h 281" name="T5"/>
                <a:gd fmla="*/ 91 w 149" name="T6"/>
                <a:gd fmla="*/ 30 h 281" name="T7"/>
                <a:gd fmla="*/ 91 w 149" name="T8"/>
                <a:gd fmla="*/ 0 h 281" name="T9"/>
                <a:gd fmla="*/ 59 w 149" name="T10"/>
                <a:gd fmla="*/ 0 h 281" name="T11"/>
                <a:gd fmla="*/ 59 w 149" name="T12"/>
                <a:gd fmla="*/ 33 h 281" name="T13"/>
                <a:gd fmla="*/ 2 w 149" name="T14"/>
                <a:gd fmla="*/ 94 h 281" name="T15"/>
                <a:gd fmla="*/ 62 w 149" name="T16"/>
                <a:gd fmla="*/ 157 h 281" name="T17"/>
                <a:gd fmla="*/ 98 w 149" name="T18"/>
                <a:gd fmla="*/ 187 h 281" name="T19"/>
                <a:gd fmla="*/ 66 w 149" name="T20"/>
                <a:gd fmla="*/ 208 h 281" name="T21"/>
                <a:gd fmla="*/ 10 w 149" name="T22"/>
                <a:gd fmla="*/ 193 h 281" name="T23"/>
                <a:gd fmla="*/ 0 w 149" name="T24"/>
                <a:gd fmla="*/ 233 h 281" name="T25"/>
                <a:gd fmla="*/ 57 w 149" name="T26"/>
                <a:gd fmla="*/ 248 h 281" name="T27"/>
                <a:gd fmla="*/ 57 w 149" name="T28"/>
                <a:gd fmla="*/ 281 h 281" name="T29"/>
                <a:gd fmla="*/ 90 w 149" name="T30"/>
                <a:gd fmla="*/ 281 h 281" name="T31"/>
                <a:gd fmla="*/ 90 w 149" name="T32"/>
                <a:gd fmla="*/ 246 h 281" name="T33"/>
                <a:gd fmla="*/ 149 w 149" name="T34"/>
                <a:gd fmla="*/ 182 h 281" name="T35"/>
                <a:gd fmla="*/ 93 w 149" name="T36"/>
                <a:gd fmla="*/ 118 h 281" name="T37"/>
                <a:gd fmla="*/ 53 w 149" name="T38"/>
                <a:gd fmla="*/ 88 h 281" name="T39"/>
                <a:gd fmla="*/ 82 w 149" name="T40"/>
                <a:gd fmla="*/ 69 h 28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1" w="149">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sp>
          <p:nvSpPr>
            <p:cNvPr id="25" name="Freeform 196"/>
            <p:cNvSpPr/>
            <p:nvPr/>
          </p:nvSpPr>
          <p:spPr bwMode="auto">
            <a:xfrm>
              <a:off x="9061451" y="6076950"/>
              <a:ext cx="90488" cy="90488"/>
            </a:xfrm>
            <a:custGeom>
              <a:gdLst>
                <a:gd fmla="*/ 10 w 52" name="T0"/>
                <a:gd fmla="*/ 0 h 52" name="T1"/>
                <a:gd fmla="*/ 0 w 52" name="T2"/>
                <a:gd fmla="*/ 18 h 52" name="T3"/>
                <a:gd fmla="*/ 35 w 52" name="T4"/>
                <a:gd fmla="*/ 17 h 52" name="T5"/>
                <a:gd fmla="*/ 34 w 52" name="T6"/>
                <a:gd fmla="*/ 40 h 52" name="T7"/>
                <a:gd fmla="*/ 40 w 52" name="T8"/>
                <a:gd fmla="*/ 45 h 52" name="T9"/>
                <a:gd fmla="*/ 47 w 52" name="T10"/>
                <a:gd fmla="*/ 38 h 52" name="T11"/>
                <a:gd fmla="*/ 10 w 52"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424953"/>
                </a:solidFill>
              </a:endParaRPr>
            </a:p>
          </p:txBody>
        </p:sp>
      </p:grpSp>
      <p:sp>
        <p:nvSpPr>
          <p:cNvPr id="26" name="Freeform 368"/>
          <p:cNvSpPr/>
          <p:nvPr/>
        </p:nvSpPr>
        <p:spPr bwMode="auto">
          <a:xfrm>
            <a:off x="2115487" y="3454107"/>
            <a:ext cx="378906" cy="382257"/>
          </a:xfrm>
          <a:custGeom>
            <a:gdLst>
              <a:gd fmla="*/ 48 w 48" name="T0"/>
              <a:gd fmla="*/ 2 h 48" name="T1"/>
              <a:gd fmla="*/ 41 w 48" name="T2"/>
              <a:gd fmla="*/ 43 h 48" name="T3"/>
              <a:gd fmla="*/ 40 w 48" name="T4"/>
              <a:gd fmla="*/ 44 h 48" name="T5"/>
              <a:gd fmla="*/ 39 w 48" name="T6"/>
              <a:gd fmla="*/ 44 h 48" name="T7"/>
              <a:gd fmla="*/ 39 w 48" name="T8"/>
              <a:gd fmla="*/ 44 h 48" name="T9"/>
              <a:gd fmla="*/ 26 w 48" name="T10"/>
              <a:gd fmla="*/ 39 h 48" name="T11"/>
              <a:gd fmla="*/ 20 w 48" name="T12"/>
              <a:gd fmla="*/ 47 h 48" name="T13"/>
              <a:gd fmla="*/ 19 w 48" name="T14"/>
              <a:gd fmla="*/ 48 h 48" name="T15"/>
              <a:gd fmla="*/ 18 w 48" name="T16"/>
              <a:gd fmla="*/ 48 h 48" name="T17"/>
              <a:gd fmla="*/ 17 w 48" name="T18"/>
              <a:gd fmla="*/ 46 h 48" name="T19"/>
              <a:gd fmla="*/ 17 w 48" name="T20"/>
              <a:gd fmla="*/ 37 h 48" name="T21"/>
              <a:gd fmla="*/ 40 w 48" name="T22"/>
              <a:gd fmla="*/ 8 h 48" name="T23"/>
              <a:gd fmla="*/ 11 w 48" name="T24"/>
              <a:gd fmla="*/ 33 h 48" name="T25"/>
              <a:gd fmla="*/ 1 w 48" name="T26"/>
              <a:gd fmla="*/ 29 h 48" name="T27"/>
              <a:gd fmla="*/ 0 w 48" name="T28"/>
              <a:gd fmla="*/ 27 h 48" name="T29"/>
              <a:gd fmla="*/ 1 w 48" name="T30"/>
              <a:gd fmla="*/ 26 h 48" name="T31"/>
              <a:gd fmla="*/ 45 w 48" name="T32"/>
              <a:gd fmla="*/ 0 h 48" name="T33"/>
              <a:gd fmla="*/ 46 w 48" name="T34"/>
              <a:gd fmla="*/ 0 h 48" name="T35"/>
              <a:gd fmla="*/ 47 w 48" name="T36"/>
              <a:gd fmla="*/ 0 h 48" name="T37"/>
              <a:gd fmla="*/ 48 w 48" name="T38"/>
              <a:gd fmla="*/ 2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27" name="Freeform 336"/>
          <p:cNvSpPr>
            <a:spLocks noEditPoints="1"/>
          </p:cNvSpPr>
          <p:nvPr/>
        </p:nvSpPr>
        <p:spPr bwMode="auto">
          <a:xfrm>
            <a:off x="4603358" y="2981516"/>
            <a:ext cx="338026" cy="338026"/>
          </a:xfrm>
          <a:custGeom>
            <a:gdLst>
              <a:gd fmla="*/ 0 w 90" name="T0"/>
              <a:gd fmla="*/ 40 h 90" name="T1"/>
              <a:gd fmla="*/ 40 w 90" name="T2"/>
              <a:gd fmla="*/ 0 h 90" name="T3"/>
              <a:gd fmla="*/ 40 w 90" name="T4"/>
              <a:gd fmla="*/ 90 h 90" name="T5"/>
              <a:gd fmla="*/ 0 w 90" name="T6"/>
              <a:gd fmla="*/ 50 h 90" name="T7"/>
              <a:gd fmla="*/ 40 w 90" name="T8"/>
              <a:gd fmla="*/ 90 h 90" name="T9"/>
              <a:gd fmla="*/ 33 w 90" name="T10"/>
              <a:gd fmla="*/ 10 h 90" name="T11"/>
              <a:gd fmla="*/ 9 w 90" name="T12"/>
              <a:gd fmla="*/ 33 h 90" name="T13"/>
              <a:gd fmla="*/ 33 w 90" name="T14"/>
              <a:gd fmla="*/ 83 h 90" name="T15"/>
              <a:gd fmla="*/ 9 w 90" name="T16"/>
              <a:gd fmla="*/ 57 h 90" name="T17"/>
              <a:gd fmla="*/ 33 w 90" name="T18"/>
              <a:gd fmla="*/ 83 h 90" name="T19"/>
              <a:gd fmla="*/ 16 w 90" name="T20"/>
              <a:gd fmla="*/ 26 h 90" name="T21"/>
              <a:gd fmla="*/ 26 w 90" name="T22"/>
              <a:gd fmla="*/ 17 h 90" name="T23"/>
              <a:gd fmla="*/ 26 w 90" name="T24"/>
              <a:gd fmla="*/ 74 h 90" name="T25"/>
              <a:gd fmla="*/ 16 w 90" name="T26"/>
              <a:gd fmla="*/ 67 h 90" name="T27"/>
              <a:gd fmla="*/ 26 w 90" name="T28"/>
              <a:gd fmla="*/ 74 h 90" name="T29"/>
              <a:gd fmla="*/ 49 w 90" name="T30"/>
              <a:gd fmla="*/ 40 h 90" name="T31"/>
              <a:gd fmla="*/ 90 w 90" name="T32"/>
              <a:gd fmla="*/ 0 h 90" name="T33"/>
              <a:gd fmla="*/ 90 w 90" name="T34"/>
              <a:gd fmla="*/ 74 h 90" name="T35"/>
              <a:gd fmla="*/ 66 w 90" name="T36"/>
              <a:gd fmla="*/ 67 h 90" name="T37"/>
              <a:gd fmla="*/ 57 w 90" name="T38"/>
              <a:gd fmla="*/ 90 h 90" name="T39"/>
              <a:gd fmla="*/ 49 w 90" name="T40"/>
              <a:gd fmla="*/ 50 h 90" name="T41"/>
              <a:gd fmla="*/ 73 w 90" name="T42"/>
              <a:gd fmla="*/ 57 h 90" name="T43"/>
              <a:gd fmla="*/ 83 w 90" name="T44"/>
              <a:gd fmla="*/ 50 h 90" name="T45"/>
              <a:gd fmla="*/ 90 w 90" name="T46"/>
              <a:gd fmla="*/ 74 h 90" name="T47"/>
              <a:gd fmla="*/ 83 w 90" name="T48"/>
              <a:gd fmla="*/ 10 h 90" name="T49"/>
              <a:gd fmla="*/ 57 w 90" name="T50"/>
              <a:gd fmla="*/ 33 h 90" name="T51"/>
              <a:gd fmla="*/ 73 w 90" name="T52"/>
              <a:gd fmla="*/ 26 h 90" name="T53"/>
              <a:gd fmla="*/ 66 w 90" name="T54"/>
              <a:gd fmla="*/ 17 h 90" name="T55"/>
              <a:gd fmla="*/ 73 w 90" name="T56"/>
              <a:gd fmla="*/ 26 h 90" name="T57"/>
              <a:gd fmla="*/ 66 w 90" name="T58"/>
              <a:gd fmla="*/ 90 h 90" name="T59"/>
              <a:gd fmla="*/ 73 w 90" name="T60"/>
              <a:gd fmla="*/ 83 h 90" name="T61"/>
              <a:gd fmla="*/ 90 w 90" name="T62"/>
              <a:gd fmla="*/ 90 h 90" name="T63"/>
              <a:gd fmla="*/ 83 w 90" name="T64"/>
              <a:gd fmla="*/ 83 h 90" name="T65"/>
              <a:gd fmla="*/ 90 w 90" name="T66"/>
              <a:gd fmla="*/ 90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28" name="Freeform 261"/>
          <p:cNvSpPr>
            <a:spLocks noEditPoints="1"/>
          </p:cNvSpPr>
          <p:nvPr/>
        </p:nvSpPr>
        <p:spPr bwMode="auto">
          <a:xfrm>
            <a:off x="6973790" y="2536082"/>
            <a:ext cx="406222" cy="320702"/>
          </a:xfrm>
          <a:custGeom>
            <a:gdLst>
              <a:gd fmla="*/ 47 w 48" name="T0"/>
              <a:gd fmla="*/ 15 h 38" name="T1"/>
              <a:gd fmla="*/ 33 w 48" name="T2"/>
              <a:gd fmla="*/ 33 h 38" name="T3"/>
              <a:gd fmla="*/ 21 w 48" name="T4"/>
              <a:gd fmla="*/ 36 h 38" name="T5"/>
              <a:gd fmla="*/ 14 w 48" name="T6"/>
              <a:gd fmla="*/ 34 h 38" name="T7"/>
              <a:gd fmla="*/ 9 w 48" name="T8"/>
              <a:gd fmla="*/ 32 h 38" name="T9"/>
              <a:gd fmla="*/ 3 w 48" name="T10"/>
              <a:gd fmla="*/ 38 h 38" name="T11"/>
              <a:gd fmla="*/ 0 w 48" name="T12"/>
              <a:gd fmla="*/ 36 h 38" name="T13"/>
              <a:gd fmla="*/ 0 w 48" name="T14"/>
              <a:gd fmla="*/ 34 h 38" name="T15"/>
              <a:gd fmla="*/ 5 w 48" name="T16"/>
              <a:gd fmla="*/ 28 h 38" name="T17"/>
              <a:gd fmla="*/ 4 w 48" name="T18"/>
              <a:gd fmla="*/ 26 h 38" name="T19"/>
              <a:gd fmla="*/ 4 w 48" name="T20"/>
              <a:gd fmla="*/ 23 h 38" name="T21"/>
              <a:gd fmla="*/ 19 w 48" name="T22"/>
              <a:gd fmla="*/ 6 h 38" name="T23"/>
              <a:gd fmla="*/ 39 w 48" name="T24"/>
              <a:gd fmla="*/ 2 h 38" name="T25"/>
              <a:gd fmla="*/ 44 w 48" name="T26"/>
              <a:gd fmla="*/ 0 h 38" name="T27"/>
              <a:gd fmla="*/ 48 w 48" name="T28"/>
              <a:gd fmla="*/ 10 h 38" name="T29"/>
              <a:gd fmla="*/ 47 w 48" name="T30"/>
              <a:gd fmla="*/ 15 h 38" name="T31"/>
              <a:gd fmla="*/ 33 w 48" name="T32"/>
              <a:gd fmla="*/ 14 h 38" name="T33"/>
              <a:gd fmla="*/ 11 w 48" name="T34"/>
              <a:gd fmla="*/ 24 h 38" name="T35"/>
              <a:gd fmla="*/ 10 w 48" name="T36"/>
              <a:gd fmla="*/ 26 h 38" name="T37"/>
              <a:gd fmla="*/ 12 w 48" name="T38"/>
              <a:gd fmla="*/ 27 h 38" name="T39"/>
              <a:gd fmla="*/ 13 w 48" name="T40"/>
              <a:gd fmla="*/ 27 h 38" name="T41"/>
              <a:gd fmla="*/ 17 w 48" name="T42"/>
              <a:gd fmla="*/ 23 h 38" name="T43"/>
              <a:gd fmla="*/ 33 w 48" name="T44"/>
              <a:gd fmla="*/ 17 h 38" name="T45"/>
              <a:gd fmla="*/ 34 w 48" name="T46"/>
              <a:gd fmla="*/ 15 h 38" name="T47"/>
              <a:gd fmla="*/ 33 w 48" name="T48"/>
              <a:gd fmla="*/ 14 h 3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8" w="4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29" name="TextBox 7"/>
          <p:cNvSpPr>
            <a:spLocks noChangeArrowheads="1"/>
          </p:cNvSpPr>
          <p:nvPr/>
        </p:nvSpPr>
        <p:spPr bwMode="auto">
          <a:xfrm>
            <a:off x="1870799" y="4804778"/>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0" name="圆角矩形 29"/>
          <p:cNvSpPr/>
          <p:nvPr/>
        </p:nvSpPr>
        <p:spPr>
          <a:xfrm>
            <a:off x="1659591" y="4725144"/>
            <a:ext cx="1646552"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1" name="文本框 49"/>
          <p:cNvSpPr txBox="1"/>
          <p:nvPr/>
        </p:nvSpPr>
        <p:spPr>
          <a:xfrm>
            <a:off x="1561083" y="5264197"/>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2" name="TextBox 7"/>
          <p:cNvSpPr>
            <a:spLocks noChangeArrowheads="1"/>
          </p:cNvSpPr>
          <p:nvPr/>
        </p:nvSpPr>
        <p:spPr bwMode="auto">
          <a:xfrm>
            <a:off x="4302203" y="4300722"/>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3" name="圆角矩形 32"/>
          <p:cNvSpPr/>
          <p:nvPr/>
        </p:nvSpPr>
        <p:spPr>
          <a:xfrm>
            <a:off x="4090995" y="4221088"/>
            <a:ext cx="1646552"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4" name="文本框 49"/>
          <p:cNvSpPr txBox="1"/>
          <p:nvPr/>
        </p:nvSpPr>
        <p:spPr>
          <a:xfrm>
            <a:off x="3992487" y="4760141"/>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5" name="TextBox 7"/>
          <p:cNvSpPr>
            <a:spLocks noChangeArrowheads="1"/>
          </p:cNvSpPr>
          <p:nvPr/>
        </p:nvSpPr>
        <p:spPr bwMode="auto">
          <a:xfrm>
            <a:off x="6750475" y="3856578"/>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6" name="圆角矩形 35"/>
          <p:cNvSpPr/>
          <p:nvPr/>
        </p:nvSpPr>
        <p:spPr>
          <a:xfrm>
            <a:off x="6539267" y="3776944"/>
            <a:ext cx="1646552"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7" name="文本框 49"/>
          <p:cNvSpPr txBox="1"/>
          <p:nvPr/>
        </p:nvSpPr>
        <p:spPr>
          <a:xfrm>
            <a:off x="6440759" y="4315997"/>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38" name="TextBox 7"/>
          <p:cNvSpPr>
            <a:spLocks noChangeArrowheads="1"/>
          </p:cNvSpPr>
          <p:nvPr/>
        </p:nvSpPr>
        <p:spPr bwMode="auto">
          <a:xfrm>
            <a:off x="9215615" y="3280514"/>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39" name="圆角矩形 38"/>
          <p:cNvSpPr/>
          <p:nvPr/>
        </p:nvSpPr>
        <p:spPr>
          <a:xfrm>
            <a:off x="9004407" y="3200880"/>
            <a:ext cx="1646552"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0" name="文本框 49"/>
          <p:cNvSpPr txBox="1"/>
          <p:nvPr/>
        </p:nvSpPr>
        <p:spPr>
          <a:xfrm>
            <a:off x="8905900" y="3739933"/>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41" name="TextBox 13"/>
          <p:cNvSpPr txBox="1"/>
          <p:nvPr/>
        </p:nvSpPr>
        <p:spPr>
          <a:xfrm flipH="1">
            <a:off x="1134916" y="1196752"/>
            <a:ext cx="2786907" cy="365754"/>
          </a:xfrm>
          <a:prstGeom prst="rect">
            <a:avLst/>
          </a:prstGeom>
          <a:noFill/>
          <a:ln>
            <a:noFill/>
          </a:ln>
        </p:spPr>
        <p:txBody>
          <a:bodyPr bIns="45717" lIns="91434" rIns="91434" tIns="45717" wrap="square">
            <a:spAutoFit/>
          </a:bodyPr>
          <a:lstStyle>
            <a:defPPr>
              <a:defRPr lang="zh-CN"/>
            </a:defPPr>
            <a:lvl1pPr algn="ctr" eaLnBrk="0" hangingPunct="0">
              <a:defRPr b="1" sz="2200">
                <a:solidFill>
                  <a:srgbClr val="333333"/>
                </a:solidFill>
                <a:latin charset="-122" panose="020b0503020204020204" pitchFamily="34" typeface="微软雅黑"/>
                <a:ea charset="-122" panose="020b0503020204020204" pitchFamily="34" typeface="微软雅黑"/>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l">
              <a:spcBef>
                <a:spcPct val="0"/>
              </a:spcBef>
              <a:buFont typeface="Arial"/>
              <a:buNone/>
            </a:pPr>
            <a:r>
              <a:rPr altLang="en-US" lang="zh-CN" sz="1800">
                <a:solidFill>
                  <a:srgbClr val="2F5EB0"/>
                </a:solidFill>
                <a:cs charset="0" panose="020b0604020202020204" pitchFamily="34" typeface="Arial"/>
              </a:rPr>
              <a:t>点击输入标题</a:t>
            </a:r>
          </a:p>
        </p:txBody>
      </p:sp>
      <p:sp>
        <p:nvSpPr>
          <p:cNvPr id="42" name="TextBox 14"/>
          <p:cNvSpPr txBox="1"/>
          <p:nvPr/>
        </p:nvSpPr>
        <p:spPr>
          <a:xfrm>
            <a:off x="1134916" y="1561402"/>
            <a:ext cx="5250703"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9723494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0"/>
                                        </p:tgtEl>
                                        <p:attrNameLst>
                                          <p:attrName>style.visibility</p:attrName>
                                        </p:attrNameLst>
                                      </p:cBhvr>
                                      <p:to>
                                        <p:strVal val="visible"/>
                                      </p:to>
                                    </p:set>
                                    <p:animEffect filter="wipe(down)" transition="in">
                                      <p:cBhvr>
                                        <p:cTn dur="500" id="19"/>
                                        <p:tgtEl>
                                          <p:spTgt spid="30"/>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p:cTn dur="500" fill="hold" id="23"/>
                                        <p:tgtEl>
                                          <p:spTgt spid="29"/>
                                        </p:tgtEl>
                                        <p:attrNameLst>
                                          <p:attrName>ppt_w</p:attrName>
                                        </p:attrNameLst>
                                      </p:cBhvr>
                                      <p:tavLst>
                                        <p:tav tm="0">
                                          <p:val>
                                            <p:fltVal val="0"/>
                                          </p:val>
                                        </p:tav>
                                        <p:tav tm="100000">
                                          <p:val>
                                            <p:strVal val="#ppt_w"/>
                                          </p:val>
                                        </p:tav>
                                      </p:tavLst>
                                    </p:anim>
                                    <p:anim calcmode="lin" valueType="num">
                                      <p:cBhvr>
                                        <p:cTn dur="500" fill="hold" id="24"/>
                                        <p:tgtEl>
                                          <p:spTgt spid="29"/>
                                        </p:tgtEl>
                                        <p:attrNameLst>
                                          <p:attrName>ppt_h</p:attrName>
                                        </p:attrNameLst>
                                      </p:cBhvr>
                                      <p:tavLst>
                                        <p:tav tm="0">
                                          <p:val>
                                            <p:fltVal val="0"/>
                                          </p:val>
                                        </p:tav>
                                        <p:tav tm="100000">
                                          <p:val>
                                            <p:strVal val="#ppt_h"/>
                                          </p:val>
                                        </p:tav>
                                      </p:tavLst>
                                    </p:anim>
                                    <p:animEffect filter="fade" transition="in">
                                      <p:cBhvr>
                                        <p:cTn dur="500" id="25"/>
                                        <p:tgtEl>
                                          <p:spTgt spid="29"/>
                                        </p:tgtEl>
                                      </p:cBhvr>
                                    </p:animEffect>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1000" id="29"/>
                                        <p:tgtEl>
                                          <p:spTgt spid="31"/>
                                        </p:tgtEl>
                                      </p:cBhvr>
                                    </p:animEffect>
                                    <p:anim calcmode="lin" valueType="num">
                                      <p:cBhvr>
                                        <p:cTn dur="1000" fill="hold" id="30"/>
                                        <p:tgtEl>
                                          <p:spTgt spid="31"/>
                                        </p:tgtEl>
                                        <p:attrNameLst>
                                          <p:attrName>ppt_x</p:attrName>
                                        </p:attrNameLst>
                                      </p:cBhvr>
                                      <p:tavLst>
                                        <p:tav tm="0">
                                          <p:val>
                                            <p:strVal val="#ppt_x"/>
                                          </p:val>
                                        </p:tav>
                                        <p:tav tm="100000">
                                          <p:val>
                                            <p:strVal val="#ppt_x"/>
                                          </p:val>
                                        </p:tav>
                                      </p:tavLst>
                                    </p:anim>
                                    <p:anim calcmode="lin" valueType="num">
                                      <p:cBhvr>
                                        <p:cTn dur="1000" fill="hold" id="31"/>
                                        <p:tgtEl>
                                          <p:spTgt spid="3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p:cTn dur="500" fill="hold" id="35"/>
                                        <p:tgtEl>
                                          <p:spTgt spid="27"/>
                                        </p:tgtEl>
                                        <p:attrNameLst>
                                          <p:attrName>ppt_w</p:attrName>
                                        </p:attrNameLst>
                                      </p:cBhvr>
                                      <p:tavLst>
                                        <p:tav tm="0">
                                          <p:val>
                                            <p:fltVal val="0"/>
                                          </p:val>
                                        </p:tav>
                                        <p:tav tm="100000">
                                          <p:val>
                                            <p:strVal val="#ppt_w"/>
                                          </p:val>
                                        </p:tav>
                                      </p:tavLst>
                                    </p:anim>
                                    <p:anim calcmode="lin" valueType="num">
                                      <p:cBhvr>
                                        <p:cTn dur="500" fill="hold" id="36"/>
                                        <p:tgtEl>
                                          <p:spTgt spid="27"/>
                                        </p:tgtEl>
                                        <p:attrNameLst>
                                          <p:attrName>ppt_h</p:attrName>
                                        </p:attrNameLst>
                                      </p:cBhvr>
                                      <p:tavLst>
                                        <p:tav tm="0">
                                          <p:val>
                                            <p:fltVal val="0"/>
                                          </p:val>
                                        </p:tav>
                                        <p:tav tm="100000">
                                          <p:val>
                                            <p:strVal val="#ppt_h"/>
                                          </p:val>
                                        </p:tav>
                                      </p:tavLst>
                                    </p:anim>
                                    <p:animEffect filter="fade" transition="in">
                                      <p:cBhvr>
                                        <p:cTn dur="500" id="37"/>
                                        <p:tgtEl>
                                          <p:spTgt spid="27"/>
                                        </p:tgtEl>
                                      </p:cBhvr>
                                    </p:animEffect>
                                  </p:childTnLst>
                                </p:cTn>
                              </p:par>
                            </p:childTnLst>
                          </p:cTn>
                        </p:par>
                        <p:par>
                          <p:cTn fill="hold" id="38" nodeType="afterGroup">
                            <p:stCondLst>
                              <p:cond delay="4000"/>
                            </p:stCondLst>
                            <p:childTnLst>
                              <p:par>
                                <p:cTn fill="hold" grpId="0" id="39" nodeType="afterEffect" presetClass="entr" presetID="42" presetSubtype="0">
                                  <p:stCondLst>
                                    <p:cond delay="0"/>
                                  </p:stCondLst>
                                  <p:childTnLst>
                                    <p:set>
                                      <p:cBhvr>
                                        <p:cTn dur="1" fill="hold" id="40">
                                          <p:stCondLst>
                                            <p:cond delay="0"/>
                                          </p:stCondLst>
                                        </p:cTn>
                                        <p:tgtEl>
                                          <p:spTgt spid="17"/>
                                        </p:tgtEl>
                                        <p:attrNameLst>
                                          <p:attrName>style.visibility</p:attrName>
                                        </p:attrNameLst>
                                      </p:cBhvr>
                                      <p:to>
                                        <p:strVal val="visible"/>
                                      </p:to>
                                    </p:set>
                                    <p:animEffect filter="fade" transition="in">
                                      <p:cBhvr>
                                        <p:cTn dur="1000" id="41"/>
                                        <p:tgtEl>
                                          <p:spTgt spid="17"/>
                                        </p:tgtEl>
                                      </p:cBhvr>
                                    </p:animEffect>
                                    <p:anim calcmode="lin" valueType="num">
                                      <p:cBhvr>
                                        <p:cTn dur="1000" fill="hold" id="42"/>
                                        <p:tgtEl>
                                          <p:spTgt spid="17"/>
                                        </p:tgtEl>
                                        <p:attrNameLst>
                                          <p:attrName>ppt_x</p:attrName>
                                        </p:attrNameLst>
                                      </p:cBhvr>
                                      <p:tavLst>
                                        <p:tav tm="0">
                                          <p:val>
                                            <p:strVal val="#ppt_x"/>
                                          </p:val>
                                        </p:tav>
                                        <p:tav tm="100000">
                                          <p:val>
                                            <p:strVal val="#ppt_x"/>
                                          </p:val>
                                        </p:tav>
                                      </p:tavLst>
                                    </p:anim>
                                    <p:anim calcmode="lin" valueType="num">
                                      <p:cBhvr>
                                        <p:cTn dur="1000" fill="hold" id="43"/>
                                        <p:tgtEl>
                                          <p:spTgt spid="1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33"/>
                                        </p:tgtEl>
                                        <p:attrNameLst>
                                          <p:attrName>style.visibility</p:attrName>
                                        </p:attrNameLst>
                                      </p:cBhvr>
                                      <p:to>
                                        <p:strVal val="visible"/>
                                      </p:to>
                                    </p:set>
                                    <p:animEffect filter="wipe(down)" transition="in">
                                      <p:cBhvr>
                                        <p:cTn dur="500" id="47"/>
                                        <p:tgtEl>
                                          <p:spTgt spid="33"/>
                                        </p:tgtEl>
                                      </p:cBhvr>
                                    </p:animEffect>
                                  </p:childTnLst>
                                </p:cTn>
                              </p:par>
                            </p:childTnLst>
                          </p:cTn>
                        </p:par>
                        <p:par>
                          <p:cTn fill="hold" id="48" nodeType="afterGroup">
                            <p:stCondLst>
                              <p:cond delay="5500"/>
                            </p:stCondLst>
                            <p:childTnLst>
                              <p:par>
                                <p:cTn fill="hold" grpId="0" id="49" nodeType="afterEffect" presetClass="entr" presetID="53" presetSubtype="0">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p:cTn dur="500" fill="hold" id="51"/>
                                        <p:tgtEl>
                                          <p:spTgt spid="32"/>
                                        </p:tgtEl>
                                        <p:attrNameLst>
                                          <p:attrName>ppt_w</p:attrName>
                                        </p:attrNameLst>
                                      </p:cBhvr>
                                      <p:tavLst>
                                        <p:tav tm="0">
                                          <p:val>
                                            <p:fltVal val="0"/>
                                          </p:val>
                                        </p:tav>
                                        <p:tav tm="100000">
                                          <p:val>
                                            <p:strVal val="#ppt_w"/>
                                          </p:val>
                                        </p:tav>
                                      </p:tavLst>
                                    </p:anim>
                                    <p:anim calcmode="lin" valueType="num">
                                      <p:cBhvr>
                                        <p:cTn dur="500" fill="hold" id="52"/>
                                        <p:tgtEl>
                                          <p:spTgt spid="32"/>
                                        </p:tgtEl>
                                        <p:attrNameLst>
                                          <p:attrName>ppt_h</p:attrName>
                                        </p:attrNameLst>
                                      </p:cBhvr>
                                      <p:tavLst>
                                        <p:tav tm="0">
                                          <p:val>
                                            <p:fltVal val="0"/>
                                          </p:val>
                                        </p:tav>
                                        <p:tav tm="100000">
                                          <p:val>
                                            <p:strVal val="#ppt_h"/>
                                          </p:val>
                                        </p:tav>
                                      </p:tavLst>
                                    </p:anim>
                                    <p:animEffect filter="fade" transition="in">
                                      <p:cBhvr>
                                        <p:cTn dur="500" id="53"/>
                                        <p:tgtEl>
                                          <p:spTgt spid="32"/>
                                        </p:tgtEl>
                                      </p:cBhvr>
                                    </p:animEffect>
                                  </p:childTnLst>
                                </p:cTn>
                              </p:par>
                            </p:childTnLst>
                          </p:cTn>
                        </p:par>
                        <p:par>
                          <p:cTn fill="hold" id="54" nodeType="afterGroup">
                            <p:stCondLst>
                              <p:cond delay="6000"/>
                            </p:stCondLst>
                            <p:childTnLst>
                              <p:par>
                                <p:cTn fill="hold" grpId="0" id="55" nodeType="afterEffect" presetClass="entr" presetID="42"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000"/>
                            </p:stCondLst>
                            <p:childTnLst>
                              <p:par>
                                <p:cTn fill="hold" grpId="0" id="61" nodeType="afterEffect" presetClass="entr" presetID="53" presetSubtype="0">
                                  <p:stCondLst>
                                    <p:cond delay="0"/>
                                  </p:stCondLst>
                                  <p:childTnLst>
                                    <p:set>
                                      <p:cBhvr>
                                        <p:cTn dur="1" fill="hold" id="62">
                                          <p:stCondLst>
                                            <p:cond delay="0"/>
                                          </p:stCondLst>
                                        </p:cTn>
                                        <p:tgtEl>
                                          <p:spTgt spid="28"/>
                                        </p:tgtEl>
                                        <p:attrNameLst>
                                          <p:attrName>style.visibility</p:attrName>
                                        </p:attrNameLst>
                                      </p:cBhvr>
                                      <p:to>
                                        <p:strVal val="visible"/>
                                      </p:to>
                                    </p:set>
                                    <p:anim calcmode="lin" valueType="num">
                                      <p:cBhvr>
                                        <p:cTn dur="500" fill="hold" id="63"/>
                                        <p:tgtEl>
                                          <p:spTgt spid="28"/>
                                        </p:tgtEl>
                                        <p:attrNameLst>
                                          <p:attrName>ppt_w</p:attrName>
                                        </p:attrNameLst>
                                      </p:cBhvr>
                                      <p:tavLst>
                                        <p:tav tm="0">
                                          <p:val>
                                            <p:fltVal val="0"/>
                                          </p:val>
                                        </p:tav>
                                        <p:tav tm="100000">
                                          <p:val>
                                            <p:strVal val="#ppt_w"/>
                                          </p:val>
                                        </p:tav>
                                      </p:tavLst>
                                    </p:anim>
                                    <p:anim calcmode="lin" valueType="num">
                                      <p:cBhvr>
                                        <p:cTn dur="500" fill="hold" id="64"/>
                                        <p:tgtEl>
                                          <p:spTgt spid="28"/>
                                        </p:tgtEl>
                                        <p:attrNameLst>
                                          <p:attrName>ppt_h</p:attrName>
                                        </p:attrNameLst>
                                      </p:cBhvr>
                                      <p:tavLst>
                                        <p:tav tm="0">
                                          <p:val>
                                            <p:fltVal val="0"/>
                                          </p:val>
                                        </p:tav>
                                        <p:tav tm="100000">
                                          <p:val>
                                            <p:strVal val="#ppt_h"/>
                                          </p:val>
                                        </p:tav>
                                      </p:tavLst>
                                    </p:anim>
                                    <p:animEffect filter="fade" transition="in">
                                      <p:cBhvr>
                                        <p:cTn dur="500" id="65"/>
                                        <p:tgtEl>
                                          <p:spTgt spid="28"/>
                                        </p:tgtEl>
                                      </p:cBhvr>
                                    </p:animEffect>
                                  </p:childTnLst>
                                </p:cTn>
                              </p:par>
                            </p:childTnLst>
                          </p:cTn>
                        </p:par>
                        <p:par>
                          <p:cTn fill="hold" id="66" nodeType="afterGroup">
                            <p:stCondLst>
                              <p:cond delay="7500"/>
                            </p:stCondLst>
                            <p:childTnLst>
                              <p:par>
                                <p:cTn fill="hold" grpId="0" id="67" nodeType="afterEffect" presetClass="entr" presetID="42" presetSubtype="0">
                                  <p:stCondLst>
                                    <p:cond delay="0"/>
                                  </p:stCondLst>
                                  <p:childTnLst>
                                    <p:set>
                                      <p:cBhvr>
                                        <p:cTn dur="1" fill="hold" id="68">
                                          <p:stCondLst>
                                            <p:cond delay="0"/>
                                          </p:stCondLst>
                                        </p:cTn>
                                        <p:tgtEl>
                                          <p:spTgt spid="16"/>
                                        </p:tgtEl>
                                        <p:attrNameLst>
                                          <p:attrName>style.visibility</p:attrName>
                                        </p:attrNameLst>
                                      </p:cBhvr>
                                      <p:to>
                                        <p:strVal val="visible"/>
                                      </p:to>
                                    </p:set>
                                    <p:animEffect filter="fade" transition="in">
                                      <p:cBhvr>
                                        <p:cTn dur="1000" id="69"/>
                                        <p:tgtEl>
                                          <p:spTgt spid="16"/>
                                        </p:tgtEl>
                                      </p:cBhvr>
                                    </p:animEffect>
                                    <p:anim calcmode="lin" valueType="num">
                                      <p:cBhvr>
                                        <p:cTn dur="1000" fill="hold" id="70"/>
                                        <p:tgtEl>
                                          <p:spTgt spid="16"/>
                                        </p:tgtEl>
                                        <p:attrNameLst>
                                          <p:attrName>ppt_x</p:attrName>
                                        </p:attrNameLst>
                                      </p:cBhvr>
                                      <p:tavLst>
                                        <p:tav tm="0">
                                          <p:val>
                                            <p:strVal val="#ppt_x"/>
                                          </p:val>
                                        </p:tav>
                                        <p:tav tm="100000">
                                          <p:val>
                                            <p:strVal val="#ppt_x"/>
                                          </p:val>
                                        </p:tav>
                                      </p:tavLst>
                                    </p:anim>
                                    <p:anim calcmode="lin" valueType="num">
                                      <p:cBhvr>
                                        <p:cTn dur="1000" fill="hold" id="71"/>
                                        <p:tgtEl>
                                          <p:spTgt spid="16"/>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8500"/>
                            </p:stCondLst>
                            <p:childTnLst>
                              <p:par>
                                <p:cTn fill="hold" grpId="0" id="73" nodeType="afterEffect" presetClass="entr" presetID="22" presetSubtype="4">
                                  <p:stCondLst>
                                    <p:cond delay="0"/>
                                  </p:stCondLst>
                                  <p:childTnLst>
                                    <p:set>
                                      <p:cBhvr>
                                        <p:cTn dur="1" fill="hold" id="74">
                                          <p:stCondLst>
                                            <p:cond delay="0"/>
                                          </p:stCondLst>
                                        </p:cTn>
                                        <p:tgtEl>
                                          <p:spTgt spid="36"/>
                                        </p:tgtEl>
                                        <p:attrNameLst>
                                          <p:attrName>style.visibility</p:attrName>
                                        </p:attrNameLst>
                                      </p:cBhvr>
                                      <p:to>
                                        <p:strVal val="visible"/>
                                      </p:to>
                                    </p:set>
                                    <p:animEffect filter="wipe(down)" transition="in">
                                      <p:cBhvr>
                                        <p:cTn dur="500" id="75"/>
                                        <p:tgtEl>
                                          <p:spTgt spid="36"/>
                                        </p:tgtEl>
                                      </p:cBhvr>
                                    </p:animEffect>
                                  </p:childTnLst>
                                </p:cTn>
                              </p:par>
                            </p:childTnLst>
                          </p:cTn>
                        </p:par>
                        <p:par>
                          <p:cTn fill="hold" id="76" nodeType="afterGroup">
                            <p:stCondLst>
                              <p:cond delay="9000"/>
                            </p:stCondLst>
                            <p:childTnLst>
                              <p:par>
                                <p:cTn fill="hold" grpId="0" id="77" nodeType="afterEffect" presetClass="entr" presetID="53" presetSubtype="0">
                                  <p:stCondLst>
                                    <p:cond delay="0"/>
                                  </p:stCondLst>
                                  <p:childTnLst>
                                    <p:set>
                                      <p:cBhvr>
                                        <p:cTn dur="1" fill="hold" id="78">
                                          <p:stCondLst>
                                            <p:cond delay="0"/>
                                          </p:stCondLst>
                                        </p:cTn>
                                        <p:tgtEl>
                                          <p:spTgt spid="35"/>
                                        </p:tgtEl>
                                        <p:attrNameLst>
                                          <p:attrName>style.visibility</p:attrName>
                                        </p:attrNameLst>
                                      </p:cBhvr>
                                      <p:to>
                                        <p:strVal val="visible"/>
                                      </p:to>
                                    </p:set>
                                    <p:anim calcmode="lin" valueType="num">
                                      <p:cBhvr>
                                        <p:cTn dur="500" fill="hold" id="79"/>
                                        <p:tgtEl>
                                          <p:spTgt spid="35"/>
                                        </p:tgtEl>
                                        <p:attrNameLst>
                                          <p:attrName>ppt_w</p:attrName>
                                        </p:attrNameLst>
                                      </p:cBhvr>
                                      <p:tavLst>
                                        <p:tav tm="0">
                                          <p:val>
                                            <p:fltVal val="0"/>
                                          </p:val>
                                        </p:tav>
                                        <p:tav tm="100000">
                                          <p:val>
                                            <p:strVal val="#ppt_w"/>
                                          </p:val>
                                        </p:tav>
                                      </p:tavLst>
                                    </p:anim>
                                    <p:anim calcmode="lin" valueType="num">
                                      <p:cBhvr>
                                        <p:cTn dur="500" fill="hold" id="80"/>
                                        <p:tgtEl>
                                          <p:spTgt spid="35"/>
                                        </p:tgtEl>
                                        <p:attrNameLst>
                                          <p:attrName>ppt_h</p:attrName>
                                        </p:attrNameLst>
                                      </p:cBhvr>
                                      <p:tavLst>
                                        <p:tav tm="0">
                                          <p:val>
                                            <p:fltVal val="0"/>
                                          </p:val>
                                        </p:tav>
                                        <p:tav tm="100000">
                                          <p:val>
                                            <p:strVal val="#ppt_h"/>
                                          </p:val>
                                        </p:tav>
                                      </p:tavLst>
                                    </p:anim>
                                    <p:animEffect filter="fade" transition="in">
                                      <p:cBhvr>
                                        <p:cTn dur="500" id="81"/>
                                        <p:tgtEl>
                                          <p:spTgt spid="35"/>
                                        </p:tgtEl>
                                      </p:cBhvr>
                                    </p:animEffect>
                                  </p:childTnLst>
                                </p:cTn>
                              </p:par>
                            </p:childTnLst>
                          </p:cTn>
                        </p:par>
                        <p:par>
                          <p:cTn fill="hold" id="82" nodeType="afterGroup">
                            <p:stCondLst>
                              <p:cond delay="9500"/>
                            </p:stCondLst>
                            <p:childTnLst>
                              <p:par>
                                <p:cTn fill="hold" grpId="0" id="83" nodeType="afterEffect" presetClass="entr" presetID="42" presetSubtype="0">
                                  <p:stCondLst>
                                    <p:cond delay="0"/>
                                  </p:stCondLst>
                                  <p:childTnLst>
                                    <p:set>
                                      <p:cBhvr>
                                        <p:cTn dur="1" fill="hold" id="84">
                                          <p:stCondLst>
                                            <p:cond delay="0"/>
                                          </p:stCondLst>
                                        </p:cTn>
                                        <p:tgtEl>
                                          <p:spTgt spid="37"/>
                                        </p:tgtEl>
                                        <p:attrNameLst>
                                          <p:attrName>style.visibility</p:attrName>
                                        </p:attrNameLst>
                                      </p:cBhvr>
                                      <p:to>
                                        <p:strVal val="visible"/>
                                      </p:to>
                                    </p:set>
                                    <p:animEffect filter="fade" transition="in">
                                      <p:cBhvr>
                                        <p:cTn dur="1000" id="85"/>
                                        <p:tgtEl>
                                          <p:spTgt spid="37"/>
                                        </p:tgtEl>
                                      </p:cBhvr>
                                    </p:animEffect>
                                    <p:anim calcmode="lin" valueType="num">
                                      <p:cBhvr>
                                        <p:cTn dur="1000" fill="hold" id="86"/>
                                        <p:tgtEl>
                                          <p:spTgt spid="37"/>
                                        </p:tgtEl>
                                        <p:attrNameLst>
                                          <p:attrName>ppt_x</p:attrName>
                                        </p:attrNameLst>
                                      </p:cBhvr>
                                      <p:tavLst>
                                        <p:tav tm="0">
                                          <p:val>
                                            <p:strVal val="#ppt_x"/>
                                          </p:val>
                                        </p:tav>
                                        <p:tav tm="100000">
                                          <p:val>
                                            <p:strVal val="#ppt_x"/>
                                          </p:val>
                                        </p:tav>
                                      </p:tavLst>
                                    </p:anim>
                                    <p:anim calcmode="lin" valueType="num">
                                      <p:cBhvr>
                                        <p:cTn dur="1000" fill="hold" id="87"/>
                                        <p:tgtEl>
                                          <p:spTgt spid="3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0500"/>
                            </p:stCondLst>
                            <p:childTnLst>
                              <p:par>
                                <p:cTn fill="hold" id="89" nodeType="afterEffect" presetClass="entr" presetID="53" presetSubtype="0">
                                  <p:stCondLst>
                                    <p:cond delay="0"/>
                                  </p:stCondLst>
                                  <p:childTnLst>
                                    <p:set>
                                      <p:cBhvr>
                                        <p:cTn dur="1" fill="hold" id="90">
                                          <p:stCondLst>
                                            <p:cond delay="0"/>
                                          </p:stCondLst>
                                        </p:cTn>
                                        <p:tgtEl>
                                          <p:spTgt spid="18"/>
                                        </p:tgtEl>
                                        <p:attrNameLst>
                                          <p:attrName>style.visibility</p:attrName>
                                        </p:attrNameLst>
                                      </p:cBhvr>
                                      <p:to>
                                        <p:strVal val="visible"/>
                                      </p:to>
                                    </p:set>
                                    <p:anim calcmode="lin" valueType="num">
                                      <p:cBhvr>
                                        <p:cTn dur="500" fill="hold" id="91"/>
                                        <p:tgtEl>
                                          <p:spTgt spid="18"/>
                                        </p:tgtEl>
                                        <p:attrNameLst>
                                          <p:attrName>ppt_w</p:attrName>
                                        </p:attrNameLst>
                                      </p:cBhvr>
                                      <p:tavLst>
                                        <p:tav tm="0">
                                          <p:val>
                                            <p:fltVal val="0"/>
                                          </p:val>
                                        </p:tav>
                                        <p:tav tm="100000">
                                          <p:val>
                                            <p:strVal val="#ppt_w"/>
                                          </p:val>
                                        </p:tav>
                                      </p:tavLst>
                                    </p:anim>
                                    <p:anim calcmode="lin" valueType="num">
                                      <p:cBhvr>
                                        <p:cTn dur="500" fill="hold" id="92"/>
                                        <p:tgtEl>
                                          <p:spTgt spid="18"/>
                                        </p:tgtEl>
                                        <p:attrNameLst>
                                          <p:attrName>ppt_h</p:attrName>
                                        </p:attrNameLst>
                                      </p:cBhvr>
                                      <p:tavLst>
                                        <p:tav tm="0">
                                          <p:val>
                                            <p:fltVal val="0"/>
                                          </p:val>
                                        </p:tav>
                                        <p:tav tm="100000">
                                          <p:val>
                                            <p:strVal val="#ppt_h"/>
                                          </p:val>
                                        </p:tav>
                                      </p:tavLst>
                                    </p:anim>
                                    <p:animEffect filter="fade" transition="in">
                                      <p:cBhvr>
                                        <p:cTn dur="500" id="93"/>
                                        <p:tgtEl>
                                          <p:spTgt spid="18"/>
                                        </p:tgtEl>
                                      </p:cBhvr>
                                    </p:animEffect>
                                  </p:childTnLst>
                                </p:cTn>
                              </p:par>
                            </p:childTnLst>
                          </p:cTn>
                        </p:par>
                        <p:par>
                          <p:cTn fill="hold" id="94" nodeType="afterGroup">
                            <p:stCondLst>
                              <p:cond delay="11000"/>
                            </p:stCondLst>
                            <p:childTnLst>
                              <p:par>
                                <p:cTn fill="hold" grpId="0" id="95" nodeType="afterEffect" presetClass="entr" presetID="42" presetSubtype="0">
                                  <p:stCondLst>
                                    <p:cond delay="0"/>
                                  </p:stCondLst>
                                  <p:childTnLst>
                                    <p:set>
                                      <p:cBhvr>
                                        <p:cTn dur="1" fill="hold" id="96">
                                          <p:stCondLst>
                                            <p:cond delay="0"/>
                                          </p:stCondLst>
                                        </p:cTn>
                                        <p:tgtEl>
                                          <p:spTgt spid="14"/>
                                        </p:tgtEl>
                                        <p:attrNameLst>
                                          <p:attrName>style.visibility</p:attrName>
                                        </p:attrNameLst>
                                      </p:cBhvr>
                                      <p:to>
                                        <p:strVal val="visible"/>
                                      </p:to>
                                    </p:set>
                                    <p:animEffect filter="fade" transition="in">
                                      <p:cBhvr>
                                        <p:cTn dur="1000" id="97"/>
                                        <p:tgtEl>
                                          <p:spTgt spid="14"/>
                                        </p:tgtEl>
                                      </p:cBhvr>
                                    </p:animEffect>
                                    <p:anim calcmode="lin" valueType="num">
                                      <p:cBhvr>
                                        <p:cTn dur="1000" fill="hold" id="98"/>
                                        <p:tgtEl>
                                          <p:spTgt spid="14"/>
                                        </p:tgtEl>
                                        <p:attrNameLst>
                                          <p:attrName>ppt_x</p:attrName>
                                        </p:attrNameLst>
                                      </p:cBhvr>
                                      <p:tavLst>
                                        <p:tav tm="0">
                                          <p:val>
                                            <p:strVal val="#ppt_x"/>
                                          </p:val>
                                        </p:tav>
                                        <p:tav tm="100000">
                                          <p:val>
                                            <p:strVal val="#ppt_x"/>
                                          </p:val>
                                        </p:tav>
                                      </p:tavLst>
                                    </p:anim>
                                    <p:anim calcmode="lin" valueType="num">
                                      <p:cBhvr>
                                        <p:cTn dur="1000" fill="hold" id="99"/>
                                        <p:tgtEl>
                                          <p:spTgt spid="14"/>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12000"/>
                            </p:stCondLst>
                            <p:childTnLst>
                              <p:par>
                                <p:cTn fill="hold" grpId="0" id="101" nodeType="afterEffect" presetClass="entr" presetID="22" presetSubtype="4">
                                  <p:stCondLst>
                                    <p:cond delay="0"/>
                                  </p:stCondLst>
                                  <p:childTnLst>
                                    <p:set>
                                      <p:cBhvr>
                                        <p:cTn dur="1" fill="hold" id="102">
                                          <p:stCondLst>
                                            <p:cond delay="0"/>
                                          </p:stCondLst>
                                        </p:cTn>
                                        <p:tgtEl>
                                          <p:spTgt spid="39"/>
                                        </p:tgtEl>
                                        <p:attrNameLst>
                                          <p:attrName>style.visibility</p:attrName>
                                        </p:attrNameLst>
                                      </p:cBhvr>
                                      <p:to>
                                        <p:strVal val="visible"/>
                                      </p:to>
                                    </p:set>
                                    <p:animEffect filter="wipe(down)" transition="in">
                                      <p:cBhvr>
                                        <p:cTn dur="500" id="103"/>
                                        <p:tgtEl>
                                          <p:spTgt spid="39"/>
                                        </p:tgtEl>
                                      </p:cBhvr>
                                    </p:animEffect>
                                  </p:childTnLst>
                                </p:cTn>
                              </p:par>
                            </p:childTnLst>
                          </p:cTn>
                        </p:par>
                        <p:par>
                          <p:cTn fill="hold" id="104" nodeType="afterGroup">
                            <p:stCondLst>
                              <p:cond delay="12500"/>
                            </p:stCondLst>
                            <p:childTnLst>
                              <p:par>
                                <p:cTn fill="hold" grpId="0" id="105" nodeType="afterEffect" presetClass="entr" presetID="53" presetSubtype="0">
                                  <p:stCondLst>
                                    <p:cond delay="0"/>
                                  </p:stCondLst>
                                  <p:childTnLst>
                                    <p:set>
                                      <p:cBhvr>
                                        <p:cTn dur="1" fill="hold" id="106">
                                          <p:stCondLst>
                                            <p:cond delay="0"/>
                                          </p:stCondLst>
                                        </p:cTn>
                                        <p:tgtEl>
                                          <p:spTgt spid="38"/>
                                        </p:tgtEl>
                                        <p:attrNameLst>
                                          <p:attrName>style.visibility</p:attrName>
                                        </p:attrNameLst>
                                      </p:cBhvr>
                                      <p:to>
                                        <p:strVal val="visible"/>
                                      </p:to>
                                    </p:set>
                                    <p:anim calcmode="lin" valueType="num">
                                      <p:cBhvr>
                                        <p:cTn dur="500" fill="hold" id="107"/>
                                        <p:tgtEl>
                                          <p:spTgt spid="38"/>
                                        </p:tgtEl>
                                        <p:attrNameLst>
                                          <p:attrName>ppt_w</p:attrName>
                                        </p:attrNameLst>
                                      </p:cBhvr>
                                      <p:tavLst>
                                        <p:tav tm="0">
                                          <p:val>
                                            <p:fltVal val="0"/>
                                          </p:val>
                                        </p:tav>
                                        <p:tav tm="100000">
                                          <p:val>
                                            <p:strVal val="#ppt_w"/>
                                          </p:val>
                                        </p:tav>
                                      </p:tavLst>
                                    </p:anim>
                                    <p:anim calcmode="lin" valueType="num">
                                      <p:cBhvr>
                                        <p:cTn dur="500" fill="hold" id="108"/>
                                        <p:tgtEl>
                                          <p:spTgt spid="38"/>
                                        </p:tgtEl>
                                        <p:attrNameLst>
                                          <p:attrName>ppt_h</p:attrName>
                                        </p:attrNameLst>
                                      </p:cBhvr>
                                      <p:tavLst>
                                        <p:tav tm="0">
                                          <p:val>
                                            <p:fltVal val="0"/>
                                          </p:val>
                                        </p:tav>
                                        <p:tav tm="100000">
                                          <p:val>
                                            <p:strVal val="#ppt_h"/>
                                          </p:val>
                                        </p:tav>
                                      </p:tavLst>
                                    </p:anim>
                                    <p:animEffect filter="fade" transition="in">
                                      <p:cBhvr>
                                        <p:cTn dur="500" id="109"/>
                                        <p:tgtEl>
                                          <p:spTgt spid="38"/>
                                        </p:tgtEl>
                                      </p:cBhvr>
                                    </p:animEffect>
                                  </p:childTnLst>
                                </p:cTn>
                              </p:par>
                            </p:childTnLst>
                          </p:cTn>
                        </p:par>
                        <p:par>
                          <p:cTn fill="hold" id="110" nodeType="afterGroup">
                            <p:stCondLst>
                              <p:cond delay="13000"/>
                            </p:stCondLst>
                            <p:childTnLst>
                              <p:par>
                                <p:cTn fill="hold" grpId="0" id="111" nodeType="afterEffect" presetClass="entr" presetID="42" presetSubtype="0">
                                  <p:stCondLst>
                                    <p:cond delay="0"/>
                                  </p:stCondLst>
                                  <p:childTnLst>
                                    <p:set>
                                      <p:cBhvr>
                                        <p:cTn dur="1" fill="hold" id="112">
                                          <p:stCondLst>
                                            <p:cond delay="0"/>
                                          </p:stCondLst>
                                        </p:cTn>
                                        <p:tgtEl>
                                          <p:spTgt spid="40"/>
                                        </p:tgtEl>
                                        <p:attrNameLst>
                                          <p:attrName>style.visibility</p:attrName>
                                        </p:attrNameLst>
                                      </p:cBhvr>
                                      <p:to>
                                        <p:strVal val="visible"/>
                                      </p:to>
                                    </p:set>
                                    <p:animEffect filter="fade" transition="in">
                                      <p:cBhvr>
                                        <p:cTn dur="1000" id="113"/>
                                        <p:tgtEl>
                                          <p:spTgt spid="40"/>
                                        </p:tgtEl>
                                      </p:cBhvr>
                                    </p:animEffect>
                                    <p:anim calcmode="lin" valueType="num">
                                      <p:cBhvr>
                                        <p:cTn dur="1000" fill="hold" id="114"/>
                                        <p:tgtEl>
                                          <p:spTgt spid="40"/>
                                        </p:tgtEl>
                                        <p:attrNameLst>
                                          <p:attrName>ppt_x</p:attrName>
                                        </p:attrNameLst>
                                      </p:cBhvr>
                                      <p:tavLst>
                                        <p:tav tm="0">
                                          <p:val>
                                            <p:strVal val="#ppt_x"/>
                                          </p:val>
                                        </p:tav>
                                        <p:tav tm="100000">
                                          <p:val>
                                            <p:strVal val="#ppt_x"/>
                                          </p:val>
                                        </p:tav>
                                      </p:tavLst>
                                    </p:anim>
                                    <p:anim calcmode="lin" valueType="num">
                                      <p:cBhvr>
                                        <p:cTn dur="1000" fill="hold" id="115"/>
                                        <p:tgtEl>
                                          <p:spTgt spid="40"/>
                                        </p:tgtEl>
                                        <p:attrNameLst>
                                          <p:attrName>ppt_y</p:attrName>
                                        </p:attrNameLst>
                                      </p:cBhvr>
                                      <p:tavLst>
                                        <p:tav tm="0">
                                          <p:val>
                                            <p:strVal val="#ppt_y+.1"/>
                                          </p:val>
                                        </p:tav>
                                        <p:tav tm="100000">
                                          <p:val>
                                            <p:strVal val="#ppt_y"/>
                                          </p:val>
                                        </p:tav>
                                      </p:tavLst>
                                    </p:anim>
                                  </p:childTnLst>
                                </p:cTn>
                              </p:par>
                              <p:par>
                                <p:cTn fill="hold" grpId="0" id="116" nodeType="withEffect" presetClass="entr" presetID="10" presetSubtype="0">
                                  <p:stCondLst>
                                    <p:cond delay="1000"/>
                                  </p:stCondLst>
                                  <p:iterate type="lt">
                                    <p:tmPct val="10000"/>
                                  </p:iterate>
                                  <p:childTnLst>
                                    <p:set>
                                      <p:cBhvr>
                                        <p:cTn dur="1" fill="hold" id="117">
                                          <p:stCondLst>
                                            <p:cond delay="0"/>
                                          </p:stCondLst>
                                        </p:cTn>
                                        <p:tgtEl>
                                          <p:spTgt spid="41"/>
                                        </p:tgtEl>
                                        <p:attrNameLst>
                                          <p:attrName>style.visibility</p:attrName>
                                        </p:attrNameLst>
                                      </p:cBhvr>
                                      <p:to>
                                        <p:strVal val="visible"/>
                                      </p:to>
                                    </p:set>
                                    <p:animEffect filter="fade" transition="in">
                                      <p:cBhvr>
                                        <p:cTn dur="100" id="118"/>
                                        <p:tgtEl>
                                          <p:spTgt spid="41"/>
                                        </p:tgtEl>
                                      </p:cBhvr>
                                    </p:animEffect>
                                  </p:childTnLst>
                                </p:cTn>
                              </p:par>
                              <p:par>
                                <p:cTn fill="hold" grpId="0" id="119" nodeType="withEffect" presetClass="entr" presetID="10" presetSubtype="0">
                                  <p:stCondLst>
                                    <p:cond delay="1000"/>
                                  </p:stCondLst>
                                  <p:iterate type="lt">
                                    <p:tmPct val="10000"/>
                                  </p:iterate>
                                  <p:childTnLst>
                                    <p:set>
                                      <p:cBhvr>
                                        <p:cTn dur="1" fill="hold" id="120">
                                          <p:stCondLst>
                                            <p:cond delay="0"/>
                                          </p:stCondLst>
                                        </p:cTn>
                                        <p:tgtEl>
                                          <p:spTgt spid="42"/>
                                        </p:tgtEl>
                                        <p:attrNameLst>
                                          <p:attrName>style.visibility</p:attrName>
                                        </p:attrNameLst>
                                      </p:cBhvr>
                                      <p:to>
                                        <p:strVal val="visible"/>
                                      </p:to>
                                    </p:set>
                                    <p:animEffect filter="fade" transition="in">
                                      <p:cBhvr>
                                        <p:cTn dur="100" id="121"/>
                                        <p:tgtEl>
                                          <p:spTgt spid="42"/>
                                        </p:tgtEl>
                                      </p:cBhvr>
                                    </p:animEffect>
                                  </p:childTnLst>
                                </p:cTn>
                              </p:par>
                            </p:childTnLst>
                          </p:cTn>
                        </p:par>
                        <p:par>
                          <p:cTn fill="hold" id="122" nodeType="afterGroup">
                            <p:stCondLst>
                              <p:cond delay="14100"/>
                            </p:stCondLst>
                            <p:childTnLst>
                              <p:par>
                                <p:cTn fill="hold" grpId="0" id="123" nodeType="afterEffect" presetClass="entr" presetID="10" presetSubtype="0">
                                  <p:stCondLst>
                                    <p:cond delay="0"/>
                                  </p:stCondLst>
                                  <p:childTnLst>
                                    <p:set>
                                      <p:cBhvr>
                                        <p:cTn dur="1" fill="hold" id="124">
                                          <p:stCondLst>
                                            <p:cond delay="0"/>
                                          </p:stCondLst>
                                        </p:cTn>
                                        <p:tgtEl>
                                          <p:spTgt spid="43"/>
                                        </p:tgtEl>
                                        <p:attrNameLst>
                                          <p:attrName>style.visibility</p:attrName>
                                        </p:attrNameLst>
                                      </p:cBhvr>
                                      <p:to>
                                        <p:strVal val="visible"/>
                                      </p:to>
                                    </p:set>
                                    <p:animEffect filter="fade" transition="in">
                                      <p:cBhvr>
                                        <p:cTn dur="1250" id="12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29</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grpSp>
        <p:nvGrpSpPr>
          <p:cNvPr id="14" name="组合 13"/>
          <p:cNvGrpSpPr/>
          <p:nvPr/>
        </p:nvGrpSpPr>
        <p:grpSpPr>
          <a:xfrm>
            <a:off x="366020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5" name="椭圆 14"/>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7" name="组合 16"/>
          <p:cNvGrpSpPr/>
          <p:nvPr/>
        </p:nvGrpSpPr>
        <p:grpSpPr>
          <a:xfrm>
            <a:off x="479054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8" name="椭圆 17"/>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0" name="组合 19"/>
          <p:cNvGrpSpPr/>
          <p:nvPr/>
        </p:nvGrpSpPr>
        <p:grpSpPr>
          <a:xfrm>
            <a:off x="6039793"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cxnSp>
        <p:nvCxnSpPr>
          <p:cNvPr id="23" name="Straight Connector 22"/>
          <p:cNvCxnSpPr/>
          <p:nvPr/>
        </p:nvCxnSpPr>
        <p:spPr>
          <a:xfrm flipH="1" rot="16200000">
            <a:off x="2342860" y="1618489"/>
            <a:ext cx="0" cy="2180861"/>
          </a:xfrm>
          <a:prstGeom prst="line">
            <a:avLst/>
          </a:prstGeom>
          <a:ln>
            <a:solidFill>
              <a:srgbClr val="2F5EB0"/>
            </a:solidFill>
            <a:headEnd len="med" type="none" w="med"/>
            <a:tailEnd len="med" type="oval" w="med"/>
          </a:ln>
          <a:effectLst/>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177707" y="2060848"/>
            <a:ext cx="1368152" cy="136815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5" name="椭圆 24"/>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cxnSp>
        <p:nvCxnSpPr>
          <p:cNvPr id="27" name="Straight Connector 21"/>
          <p:cNvCxnSpPr/>
          <p:nvPr/>
        </p:nvCxnSpPr>
        <p:spPr>
          <a:xfrm flipH="1" rot="5400000">
            <a:off x="9852314" y="1618489"/>
            <a:ext cx="0" cy="2180861"/>
          </a:xfrm>
          <a:prstGeom prst="line">
            <a:avLst/>
          </a:prstGeom>
          <a:ln>
            <a:solidFill>
              <a:srgbClr val="2F5EB0"/>
            </a:solidFill>
            <a:headEnd len="med" type="none" w="med"/>
            <a:tailEnd len="med" type="oval" w="med"/>
          </a:ln>
          <a:effectLst/>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148089" y="2460287"/>
            <a:ext cx="392388" cy="569273"/>
            <a:chOff x="5690315" y="3674507"/>
            <a:chExt cx="314729" cy="458061"/>
          </a:xfrm>
          <a:solidFill>
            <a:srgbClr val="2F5EB0"/>
          </a:solidFill>
          <a:effectLst>
            <a:outerShdw algn="tl" blurRad="50800" dir="2700000" dist="38100" rotWithShape="0">
              <a:prstClr val="black">
                <a:alpha val="40000"/>
              </a:prstClr>
            </a:outerShdw>
          </a:effectLst>
        </p:grpSpPr>
        <p:sp>
          <p:nvSpPr>
            <p:cNvPr id="29"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0"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grpSp>
        <p:nvGrpSpPr>
          <p:cNvPr id="31" name="组合 30"/>
          <p:cNvGrpSpPr/>
          <p:nvPr/>
        </p:nvGrpSpPr>
        <p:grpSpPr>
          <a:xfrm>
            <a:off x="5192903" y="2482866"/>
            <a:ext cx="563439" cy="546694"/>
            <a:chOff x="6345238" y="2830513"/>
            <a:chExt cx="908050" cy="881063"/>
          </a:xfrm>
          <a:solidFill>
            <a:srgbClr val="2F5EB0"/>
          </a:solidFill>
          <a:effectLst>
            <a:outerShdw algn="tl" blurRad="50800" dir="2700000" dist="38100" rotWithShape="0">
              <a:prstClr val="black">
                <a:alpha val="40000"/>
              </a:prstClr>
            </a:outerShdw>
          </a:effectLst>
        </p:grpSpPr>
        <p:sp>
          <p:nvSpPr>
            <p:cNvPr id="32" name="Freeform 15"/>
            <p:cNvSpPr/>
            <p:nvPr/>
          </p:nvSpPr>
          <p:spPr bwMode="auto">
            <a:xfrm>
              <a:off x="6464300" y="3198813"/>
              <a:ext cx="369887" cy="504825"/>
            </a:xfrm>
            <a:custGeom>
              <a:gdLst>
                <a:gd fmla="*/ 106 w 158" name="T0"/>
                <a:gd fmla="*/ 85 h 216" name="T1"/>
                <a:gd fmla="*/ 106 w 158" name="T2"/>
                <a:gd fmla="*/ 190 h 216" name="T3"/>
                <a:gd fmla="*/ 80 w 158" name="T4"/>
                <a:gd fmla="*/ 216 h 216" name="T5"/>
                <a:gd fmla="*/ 80 w 158" name="T6"/>
                <a:gd fmla="*/ 216 h 216" name="T7"/>
                <a:gd fmla="*/ 54 w 158" name="T8"/>
                <a:gd fmla="*/ 190 h 216" name="T9"/>
                <a:gd fmla="*/ 54 w 158" name="T10"/>
                <a:gd fmla="*/ 85 h 216" name="T11"/>
                <a:gd fmla="*/ 18 w 158" name="T12"/>
                <a:gd fmla="*/ 85 h 216" name="T13"/>
                <a:gd fmla="*/ 11 w 158" name="T14"/>
                <a:gd fmla="*/ 62 h 216" name="T15"/>
                <a:gd fmla="*/ 61 w 158" name="T16"/>
                <a:gd fmla="*/ 12 h 216" name="T17"/>
                <a:gd fmla="*/ 98 w 158" name="T18"/>
                <a:gd fmla="*/ 12 h 216" name="T19"/>
                <a:gd fmla="*/ 149 w 158" name="T20"/>
                <a:gd fmla="*/ 62 h 216" name="T21"/>
                <a:gd fmla="*/ 139 w 158" name="T22"/>
                <a:gd fmla="*/ 85 h 216" name="T23"/>
                <a:gd fmla="*/ 106 w 158" name="T24"/>
                <a:gd fmla="*/ 85 h 2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6" w="158">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rgbClr val="0EDEBA"/>
                </a:solidFill>
                <a:latin charset="-122" panose="020b0503020204020204" pitchFamily="34" typeface="微软雅黑"/>
                <a:ea charset="-122" panose="020b0503020204020204" pitchFamily="34" typeface="微软雅黑"/>
              </a:endParaRPr>
            </a:p>
          </p:txBody>
        </p:sp>
        <p:sp>
          <p:nvSpPr>
            <p:cNvPr id="33" name="Freeform 16"/>
            <p:cNvSpPr/>
            <p:nvPr/>
          </p:nvSpPr>
          <p:spPr bwMode="auto">
            <a:xfrm>
              <a:off x="6345238" y="2830513"/>
              <a:ext cx="908050" cy="636588"/>
            </a:xfrm>
            <a:custGeom>
              <a:gdLst>
                <a:gd fmla="*/ 308 w 388" name="T0"/>
                <a:gd fmla="*/ 99 h 272" name="T1"/>
                <a:gd fmla="*/ 388 w 388" name="T2"/>
                <a:gd fmla="*/ 184 h 272" name="T3"/>
                <a:gd fmla="*/ 388 w 388" name="T4"/>
                <a:gd fmla="*/ 184 h 272" name="T5"/>
                <a:gd fmla="*/ 304 w 388" name="T6"/>
                <a:gd fmla="*/ 270 h 272" name="T7"/>
                <a:gd fmla="*/ 304 w 388" name="T8"/>
                <a:gd fmla="*/ 186 h 272" name="T9"/>
                <a:gd fmla="*/ 293 w 388" name="T10"/>
                <a:gd fmla="*/ 158 h 272" name="T11"/>
                <a:gd fmla="*/ 266 w 388" name="T12"/>
                <a:gd fmla="*/ 147 h 272" name="T13"/>
                <a:gd fmla="*/ 238 w 388" name="T14"/>
                <a:gd fmla="*/ 158 h 272" name="T15"/>
                <a:gd fmla="*/ 227 w 388" name="T16"/>
                <a:gd fmla="*/ 186 h 272" name="T17"/>
                <a:gd fmla="*/ 227 w 388" name="T18"/>
                <a:gd fmla="*/ 272 h 272" name="T19"/>
                <a:gd fmla="*/ 170 w 388" name="T20"/>
                <a:gd fmla="*/ 272 h 272" name="T21"/>
                <a:gd fmla="*/ 170 w 388" name="T22"/>
                <a:gd fmla="*/ 255 h 272" name="T23"/>
                <a:gd fmla="*/ 190 w 388" name="T24"/>
                <a:gd fmla="*/ 255 h 272" name="T25"/>
                <a:gd fmla="*/ 206 w 388" name="T26"/>
                <a:gd fmla="*/ 251 h 272" name="T27"/>
                <a:gd fmla="*/ 217 w 388" name="T28"/>
                <a:gd fmla="*/ 239 h 272" name="T29"/>
                <a:gd fmla="*/ 217 w 388" name="T30"/>
                <a:gd fmla="*/ 224 h 272" name="T31"/>
                <a:gd fmla="*/ 209 w 388" name="T32"/>
                <a:gd fmla="*/ 210 h 272" name="T33"/>
                <a:gd fmla="*/ 158 w 388" name="T34"/>
                <a:gd fmla="*/ 160 h 272" name="T35"/>
                <a:gd fmla="*/ 131 w 388" name="T36"/>
                <a:gd fmla="*/ 147 h 272" name="T37"/>
                <a:gd fmla="*/ 103 w 388" name="T38"/>
                <a:gd fmla="*/ 160 h 272" name="T39"/>
                <a:gd fmla="*/ 53 w 388" name="T40"/>
                <a:gd fmla="*/ 210 h 272" name="T41"/>
                <a:gd fmla="*/ 44 w 388" name="T42"/>
                <a:gd fmla="*/ 225 h 272" name="T43"/>
                <a:gd fmla="*/ 44 w 388" name="T44"/>
                <a:gd fmla="*/ 239 h 272" name="T45"/>
                <a:gd fmla="*/ 54 w 388" name="T46"/>
                <a:gd fmla="*/ 251 h 272" name="T47"/>
                <a:gd fmla="*/ 69 w 388" name="T48"/>
                <a:gd fmla="*/ 255 h 272" name="T49"/>
                <a:gd fmla="*/ 92 w 388" name="T50"/>
                <a:gd fmla="*/ 255 h 272" name="T51"/>
                <a:gd fmla="*/ 92 w 388" name="T52"/>
                <a:gd fmla="*/ 271 h 272" name="T53"/>
                <a:gd fmla="*/ 0 w 388" name="T54"/>
                <a:gd fmla="*/ 184 h 272" name="T55"/>
                <a:gd fmla="*/ 0 w 388" name="T56"/>
                <a:gd fmla="*/ 184 h 272" name="T57"/>
                <a:gd fmla="*/ 80 w 388" name="T58"/>
                <a:gd fmla="*/ 99 h 272" name="T59"/>
                <a:gd fmla="*/ 80 w 388" name="T60"/>
                <a:gd fmla="*/ 96 h 272" name="T61"/>
                <a:gd fmla="*/ 194 w 388" name="T62"/>
                <a:gd fmla="*/ 0 h 272" name="T63"/>
                <a:gd fmla="*/ 308 w 388" name="T64"/>
                <a:gd fmla="*/ 96 h 272" name="T65"/>
                <a:gd fmla="*/ 308 w 388" name="T66"/>
                <a:gd fmla="*/ 99 h 2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2" w="388">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rgbClr val="0EDEBA"/>
                </a:solidFill>
                <a:latin charset="-122" panose="020b0503020204020204" pitchFamily="34" typeface="微软雅黑"/>
                <a:ea charset="-122" panose="020b0503020204020204" pitchFamily="34" typeface="微软雅黑"/>
              </a:endParaRPr>
            </a:p>
          </p:txBody>
        </p:sp>
        <p:sp>
          <p:nvSpPr>
            <p:cNvPr id="34" name="Freeform 17"/>
            <p:cNvSpPr/>
            <p:nvPr/>
          </p:nvSpPr>
          <p:spPr bwMode="auto">
            <a:xfrm>
              <a:off x="6780213" y="3205163"/>
              <a:ext cx="369887" cy="506413"/>
            </a:xfrm>
            <a:custGeom>
              <a:gdLst>
                <a:gd fmla="*/ 106 w 158" name="T0"/>
                <a:gd fmla="*/ 131 h 216" name="T1"/>
                <a:gd fmla="*/ 106 w 158" name="T2"/>
                <a:gd fmla="*/ 26 h 216" name="T3"/>
                <a:gd fmla="*/ 80 w 158" name="T4"/>
                <a:gd fmla="*/ 0 h 216" name="T5"/>
                <a:gd fmla="*/ 80 w 158" name="T6"/>
                <a:gd fmla="*/ 0 h 216" name="T7"/>
                <a:gd fmla="*/ 54 w 158" name="T8"/>
                <a:gd fmla="*/ 26 h 216" name="T9"/>
                <a:gd fmla="*/ 54 w 158" name="T10"/>
                <a:gd fmla="*/ 131 h 216" name="T11"/>
                <a:gd fmla="*/ 18 w 158" name="T12"/>
                <a:gd fmla="*/ 131 h 216" name="T13"/>
                <a:gd fmla="*/ 10 w 158" name="T14"/>
                <a:gd fmla="*/ 153 h 216" name="T15"/>
                <a:gd fmla="*/ 61 w 158" name="T16"/>
                <a:gd fmla="*/ 203 h 216" name="T17"/>
                <a:gd fmla="*/ 98 w 158" name="T18"/>
                <a:gd fmla="*/ 203 h 216" name="T19"/>
                <a:gd fmla="*/ 149 w 158" name="T20"/>
                <a:gd fmla="*/ 153 h 216" name="T21"/>
                <a:gd fmla="*/ 138 w 158" name="T22"/>
                <a:gd fmla="*/ 131 h 216" name="T23"/>
                <a:gd fmla="*/ 106 w 158" name="T24"/>
                <a:gd fmla="*/ 131 h 2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6" w="158">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rgbClr val="0EDEBA"/>
                </a:solidFill>
                <a:latin charset="-122" panose="020b0503020204020204" pitchFamily="34" typeface="微软雅黑"/>
                <a:ea charset="-122" panose="020b0503020204020204" pitchFamily="34" typeface="微软雅黑"/>
              </a:endParaRPr>
            </a:p>
          </p:txBody>
        </p:sp>
      </p:grpSp>
      <p:grpSp>
        <p:nvGrpSpPr>
          <p:cNvPr id="35" name="组合 34"/>
          <p:cNvGrpSpPr/>
          <p:nvPr/>
        </p:nvGrpSpPr>
        <p:grpSpPr>
          <a:xfrm>
            <a:off x="6460801" y="2564904"/>
            <a:ext cx="526133" cy="440310"/>
            <a:chOff x="10593388" y="692150"/>
            <a:chExt cx="1119187" cy="936625"/>
          </a:xfrm>
          <a:solidFill>
            <a:srgbClr val="2F5EB0"/>
          </a:solidFill>
          <a:effectLst>
            <a:outerShdw algn="tl" blurRad="50800" dir="2700000" dist="38100" rotWithShape="0">
              <a:prstClr val="black">
                <a:alpha val="40000"/>
              </a:prstClr>
            </a:outerShdw>
          </a:effectLst>
        </p:grpSpPr>
        <p:sp>
          <p:nvSpPr>
            <p:cNvPr id="36" name="Freeform 12"/>
            <p:cNvSpPr>
              <a:spLocks noEditPoints="1"/>
            </p:cNvSpPr>
            <p:nvPr/>
          </p:nvSpPr>
          <p:spPr bwMode="auto">
            <a:xfrm>
              <a:off x="10593388" y="827088"/>
              <a:ext cx="679450" cy="679450"/>
            </a:xfrm>
            <a:custGeom>
              <a:gdLst>
                <a:gd fmla="*/ 145 w 290" name="T0"/>
                <a:gd fmla="*/ 290 h 290" name="T1"/>
                <a:gd fmla="*/ 168 w 290" name="T2"/>
                <a:gd fmla="*/ 290 h 290" name="T3"/>
                <a:gd fmla="*/ 168 w 290" name="T4"/>
                <a:gd fmla="*/ 268 h 290" name="T5"/>
                <a:gd fmla="*/ 216 w 290" name="T6"/>
                <a:gd fmla="*/ 249 h 290" name="T7"/>
                <a:gd fmla="*/ 231 w 290" name="T8"/>
                <a:gd fmla="*/ 264 h 290" name="T9"/>
                <a:gd fmla="*/ 264 w 290" name="T10"/>
                <a:gd fmla="*/ 232 h 290" name="T11"/>
                <a:gd fmla="*/ 248 w 290" name="T12"/>
                <a:gd fmla="*/ 216 h 290" name="T13"/>
                <a:gd fmla="*/ 268 w 290" name="T14"/>
                <a:gd fmla="*/ 168 h 290" name="T15"/>
                <a:gd fmla="*/ 290 w 290" name="T16"/>
                <a:gd fmla="*/ 168 h 290" name="T17"/>
                <a:gd fmla="*/ 290 w 290" name="T18"/>
                <a:gd fmla="*/ 122 h 290" name="T19"/>
                <a:gd fmla="*/ 268 w 290" name="T20"/>
                <a:gd fmla="*/ 122 h 290" name="T21"/>
                <a:gd fmla="*/ 248 w 290" name="T22"/>
                <a:gd fmla="*/ 74 h 290" name="T23"/>
                <a:gd fmla="*/ 264 w 290" name="T24"/>
                <a:gd fmla="*/ 59 h 290" name="T25"/>
                <a:gd fmla="*/ 231 w 290" name="T26"/>
                <a:gd fmla="*/ 27 h 290" name="T27"/>
                <a:gd fmla="*/ 216 w 290" name="T28"/>
                <a:gd fmla="*/ 42 h 290" name="T29"/>
                <a:gd fmla="*/ 168 w 290" name="T30"/>
                <a:gd fmla="*/ 22 h 290" name="T31"/>
                <a:gd fmla="*/ 168 w 290" name="T32"/>
                <a:gd fmla="*/ 0 h 290" name="T33"/>
                <a:gd fmla="*/ 145 w 290" name="T34"/>
                <a:gd fmla="*/ 0 h 290" name="T35"/>
                <a:gd fmla="*/ 145 w 290" name="T36"/>
                <a:gd fmla="*/ 53 h 290" name="T37"/>
                <a:gd fmla="*/ 237 w 290" name="T38"/>
                <a:gd fmla="*/ 145 h 290" name="T39"/>
                <a:gd fmla="*/ 145 w 290" name="T40"/>
                <a:gd fmla="*/ 238 h 290" name="T41"/>
                <a:gd fmla="*/ 145 w 290" name="T42"/>
                <a:gd fmla="*/ 290 h 290" name="T43"/>
                <a:gd fmla="*/ 42 w 290" name="T44"/>
                <a:gd fmla="*/ 216 h 290" name="T45"/>
                <a:gd fmla="*/ 26 w 290" name="T46"/>
                <a:gd fmla="*/ 232 h 290" name="T47"/>
                <a:gd fmla="*/ 59 w 290" name="T48"/>
                <a:gd fmla="*/ 264 h 290" name="T49"/>
                <a:gd fmla="*/ 74 w 290" name="T50"/>
                <a:gd fmla="*/ 249 h 290" name="T51"/>
                <a:gd fmla="*/ 122 w 290" name="T52"/>
                <a:gd fmla="*/ 268 h 290" name="T53"/>
                <a:gd fmla="*/ 122 w 290" name="T54"/>
                <a:gd fmla="*/ 290 h 290" name="T55"/>
                <a:gd fmla="*/ 145 w 290" name="T56"/>
                <a:gd fmla="*/ 290 h 290" name="T57"/>
                <a:gd fmla="*/ 145 w 290" name="T58"/>
                <a:gd fmla="*/ 238 h 290" name="T59"/>
                <a:gd fmla="*/ 145 w 290" name="T60"/>
                <a:gd fmla="*/ 238 h 290" name="T61"/>
                <a:gd fmla="*/ 52 w 290" name="T62"/>
                <a:gd fmla="*/ 145 h 290" name="T63"/>
                <a:gd fmla="*/ 145 w 290" name="T64"/>
                <a:gd fmla="*/ 53 h 290" name="T65"/>
                <a:gd fmla="*/ 145 w 290" name="T66"/>
                <a:gd fmla="*/ 53 h 290" name="T67"/>
                <a:gd fmla="*/ 145 w 290" name="T68"/>
                <a:gd fmla="*/ 53 h 290" name="T69"/>
                <a:gd fmla="*/ 145 w 290" name="T70"/>
                <a:gd fmla="*/ 0 h 290" name="T71"/>
                <a:gd fmla="*/ 122 w 290" name="T72"/>
                <a:gd fmla="*/ 0 h 290" name="T73"/>
                <a:gd fmla="*/ 122 w 290" name="T74"/>
                <a:gd fmla="*/ 22 h 290" name="T75"/>
                <a:gd fmla="*/ 74 w 290" name="T76"/>
                <a:gd fmla="*/ 42 h 290" name="T77"/>
                <a:gd fmla="*/ 59 w 290" name="T78"/>
                <a:gd fmla="*/ 27 h 290" name="T79"/>
                <a:gd fmla="*/ 26 w 290" name="T80"/>
                <a:gd fmla="*/ 59 h 290" name="T81"/>
                <a:gd fmla="*/ 42 w 290" name="T82"/>
                <a:gd fmla="*/ 74 h 290" name="T83"/>
                <a:gd fmla="*/ 22 w 290" name="T84"/>
                <a:gd fmla="*/ 122 h 290" name="T85"/>
                <a:gd fmla="*/ 0 w 290" name="T86"/>
                <a:gd fmla="*/ 122 h 290" name="T87"/>
                <a:gd fmla="*/ 0 w 290" name="T88"/>
                <a:gd fmla="*/ 168 h 290" name="T89"/>
                <a:gd fmla="*/ 22 w 290" name="T90"/>
                <a:gd fmla="*/ 168 h 290" name="T91"/>
                <a:gd fmla="*/ 42 w 290" name="T92"/>
                <a:gd fmla="*/ 216 h 29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90" w="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chemeClr val="tx2">
                    <a:lumMod val="50000"/>
                  </a:schemeClr>
                </a:solidFill>
                <a:latin charset="-122" panose="020b0503020204020204" pitchFamily="34" typeface="微软雅黑"/>
                <a:ea charset="-122" panose="020b0503020204020204" pitchFamily="34" typeface="微软雅黑"/>
              </a:endParaRPr>
            </a:p>
          </p:txBody>
        </p:sp>
        <p:sp>
          <p:nvSpPr>
            <p:cNvPr id="37" name="Freeform 13"/>
            <p:cNvSpPr>
              <a:spLocks noEditPoints="1"/>
            </p:cNvSpPr>
            <p:nvPr/>
          </p:nvSpPr>
          <p:spPr bwMode="auto">
            <a:xfrm>
              <a:off x="11268075" y="1190625"/>
              <a:ext cx="438150" cy="438150"/>
            </a:xfrm>
            <a:custGeom>
              <a:gdLst>
                <a:gd fmla="*/ 93 w 187" name="T0"/>
                <a:gd fmla="*/ 15 h 187" name="T1"/>
                <a:gd fmla="*/ 118 w 187" name="T2"/>
                <a:gd fmla="*/ 19 h 187" name="T3"/>
                <a:gd fmla="*/ 123 w 187" name="T4"/>
                <a:gd fmla="*/ 5 h 187" name="T5"/>
                <a:gd fmla="*/ 155 w 187" name="T6"/>
                <a:gd fmla="*/ 23 h 187" name="T7"/>
                <a:gd fmla="*/ 145 w 187" name="T8"/>
                <a:gd fmla="*/ 34 h 187" name="T9"/>
                <a:gd fmla="*/ 164 w 187" name="T10"/>
                <a:gd fmla="*/ 58 h 187" name="T11"/>
                <a:gd fmla="*/ 177 w 187" name="T12"/>
                <a:gd fmla="*/ 52 h 187" name="T13"/>
                <a:gd fmla="*/ 187 w 187" name="T14"/>
                <a:gd fmla="*/ 87 h 187" name="T15"/>
                <a:gd fmla="*/ 172 w 187" name="T16"/>
                <a:gd fmla="*/ 88 h 187" name="T17"/>
                <a:gd fmla="*/ 168 w 187" name="T18"/>
                <a:gd fmla="*/ 119 h 187" name="T19"/>
                <a:gd fmla="*/ 182 w 187" name="T20"/>
                <a:gd fmla="*/ 123 h 187" name="T21"/>
                <a:gd fmla="*/ 164 w 187" name="T22"/>
                <a:gd fmla="*/ 155 h 187" name="T23"/>
                <a:gd fmla="*/ 153 w 187" name="T24"/>
                <a:gd fmla="*/ 145 h 187" name="T25"/>
                <a:gd fmla="*/ 129 w 187" name="T26"/>
                <a:gd fmla="*/ 164 h 187" name="T27"/>
                <a:gd fmla="*/ 135 w 187" name="T28"/>
                <a:gd fmla="*/ 178 h 187" name="T29"/>
                <a:gd fmla="*/ 100 w 187" name="T30"/>
                <a:gd fmla="*/ 187 h 187" name="T31"/>
                <a:gd fmla="*/ 99 w 187" name="T32"/>
                <a:gd fmla="*/ 172 h 187" name="T33"/>
                <a:gd fmla="*/ 93 w 187" name="T34"/>
                <a:gd fmla="*/ 172 h 187" name="T35"/>
                <a:gd fmla="*/ 93 w 187" name="T36"/>
                <a:gd fmla="*/ 132 h 187" name="T37"/>
                <a:gd fmla="*/ 130 w 187" name="T38"/>
                <a:gd fmla="*/ 106 h 187" name="T39"/>
                <a:gd fmla="*/ 105 w 187" name="T40"/>
                <a:gd fmla="*/ 57 h 187" name="T41"/>
                <a:gd fmla="*/ 93 w 187" name="T42"/>
                <a:gd fmla="*/ 55 h 187" name="T43"/>
                <a:gd fmla="*/ 93 w 187" name="T44"/>
                <a:gd fmla="*/ 15 h 187" name="T45"/>
                <a:gd fmla="*/ 23 w 187" name="T46"/>
                <a:gd fmla="*/ 129 h 187" name="T47"/>
                <a:gd fmla="*/ 9 w 187" name="T48"/>
                <a:gd fmla="*/ 135 h 187" name="T49"/>
                <a:gd fmla="*/ 0 w 187" name="T50"/>
                <a:gd fmla="*/ 100 h 187" name="T51"/>
                <a:gd fmla="*/ 15 w 187" name="T52"/>
                <a:gd fmla="*/ 99 h 187" name="T53"/>
                <a:gd fmla="*/ 19 w 187" name="T54"/>
                <a:gd fmla="*/ 69 h 187" name="T55"/>
                <a:gd fmla="*/ 4 w 187" name="T56"/>
                <a:gd fmla="*/ 64 h 187" name="T57"/>
                <a:gd fmla="*/ 23 w 187" name="T58"/>
                <a:gd fmla="*/ 32 h 187" name="T59"/>
                <a:gd fmla="*/ 34 w 187" name="T60"/>
                <a:gd fmla="*/ 42 h 187" name="T61"/>
                <a:gd fmla="*/ 58 w 187" name="T62"/>
                <a:gd fmla="*/ 23 h 187" name="T63"/>
                <a:gd fmla="*/ 51 w 187" name="T64"/>
                <a:gd fmla="*/ 10 h 187" name="T65"/>
                <a:gd fmla="*/ 87 w 187" name="T66"/>
                <a:gd fmla="*/ 0 h 187" name="T67"/>
                <a:gd fmla="*/ 88 w 187" name="T68"/>
                <a:gd fmla="*/ 15 h 187" name="T69"/>
                <a:gd fmla="*/ 93 w 187" name="T70"/>
                <a:gd fmla="*/ 15 h 187" name="T71"/>
                <a:gd fmla="*/ 93 w 187" name="T72"/>
                <a:gd fmla="*/ 55 h 187" name="T73"/>
                <a:gd fmla="*/ 57 w 187" name="T74"/>
                <a:gd fmla="*/ 81 h 187" name="T75"/>
                <a:gd fmla="*/ 81 w 187" name="T76"/>
                <a:gd fmla="*/ 130 h 187" name="T77"/>
                <a:gd fmla="*/ 93 w 187" name="T78"/>
                <a:gd fmla="*/ 132 h 187" name="T79"/>
                <a:gd fmla="*/ 93 w 187" name="T80"/>
                <a:gd fmla="*/ 172 h 187" name="T81"/>
                <a:gd fmla="*/ 68 w 187" name="T82"/>
                <a:gd fmla="*/ 168 h 187" name="T83"/>
                <a:gd fmla="*/ 64 w 187" name="T84"/>
                <a:gd fmla="*/ 183 h 187" name="T85"/>
                <a:gd fmla="*/ 32 w 187" name="T86"/>
                <a:gd fmla="*/ 164 h 187" name="T87"/>
                <a:gd fmla="*/ 42 w 187" name="T88"/>
                <a:gd fmla="*/ 153 h 187" name="T89"/>
                <a:gd fmla="*/ 23 w 187" name="T90"/>
                <a:gd fmla="*/ 129 h 1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7" w="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chemeClr val="tx2">
                    <a:lumMod val="50000"/>
                  </a:schemeClr>
                </a:solidFill>
                <a:latin charset="-122" panose="020b0503020204020204" pitchFamily="34" typeface="微软雅黑"/>
                <a:ea charset="-122" panose="020b0503020204020204" pitchFamily="34" typeface="微软雅黑"/>
              </a:endParaRPr>
            </a:p>
          </p:txBody>
        </p:sp>
        <p:sp>
          <p:nvSpPr>
            <p:cNvPr id="38" name="Freeform 14"/>
            <p:cNvSpPr>
              <a:spLocks noEditPoints="1"/>
            </p:cNvSpPr>
            <p:nvPr/>
          </p:nvSpPr>
          <p:spPr bwMode="auto">
            <a:xfrm>
              <a:off x="11256963" y="692150"/>
              <a:ext cx="455612" cy="454025"/>
            </a:xfrm>
            <a:custGeom>
              <a:gdLst>
                <a:gd fmla="*/ 104 w 195" name="T0"/>
                <a:gd fmla="*/ 29 h 194" name="T1"/>
                <a:gd fmla="*/ 107 w 195" name="T2"/>
                <a:gd fmla="*/ 0 h 194" name="T3"/>
                <a:gd fmla="*/ 148 w 195" name="T4"/>
                <a:gd fmla="*/ 13 h 194" name="T5"/>
                <a:gd fmla="*/ 133 w 195" name="T6"/>
                <a:gd fmla="*/ 38 h 194" name="T7"/>
                <a:gd fmla="*/ 155 w 195" name="T8"/>
                <a:gd fmla="*/ 59 h 194" name="T9"/>
                <a:gd fmla="*/ 180 w 195" name="T10"/>
                <a:gd fmla="*/ 43 h 194" name="T11"/>
                <a:gd fmla="*/ 190 w 195" name="T12"/>
                <a:gd fmla="*/ 62 h 194" name="T13"/>
                <a:gd fmla="*/ 195 w 195" name="T14"/>
                <a:gd fmla="*/ 83 h 194" name="T15"/>
                <a:gd fmla="*/ 166 w 195" name="T16"/>
                <a:gd fmla="*/ 87 h 194" name="T17"/>
                <a:gd fmla="*/ 164 w 195" name="T18"/>
                <a:gd fmla="*/ 118 h 194" name="T19"/>
                <a:gd fmla="*/ 192 w 195" name="T20"/>
                <a:gd fmla="*/ 127 h 194" name="T21"/>
                <a:gd fmla="*/ 169 w 195" name="T22"/>
                <a:gd fmla="*/ 164 h 194" name="T23"/>
                <a:gd fmla="*/ 148 w 195" name="T24"/>
                <a:gd fmla="*/ 144 h 194" name="T25"/>
                <a:gd fmla="*/ 123 w 195" name="T26"/>
                <a:gd fmla="*/ 161 h 194" name="T27"/>
                <a:gd fmla="*/ 123 w 195" name="T28"/>
                <a:gd fmla="*/ 161 h 194" name="T29"/>
                <a:gd fmla="*/ 133 w 195" name="T30"/>
                <a:gd fmla="*/ 188 h 194" name="T31"/>
                <a:gd fmla="*/ 99 w 195" name="T32"/>
                <a:gd fmla="*/ 194 h 194" name="T33"/>
                <a:gd fmla="*/ 99 w 195" name="T34"/>
                <a:gd fmla="*/ 154 h 194" name="T35"/>
                <a:gd fmla="*/ 119 w 195" name="T36"/>
                <a:gd fmla="*/ 150 h 194" name="T37"/>
                <a:gd fmla="*/ 152 w 195" name="T38"/>
                <a:gd fmla="*/ 77 h 194" name="T39"/>
                <a:gd fmla="*/ 99 w 195" name="T40"/>
                <a:gd fmla="*/ 40 h 194" name="T41"/>
                <a:gd fmla="*/ 99 w 195" name="T42"/>
                <a:gd fmla="*/ 28 h 194" name="T43"/>
                <a:gd fmla="*/ 104 w 195" name="T44"/>
                <a:gd fmla="*/ 29 h 194" name="T45"/>
                <a:gd fmla="*/ 99 w 195" name="T46"/>
                <a:gd fmla="*/ 194 h 194" name="T47"/>
                <a:gd fmla="*/ 90 w 195" name="T48"/>
                <a:gd fmla="*/ 194 h 194" name="T49"/>
                <a:gd fmla="*/ 93 w 195" name="T50"/>
                <a:gd fmla="*/ 165 h 194" name="T51"/>
                <a:gd fmla="*/ 64 w 195" name="T52"/>
                <a:gd fmla="*/ 156 h 194" name="T53"/>
                <a:gd fmla="*/ 49 w 195" name="T54"/>
                <a:gd fmla="*/ 181 h 194" name="T55"/>
                <a:gd fmla="*/ 17 w 195" name="T56"/>
                <a:gd fmla="*/ 151 h 194" name="T57"/>
                <a:gd fmla="*/ 42 w 195" name="T58"/>
                <a:gd fmla="*/ 135 h 194" name="T59"/>
                <a:gd fmla="*/ 35 w 195" name="T60"/>
                <a:gd fmla="*/ 121 h 194" name="T61"/>
                <a:gd fmla="*/ 31 w 195" name="T62"/>
                <a:gd fmla="*/ 106 h 194" name="T63"/>
                <a:gd fmla="*/ 2 w 195" name="T64"/>
                <a:gd fmla="*/ 111 h 194" name="T65"/>
                <a:gd fmla="*/ 6 w 195" name="T66"/>
                <a:gd fmla="*/ 67 h 194" name="T67"/>
                <a:gd fmla="*/ 33 w 195" name="T68"/>
                <a:gd fmla="*/ 76 h 194" name="T69"/>
                <a:gd fmla="*/ 49 w 195" name="T70"/>
                <a:gd fmla="*/ 50 h 194" name="T71"/>
                <a:gd fmla="*/ 28 w 195" name="T72"/>
                <a:gd fmla="*/ 30 h 194" name="T73"/>
                <a:gd fmla="*/ 64 w 195" name="T74"/>
                <a:gd fmla="*/ 6 h 194" name="T75"/>
                <a:gd fmla="*/ 74 w 195" name="T76"/>
                <a:gd fmla="*/ 33 h 194" name="T77"/>
                <a:gd fmla="*/ 99 w 195" name="T78"/>
                <a:gd fmla="*/ 28 h 194" name="T79"/>
                <a:gd fmla="*/ 99 w 195" name="T80"/>
                <a:gd fmla="*/ 40 h 194" name="T81"/>
                <a:gd fmla="*/ 78 w 195" name="T82"/>
                <a:gd fmla="*/ 44 h 194" name="T83"/>
                <a:gd fmla="*/ 45 w 195" name="T84"/>
                <a:gd fmla="*/ 117 h 194" name="T85"/>
                <a:gd fmla="*/ 99 w 195" name="T86"/>
                <a:gd fmla="*/ 154 h 194" name="T87"/>
                <a:gd fmla="*/ 99 w 195" name="T88"/>
                <a:gd fmla="*/ 194 h 19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4" w="195">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b="1" lang="zh-CN" sz="1200">
                <a:solidFill>
                  <a:schemeClr val="tx2">
                    <a:lumMod val="50000"/>
                  </a:schemeClr>
                </a:solidFill>
                <a:latin charset="-122" panose="020b0503020204020204" pitchFamily="34" typeface="微软雅黑"/>
                <a:ea charset="-122" panose="020b0503020204020204" pitchFamily="34" typeface="微软雅黑"/>
              </a:endParaRPr>
            </a:p>
          </p:txBody>
        </p:sp>
      </p:grpSp>
      <p:sp>
        <p:nvSpPr>
          <p:cNvPr id="39" name="KSO_Shape"/>
          <p:cNvSpPr/>
          <p:nvPr/>
        </p:nvSpPr>
        <p:spPr bwMode="auto">
          <a:xfrm>
            <a:off x="7601641" y="2564904"/>
            <a:ext cx="520284" cy="433570"/>
          </a:xfrm>
          <a:custGeom>
            <a:gdLst>
              <a:gd fmla="*/ 2147483646 w 282" name="T0"/>
              <a:gd fmla="*/ 2147483646 h 235" name="T1"/>
              <a:gd fmla="*/ 2147483646 w 282" name="T2"/>
              <a:gd fmla="*/ 2147483646 h 235" name="T3"/>
              <a:gd fmla="*/ 2147483646 w 282" name="T4"/>
              <a:gd fmla="*/ 2147483646 h 235" name="T5"/>
              <a:gd fmla="*/ 2147483646 w 282" name="T6"/>
              <a:gd fmla="*/ 2147483646 h 235" name="T7"/>
              <a:gd fmla="*/ 2147483646 w 282" name="T8"/>
              <a:gd fmla="*/ 2147483646 h 235" name="T9"/>
              <a:gd fmla="*/ 2147483646 w 282" name="T10"/>
              <a:gd fmla="*/ 2147483646 h 235" name="T11"/>
              <a:gd fmla="*/ 2147483646 w 282" name="T12"/>
              <a:gd fmla="*/ 2147483646 h 235" name="T13"/>
              <a:gd fmla="*/ 2147483646 w 282" name="T14"/>
              <a:gd fmla="*/ 2147483646 h 235" name="T15"/>
              <a:gd fmla="*/ 2147483646 w 282" name="T16"/>
              <a:gd fmla="*/ 2147483646 h 235" name="T17"/>
              <a:gd fmla="*/ 2147483646 w 282" name="T18"/>
              <a:gd fmla="*/ 2147483646 h 235" name="T19"/>
              <a:gd fmla="*/ 2147483646 w 282" name="T20"/>
              <a:gd fmla="*/ 2147483646 h 235" name="T21"/>
              <a:gd fmla="*/ 2147483646 w 282" name="T22"/>
              <a:gd fmla="*/ 2147483646 h 235" name="T23"/>
              <a:gd fmla="*/ 2147483646 w 282" name="T24"/>
              <a:gd fmla="*/ 2147483646 h 235" name="T25"/>
              <a:gd fmla="*/ 2147483646 w 282" name="T26"/>
              <a:gd fmla="*/ 2147483646 h 235" name="T27"/>
              <a:gd fmla="*/ 2147483646 w 282" name="T28"/>
              <a:gd fmla="*/ 2147483646 h 235" name="T29"/>
              <a:gd fmla="*/ 2147483646 w 282" name="T30"/>
              <a:gd fmla="*/ 2147483646 h 235" name="T31"/>
              <a:gd fmla="*/ 2147483646 w 282" name="T32"/>
              <a:gd fmla="*/ 2147483646 h 235" name="T33"/>
              <a:gd fmla="*/ 2147483646 w 282" name="T34"/>
              <a:gd fmla="*/ 2147483646 h 235" name="T35"/>
              <a:gd fmla="*/ 2147483646 w 282" name="T36"/>
              <a:gd fmla="*/ 2147483646 h 235" name="T37"/>
              <a:gd fmla="*/ 2147483646 w 282" name="T38"/>
              <a:gd fmla="*/ 2147483646 h 235" name="T39"/>
              <a:gd fmla="*/ 2147483646 w 282" name="T40"/>
              <a:gd fmla="*/ 2147483646 h 235" name="T41"/>
              <a:gd fmla="*/ 2147483646 w 282" name="T42"/>
              <a:gd fmla="*/ 2147483646 h 235" name="T43"/>
              <a:gd fmla="*/ 2147483646 w 282" name="T44"/>
              <a:gd fmla="*/ 2147483646 h 235" name="T45"/>
              <a:gd fmla="*/ 2147483646 w 282" name="T46"/>
              <a:gd fmla="*/ 2147483646 h 235" name="T47"/>
              <a:gd fmla="*/ 2147483646 w 282" name="T48"/>
              <a:gd fmla="*/ 2147483646 h 235" name="T49"/>
              <a:gd fmla="*/ 2147483646 w 282" name="T50"/>
              <a:gd fmla="*/ 2147483646 h 235" name="T51"/>
              <a:gd fmla="*/ 2147483646 w 282" name="T52"/>
              <a:gd fmla="*/ 2147483646 h 235" name="T53"/>
              <a:gd fmla="*/ 2147483646 w 282" name="T54"/>
              <a:gd fmla="*/ 2147483646 h 235" name="T55"/>
              <a:gd fmla="*/ 2147483646 w 282" name="T56"/>
              <a:gd fmla="*/ 2147483646 h 235" name="T57"/>
              <a:gd fmla="*/ 2147483646 w 282" name="T58"/>
              <a:gd fmla="*/ 2147483646 h 235" name="T59"/>
              <a:gd fmla="*/ 2147483646 w 282" name="T60"/>
              <a:gd fmla="*/ 2147483646 h 235" name="T61"/>
              <a:gd fmla="*/ 2147483646 w 282" name="T62"/>
              <a:gd fmla="*/ 2147483646 h 235" name="T63"/>
              <a:gd fmla="*/ 2147483646 w 282" name="T64"/>
              <a:gd fmla="*/ 2147483646 h 235" name="T65"/>
              <a:gd fmla="*/ 2147483646 w 282" name="T66"/>
              <a:gd fmla="*/ 2147483646 h 235" name="T67"/>
              <a:gd fmla="*/ 2147483646 w 282" name="T68"/>
              <a:gd fmla="*/ 2147483646 h 235" name="T69"/>
              <a:gd fmla="*/ 2147483646 w 282" name="T70"/>
              <a:gd fmla="*/ 2147483646 h 235" name="T71"/>
              <a:gd fmla="*/ 2147483646 w 282" name="T72"/>
              <a:gd fmla="*/ 2147483646 h 235" name="T73"/>
              <a:gd fmla="*/ 2147483646 w 282" name="T74"/>
              <a:gd fmla="*/ 2147483646 h 235" name="T75"/>
              <a:gd fmla="*/ 2147483646 w 282" name="T76"/>
              <a:gd fmla="*/ 2147483646 h 235" name="T77"/>
              <a:gd fmla="*/ 2147483646 w 282" name="T78"/>
              <a:gd fmla="*/ 2147483646 h 235" name="T79"/>
              <a:gd fmla="*/ 2147483646 w 282" name="T80"/>
              <a:gd fmla="*/ 2147483646 h 235" name="T81"/>
              <a:gd fmla="*/ 2147483646 w 282" name="T82"/>
              <a:gd fmla="*/ 2147483646 h 235" name="T83"/>
              <a:gd fmla="*/ 2147483646 w 282" name="T84"/>
              <a:gd fmla="*/ 2147483646 h 235" name="T85"/>
              <a:gd fmla="*/ 2147483646 w 282" name="T86"/>
              <a:gd fmla="*/ 2147483646 h 235" name="T87"/>
              <a:gd fmla="*/ 2147483646 w 282" name="T88"/>
              <a:gd fmla="*/ 2147483646 h 235" name="T89"/>
              <a:gd fmla="*/ 2147483646 w 282" name="T90"/>
              <a:gd fmla="*/ 2147483646 h 235" name="T91"/>
              <a:gd fmla="*/ 2147483646 w 282" name="T92"/>
              <a:gd fmla="*/ 2147483646 h 235" name="T93"/>
              <a:gd fmla="*/ 2147483646 w 282" name="T94"/>
              <a:gd fmla="*/ 2147483646 h 235" name="T95"/>
              <a:gd fmla="*/ 2147483646 w 282" name="T96"/>
              <a:gd fmla="*/ 2147483646 h 235" name="T97"/>
              <a:gd fmla="*/ 2147483646 w 282" name="T98"/>
              <a:gd fmla="*/ 2147483646 h 235" name="T99"/>
              <a:gd fmla="*/ 2147483646 w 282" name="T100"/>
              <a:gd fmla="*/ 2147483646 h 235" name="T101"/>
              <a:gd fmla="*/ 0 w 282" name="T102"/>
              <a:gd fmla="*/ 2147483646 h 235" name="T103"/>
              <a:gd fmla="*/ 0 w 282" name="T104"/>
              <a:gd fmla="*/ 2147483646 h 235" name="T105"/>
              <a:gd fmla="*/ 2147483646 w 282" name="T106"/>
              <a:gd fmla="*/ 2147483646 h 235" name="T107"/>
              <a:gd fmla="*/ 2147483646 w 282" name="T108"/>
              <a:gd fmla="*/ 2147483646 h 235" name="T109"/>
              <a:gd fmla="*/ 2147483646 w 282" name="T110"/>
              <a:gd fmla="*/ 2147483646 h 235" name="T111"/>
              <a:gd fmla="*/ 2147483646 w 282" name="T112"/>
              <a:gd fmla="*/ 2147483646 h 235" name="T113"/>
              <a:gd fmla="*/ 2147483646 w 282" name="T114"/>
              <a:gd fmla="*/ 2147483646 h 235" name="T115"/>
              <a:gd fmla="*/ 2147483646 w 282" name="T116"/>
              <a:gd fmla="*/ 2147483646 h 235" name="T117"/>
              <a:gd fmla="*/ 2147483646 w 282" name="T118"/>
              <a:gd fmla="*/ 2147483646 h 235" name="T119"/>
              <a:gd fmla="*/ 2147483646 w 282" name="T120"/>
              <a:gd fmla="*/ 2147483646 h 235" name="T121"/>
              <a:gd fmla="*/ 2147483646 w 282" name="T122"/>
              <a:gd fmla="*/ 2147483646 h 23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5" w="282">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F5EB0"/>
          </a:solidFill>
          <a:ln>
            <a:noFill/>
          </a:ln>
          <a:effectLst>
            <a:outerShdw algn="tl" blurRad="50800" dir="2700000" dist="38100" rotWithShape="0">
              <a:prstClr val="black">
                <a:alpha val="40000"/>
              </a:prstClr>
            </a:outerShdw>
          </a:effectLst>
        </p:spPr>
        <p:txBody>
          <a:bodyPr anchor="ctr"/>
          <a:lstStyle/>
          <a:p>
            <a:endParaRPr altLang="en-US" lang="zh-CN"/>
          </a:p>
        </p:txBody>
      </p:sp>
      <p:sp>
        <p:nvSpPr>
          <p:cNvPr id="40" name="文本框 58"/>
          <p:cNvSpPr txBox="1"/>
          <p:nvPr/>
        </p:nvSpPr>
        <p:spPr>
          <a:xfrm>
            <a:off x="2748472" y="3852337"/>
            <a:ext cx="659130" cy="579120"/>
          </a:xfrm>
          <a:prstGeom prst="rect">
            <a:avLst/>
          </a:prstGeom>
          <a:noFill/>
          <a:effectLst/>
        </p:spPr>
        <p:txBody>
          <a:bodyPr rtlCol="0" wrap="none">
            <a:spAutoFit/>
          </a:bodyPr>
          <a:lstStyle/>
          <a:p>
            <a:pPr algn="ctr"/>
            <a:r>
              <a:rPr altLang="zh-CN" lang="en-US" sz="3200">
                <a:solidFill>
                  <a:srgbClr val="2F5EB0"/>
                </a:solidFill>
                <a:latin charset="-122" panose="020b0503020204020204" pitchFamily="34" typeface="微软雅黑"/>
                <a:ea charset="-122" panose="020b0503020204020204" pitchFamily="34" typeface="微软雅黑"/>
                <a:cs charset="0" panose="020b0604020202020204" pitchFamily="34" typeface="Arial"/>
              </a:rPr>
              <a:t>01</a:t>
            </a:r>
          </a:p>
        </p:txBody>
      </p:sp>
      <p:sp>
        <p:nvSpPr>
          <p:cNvPr id="41" name="文本框 59"/>
          <p:cNvSpPr txBox="1"/>
          <p:nvPr/>
        </p:nvSpPr>
        <p:spPr>
          <a:xfrm>
            <a:off x="4757534" y="3852337"/>
            <a:ext cx="659130" cy="579120"/>
          </a:xfrm>
          <a:prstGeom prst="rect">
            <a:avLst/>
          </a:prstGeom>
          <a:noFill/>
          <a:effectLst/>
        </p:spPr>
        <p:txBody>
          <a:bodyPr rtlCol="0" wrap="none">
            <a:spAutoFit/>
          </a:bodyPr>
          <a:lstStyle/>
          <a:p>
            <a:pPr algn="ctr"/>
            <a:r>
              <a:rPr altLang="zh-CN" lang="en-US" sz="3200">
                <a:solidFill>
                  <a:srgbClr val="2F5EB0"/>
                </a:solidFill>
                <a:latin charset="-122" panose="020b0503020204020204" pitchFamily="34" typeface="微软雅黑"/>
                <a:ea charset="-122" panose="020b0503020204020204" pitchFamily="34" typeface="微软雅黑"/>
                <a:cs charset="0" panose="020b0604020202020204" pitchFamily="34" typeface="Arial"/>
              </a:rPr>
              <a:t>02</a:t>
            </a:r>
          </a:p>
        </p:txBody>
      </p:sp>
      <p:sp>
        <p:nvSpPr>
          <p:cNvPr id="42" name="文本框 60"/>
          <p:cNvSpPr txBox="1"/>
          <p:nvPr/>
        </p:nvSpPr>
        <p:spPr>
          <a:xfrm>
            <a:off x="6766596" y="3852337"/>
            <a:ext cx="659130" cy="579120"/>
          </a:xfrm>
          <a:prstGeom prst="rect">
            <a:avLst/>
          </a:prstGeom>
          <a:noFill/>
          <a:effectLst/>
        </p:spPr>
        <p:txBody>
          <a:bodyPr rtlCol="0" wrap="none">
            <a:spAutoFit/>
          </a:bodyPr>
          <a:lstStyle/>
          <a:p>
            <a:pPr algn="ctr"/>
            <a:r>
              <a:rPr altLang="zh-CN" lang="en-US" sz="3200">
                <a:solidFill>
                  <a:srgbClr val="2F5EB0"/>
                </a:solidFill>
                <a:latin charset="-122" panose="020b0503020204020204" pitchFamily="34" typeface="微软雅黑"/>
                <a:ea charset="-122" panose="020b0503020204020204" pitchFamily="34" typeface="微软雅黑"/>
                <a:cs charset="0" panose="020b0604020202020204" pitchFamily="34" typeface="Arial"/>
              </a:rPr>
              <a:t>03</a:t>
            </a:r>
          </a:p>
        </p:txBody>
      </p:sp>
      <p:sp>
        <p:nvSpPr>
          <p:cNvPr id="43" name="文本框 61"/>
          <p:cNvSpPr txBox="1"/>
          <p:nvPr/>
        </p:nvSpPr>
        <p:spPr>
          <a:xfrm>
            <a:off x="8775660" y="3852337"/>
            <a:ext cx="659130" cy="579120"/>
          </a:xfrm>
          <a:prstGeom prst="rect">
            <a:avLst/>
          </a:prstGeom>
          <a:noFill/>
          <a:effectLst/>
        </p:spPr>
        <p:txBody>
          <a:bodyPr rtlCol="0" wrap="none">
            <a:spAutoFit/>
          </a:bodyPr>
          <a:lstStyle/>
          <a:p>
            <a:pPr algn="ctr"/>
            <a:r>
              <a:rPr altLang="zh-CN" lang="en-US" sz="3200">
                <a:solidFill>
                  <a:srgbClr val="2F5EB0"/>
                </a:solidFill>
                <a:latin charset="-122" panose="020b0503020204020204" pitchFamily="34" typeface="微软雅黑"/>
                <a:ea charset="-122" panose="020b0503020204020204" pitchFamily="34" typeface="微软雅黑"/>
                <a:cs charset="0" panose="020b0604020202020204" pitchFamily="34" typeface="Arial"/>
              </a:rPr>
              <a:t>04</a:t>
            </a:r>
          </a:p>
        </p:txBody>
      </p:sp>
      <p:sp>
        <p:nvSpPr>
          <p:cNvPr id="44" name="TextBox 7"/>
          <p:cNvSpPr>
            <a:spLocks noChangeArrowheads="1"/>
          </p:cNvSpPr>
          <p:nvPr/>
        </p:nvSpPr>
        <p:spPr bwMode="auto">
          <a:xfrm>
            <a:off x="2446863" y="4586645"/>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45" name="圆角矩形 44"/>
          <p:cNvSpPr/>
          <p:nvPr/>
        </p:nvSpPr>
        <p:spPr>
          <a:xfrm>
            <a:off x="2235655" y="4491622"/>
            <a:ext cx="1646552" cy="467045"/>
          </a:xfrm>
          <a:prstGeom prst="roundRect">
            <a:avLst>
              <a:gd fmla="val 50000" name="adj"/>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endParaRPr>
          </a:p>
        </p:txBody>
      </p:sp>
      <p:sp>
        <p:nvSpPr>
          <p:cNvPr id="46" name="文本框 49"/>
          <p:cNvSpPr txBox="1"/>
          <p:nvPr/>
        </p:nvSpPr>
        <p:spPr>
          <a:xfrm>
            <a:off x="2137147" y="5013176"/>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47" name="TextBox 7"/>
          <p:cNvSpPr>
            <a:spLocks noChangeArrowheads="1"/>
          </p:cNvSpPr>
          <p:nvPr/>
        </p:nvSpPr>
        <p:spPr bwMode="auto">
          <a:xfrm>
            <a:off x="4463087" y="4586645"/>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48" name="圆角矩形 47"/>
          <p:cNvSpPr/>
          <p:nvPr/>
        </p:nvSpPr>
        <p:spPr>
          <a:xfrm>
            <a:off x="4251879" y="4491622"/>
            <a:ext cx="1646552" cy="467045"/>
          </a:xfrm>
          <a:prstGeom prst="roundRect">
            <a:avLst>
              <a:gd fmla="val 50000" name="adj"/>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endParaRPr>
          </a:p>
        </p:txBody>
      </p:sp>
      <p:sp>
        <p:nvSpPr>
          <p:cNvPr id="49" name="文本框 49"/>
          <p:cNvSpPr txBox="1"/>
          <p:nvPr/>
        </p:nvSpPr>
        <p:spPr>
          <a:xfrm>
            <a:off x="4153371" y="5036077"/>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50" name="TextBox 7"/>
          <p:cNvSpPr>
            <a:spLocks noChangeArrowheads="1"/>
          </p:cNvSpPr>
          <p:nvPr/>
        </p:nvSpPr>
        <p:spPr bwMode="auto">
          <a:xfrm>
            <a:off x="6534451" y="4586645"/>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51" name="圆角矩形 50"/>
          <p:cNvSpPr/>
          <p:nvPr/>
        </p:nvSpPr>
        <p:spPr>
          <a:xfrm>
            <a:off x="6323243" y="4491622"/>
            <a:ext cx="1646552" cy="467045"/>
          </a:xfrm>
          <a:prstGeom prst="roundRect">
            <a:avLst>
              <a:gd fmla="val 50000" name="adj"/>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endParaRPr>
          </a:p>
        </p:txBody>
      </p:sp>
      <p:sp>
        <p:nvSpPr>
          <p:cNvPr id="52" name="文本框 49"/>
          <p:cNvSpPr txBox="1"/>
          <p:nvPr/>
        </p:nvSpPr>
        <p:spPr>
          <a:xfrm>
            <a:off x="6224735" y="5048173"/>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59" name="TextBox 7"/>
          <p:cNvSpPr>
            <a:spLocks noChangeArrowheads="1"/>
          </p:cNvSpPr>
          <p:nvPr/>
        </p:nvSpPr>
        <p:spPr bwMode="auto">
          <a:xfrm>
            <a:off x="8550675" y="4586645"/>
            <a:ext cx="1224136"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60" name="圆角矩形 59"/>
          <p:cNvSpPr/>
          <p:nvPr/>
        </p:nvSpPr>
        <p:spPr>
          <a:xfrm>
            <a:off x="8339467" y="4491622"/>
            <a:ext cx="1646552" cy="467045"/>
          </a:xfrm>
          <a:prstGeom prst="roundRect">
            <a:avLst>
              <a:gd fmla="val 50000" name="adj"/>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CCCC7"/>
              </a:solidFill>
            </a:endParaRPr>
          </a:p>
        </p:txBody>
      </p:sp>
      <p:sp>
        <p:nvSpPr>
          <p:cNvPr id="61" name="文本框 49"/>
          <p:cNvSpPr txBox="1"/>
          <p:nvPr/>
        </p:nvSpPr>
        <p:spPr>
          <a:xfrm>
            <a:off x="8240958" y="5048173"/>
            <a:ext cx="1817068" cy="646176"/>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a:t>
            </a:r>
          </a:p>
        </p:txBody>
      </p:sp>
      <p:sp>
        <p:nvSpPr>
          <p:cNvPr id="62" name="TextBox 6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8659461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additive="base">
                                        <p:cTn dur="500" fill="hold" id="12"/>
                                        <p:tgtEl>
                                          <p:spTgt spid="27"/>
                                        </p:tgtEl>
                                        <p:attrNameLst>
                                          <p:attrName>ppt_x</p:attrName>
                                        </p:attrNameLst>
                                      </p:cBhvr>
                                      <p:tavLst>
                                        <p:tav tm="0">
                                          <p:val>
                                            <p:strVal val="1+#ppt_w/2"/>
                                          </p:val>
                                        </p:tav>
                                        <p:tav tm="100000">
                                          <p:val>
                                            <p:strVal val="#ppt_x"/>
                                          </p:val>
                                        </p:tav>
                                      </p:tavLst>
                                    </p:anim>
                                    <p:anim calcmode="lin" valueType="num">
                                      <p:cBhvr additive="base">
                                        <p:cTn dur="500" fill="hold" id="13"/>
                                        <p:tgtEl>
                                          <p:spTgt spid="27"/>
                                        </p:tgtEl>
                                        <p:attrNameLst>
                                          <p:attrName>ppt_y</p:attrName>
                                        </p:attrNameLst>
                                      </p:cBhvr>
                                      <p:tavLst>
                                        <p:tav tm="0">
                                          <p:val>
                                            <p:strVal val="#ppt_y"/>
                                          </p:val>
                                        </p:tav>
                                        <p:tav tm="100000">
                                          <p:val>
                                            <p:strVal val="#ppt_y"/>
                                          </p:val>
                                        </p:tav>
                                      </p:tavLst>
                                    </p:anim>
                                  </p:childTnLst>
                                </p:cTn>
                              </p:par>
                              <p:par>
                                <p:cTn fill="hold" id="14" nodeType="withEffect" presetClass="entr" presetID="53" presetSubtype="0">
                                  <p:stCondLst>
                                    <p:cond delay="500"/>
                                  </p:stCondLst>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ppt_w</p:attrName>
                                        </p:attrNameLst>
                                      </p:cBhvr>
                                      <p:tavLst>
                                        <p:tav tm="0">
                                          <p:val>
                                            <p:fltVal val="0"/>
                                          </p:val>
                                        </p:tav>
                                        <p:tav tm="100000">
                                          <p:val>
                                            <p:strVal val="#ppt_w"/>
                                          </p:val>
                                        </p:tav>
                                      </p:tavLst>
                                    </p:anim>
                                    <p:anim calcmode="lin" valueType="num">
                                      <p:cBhvr>
                                        <p:cTn dur="500" fill="hold" id="17"/>
                                        <p:tgtEl>
                                          <p:spTgt spid="14"/>
                                        </p:tgtEl>
                                        <p:attrNameLst>
                                          <p:attrName>ppt_h</p:attrName>
                                        </p:attrNameLst>
                                      </p:cBhvr>
                                      <p:tavLst>
                                        <p:tav tm="0">
                                          <p:val>
                                            <p:fltVal val="0"/>
                                          </p:val>
                                        </p:tav>
                                        <p:tav tm="100000">
                                          <p:val>
                                            <p:strVal val="#ppt_h"/>
                                          </p:val>
                                        </p:tav>
                                      </p:tavLst>
                                    </p:anim>
                                    <p:animEffect filter="fade" transition="in">
                                      <p:cBhvr>
                                        <p:cTn dur="500" id="18"/>
                                        <p:tgtEl>
                                          <p:spTgt spid="14"/>
                                        </p:tgtEl>
                                      </p:cBhvr>
                                    </p:animEffect>
                                  </p:childTnLst>
                                </p:cTn>
                              </p:par>
                              <p:par>
                                <p:cTn fill="hold" id="19" nodeType="withEffect" presetClass="entr" presetID="53" presetSubtype="0">
                                  <p:stCondLst>
                                    <p:cond delay="500"/>
                                  </p:stCondLst>
                                  <p:childTnLst>
                                    <p:set>
                                      <p:cBhvr>
                                        <p:cTn dur="1" fill="hold" id="20">
                                          <p:stCondLst>
                                            <p:cond delay="0"/>
                                          </p:stCondLst>
                                        </p:cTn>
                                        <p:tgtEl>
                                          <p:spTgt spid="17"/>
                                        </p:tgtEl>
                                        <p:attrNameLst>
                                          <p:attrName>style.visibility</p:attrName>
                                        </p:attrNameLst>
                                      </p:cBhvr>
                                      <p:to>
                                        <p:strVal val="visible"/>
                                      </p:to>
                                    </p:set>
                                    <p:anim calcmode="lin" valueType="num">
                                      <p:cBhvr>
                                        <p:cTn dur="500" fill="hold" id="21"/>
                                        <p:tgtEl>
                                          <p:spTgt spid="17"/>
                                        </p:tgtEl>
                                        <p:attrNameLst>
                                          <p:attrName>ppt_w</p:attrName>
                                        </p:attrNameLst>
                                      </p:cBhvr>
                                      <p:tavLst>
                                        <p:tav tm="0">
                                          <p:val>
                                            <p:fltVal val="0"/>
                                          </p:val>
                                        </p:tav>
                                        <p:tav tm="100000">
                                          <p:val>
                                            <p:strVal val="#ppt_w"/>
                                          </p:val>
                                        </p:tav>
                                      </p:tavLst>
                                    </p:anim>
                                    <p:anim calcmode="lin" valueType="num">
                                      <p:cBhvr>
                                        <p:cTn dur="500" fill="hold" id="22"/>
                                        <p:tgtEl>
                                          <p:spTgt spid="17"/>
                                        </p:tgtEl>
                                        <p:attrNameLst>
                                          <p:attrName>ppt_h</p:attrName>
                                        </p:attrNameLst>
                                      </p:cBhvr>
                                      <p:tavLst>
                                        <p:tav tm="0">
                                          <p:val>
                                            <p:fltVal val="0"/>
                                          </p:val>
                                        </p:tav>
                                        <p:tav tm="100000">
                                          <p:val>
                                            <p:strVal val="#ppt_h"/>
                                          </p:val>
                                        </p:tav>
                                      </p:tavLst>
                                    </p:anim>
                                    <p:animEffect filter="fade" transition="in">
                                      <p:cBhvr>
                                        <p:cTn dur="500" id="23"/>
                                        <p:tgtEl>
                                          <p:spTgt spid="17"/>
                                        </p:tgtEl>
                                      </p:cBhvr>
                                    </p:animEffect>
                                  </p:childTnLst>
                                </p:cTn>
                              </p:par>
                              <p:par>
                                <p:cTn fill="hold" id="24" nodeType="withEffect" presetClass="entr" presetID="53" presetSubtype="0">
                                  <p:stCondLst>
                                    <p:cond delay="50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par>
                                <p:cTn fill="hold" id="29" nodeType="withEffect" presetClass="entr" presetID="53" presetSubtype="0">
                                  <p:stCondLst>
                                    <p:cond delay="50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Effect filter="fade" transition="in">
                                      <p:cBhvr>
                                        <p:cTn dur="500" id="33"/>
                                        <p:tgtEl>
                                          <p:spTgt spid="24"/>
                                        </p:tgtEl>
                                      </p:cBhvr>
                                    </p:animEffect>
                                  </p:childTnLst>
                                </p:cTn>
                              </p:par>
                              <p:par>
                                <p:cTn fill="hold" id="34" nodeType="withEffect" presetClass="entr" presetID="53" presetSubtype="0">
                                  <p:stCondLst>
                                    <p:cond delay="500"/>
                                  </p:stCondLst>
                                  <p:childTnLst>
                                    <p:set>
                                      <p:cBhvr>
                                        <p:cTn dur="1" fill="hold" id="35">
                                          <p:stCondLst>
                                            <p:cond delay="0"/>
                                          </p:stCondLst>
                                        </p:cTn>
                                        <p:tgtEl>
                                          <p:spTgt spid="28"/>
                                        </p:tgtEl>
                                        <p:attrNameLst>
                                          <p:attrName>style.visibility</p:attrName>
                                        </p:attrNameLst>
                                      </p:cBhvr>
                                      <p:to>
                                        <p:strVal val="visible"/>
                                      </p:to>
                                    </p:set>
                                    <p:anim calcmode="lin" valueType="num">
                                      <p:cBhvr>
                                        <p:cTn dur="500" fill="hold" id="36"/>
                                        <p:tgtEl>
                                          <p:spTgt spid="28"/>
                                        </p:tgtEl>
                                        <p:attrNameLst>
                                          <p:attrName>ppt_w</p:attrName>
                                        </p:attrNameLst>
                                      </p:cBhvr>
                                      <p:tavLst>
                                        <p:tav tm="0">
                                          <p:val>
                                            <p:fltVal val="0"/>
                                          </p:val>
                                        </p:tav>
                                        <p:tav tm="100000">
                                          <p:val>
                                            <p:strVal val="#ppt_w"/>
                                          </p:val>
                                        </p:tav>
                                      </p:tavLst>
                                    </p:anim>
                                    <p:anim calcmode="lin" valueType="num">
                                      <p:cBhvr>
                                        <p:cTn dur="500" fill="hold" id="37"/>
                                        <p:tgtEl>
                                          <p:spTgt spid="28"/>
                                        </p:tgtEl>
                                        <p:attrNameLst>
                                          <p:attrName>ppt_h</p:attrName>
                                        </p:attrNameLst>
                                      </p:cBhvr>
                                      <p:tavLst>
                                        <p:tav tm="0">
                                          <p:val>
                                            <p:fltVal val="0"/>
                                          </p:val>
                                        </p:tav>
                                        <p:tav tm="100000">
                                          <p:val>
                                            <p:strVal val="#ppt_h"/>
                                          </p:val>
                                        </p:tav>
                                      </p:tavLst>
                                    </p:anim>
                                    <p:animEffect filter="fade" transition="in">
                                      <p:cBhvr>
                                        <p:cTn dur="500" id="38"/>
                                        <p:tgtEl>
                                          <p:spTgt spid="28"/>
                                        </p:tgtEl>
                                      </p:cBhvr>
                                    </p:animEffect>
                                  </p:childTnLst>
                                </p:cTn>
                              </p:par>
                              <p:par>
                                <p:cTn fill="hold" id="39" nodeType="withEffect" presetClass="entr" presetID="53" presetSubtype="0">
                                  <p:stCondLst>
                                    <p:cond delay="500"/>
                                  </p:stCondLst>
                                  <p:childTnLst>
                                    <p:set>
                                      <p:cBhvr>
                                        <p:cTn dur="1" fill="hold" id="40">
                                          <p:stCondLst>
                                            <p:cond delay="0"/>
                                          </p:stCondLst>
                                        </p:cTn>
                                        <p:tgtEl>
                                          <p:spTgt spid="31"/>
                                        </p:tgtEl>
                                        <p:attrNameLst>
                                          <p:attrName>style.visibility</p:attrName>
                                        </p:attrNameLst>
                                      </p:cBhvr>
                                      <p:to>
                                        <p:strVal val="visible"/>
                                      </p:to>
                                    </p:set>
                                    <p:anim calcmode="lin" valueType="num">
                                      <p:cBhvr>
                                        <p:cTn dur="500" fill="hold" id="41"/>
                                        <p:tgtEl>
                                          <p:spTgt spid="31"/>
                                        </p:tgtEl>
                                        <p:attrNameLst>
                                          <p:attrName>ppt_w</p:attrName>
                                        </p:attrNameLst>
                                      </p:cBhvr>
                                      <p:tavLst>
                                        <p:tav tm="0">
                                          <p:val>
                                            <p:fltVal val="0"/>
                                          </p:val>
                                        </p:tav>
                                        <p:tav tm="100000">
                                          <p:val>
                                            <p:strVal val="#ppt_w"/>
                                          </p:val>
                                        </p:tav>
                                      </p:tavLst>
                                    </p:anim>
                                    <p:anim calcmode="lin" valueType="num">
                                      <p:cBhvr>
                                        <p:cTn dur="500" fill="hold" id="42"/>
                                        <p:tgtEl>
                                          <p:spTgt spid="31"/>
                                        </p:tgtEl>
                                        <p:attrNameLst>
                                          <p:attrName>ppt_h</p:attrName>
                                        </p:attrNameLst>
                                      </p:cBhvr>
                                      <p:tavLst>
                                        <p:tav tm="0">
                                          <p:val>
                                            <p:fltVal val="0"/>
                                          </p:val>
                                        </p:tav>
                                        <p:tav tm="100000">
                                          <p:val>
                                            <p:strVal val="#ppt_h"/>
                                          </p:val>
                                        </p:tav>
                                      </p:tavLst>
                                    </p:anim>
                                    <p:animEffect filter="fade" transition="in">
                                      <p:cBhvr>
                                        <p:cTn dur="500" id="43"/>
                                        <p:tgtEl>
                                          <p:spTgt spid="31"/>
                                        </p:tgtEl>
                                      </p:cBhvr>
                                    </p:animEffect>
                                  </p:childTnLst>
                                </p:cTn>
                              </p:par>
                              <p:par>
                                <p:cTn fill="hold" id="44" nodeType="withEffect" presetClass="entr" presetID="53" presetSubtype="0">
                                  <p:stCondLst>
                                    <p:cond delay="500"/>
                                  </p:stCondLst>
                                  <p:childTnLst>
                                    <p:set>
                                      <p:cBhvr>
                                        <p:cTn dur="1" fill="hold" id="45">
                                          <p:stCondLst>
                                            <p:cond delay="0"/>
                                          </p:stCondLst>
                                        </p:cTn>
                                        <p:tgtEl>
                                          <p:spTgt spid="35"/>
                                        </p:tgtEl>
                                        <p:attrNameLst>
                                          <p:attrName>style.visibility</p:attrName>
                                        </p:attrNameLst>
                                      </p:cBhvr>
                                      <p:to>
                                        <p:strVal val="visible"/>
                                      </p:to>
                                    </p:set>
                                    <p:anim calcmode="lin" valueType="num">
                                      <p:cBhvr>
                                        <p:cTn dur="500" fill="hold" id="46"/>
                                        <p:tgtEl>
                                          <p:spTgt spid="35"/>
                                        </p:tgtEl>
                                        <p:attrNameLst>
                                          <p:attrName>ppt_w</p:attrName>
                                        </p:attrNameLst>
                                      </p:cBhvr>
                                      <p:tavLst>
                                        <p:tav tm="0">
                                          <p:val>
                                            <p:fltVal val="0"/>
                                          </p:val>
                                        </p:tav>
                                        <p:tav tm="100000">
                                          <p:val>
                                            <p:strVal val="#ppt_w"/>
                                          </p:val>
                                        </p:tav>
                                      </p:tavLst>
                                    </p:anim>
                                    <p:anim calcmode="lin" valueType="num">
                                      <p:cBhvr>
                                        <p:cTn dur="500" fill="hold" id="47"/>
                                        <p:tgtEl>
                                          <p:spTgt spid="35"/>
                                        </p:tgtEl>
                                        <p:attrNameLst>
                                          <p:attrName>ppt_h</p:attrName>
                                        </p:attrNameLst>
                                      </p:cBhvr>
                                      <p:tavLst>
                                        <p:tav tm="0">
                                          <p:val>
                                            <p:fltVal val="0"/>
                                          </p:val>
                                        </p:tav>
                                        <p:tav tm="100000">
                                          <p:val>
                                            <p:strVal val="#ppt_h"/>
                                          </p:val>
                                        </p:tav>
                                      </p:tavLst>
                                    </p:anim>
                                    <p:animEffect filter="fade" transition="in">
                                      <p:cBhvr>
                                        <p:cTn dur="500" id="48"/>
                                        <p:tgtEl>
                                          <p:spTgt spid="35"/>
                                        </p:tgtEl>
                                      </p:cBhvr>
                                    </p:animEffect>
                                  </p:childTnLst>
                                </p:cTn>
                              </p:par>
                              <p:par>
                                <p:cTn fill="hold" grpId="0" id="49" nodeType="withEffect" presetClass="entr" presetID="53" presetSubtype="0">
                                  <p:stCondLst>
                                    <p:cond delay="500"/>
                                  </p:stCondLst>
                                  <p:childTnLst>
                                    <p:set>
                                      <p:cBhvr>
                                        <p:cTn dur="1" fill="hold" id="50">
                                          <p:stCondLst>
                                            <p:cond delay="0"/>
                                          </p:stCondLst>
                                        </p:cTn>
                                        <p:tgtEl>
                                          <p:spTgt spid="39"/>
                                        </p:tgtEl>
                                        <p:attrNameLst>
                                          <p:attrName>style.visibility</p:attrName>
                                        </p:attrNameLst>
                                      </p:cBhvr>
                                      <p:to>
                                        <p:strVal val="visible"/>
                                      </p:to>
                                    </p:set>
                                    <p:anim calcmode="lin" valueType="num">
                                      <p:cBhvr>
                                        <p:cTn dur="500" fill="hold" id="51"/>
                                        <p:tgtEl>
                                          <p:spTgt spid="39"/>
                                        </p:tgtEl>
                                        <p:attrNameLst>
                                          <p:attrName>ppt_w</p:attrName>
                                        </p:attrNameLst>
                                      </p:cBhvr>
                                      <p:tavLst>
                                        <p:tav tm="0">
                                          <p:val>
                                            <p:fltVal val="0"/>
                                          </p:val>
                                        </p:tav>
                                        <p:tav tm="100000">
                                          <p:val>
                                            <p:strVal val="#ppt_w"/>
                                          </p:val>
                                        </p:tav>
                                      </p:tavLst>
                                    </p:anim>
                                    <p:anim calcmode="lin" valueType="num">
                                      <p:cBhvr>
                                        <p:cTn dur="500" fill="hold" id="52"/>
                                        <p:tgtEl>
                                          <p:spTgt spid="39"/>
                                        </p:tgtEl>
                                        <p:attrNameLst>
                                          <p:attrName>ppt_h</p:attrName>
                                        </p:attrNameLst>
                                      </p:cBhvr>
                                      <p:tavLst>
                                        <p:tav tm="0">
                                          <p:val>
                                            <p:fltVal val="0"/>
                                          </p:val>
                                        </p:tav>
                                        <p:tav tm="100000">
                                          <p:val>
                                            <p:strVal val="#ppt_h"/>
                                          </p:val>
                                        </p:tav>
                                      </p:tavLst>
                                    </p:anim>
                                    <p:animEffect filter="fade" transition="in">
                                      <p:cBhvr>
                                        <p:cTn dur="500" id="53"/>
                                        <p:tgtEl>
                                          <p:spTgt spid="39"/>
                                        </p:tgtEl>
                                      </p:cBhvr>
                                    </p:animEffect>
                                  </p:childTnLst>
                                </p:cTn>
                              </p:par>
                            </p:childTnLst>
                          </p:cTn>
                        </p:par>
                        <p:par>
                          <p:cTn fill="hold" id="54" nodeType="afterGroup">
                            <p:stCondLst>
                              <p:cond delay="1500"/>
                            </p:stCondLst>
                            <p:childTnLst>
                              <p:par>
                                <p:cTn fill="hold" grpId="0" id="55" nodeType="afterEffect" presetClass="entr" presetID="42"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750" id="57"/>
                                        <p:tgtEl>
                                          <p:spTgt spid="40"/>
                                        </p:tgtEl>
                                      </p:cBhvr>
                                    </p:animEffect>
                                    <p:anim calcmode="lin" valueType="num">
                                      <p:cBhvr>
                                        <p:cTn dur="750" fill="hold" id="58"/>
                                        <p:tgtEl>
                                          <p:spTgt spid="40"/>
                                        </p:tgtEl>
                                        <p:attrNameLst>
                                          <p:attrName>ppt_x</p:attrName>
                                        </p:attrNameLst>
                                      </p:cBhvr>
                                      <p:tavLst>
                                        <p:tav tm="0">
                                          <p:val>
                                            <p:strVal val="#ppt_x"/>
                                          </p:val>
                                        </p:tav>
                                        <p:tav tm="100000">
                                          <p:val>
                                            <p:strVal val="#ppt_x"/>
                                          </p:val>
                                        </p:tav>
                                      </p:tavLst>
                                    </p:anim>
                                    <p:anim calcmode="lin" valueType="num">
                                      <p:cBhvr>
                                        <p:cTn dur="750" fill="hold" id="59"/>
                                        <p:tgtEl>
                                          <p:spTgt spid="40"/>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250"/>
                            </p:stCondLst>
                            <p:childTnLst>
                              <p:par>
                                <p:cTn fill="hold" grpId="0" id="61" nodeType="afterEffect" presetClass="entr" presetID="42" presetSubtype="0">
                                  <p:stCondLst>
                                    <p:cond delay="0"/>
                                  </p:stCondLst>
                                  <p:childTnLst>
                                    <p:set>
                                      <p:cBhvr>
                                        <p:cTn dur="1" fill="hold" id="62">
                                          <p:stCondLst>
                                            <p:cond delay="0"/>
                                          </p:stCondLst>
                                        </p:cTn>
                                        <p:tgtEl>
                                          <p:spTgt spid="44"/>
                                        </p:tgtEl>
                                        <p:attrNameLst>
                                          <p:attrName>style.visibility</p:attrName>
                                        </p:attrNameLst>
                                      </p:cBhvr>
                                      <p:to>
                                        <p:strVal val="visible"/>
                                      </p:to>
                                    </p:set>
                                    <p:animEffect filter="fade" transition="in">
                                      <p:cBhvr>
                                        <p:cTn dur="750" id="63"/>
                                        <p:tgtEl>
                                          <p:spTgt spid="44"/>
                                        </p:tgtEl>
                                      </p:cBhvr>
                                    </p:animEffect>
                                    <p:anim calcmode="lin" valueType="num">
                                      <p:cBhvr>
                                        <p:cTn dur="750" fill="hold" id="64"/>
                                        <p:tgtEl>
                                          <p:spTgt spid="44"/>
                                        </p:tgtEl>
                                        <p:attrNameLst>
                                          <p:attrName>ppt_x</p:attrName>
                                        </p:attrNameLst>
                                      </p:cBhvr>
                                      <p:tavLst>
                                        <p:tav tm="0">
                                          <p:val>
                                            <p:strVal val="#ppt_x"/>
                                          </p:val>
                                        </p:tav>
                                        <p:tav tm="100000">
                                          <p:val>
                                            <p:strVal val="#ppt_x"/>
                                          </p:val>
                                        </p:tav>
                                      </p:tavLst>
                                    </p:anim>
                                    <p:anim calcmode="lin" valueType="num">
                                      <p:cBhvr>
                                        <p:cTn dur="750" fill="hold" id="65"/>
                                        <p:tgtEl>
                                          <p:spTgt spid="44"/>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000"/>
                            </p:stCondLst>
                            <p:childTnLst>
                              <p:par>
                                <p:cTn fill="hold" grpId="0" id="67" nodeType="afterEffect" presetClass="entr" presetID="22" presetSubtype="4">
                                  <p:stCondLst>
                                    <p:cond delay="0"/>
                                  </p:stCondLst>
                                  <p:childTnLst>
                                    <p:set>
                                      <p:cBhvr>
                                        <p:cTn dur="1" fill="hold" id="68">
                                          <p:stCondLst>
                                            <p:cond delay="0"/>
                                          </p:stCondLst>
                                        </p:cTn>
                                        <p:tgtEl>
                                          <p:spTgt spid="45"/>
                                        </p:tgtEl>
                                        <p:attrNameLst>
                                          <p:attrName>style.visibility</p:attrName>
                                        </p:attrNameLst>
                                      </p:cBhvr>
                                      <p:to>
                                        <p:strVal val="visible"/>
                                      </p:to>
                                    </p:set>
                                    <p:animEffect filter="wipe(down)" transition="in">
                                      <p:cBhvr>
                                        <p:cTn dur="500" id="69"/>
                                        <p:tgtEl>
                                          <p:spTgt spid="45"/>
                                        </p:tgtEl>
                                      </p:cBhvr>
                                    </p:animEffect>
                                  </p:childTnLst>
                                </p:cTn>
                              </p:par>
                            </p:childTnLst>
                          </p:cTn>
                        </p:par>
                        <p:par>
                          <p:cTn fill="hold" id="70" nodeType="afterGroup">
                            <p:stCondLst>
                              <p:cond delay="3500"/>
                            </p:stCondLst>
                            <p:childTnLst>
                              <p:par>
                                <p:cTn fill="hold" grpId="0" id="71" nodeType="afterEffect" presetClass="entr" presetID="42" presetSubtype="0">
                                  <p:stCondLst>
                                    <p:cond delay="0"/>
                                  </p:stCondLst>
                                  <p:childTnLst>
                                    <p:set>
                                      <p:cBhvr>
                                        <p:cTn dur="1" fill="hold" id="72">
                                          <p:stCondLst>
                                            <p:cond delay="0"/>
                                          </p:stCondLst>
                                        </p:cTn>
                                        <p:tgtEl>
                                          <p:spTgt spid="46"/>
                                        </p:tgtEl>
                                        <p:attrNameLst>
                                          <p:attrName>style.visibility</p:attrName>
                                        </p:attrNameLst>
                                      </p:cBhvr>
                                      <p:to>
                                        <p:strVal val="visible"/>
                                      </p:to>
                                    </p:set>
                                    <p:animEffect filter="fade" transition="in">
                                      <p:cBhvr>
                                        <p:cTn dur="750" id="73"/>
                                        <p:tgtEl>
                                          <p:spTgt spid="46"/>
                                        </p:tgtEl>
                                      </p:cBhvr>
                                    </p:animEffect>
                                    <p:anim calcmode="lin" valueType="num">
                                      <p:cBhvr>
                                        <p:cTn dur="750" fill="hold" id="74"/>
                                        <p:tgtEl>
                                          <p:spTgt spid="46"/>
                                        </p:tgtEl>
                                        <p:attrNameLst>
                                          <p:attrName>ppt_x</p:attrName>
                                        </p:attrNameLst>
                                      </p:cBhvr>
                                      <p:tavLst>
                                        <p:tav tm="0">
                                          <p:val>
                                            <p:strVal val="#ppt_x"/>
                                          </p:val>
                                        </p:tav>
                                        <p:tav tm="100000">
                                          <p:val>
                                            <p:strVal val="#ppt_x"/>
                                          </p:val>
                                        </p:tav>
                                      </p:tavLst>
                                    </p:anim>
                                    <p:anim calcmode="lin" valueType="num">
                                      <p:cBhvr>
                                        <p:cTn dur="750" fill="hold" id="75"/>
                                        <p:tgtEl>
                                          <p:spTgt spid="46"/>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4250"/>
                            </p:stCondLst>
                            <p:childTnLst>
                              <p:par>
                                <p:cTn fill="hold" grpId="0" id="77" nodeType="afterEffect" presetClass="entr" presetID="42" presetSubtype="0">
                                  <p:stCondLst>
                                    <p:cond delay="0"/>
                                  </p:stCondLst>
                                  <p:childTnLst>
                                    <p:set>
                                      <p:cBhvr>
                                        <p:cTn dur="1" fill="hold" id="78">
                                          <p:stCondLst>
                                            <p:cond delay="0"/>
                                          </p:stCondLst>
                                        </p:cTn>
                                        <p:tgtEl>
                                          <p:spTgt spid="41"/>
                                        </p:tgtEl>
                                        <p:attrNameLst>
                                          <p:attrName>style.visibility</p:attrName>
                                        </p:attrNameLst>
                                      </p:cBhvr>
                                      <p:to>
                                        <p:strVal val="visible"/>
                                      </p:to>
                                    </p:set>
                                    <p:animEffect filter="fade" transition="in">
                                      <p:cBhvr>
                                        <p:cTn dur="750" id="79"/>
                                        <p:tgtEl>
                                          <p:spTgt spid="41"/>
                                        </p:tgtEl>
                                      </p:cBhvr>
                                    </p:animEffect>
                                    <p:anim calcmode="lin" valueType="num">
                                      <p:cBhvr>
                                        <p:cTn dur="750" fill="hold" id="80"/>
                                        <p:tgtEl>
                                          <p:spTgt spid="41"/>
                                        </p:tgtEl>
                                        <p:attrNameLst>
                                          <p:attrName>ppt_x</p:attrName>
                                        </p:attrNameLst>
                                      </p:cBhvr>
                                      <p:tavLst>
                                        <p:tav tm="0">
                                          <p:val>
                                            <p:strVal val="#ppt_x"/>
                                          </p:val>
                                        </p:tav>
                                        <p:tav tm="100000">
                                          <p:val>
                                            <p:strVal val="#ppt_x"/>
                                          </p:val>
                                        </p:tav>
                                      </p:tavLst>
                                    </p:anim>
                                    <p:anim calcmode="lin" valueType="num">
                                      <p:cBhvr>
                                        <p:cTn dur="750" fill="hold" id="81"/>
                                        <p:tgtEl>
                                          <p:spTgt spid="4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5000"/>
                            </p:stCondLst>
                            <p:childTnLst>
                              <p:par>
                                <p:cTn fill="hold" grpId="0" id="83" nodeType="afterEffect" presetClass="entr" presetID="42" presetSubtype="0">
                                  <p:stCondLst>
                                    <p:cond delay="0"/>
                                  </p:stCondLst>
                                  <p:childTnLst>
                                    <p:set>
                                      <p:cBhvr>
                                        <p:cTn dur="1" fill="hold" id="84">
                                          <p:stCondLst>
                                            <p:cond delay="0"/>
                                          </p:stCondLst>
                                        </p:cTn>
                                        <p:tgtEl>
                                          <p:spTgt spid="47"/>
                                        </p:tgtEl>
                                        <p:attrNameLst>
                                          <p:attrName>style.visibility</p:attrName>
                                        </p:attrNameLst>
                                      </p:cBhvr>
                                      <p:to>
                                        <p:strVal val="visible"/>
                                      </p:to>
                                    </p:set>
                                    <p:animEffect filter="fade" transition="in">
                                      <p:cBhvr>
                                        <p:cTn dur="750" id="85"/>
                                        <p:tgtEl>
                                          <p:spTgt spid="47"/>
                                        </p:tgtEl>
                                      </p:cBhvr>
                                    </p:animEffect>
                                    <p:anim calcmode="lin" valueType="num">
                                      <p:cBhvr>
                                        <p:cTn dur="750" fill="hold" id="86"/>
                                        <p:tgtEl>
                                          <p:spTgt spid="47"/>
                                        </p:tgtEl>
                                        <p:attrNameLst>
                                          <p:attrName>ppt_x</p:attrName>
                                        </p:attrNameLst>
                                      </p:cBhvr>
                                      <p:tavLst>
                                        <p:tav tm="0">
                                          <p:val>
                                            <p:strVal val="#ppt_x"/>
                                          </p:val>
                                        </p:tav>
                                        <p:tav tm="100000">
                                          <p:val>
                                            <p:strVal val="#ppt_x"/>
                                          </p:val>
                                        </p:tav>
                                      </p:tavLst>
                                    </p:anim>
                                    <p:anim calcmode="lin" valueType="num">
                                      <p:cBhvr>
                                        <p:cTn dur="750" fill="hold" id="87"/>
                                        <p:tgtEl>
                                          <p:spTgt spid="4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5750"/>
                            </p:stCondLst>
                            <p:childTnLst>
                              <p:par>
                                <p:cTn fill="hold" grpId="0" id="89" nodeType="afterEffect" presetClass="entr" presetID="22" presetSubtype="4">
                                  <p:stCondLst>
                                    <p:cond delay="0"/>
                                  </p:stCondLst>
                                  <p:childTnLst>
                                    <p:set>
                                      <p:cBhvr>
                                        <p:cTn dur="1" fill="hold" id="90">
                                          <p:stCondLst>
                                            <p:cond delay="0"/>
                                          </p:stCondLst>
                                        </p:cTn>
                                        <p:tgtEl>
                                          <p:spTgt spid="48"/>
                                        </p:tgtEl>
                                        <p:attrNameLst>
                                          <p:attrName>style.visibility</p:attrName>
                                        </p:attrNameLst>
                                      </p:cBhvr>
                                      <p:to>
                                        <p:strVal val="visible"/>
                                      </p:to>
                                    </p:set>
                                    <p:animEffect filter="wipe(down)" transition="in">
                                      <p:cBhvr>
                                        <p:cTn dur="500" id="91"/>
                                        <p:tgtEl>
                                          <p:spTgt spid="48"/>
                                        </p:tgtEl>
                                      </p:cBhvr>
                                    </p:animEffect>
                                  </p:childTnLst>
                                </p:cTn>
                              </p:par>
                            </p:childTnLst>
                          </p:cTn>
                        </p:par>
                        <p:par>
                          <p:cTn fill="hold" id="92" nodeType="afterGroup">
                            <p:stCondLst>
                              <p:cond delay="6250"/>
                            </p:stCondLst>
                            <p:childTnLst>
                              <p:par>
                                <p:cTn fill="hold" grpId="0" id="93" nodeType="afterEffect" presetClass="entr" presetID="42" presetSubtype="0">
                                  <p:stCondLst>
                                    <p:cond delay="0"/>
                                  </p:stCondLst>
                                  <p:childTnLst>
                                    <p:set>
                                      <p:cBhvr>
                                        <p:cTn dur="1" fill="hold" id="94">
                                          <p:stCondLst>
                                            <p:cond delay="0"/>
                                          </p:stCondLst>
                                        </p:cTn>
                                        <p:tgtEl>
                                          <p:spTgt spid="49"/>
                                        </p:tgtEl>
                                        <p:attrNameLst>
                                          <p:attrName>style.visibility</p:attrName>
                                        </p:attrNameLst>
                                      </p:cBhvr>
                                      <p:to>
                                        <p:strVal val="visible"/>
                                      </p:to>
                                    </p:set>
                                    <p:animEffect filter="fade" transition="in">
                                      <p:cBhvr>
                                        <p:cTn dur="750" id="95"/>
                                        <p:tgtEl>
                                          <p:spTgt spid="49"/>
                                        </p:tgtEl>
                                      </p:cBhvr>
                                    </p:animEffect>
                                    <p:anim calcmode="lin" valueType="num">
                                      <p:cBhvr>
                                        <p:cTn dur="750" fill="hold" id="96"/>
                                        <p:tgtEl>
                                          <p:spTgt spid="49"/>
                                        </p:tgtEl>
                                        <p:attrNameLst>
                                          <p:attrName>ppt_x</p:attrName>
                                        </p:attrNameLst>
                                      </p:cBhvr>
                                      <p:tavLst>
                                        <p:tav tm="0">
                                          <p:val>
                                            <p:strVal val="#ppt_x"/>
                                          </p:val>
                                        </p:tav>
                                        <p:tav tm="100000">
                                          <p:val>
                                            <p:strVal val="#ppt_x"/>
                                          </p:val>
                                        </p:tav>
                                      </p:tavLst>
                                    </p:anim>
                                    <p:anim calcmode="lin" valueType="num">
                                      <p:cBhvr>
                                        <p:cTn dur="750" fill="hold" id="97"/>
                                        <p:tgtEl>
                                          <p:spTgt spid="49"/>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7000"/>
                            </p:stCondLst>
                            <p:childTnLst>
                              <p:par>
                                <p:cTn fill="hold" grpId="0" id="99" nodeType="afterEffect" presetClass="entr" presetID="42" presetSubtype="0">
                                  <p:stCondLst>
                                    <p:cond delay="0"/>
                                  </p:stCondLst>
                                  <p:childTnLst>
                                    <p:set>
                                      <p:cBhvr>
                                        <p:cTn dur="1" fill="hold" id="100">
                                          <p:stCondLst>
                                            <p:cond delay="0"/>
                                          </p:stCondLst>
                                        </p:cTn>
                                        <p:tgtEl>
                                          <p:spTgt spid="42"/>
                                        </p:tgtEl>
                                        <p:attrNameLst>
                                          <p:attrName>style.visibility</p:attrName>
                                        </p:attrNameLst>
                                      </p:cBhvr>
                                      <p:to>
                                        <p:strVal val="visible"/>
                                      </p:to>
                                    </p:set>
                                    <p:animEffect filter="fade" transition="in">
                                      <p:cBhvr>
                                        <p:cTn dur="750" id="101"/>
                                        <p:tgtEl>
                                          <p:spTgt spid="42"/>
                                        </p:tgtEl>
                                      </p:cBhvr>
                                    </p:animEffect>
                                    <p:anim calcmode="lin" valueType="num">
                                      <p:cBhvr>
                                        <p:cTn dur="750" fill="hold" id="102"/>
                                        <p:tgtEl>
                                          <p:spTgt spid="42"/>
                                        </p:tgtEl>
                                        <p:attrNameLst>
                                          <p:attrName>ppt_x</p:attrName>
                                        </p:attrNameLst>
                                      </p:cBhvr>
                                      <p:tavLst>
                                        <p:tav tm="0">
                                          <p:val>
                                            <p:strVal val="#ppt_x"/>
                                          </p:val>
                                        </p:tav>
                                        <p:tav tm="100000">
                                          <p:val>
                                            <p:strVal val="#ppt_x"/>
                                          </p:val>
                                        </p:tav>
                                      </p:tavLst>
                                    </p:anim>
                                    <p:anim calcmode="lin" valueType="num">
                                      <p:cBhvr>
                                        <p:cTn dur="750" fill="hold" id="103"/>
                                        <p:tgtEl>
                                          <p:spTgt spid="42"/>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7750"/>
                            </p:stCondLst>
                            <p:childTnLst>
                              <p:par>
                                <p:cTn fill="hold" grpId="0" id="105" nodeType="afterEffect" presetClass="entr" presetID="42" presetSubtype="0">
                                  <p:stCondLst>
                                    <p:cond delay="0"/>
                                  </p:stCondLst>
                                  <p:childTnLst>
                                    <p:set>
                                      <p:cBhvr>
                                        <p:cTn dur="1" fill="hold" id="106">
                                          <p:stCondLst>
                                            <p:cond delay="0"/>
                                          </p:stCondLst>
                                        </p:cTn>
                                        <p:tgtEl>
                                          <p:spTgt spid="50"/>
                                        </p:tgtEl>
                                        <p:attrNameLst>
                                          <p:attrName>style.visibility</p:attrName>
                                        </p:attrNameLst>
                                      </p:cBhvr>
                                      <p:to>
                                        <p:strVal val="visible"/>
                                      </p:to>
                                    </p:set>
                                    <p:animEffect filter="fade" transition="in">
                                      <p:cBhvr>
                                        <p:cTn dur="750" id="107"/>
                                        <p:tgtEl>
                                          <p:spTgt spid="50"/>
                                        </p:tgtEl>
                                      </p:cBhvr>
                                    </p:animEffect>
                                    <p:anim calcmode="lin" valueType="num">
                                      <p:cBhvr>
                                        <p:cTn dur="750" fill="hold" id="108"/>
                                        <p:tgtEl>
                                          <p:spTgt spid="50"/>
                                        </p:tgtEl>
                                        <p:attrNameLst>
                                          <p:attrName>ppt_x</p:attrName>
                                        </p:attrNameLst>
                                      </p:cBhvr>
                                      <p:tavLst>
                                        <p:tav tm="0">
                                          <p:val>
                                            <p:strVal val="#ppt_x"/>
                                          </p:val>
                                        </p:tav>
                                        <p:tav tm="100000">
                                          <p:val>
                                            <p:strVal val="#ppt_x"/>
                                          </p:val>
                                        </p:tav>
                                      </p:tavLst>
                                    </p:anim>
                                    <p:anim calcmode="lin" valueType="num">
                                      <p:cBhvr>
                                        <p:cTn dur="750" fill="hold" id="109"/>
                                        <p:tgtEl>
                                          <p:spTgt spid="50"/>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8500"/>
                            </p:stCondLst>
                            <p:childTnLst>
                              <p:par>
                                <p:cTn fill="hold" grpId="0" id="111" nodeType="afterEffect" presetClass="entr" presetID="22" presetSubtype="4">
                                  <p:stCondLst>
                                    <p:cond delay="0"/>
                                  </p:stCondLst>
                                  <p:childTnLst>
                                    <p:set>
                                      <p:cBhvr>
                                        <p:cTn dur="1" fill="hold" id="112">
                                          <p:stCondLst>
                                            <p:cond delay="0"/>
                                          </p:stCondLst>
                                        </p:cTn>
                                        <p:tgtEl>
                                          <p:spTgt spid="51"/>
                                        </p:tgtEl>
                                        <p:attrNameLst>
                                          <p:attrName>style.visibility</p:attrName>
                                        </p:attrNameLst>
                                      </p:cBhvr>
                                      <p:to>
                                        <p:strVal val="visible"/>
                                      </p:to>
                                    </p:set>
                                    <p:animEffect filter="wipe(down)" transition="in">
                                      <p:cBhvr>
                                        <p:cTn dur="500" id="113"/>
                                        <p:tgtEl>
                                          <p:spTgt spid="51"/>
                                        </p:tgtEl>
                                      </p:cBhvr>
                                    </p:animEffect>
                                  </p:childTnLst>
                                </p:cTn>
                              </p:par>
                            </p:childTnLst>
                          </p:cTn>
                        </p:par>
                        <p:par>
                          <p:cTn fill="hold" id="114" nodeType="afterGroup">
                            <p:stCondLst>
                              <p:cond delay="9000"/>
                            </p:stCondLst>
                            <p:childTnLst>
                              <p:par>
                                <p:cTn fill="hold" grpId="0" id="115" nodeType="afterEffect" presetClass="entr" presetID="42" presetSubtype="0">
                                  <p:stCondLst>
                                    <p:cond delay="0"/>
                                  </p:stCondLst>
                                  <p:childTnLst>
                                    <p:set>
                                      <p:cBhvr>
                                        <p:cTn dur="1" fill="hold" id="116">
                                          <p:stCondLst>
                                            <p:cond delay="0"/>
                                          </p:stCondLst>
                                        </p:cTn>
                                        <p:tgtEl>
                                          <p:spTgt spid="52"/>
                                        </p:tgtEl>
                                        <p:attrNameLst>
                                          <p:attrName>style.visibility</p:attrName>
                                        </p:attrNameLst>
                                      </p:cBhvr>
                                      <p:to>
                                        <p:strVal val="visible"/>
                                      </p:to>
                                    </p:set>
                                    <p:animEffect filter="fade" transition="in">
                                      <p:cBhvr>
                                        <p:cTn dur="750" id="117"/>
                                        <p:tgtEl>
                                          <p:spTgt spid="52"/>
                                        </p:tgtEl>
                                      </p:cBhvr>
                                    </p:animEffect>
                                    <p:anim calcmode="lin" valueType="num">
                                      <p:cBhvr>
                                        <p:cTn dur="750" fill="hold" id="118"/>
                                        <p:tgtEl>
                                          <p:spTgt spid="52"/>
                                        </p:tgtEl>
                                        <p:attrNameLst>
                                          <p:attrName>ppt_x</p:attrName>
                                        </p:attrNameLst>
                                      </p:cBhvr>
                                      <p:tavLst>
                                        <p:tav tm="0">
                                          <p:val>
                                            <p:strVal val="#ppt_x"/>
                                          </p:val>
                                        </p:tav>
                                        <p:tav tm="100000">
                                          <p:val>
                                            <p:strVal val="#ppt_x"/>
                                          </p:val>
                                        </p:tav>
                                      </p:tavLst>
                                    </p:anim>
                                    <p:anim calcmode="lin" valueType="num">
                                      <p:cBhvr>
                                        <p:cTn dur="750" fill="hold" id="119"/>
                                        <p:tgtEl>
                                          <p:spTgt spid="52"/>
                                        </p:tgtEl>
                                        <p:attrNameLst>
                                          <p:attrName>ppt_y</p:attrName>
                                        </p:attrNameLst>
                                      </p:cBhvr>
                                      <p:tavLst>
                                        <p:tav tm="0">
                                          <p:val>
                                            <p:strVal val="#ppt_y+.1"/>
                                          </p:val>
                                        </p:tav>
                                        <p:tav tm="100000">
                                          <p:val>
                                            <p:strVal val="#ppt_y"/>
                                          </p:val>
                                        </p:tav>
                                      </p:tavLst>
                                    </p:anim>
                                  </p:childTnLst>
                                </p:cTn>
                              </p:par>
                            </p:childTnLst>
                          </p:cTn>
                        </p:par>
                        <p:par>
                          <p:cTn fill="hold" id="120" nodeType="afterGroup">
                            <p:stCondLst>
                              <p:cond delay="9750"/>
                            </p:stCondLst>
                            <p:childTnLst>
                              <p:par>
                                <p:cTn fill="hold" grpId="0" id="121" nodeType="afterEffect" presetClass="entr" presetID="42" presetSubtype="0">
                                  <p:stCondLst>
                                    <p:cond delay="0"/>
                                  </p:stCondLst>
                                  <p:childTnLst>
                                    <p:set>
                                      <p:cBhvr>
                                        <p:cTn dur="1" fill="hold" id="122">
                                          <p:stCondLst>
                                            <p:cond delay="0"/>
                                          </p:stCondLst>
                                        </p:cTn>
                                        <p:tgtEl>
                                          <p:spTgt spid="43"/>
                                        </p:tgtEl>
                                        <p:attrNameLst>
                                          <p:attrName>style.visibility</p:attrName>
                                        </p:attrNameLst>
                                      </p:cBhvr>
                                      <p:to>
                                        <p:strVal val="visible"/>
                                      </p:to>
                                    </p:set>
                                    <p:animEffect filter="fade" transition="in">
                                      <p:cBhvr>
                                        <p:cTn dur="750" id="123"/>
                                        <p:tgtEl>
                                          <p:spTgt spid="43"/>
                                        </p:tgtEl>
                                      </p:cBhvr>
                                    </p:animEffect>
                                    <p:anim calcmode="lin" valueType="num">
                                      <p:cBhvr>
                                        <p:cTn dur="750" fill="hold" id="124"/>
                                        <p:tgtEl>
                                          <p:spTgt spid="43"/>
                                        </p:tgtEl>
                                        <p:attrNameLst>
                                          <p:attrName>ppt_x</p:attrName>
                                        </p:attrNameLst>
                                      </p:cBhvr>
                                      <p:tavLst>
                                        <p:tav tm="0">
                                          <p:val>
                                            <p:strVal val="#ppt_x"/>
                                          </p:val>
                                        </p:tav>
                                        <p:tav tm="100000">
                                          <p:val>
                                            <p:strVal val="#ppt_x"/>
                                          </p:val>
                                        </p:tav>
                                      </p:tavLst>
                                    </p:anim>
                                    <p:anim calcmode="lin" valueType="num">
                                      <p:cBhvr>
                                        <p:cTn dur="750" fill="hold" id="125"/>
                                        <p:tgtEl>
                                          <p:spTgt spid="43"/>
                                        </p:tgtEl>
                                        <p:attrNameLst>
                                          <p:attrName>ppt_y</p:attrName>
                                        </p:attrNameLst>
                                      </p:cBhvr>
                                      <p:tavLst>
                                        <p:tav tm="0">
                                          <p:val>
                                            <p:strVal val="#ppt_y+.1"/>
                                          </p:val>
                                        </p:tav>
                                        <p:tav tm="100000">
                                          <p:val>
                                            <p:strVal val="#ppt_y"/>
                                          </p:val>
                                        </p:tav>
                                      </p:tavLst>
                                    </p:anim>
                                  </p:childTnLst>
                                </p:cTn>
                              </p:par>
                            </p:childTnLst>
                          </p:cTn>
                        </p:par>
                        <p:par>
                          <p:cTn fill="hold" id="126" nodeType="afterGroup">
                            <p:stCondLst>
                              <p:cond delay="10500"/>
                            </p:stCondLst>
                            <p:childTnLst>
                              <p:par>
                                <p:cTn fill="hold" grpId="0" id="127" nodeType="afterEffect" presetClass="entr" presetID="42" presetSubtype="0">
                                  <p:stCondLst>
                                    <p:cond delay="0"/>
                                  </p:stCondLst>
                                  <p:childTnLst>
                                    <p:set>
                                      <p:cBhvr>
                                        <p:cTn dur="1" fill="hold" id="128">
                                          <p:stCondLst>
                                            <p:cond delay="0"/>
                                          </p:stCondLst>
                                        </p:cTn>
                                        <p:tgtEl>
                                          <p:spTgt spid="59"/>
                                        </p:tgtEl>
                                        <p:attrNameLst>
                                          <p:attrName>style.visibility</p:attrName>
                                        </p:attrNameLst>
                                      </p:cBhvr>
                                      <p:to>
                                        <p:strVal val="visible"/>
                                      </p:to>
                                    </p:set>
                                    <p:animEffect filter="fade" transition="in">
                                      <p:cBhvr>
                                        <p:cTn dur="750" id="129"/>
                                        <p:tgtEl>
                                          <p:spTgt spid="59"/>
                                        </p:tgtEl>
                                      </p:cBhvr>
                                    </p:animEffect>
                                    <p:anim calcmode="lin" valueType="num">
                                      <p:cBhvr>
                                        <p:cTn dur="750" fill="hold" id="130"/>
                                        <p:tgtEl>
                                          <p:spTgt spid="59"/>
                                        </p:tgtEl>
                                        <p:attrNameLst>
                                          <p:attrName>ppt_x</p:attrName>
                                        </p:attrNameLst>
                                      </p:cBhvr>
                                      <p:tavLst>
                                        <p:tav tm="0">
                                          <p:val>
                                            <p:strVal val="#ppt_x"/>
                                          </p:val>
                                        </p:tav>
                                        <p:tav tm="100000">
                                          <p:val>
                                            <p:strVal val="#ppt_x"/>
                                          </p:val>
                                        </p:tav>
                                      </p:tavLst>
                                    </p:anim>
                                    <p:anim calcmode="lin" valueType="num">
                                      <p:cBhvr>
                                        <p:cTn dur="750" fill="hold" id="131"/>
                                        <p:tgtEl>
                                          <p:spTgt spid="59"/>
                                        </p:tgtEl>
                                        <p:attrNameLst>
                                          <p:attrName>ppt_y</p:attrName>
                                        </p:attrNameLst>
                                      </p:cBhvr>
                                      <p:tavLst>
                                        <p:tav tm="0">
                                          <p:val>
                                            <p:strVal val="#ppt_y+.1"/>
                                          </p:val>
                                        </p:tav>
                                        <p:tav tm="100000">
                                          <p:val>
                                            <p:strVal val="#ppt_y"/>
                                          </p:val>
                                        </p:tav>
                                      </p:tavLst>
                                    </p:anim>
                                  </p:childTnLst>
                                </p:cTn>
                              </p:par>
                            </p:childTnLst>
                          </p:cTn>
                        </p:par>
                        <p:par>
                          <p:cTn fill="hold" id="132" nodeType="afterGroup">
                            <p:stCondLst>
                              <p:cond delay="11250"/>
                            </p:stCondLst>
                            <p:childTnLst>
                              <p:par>
                                <p:cTn fill="hold" grpId="0" id="133" nodeType="afterEffect" presetClass="entr" presetID="22" presetSubtype="4">
                                  <p:stCondLst>
                                    <p:cond delay="0"/>
                                  </p:stCondLst>
                                  <p:childTnLst>
                                    <p:set>
                                      <p:cBhvr>
                                        <p:cTn dur="1" fill="hold" id="134">
                                          <p:stCondLst>
                                            <p:cond delay="0"/>
                                          </p:stCondLst>
                                        </p:cTn>
                                        <p:tgtEl>
                                          <p:spTgt spid="60"/>
                                        </p:tgtEl>
                                        <p:attrNameLst>
                                          <p:attrName>style.visibility</p:attrName>
                                        </p:attrNameLst>
                                      </p:cBhvr>
                                      <p:to>
                                        <p:strVal val="visible"/>
                                      </p:to>
                                    </p:set>
                                    <p:animEffect filter="wipe(down)" transition="in">
                                      <p:cBhvr>
                                        <p:cTn dur="500" id="135"/>
                                        <p:tgtEl>
                                          <p:spTgt spid="60"/>
                                        </p:tgtEl>
                                      </p:cBhvr>
                                    </p:animEffect>
                                  </p:childTnLst>
                                </p:cTn>
                              </p:par>
                            </p:childTnLst>
                          </p:cTn>
                        </p:par>
                        <p:par>
                          <p:cTn fill="hold" id="136" nodeType="afterGroup">
                            <p:stCondLst>
                              <p:cond delay="11750"/>
                            </p:stCondLst>
                            <p:childTnLst>
                              <p:par>
                                <p:cTn fill="hold" grpId="0" id="137" nodeType="afterEffect" presetClass="entr" presetID="42" presetSubtype="0">
                                  <p:stCondLst>
                                    <p:cond delay="0"/>
                                  </p:stCondLst>
                                  <p:childTnLst>
                                    <p:set>
                                      <p:cBhvr>
                                        <p:cTn dur="1" fill="hold" id="138">
                                          <p:stCondLst>
                                            <p:cond delay="0"/>
                                          </p:stCondLst>
                                        </p:cTn>
                                        <p:tgtEl>
                                          <p:spTgt spid="61"/>
                                        </p:tgtEl>
                                        <p:attrNameLst>
                                          <p:attrName>style.visibility</p:attrName>
                                        </p:attrNameLst>
                                      </p:cBhvr>
                                      <p:to>
                                        <p:strVal val="visible"/>
                                      </p:to>
                                    </p:set>
                                    <p:animEffect filter="fade" transition="in">
                                      <p:cBhvr>
                                        <p:cTn dur="750" id="139"/>
                                        <p:tgtEl>
                                          <p:spTgt spid="61"/>
                                        </p:tgtEl>
                                      </p:cBhvr>
                                    </p:animEffect>
                                    <p:anim calcmode="lin" valueType="num">
                                      <p:cBhvr>
                                        <p:cTn dur="750" fill="hold" id="140"/>
                                        <p:tgtEl>
                                          <p:spTgt spid="61"/>
                                        </p:tgtEl>
                                        <p:attrNameLst>
                                          <p:attrName>ppt_x</p:attrName>
                                        </p:attrNameLst>
                                      </p:cBhvr>
                                      <p:tavLst>
                                        <p:tav tm="0">
                                          <p:val>
                                            <p:strVal val="#ppt_x"/>
                                          </p:val>
                                        </p:tav>
                                        <p:tav tm="100000">
                                          <p:val>
                                            <p:strVal val="#ppt_x"/>
                                          </p:val>
                                        </p:tav>
                                      </p:tavLst>
                                    </p:anim>
                                    <p:anim calcmode="lin" valueType="num">
                                      <p:cBhvr>
                                        <p:cTn dur="750" fill="hold" id="141"/>
                                        <p:tgtEl>
                                          <p:spTgt spid="61"/>
                                        </p:tgtEl>
                                        <p:attrNameLst>
                                          <p:attrName>ppt_y</p:attrName>
                                        </p:attrNameLst>
                                      </p:cBhvr>
                                      <p:tavLst>
                                        <p:tav tm="0">
                                          <p:val>
                                            <p:strVal val="#ppt_y+.1"/>
                                          </p:val>
                                        </p:tav>
                                        <p:tav tm="100000">
                                          <p:val>
                                            <p:strVal val="#ppt_y"/>
                                          </p:val>
                                        </p:tav>
                                      </p:tavLst>
                                    </p:anim>
                                  </p:childTnLst>
                                </p:cTn>
                              </p:par>
                            </p:childTnLst>
                          </p:cTn>
                        </p:par>
                        <p:par>
                          <p:cTn fill="hold" id="142" nodeType="afterGroup">
                            <p:stCondLst>
                              <p:cond delay="12500"/>
                            </p:stCondLst>
                            <p:childTnLst>
                              <p:par>
                                <p:cTn fill="hold" grpId="0" id="143" nodeType="afterEffect" presetClass="entr" presetID="10" presetSubtype="0">
                                  <p:stCondLst>
                                    <p:cond delay="0"/>
                                  </p:stCondLst>
                                  <p:childTnLst>
                                    <p:set>
                                      <p:cBhvr>
                                        <p:cTn dur="1" fill="hold" id="144">
                                          <p:stCondLst>
                                            <p:cond delay="0"/>
                                          </p:stCondLst>
                                        </p:cTn>
                                        <p:tgtEl>
                                          <p:spTgt spid="62"/>
                                        </p:tgtEl>
                                        <p:attrNameLst>
                                          <p:attrName>style.visibility</p:attrName>
                                        </p:attrNameLst>
                                      </p:cBhvr>
                                      <p:to>
                                        <p:strVal val="visible"/>
                                      </p:to>
                                    </p:set>
                                    <p:animEffect filter="fade" transition="in">
                                      <p:cBhvr>
                                        <p:cTn dur="1250" id="145"/>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9"/>
      <p:bldP grpId="0" spid="60"/>
      <p:bldP grpId="0" spid="61"/>
      <p:bldP grpId="0" spid="6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95100" y="2132856"/>
            <a:ext cx="12290276" cy="2520280"/>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5"/>
          <p:cNvSpPr/>
          <p:nvPr/>
        </p:nvSpPr>
        <p:spPr bwMode="auto">
          <a:xfrm>
            <a:off x="4300872" y="2859245"/>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 name="KSO_Shape"/>
          <p:cNvSpPr/>
          <p:nvPr/>
        </p:nvSpPr>
        <p:spPr bwMode="auto">
          <a:xfrm>
            <a:off x="4612702" y="3170930"/>
            <a:ext cx="585667" cy="444130"/>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2F5EB0"/>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6" name="直接连接符 5"/>
          <p:cNvCxnSpPr/>
          <p:nvPr/>
        </p:nvCxnSpPr>
        <p:spPr>
          <a:xfrm flipH="1">
            <a:off x="5669024" y="2787237"/>
            <a:ext cx="0" cy="1289835"/>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6014257" y="2636912"/>
            <a:ext cx="2103040" cy="1165860"/>
          </a:xfrm>
          <a:prstGeom prst="rect">
            <a:avLst/>
          </a:prstGeom>
          <a:noFill/>
        </p:spPr>
        <p:txBody>
          <a:bodyPr bIns="34290" lIns="68580" rIns="68580" rtlCol="0" tIns="34290" wrap="square">
            <a:spAutoFit/>
          </a:bodyPr>
          <a:lstStyle/>
          <a:p>
            <a:pPr algn="ctr" lvl="1" marL="0"/>
            <a:r>
              <a:rPr altLang="en-US" b="1" lang="zh-CN" sz="2400">
                <a:solidFill>
                  <a:schemeClr val="bg1"/>
                </a:solidFill>
                <a:latin charset="-122" panose="020b0503020204020204" pitchFamily="34" typeface="微软雅黑"/>
                <a:ea charset="-122" panose="020b0503020204020204" pitchFamily="34" typeface="微软雅黑"/>
              </a:rPr>
              <a:t>年度工作概述</a:t>
            </a:r>
          </a:p>
          <a:p>
            <a:pPr algn="ctr" lvl="1" marL="0"/>
            <a:r>
              <a:rPr altLang="en-US" b="1" lang="zh-CN" sz="2400">
                <a:solidFill>
                  <a:schemeClr val="bg1"/>
                </a:solidFill>
                <a:latin charset="-122" panose="020b0503020204020204" pitchFamily="34" typeface="微软雅黑"/>
                <a:ea charset="-122" panose="020b0503020204020204" pitchFamily="34" typeface="微软雅黑"/>
              </a:rPr>
              <a:t>（添加二级标题）</a:t>
            </a:r>
          </a:p>
        </p:txBody>
      </p:sp>
      <p:grpSp>
        <p:nvGrpSpPr>
          <p:cNvPr id="8" name="组合 7"/>
          <p:cNvGrpSpPr/>
          <p:nvPr/>
        </p:nvGrpSpPr>
        <p:grpSpPr>
          <a:xfrm>
            <a:off x="5888533" y="3284984"/>
            <a:ext cx="1436675" cy="215444"/>
            <a:chOff x="4369395" y="3284984"/>
            <a:chExt cx="1436675" cy="215444"/>
          </a:xfrm>
        </p:grpSpPr>
        <p:sp>
          <p:nvSpPr>
            <p:cNvPr id="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工作概述</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3" name="组合 12"/>
          <p:cNvGrpSpPr/>
          <p:nvPr/>
        </p:nvGrpSpPr>
        <p:grpSpPr>
          <a:xfrm>
            <a:off x="7253200" y="3284984"/>
            <a:ext cx="1436675" cy="215444"/>
            <a:chOff x="4369395" y="3284984"/>
            <a:chExt cx="1436675" cy="215444"/>
          </a:xfrm>
        </p:grpSpPr>
        <p:sp>
          <p:nvSpPr>
            <p:cNvPr id="1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月度报表</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3" name="组合 22"/>
          <p:cNvGrpSpPr/>
          <p:nvPr/>
        </p:nvGrpSpPr>
        <p:grpSpPr>
          <a:xfrm>
            <a:off x="5885048" y="3573596"/>
            <a:ext cx="1436675" cy="215444"/>
            <a:chOff x="4369395" y="3284984"/>
            <a:chExt cx="1436675" cy="215444"/>
          </a:xfrm>
        </p:grpSpPr>
        <p:sp>
          <p:nvSpPr>
            <p:cNvPr id="2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月度概况</a:t>
              </a:r>
            </a:p>
          </p:txBody>
        </p:sp>
        <p:grpSp>
          <p:nvGrpSpPr>
            <p:cNvPr id="25" name="组合 24"/>
            <p:cNvGrpSpPr/>
            <p:nvPr/>
          </p:nvGrpSpPr>
          <p:grpSpPr>
            <a:xfrm>
              <a:off x="4369395" y="3316401"/>
              <a:ext cx="168551" cy="168551"/>
              <a:chOff x="5005199" y="3717032"/>
              <a:chExt cx="168551" cy="168551"/>
            </a:xfrm>
          </p:grpSpPr>
          <p:sp>
            <p:nvSpPr>
              <p:cNvPr id="26" name="椭圆 2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7" name="等腰三角形 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8" name="组合 27"/>
          <p:cNvGrpSpPr/>
          <p:nvPr/>
        </p:nvGrpSpPr>
        <p:grpSpPr>
          <a:xfrm>
            <a:off x="7253200" y="3573016"/>
            <a:ext cx="1436675" cy="215444"/>
            <a:chOff x="4369395" y="3284984"/>
            <a:chExt cx="1436675" cy="215444"/>
          </a:xfrm>
        </p:grpSpPr>
        <p:sp>
          <p:nvSpPr>
            <p:cNvPr id="2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历年对比</a:t>
              </a:r>
            </a:p>
          </p:txBody>
        </p:sp>
        <p:grpSp>
          <p:nvGrpSpPr>
            <p:cNvPr id="30"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2" name="等腰三角形 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8" name="组合 37"/>
          <p:cNvGrpSpPr/>
          <p:nvPr/>
        </p:nvGrpSpPr>
        <p:grpSpPr>
          <a:xfrm>
            <a:off x="5885048" y="3861628"/>
            <a:ext cx="1436675" cy="215444"/>
            <a:chOff x="4369395" y="3284984"/>
            <a:chExt cx="1436675" cy="215444"/>
          </a:xfrm>
        </p:grpSpPr>
        <p:sp>
          <p:nvSpPr>
            <p:cNvPr id="3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月度数据</a:t>
              </a: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3" name="组合 42"/>
          <p:cNvGrpSpPr/>
          <p:nvPr/>
        </p:nvGrpSpPr>
        <p:grpSpPr>
          <a:xfrm>
            <a:off x="7253200" y="3861048"/>
            <a:ext cx="1436675" cy="215444"/>
            <a:chOff x="4369395" y="3284984"/>
            <a:chExt cx="1436675" cy="215444"/>
          </a:xfrm>
        </p:grpSpPr>
        <p:sp>
          <p:nvSpPr>
            <p:cNvPr id="4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总体概述</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51" name="矩形 50"/>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03</a:t>
            </a:r>
          </a:p>
        </p:txBody>
      </p:sp>
      <p:sp>
        <p:nvSpPr>
          <p:cNvPr id="56" name="矩形 55"/>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组合 56"/>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8" name="矩形 5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文本框 9"/>
          <p:cNvSpPr txBox="1"/>
          <p:nvPr/>
        </p:nvSpPr>
        <p:spPr>
          <a:xfrm>
            <a:off x="841003" y="202431"/>
            <a:ext cx="2160240"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第一章  SECTION</a:t>
            </a:r>
          </a:p>
        </p:txBody>
      </p:sp>
      <p:sp>
        <p:nvSpPr>
          <p:cNvPr id="61"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8" name="TextBox 4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404005805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ppt_x"/>
                                          </p:val>
                                        </p:tav>
                                        <p:tav tm="100000">
                                          <p:val>
                                            <p:strVal val="#ppt_x"/>
                                          </p:val>
                                        </p:tav>
                                      </p:tavLst>
                                    </p:anim>
                                    <p:anim calcmode="lin" valueType="num">
                                      <p:cBhvr additive="base">
                                        <p:cTn dur="500" fill="hold" id="29"/>
                                        <p:tgtEl>
                                          <p:spTgt spid="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ppt_x"/>
                                          </p:val>
                                        </p:tav>
                                        <p:tav tm="100000">
                                          <p:val>
                                            <p:strVal val="#ppt_x"/>
                                          </p:val>
                                        </p:tav>
                                      </p:tavLst>
                                    </p:anim>
                                    <p:anim calcmode="lin" valueType="num">
                                      <p:cBhvr additive="base">
                                        <p:cTn dur="500" fill="hold" id="34"/>
                                        <p:tgtEl>
                                          <p:spTgt spid="8"/>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4">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ppt_x"/>
                                          </p:val>
                                        </p:tav>
                                        <p:tav tm="100000">
                                          <p:val>
                                            <p:strVal val="#ppt_x"/>
                                          </p:val>
                                        </p:tav>
                                      </p:tavLst>
                                    </p:anim>
                                    <p:anim calcmode="lin" valueType="num">
                                      <p:cBhvr additive="base">
                                        <p:cTn dur="500" fill="hold" id="39"/>
                                        <p:tgtEl>
                                          <p:spTgt spid="1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4">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500" fill="hold" id="43"/>
                                        <p:tgtEl>
                                          <p:spTgt spid="23"/>
                                        </p:tgtEl>
                                        <p:attrNameLst>
                                          <p:attrName>ppt_x</p:attrName>
                                        </p:attrNameLst>
                                      </p:cBhvr>
                                      <p:tavLst>
                                        <p:tav tm="0">
                                          <p:val>
                                            <p:strVal val="#ppt_x"/>
                                          </p:val>
                                        </p:tav>
                                        <p:tav tm="100000">
                                          <p:val>
                                            <p:strVal val="#ppt_x"/>
                                          </p:val>
                                        </p:tav>
                                      </p:tavLst>
                                    </p:anim>
                                    <p:anim calcmode="lin" valueType="num">
                                      <p:cBhvr additive="base">
                                        <p:cTn dur="500" fill="hold" id="44"/>
                                        <p:tgtEl>
                                          <p:spTgt spid="23"/>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4">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additive="base">
                                        <p:cTn dur="500" fill="hold" id="48"/>
                                        <p:tgtEl>
                                          <p:spTgt spid="28"/>
                                        </p:tgtEl>
                                        <p:attrNameLst>
                                          <p:attrName>ppt_x</p:attrName>
                                        </p:attrNameLst>
                                      </p:cBhvr>
                                      <p:tavLst>
                                        <p:tav tm="0">
                                          <p:val>
                                            <p:strVal val="#ppt_x"/>
                                          </p:val>
                                        </p:tav>
                                        <p:tav tm="100000">
                                          <p:val>
                                            <p:strVal val="#ppt_x"/>
                                          </p:val>
                                        </p:tav>
                                      </p:tavLst>
                                    </p:anim>
                                    <p:anim calcmode="lin" valueType="num">
                                      <p:cBhvr additive="base">
                                        <p:cTn dur="500" fill="hold" id="49"/>
                                        <p:tgtEl>
                                          <p:spTgt spid="28"/>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4">
                                  <p:stCondLst>
                                    <p:cond delay="0"/>
                                  </p:stCondLst>
                                  <p:childTnLst>
                                    <p:set>
                                      <p:cBhvr>
                                        <p:cTn dur="1" fill="hold" id="52">
                                          <p:stCondLst>
                                            <p:cond delay="0"/>
                                          </p:stCondLst>
                                        </p:cTn>
                                        <p:tgtEl>
                                          <p:spTgt spid="38"/>
                                        </p:tgtEl>
                                        <p:attrNameLst>
                                          <p:attrName>style.visibility</p:attrName>
                                        </p:attrNameLst>
                                      </p:cBhvr>
                                      <p:to>
                                        <p:strVal val="visible"/>
                                      </p:to>
                                    </p:set>
                                    <p:anim calcmode="lin" valueType="num">
                                      <p:cBhvr additive="base">
                                        <p:cTn dur="500" fill="hold" id="53"/>
                                        <p:tgtEl>
                                          <p:spTgt spid="38"/>
                                        </p:tgtEl>
                                        <p:attrNameLst>
                                          <p:attrName>ppt_x</p:attrName>
                                        </p:attrNameLst>
                                      </p:cBhvr>
                                      <p:tavLst>
                                        <p:tav tm="0">
                                          <p:val>
                                            <p:strVal val="#ppt_x"/>
                                          </p:val>
                                        </p:tav>
                                        <p:tav tm="100000">
                                          <p:val>
                                            <p:strVal val="#ppt_x"/>
                                          </p:val>
                                        </p:tav>
                                      </p:tavLst>
                                    </p:anim>
                                    <p:anim calcmode="lin" valueType="num">
                                      <p:cBhvr additive="base">
                                        <p:cTn dur="500" fill="hold" id="54"/>
                                        <p:tgtEl>
                                          <p:spTgt spid="38"/>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id="56" nodeType="afterEffect" presetClass="entr" presetID="2" presetSubtype="4">
                                  <p:stCondLst>
                                    <p:cond delay="0"/>
                                  </p:stCondLst>
                                  <p:childTnLst>
                                    <p:set>
                                      <p:cBhvr>
                                        <p:cTn dur="1" fill="hold" id="57">
                                          <p:stCondLst>
                                            <p:cond delay="0"/>
                                          </p:stCondLst>
                                        </p:cTn>
                                        <p:tgtEl>
                                          <p:spTgt spid="43"/>
                                        </p:tgtEl>
                                        <p:attrNameLst>
                                          <p:attrName>style.visibility</p:attrName>
                                        </p:attrNameLst>
                                      </p:cBhvr>
                                      <p:to>
                                        <p:strVal val="visible"/>
                                      </p:to>
                                    </p:set>
                                    <p:anim calcmode="lin" valueType="num">
                                      <p:cBhvr additive="base">
                                        <p:cTn dur="500" fill="hold" id="58"/>
                                        <p:tgtEl>
                                          <p:spTgt spid="43"/>
                                        </p:tgtEl>
                                        <p:attrNameLst>
                                          <p:attrName>ppt_x</p:attrName>
                                        </p:attrNameLst>
                                      </p:cBhvr>
                                      <p:tavLst>
                                        <p:tav tm="0">
                                          <p:val>
                                            <p:strVal val="#ppt_x"/>
                                          </p:val>
                                        </p:tav>
                                        <p:tav tm="100000">
                                          <p:val>
                                            <p:strVal val="#ppt_x"/>
                                          </p:val>
                                        </p:tav>
                                      </p:tavLst>
                                    </p:anim>
                                    <p:anim calcmode="lin" valueType="num">
                                      <p:cBhvr additive="base">
                                        <p:cTn dur="500" fill="hold" id="59"/>
                                        <p:tgtEl>
                                          <p:spTgt spid="43"/>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48"/>
                                        </p:tgtEl>
                                        <p:attrNameLst>
                                          <p:attrName>style.visibility</p:attrName>
                                        </p:attrNameLst>
                                      </p:cBhvr>
                                      <p:to>
                                        <p:strVal val="visible"/>
                                      </p:to>
                                    </p:set>
                                    <p:animEffect filter="fade" transition="in">
                                      <p:cBhvr>
                                        <p:cTn dur="1250" id="63"/>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
      <p:bldP grpId="0" spid="4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30</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grpSp>
        <p:nvGrpSpPr>
          <p:cNvPr id="14" name="组合 13"/>
          <p:cNvGrpSpPr/>
          <p:nvPr/>
        </p:nvGrpSpPr>
        <p:grpSpPr>
          <a:xfrm>
            <a:off x="3878788" y="1802967"/>
            <a:ext cx="4768768" cy="4794385"/>
            <a:chOff x="3513680" y="1931126"/>
            <a:chExt cx="5164640" cy="5192384"/>
          </a:xfrm>
        </p:grpSpPr>
        <p:pic>
          <p:nvPicPr>
            <p:cNvPr descr="E:\lizzy\PPT-by lizzy\自制PNG\iphone5-b.png" id="15" name="Picture 2"/>
            <p:cNvPicPr>
              <a:picLocks noChangeArrowheads="1" noChangeAspect="1"/>
            </p:cNvPicPr>
            <p:nvPr/>
          </p:nvPicPr>
          <p:blipFill>
            <a:blip r:embed="rId3">
              <a:extLst>
                <a:ext uri="{28A0092B-C50C-407E-A947-70E740481C1C}">
                  <a14:useLocalDpi val="0"/>
                </a:ext>
              </a:extLst>
            </a:blip>
            <a:srcRect b="43229" t="-1"/>
            <a:stretch>
              <a:fillRect/>
            </a:stretch>
          </p:blipFill>
          <p:spPr bwMode="auto">
            <a:xfrm>
              <a:off x="3513680" y="1931126"/>
              <a:ext cx="5164640" cy="5192384"/>
            </a:xfrm>
            <a:prstGeom prst="rect">
              <a:avLst/>
            </a:prstGeom>
            <a:noFill/>
            <a:extLst>
              <a:ext uri="{909E8E84-426E-40DD-AFC4-6F175D3DCCD1}">
                <a14:hiddenFill>
                  <a:solidFill>
                    <a:srgbClr val="FFFFFF"/>
                  </a:solidFill>
                </a14:hiddenFill>
              </a:ext>
            </a:extLst>
          </p:spPr>
        </p:pic>
        <p:sp>
          <p:nvSpPr>
            <p:cNvPr id="16" name="矩形 15"/>
            <p:cNvSpPr/>
            <p:nvPr/>
          </p:nvSpPr>
          <p:spPr>
            <a:xfrm>
              <a:off x="4405360" y="3112169"/>
              <a:ext cx="3276704" cy="4011341"/>
            </a:xfrm>
            <a:prstGeom prst="rect">
              <a:avLst/>
            </a:prstGeom>
            <a:blipFill>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3534614" y="3121485"/>
            <a:ext cx="1484148" cy="1484148"/>
            <a:chOff x="3427660" y="3452388"/>
            <a:chExt cx="1484148" cy="1484148"/>
          </a:xfrm>
        </p:grpSpPr>
        <p:sp>
          <p:nvSpPr>
            <p:cNvPr id="18" name="椭圆 17"/>
            <p:cNvSpPr/>
            <p:nvPr/>
          </p:nvSpPr>
          <p:spPr>
            <a:xfrm>
              <a:off x="3427660" y="3452388"/>
              <a:ext cx="1484148" cy="1484148"/>
            </a:xfrm>
            <a:prstGeom prst="ellips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a:grpSpLocks noChangeAspect="1"/>
            </p:cNvGrpSpPr>
            <p:nvPr/>
          </p:nvGrpSpPr>
          <p:grpSpPr>
            <a:xfrm>
              <a:off x="3809886" y="3874477"/>
              <a:ext cx="719696" cy="551771"/>
              <a:chOff x="5611813" y="1835150"/>
              <a:chExt cx="285750" cy="219076"/>
            </a:xfrm>
            <a:solidFill>
              <a:schemeClr val="bg1"/>
            </a:solidFill>
          </p:grpSpPr>
          <p:sp>
            <p:nvSpPr>
              <p:cNvPr id="20"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Rectangle 58"/>
              <p:cNvSpPr>
                <a:spLocks noChangeArrowheads="1"/>
              </p:cNvSpPr>
              <p:nvPr/>
            </p:nvSpPr>
            <p:spPr bwMode="auto">
              <a:xfrm>
                <a:off x="5648326" y="1884363"/>
                <a:ext cx="41275" cy="139700"/>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Rectangle 59"/>
              <p:cNvSpPr>
                <a:spLocks noChangeArrowheads="1"/>
              </p:cNvSpPr>
              <p:nvPr/>
            </p:nvSpPr>
            <p:spPr bwMode="auto">
              <a:xfrm>
                <a:off x="5708651" y="1835150"/>
                <a:ext cx="41275" cy="188913"/>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60"/>
              <p:cNvSpPr>
                <a:spLocks noChangeArrowheads="1"/>
              </p:cNvSpPr>
              <p:nvPr/>
            </p:nvSpPr>
            <p:spPr bwMode="auto">
              <a:xfrm>
                <a:off x="5768976" y="1895475"/>
                <a:ext cx="41275" cy="128588"/>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61"/>
              <p:cNvSpPr>
                <a:spLocks noChangeArrowheads="1"/>
              </p:cNvSpPr>
              <p:nvPr/>
            </p:nvSpPr>
            <p:spPr bwMode="auto">
              <a:xfrm>
                <a:off x="5829301" y="1936750"/>
                <a:ext cx="41275" cy="87313"/>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5" name="组合 24"/>
          <p:cNvGrpSpPr/>
          <p:nvPr/>
        </p:nvGrpSpPr>
        <p:grpSpPr>
          <a:xfrm>
            <a:off x="7327338" y="4086261"/>
            <a:ext cx="1484148" cy="1484148"/>
            <a:chOff x="7270150" y="4604902"/>
            <a:chExt cx="1484148" cy="1484148"/>
          </a:xfrm>
        </p:grpSpPr>
        <p:sp>
          <p:nvSpPr>
            <p:cNvPr id="26" name="椭圆 25"/>
            <p:cNvSpPr/>
            <p:nvPr/>
          </p:nvSpPr>
          <p:spPr>
            <a:xfrm>
              <a:off x="7270150" y="4604902"/>
              <a:ext cx="1484148" cy="1484148"/>
            </a:xfrm>
            <a:prstGeom prst="ellips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形标注 26"/>
            <p:cNvSpPr/>
            <p:nvPr/>
          </p:nvSpPr>
          <p:spPr>
            <a:xfrm>
              <a:off x="7640426" y="5076976"/>
              <a:ext cx="743596" cy="540000"/>
            </a:xfrm>
            <a:prstGeom prst="wedgeEllipseCallout">
              <a:avLst>
                <a:gd fmla="val -38188" name="adj1"/>
                <a:gd fmla="val 61829" name="adj2"/>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矩形 27"/>
          <p:cNvSpPr/>
          <p:nvPr/>
        </p:nvSpPr>
        <p:spPr>
          <a:xfrm>
            <a:off x="8496746" y="1257483"/>
            <a:ext cx="1097268" cy="365756"/>
          </a:xfrm>
          <a:prstGeom prst="rect">
            <a:avLst/>
          </a:prstGeom>
        </p:spPr>
        <p:txBody>
          <a:bodyPr bIns="45718" lIns="91434" rIns="91434" tIns="45718"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29" name="矩形 47"/>
          <p:cNvSpPr>
            <a:spLocks noChangeArrowheads="1"/>
          </p:cNvSpPr>
          <p:nvPr/>
        </p:nvSpPr>
        <p:spPr bwMode="auto">
          <a:xfrm>
            <a:off x="8496747" y="1556792"/>
            <a:ext cx="2119039" cy="859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grpSp>
        <p:nvGrpSpPr>
          <p:cNvPr id="30" name="组合 29"/>
          <p:cNvGrpSpPr/>
          <p:nvPr/>
        </p:nvGrpSpPr>
        <p:grpSpPr>
          <a:xfrm>
            <a:off x="6799501" y="1239158"/>
            <a:ext cx="1484148" cy="1484148"/>
            <a:chOff x="7270150" y="1939337"/>
            <a:chExt cx="1484148" cy="1484148"/>
          </a:xfrm>
        </p:grpSpPr>
        <p:sp>
          <p:nvSpPr>
            <p:cNvPr id="31" name="椭圆 30"/>
            <p:cNvSpPr/>
            <p:nvPr/>
          </p:nvSpPr>
          <p:spPr>
            <a:xfrm>
              <a:off x="7270150" y="1939337"/>
              <a:ext cx="1484148" cy="1484148"/>
            </a:xfrm>
            <a:prstGeom prst="ellips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7628394" y="2388545"/>
              <a:ext cx="767661" cy="585733"/>
              <a:chOff x="12227116" y="4392007"/>
              <a:chExt cx="627436" cy="478740"/>
            </a:xfrm>
          </p:grpSpPr>
          <p:sp>
            <p:nvSpPr>
              <p:cNvPr id="33" name="Freeform 112"/>
              <p:cNvSpPr>
                <a:spLocks noEditPoints="1"/>
              </p:cNvSpPr>
              <p:nvPr/>
            </p:nvSpPr>
            <p:spPr bwMode="auto">
              <a:xfrm>
                <a:off x="12303279" y="4392007"/>
                <a:ext cx="482364" cy="301026"/>
              </a:xfrm>
              <a:custGeom>
                <a:gdLst>
                  <a:gd fmla="*/ 52 w 56" name="T0"/>
                  <a:gd fmla="*/ 0 h 35" name="T1"/>
                  <a:gd fmla="*/ 4 w 56" name="T2"/>
                  <a:gd fmla="*/ 0 h 35" name="T3"/>
                  <a:gd fmla="*/ 0 w 56" name="T4"/>
                  <a:gd fmla="*/ 4 h 35" name="T5"/>
                  <a:gd fmla="*/ 0 w 56" name="T6"/>
                  <a:gd fmla="*/ 31 h 35" name="T7"/>
                  <a:gd fmla="*/ 4 w 56" name="T8"/>
                  <a:gd fmla="*/ 35 h 35" name="T9"/>
                  <a:gd fmla="*/ 52 w 56" name="T10"/>
                  <a:gd fmla="*/ 35 h 35" name="T11"/>
                  <a:gd fmla="*/ 56 w 56" name="T12"/>
                  <a:gd fmla="*/ 31 h 35" name="T13"/>
                  <a:gd fmla="*/ 56 w 56" name="T14"/>
                  <a:gd fmla="*/ 4 h 35" name="T15"/>
                  <a:gd fmla="*/ 52 w 56" name="T16"/>
                  <a:gd fmla="*/ 0 h 35" name="T17"/>
                  <a:gd fmla="*/ 49 w 56" name="T18"/>
                  <a:gd fmla="*/ 27 h 35" name="T19"/>
                  <a:gd fmla="*/ 46 w 56" name="T20"/>
                  <a:gd fmla="*/ 30 h 35" name="T21"/>
                  <a:gd fmla="*/ 9 w 56" name="T22"/>
                  <a:gd fmla="*/ 30 h 35" name="T23"/>
                  <a:gd fmla="*/ 6 w 56" name="T24"/>
                  <a:gd fmla="*/ 27 h 35" name="T25"/>
                  <a:gd fmla="*/ 6 w 56" name="T26"/>
                  <a:gd fmla="*/ 8 h 35" name="T27"/>
                  <a:gd fmla="*/ 9 w 56" name="T28"/>
                  <a:gd fmla="*/ 5 h 35" name="T29"/>
                  <a:gd fmla="*/ 46 w 56" name="T30"/>
                  <a:gd fmla="*/ 5 h 35" name="T31"/>
                  <a:gd fmla="*/ 49 w 56" name="T32"/>
                  <a:gd fmla="*/ 8 h 35" name="T33"/>
                  <a:gd fmla="*/ 49 w 56" name="T34"/>
                  <a:gd fmla="*/ 27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56">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13"/>
              <p:cNvSpPr>
                <a:spLocks noEditPoints="1"/>
              </p:cNvSpPr>
              <p:nvPr/>
            </p:nvSpPr>
            <p:spPr bwMode="auto">
              <a:xfrm>
                <a:off x="12227116" y="4707540"/>
                <a:ext cx="627436" cy="163207"/>
              </a:xfrm>
              <a:custGeom>
                <a:gdLst>
                  <a:gd fmla="*/ 67 w 73" name="T0"/>
                  <a:gd fmla="*/ 3 h 19" name="T1"/>
                  <a:gd fmla="*/ 63 w 73" name="T2"/>
                  <a:gd fmla="*/ 0 h 19" name="T3"/>
                  <a:gd fmla="*/ 10 w 73" name="T4"/>
                  <a:gd fmla="*/ 0 h 19" name="T5"/>
                  <a:gd fmla="*/ 7 w 73" name="T6"/>
                  <a:gd fmla="*/ 3 h 19" name="T7"/>
                  <a:gd fmla="*/ 1 w 73" name="T8"/>
                  <a:gd fmla="*/ 13 h 19" name="T9"/>
                  <a:gd fmla="*/ 73 w 73" name="T10"/>
                  <a:gd fmla="*/ 13 h 19" name="T11"/>
                  <a:gd fmla="*/ 67 w 73" name="T12"/>
                  <a:gd fmla="*/ 3 h 19" name="T13"/>
                  <a:gd fmla="*/ 25 w 73" name="T14"/>
                  <a:gd fmla="*/ 12 h 19" name="T15"/>
                  <a:gd fmla="*/ 27 w 73" name="T16"/>
                  <a:gd fmla="*/ 9 h 19" name="T17"/>
                  <a:gd fmla="*/ 47 w 73" name="T18"/>
                  <a:gd fmla="*/ 9 h 19" name="T19"/>
                  <a:gd fmla="*/ 48 w 73" name="T20"/>
                  <a:gd fmla="*/ 12 h 19" name="T21"/>
                  <a:gd fmla="*/ 25 w 73" name="T22"/>
                  <a:gd fmla="*/ 12 h 19" name="T23"/>
                  <a:gd fmla="*/ 62 w 73" name="T24"/>
                  <a:gd fmla="*/ 7 h 19" name="T25"/>
                  <a:gd fmla="*/ 12 w 73" name="T26"/>
                  <a:gd fmla="*/ 7 h 19" name="T27"/>
                  <a:gd fmla="*/ 9 w 73" name="T28"/>
                  <a:gd fmla="*/ 6 h 19" name="T29"/>
                  <a:gd fmla="*/ 10 w 73" name="T30"/>
                  <a:gd fmla="*/ 3 h 19" name="T31"/>
                  <a:gd fmla="*/ 13 w 73" name="T32"/>
                  <a:gd fmla="*/ 2 h 19" name="T33"/>
                  <a:gd fmla="*/ 61 w 73" name="T34"/>
                  <a:gd fmla="*/ 2 h 19" name="T35"/>
                  <a:gd fmla="*/ 63 w 73" name="T36"/>
                  <a:gd fmla="*/ 3 h 19" name="T37"/>
                  <a:gd fmla="*/ 65 w 73" name="T38"/>
                  <a:gd fmla="*/ 6 h 19" name="T39"/>
                  <a:gd fmla="*/ 62 w 73" name="T40"/>
                  <a:gd fmla="*/ 7 h 19" name="T41"/>
                  <a:gd fmla="*/ 0 w 73" name="T42"/>
                  <a:gd fmla="*/ 15 h 19" name="T43"/>
                  <a:gd fmla="*/ 3 w 73" name="T44"/>
                  <a:gd fmla="*/ 19 h 19" name="T45"/>
                  <a:gd fmla="*/ 70 w 73" name="T46"/>
                  <a:gd fmla="*/ 19 h 19" name="T47"/>
                  <a:gd fmla="*/ 73 w 73" name="T48"/>
                  <a:gd fmla="*/ 15 h 19" name="T49"/>
                  <a:gd fmla="*/ 0 w 73" name="T50"/>
                  <a:gd fmla="*/ 15 h 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 w="73">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5" name="矩形 34"/>
          <p:cNvSpPr/>
          <p:nvPr/>
        </p:nvSpPr>
        <p:spPr>
          <a:xfrm>
            <a:off x="8991729" y="4154192"/>
            <a:ext cx="1097268" cy="365756"/>
          </a:xfrm>
          <a:prstGeom prst="rect">
            <a:avLst/>
          </a:prstGeom>
        </p:spPr>
        <p:txBody>
          <a:bodyPr bIns="45718" lIns="91434" rIns="91434" tIns="45718"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36" name="矩形 47"/>
          <p:cNvSpPr>
            <a:spLocks noChangeArrowheads="1"/>
          </p:cNvSpPr>
          <p:nvPr/>
        </p:nvSpPr>
        <p:spPr bwMode="auto">
          <a:xfrm>
            <a:off x="8991727" y="4453501"/>
            <a:ext cx="2434449" cy="1115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在此录入本图表的综合描述说明，在此录入本图表的综合描述说明，在此录入本图表的综合描述说明</a:t>
            </a:r>
          </a:p>
        </p:txBody>
      </p:sp>
      <p:sp>
        <p:nvSpPr>
          <p:cNvPr id="37" name="矩形 36"/>
          <p:cNvSpPr/>
          <p:nvPr/>
        </p:nvSpPr>
        <p:spPr>
          <a:xfrm>
            <a:off x="2275746" y="3113205"/>
            <a:ext cx="1097268" cy="365756"/>
          </a:xfrm>
          <a:prstGeom prst="rect">
            <a:avLst/>
          </a:prstGeom>
        </p:spPr>
        <p:txBody>
          <a:bodyPr bIns="45718" lIns="91434" rIns="91434" tIns="45718" wrap="non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38" name="矩形 47"/>
          <p:cNvSpPr>
            <a:spLocks noChangeArrowheads="1"/>
          </p:cNvSpPr>
          <p:nvPr/>
        </p:nvSpPr>
        <p:spPr bwMode="auto">
          <a:xfrm>
            <a:off x="985019" y="3412514"/>
            <a:ext cx="2387995" cy="1115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r">
              <a:lnSpc>
                <a:spcPct val="120000"/>
              </a:lnSpc>
              <a:spcBef>
                <a:spcPct val="0"/>
              </a:spcBef>
              <a:buFont typeface="Arial"/>
              <a:buNone/>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在此录入本图表的综合描述说明，在此录入本图表的综合描述说明，在此录入本图表的描述说明</a:t>
            </a:r>
          </a:p>
        </p:txBody>
      </p:sp>
      <p:sp>
        <p:nvSpPr>
          <p:cNvPr id="39" name="TextBox 3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57770161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750" id="7"/>
                                        <p:tgtEl>
                                          <p:spTgt spid="14"/>
                                        </p:tgtEl>
                                      </p:cBhvr>
                                    </p:animEffect>
                                    <p:anim calcmode="lin" valueType="num">
                                      <p:cBhvr>
                                        <p:cTn dur="750" fill="hold" id="8"/>
                                        <p:tgtEl>
                                          <p:spTgt spid="14"/>
                                        </p:tgtEl>
                                        <p:attrNameLst>
                                          <p:attrName>ppt_x</p:attrName>
                                        </p:attrNameLst>
                                      </p:cBhvr>
                                      <p:tavLst>
                                        <p:tav tm="0">
                                          <p:val>
                                            <p:strVal val="#ppt_x"/>
                                          </p:val>
                                        </p:tav>
                                        <p:tav tm="100000">
                                          <p:val>
                                            <p:strVal val="#ppt_x"/>
                                          </p:val>
                                        </p:tav>
                                      </p:tavLst>
                                    </p:anim>
                                    <p:anim calcmode="lin" valueType="num">
                                      <p:cBhvr>
                                        <p:cTn dur="75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3" presetSubtype="16">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ppt_w</p:attrName>
                                        </p:attrNameLst>
                                      </p:cBhvr>
                                      <p:tavLst>
                                        <p:tav tm="0">
                                          <p:val>
                                            <p:fltVal val="0"/>
                                          </p:val>
                                        </p:tav>
                                        <p:tav tm="100000">
                                          <p:val>
                                            <p:strVal val="#ppt_w"/>
                                          </p:val>
                                        </p:tav>
                                      </p:tavLst>
                                    </p:anim>
                                    <p:anim calcmode="lin" valueType="num">
                                      <p:cBhvr>
                                        <p:cTn dur="500" fill="hold" id="14"/>
                                        <p:tgtEl>
                                          <p:spTgt spid="17"/>
                                        </p:tgtEl>
                                        <p:attrNameLst>
                                          <p:attrName>ppt_h</p:attrName>
                                        </p:attrNameLst>
                                      </p:cBhvr>
                                      <p:tavLst>
                                        <p:tav tm="0">
                                          <p:val>
                                            <p:fltVal val="0"/>
                                          </p:val>
                                        </p:tav>
                                        <p:tav tm="100000">
                                          <p:val>
                                            <p:strVal val="#ppt_h"/>
                                          </p:val>
                                        </p:tav>
                                      </p:tavLst>
                                    </p:anim>
                                  </p:childTnLst>
                                </p:cTn>
                              </p:par>
                              <p:par>
                                <p:cTn fill="hold" id="15" nodeType="withEffect" presetClass="entr" presetID="23" presetSubtype="16">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childTnLst>
                                </p:cTn>
                              </p:par>
                              <p:par>
                                <p:cTn fill="hold" id="19" nodeType="withEffect" presetClass="entr" presetID="23" presetSubtype="16">
                                  <p:stCondLst>
                                    <p:cond delay="0"/>
                                  </p:stCondLst>
                                  <p:childTnLst>
                                    <p:set>
                                      <p:cBhvr>
                                        <p:cTn dur="1" fill="hold" id="20">
                                          <p:stCondLst>
                                            <p:cond delay="0"/>
                                          </p:stCondLst>
                                        </p:cTn>
                                        <p:tgtEl>
                                          <p:spTgt spid="25"/>
                                        </p:tgtEl>
                                        <p:attrNameLst>
                                          <p:attrName>style.visibility</p:attrName>
                                        </p:attrNameLst>
                                      </p:cBhvr>
                                      <p:to>
                                        <p:strVal val="visible"/>
                                      </p:to>
                                    </p:set>
                                    <p:anim calcmode="lin" valueType="num">
                                      <p:cBhvr>
                                        <p:cTn dur="500" fill="hold" id="21"/>
                                        <p:tgtEl>
                                          <p:spTgt spid="25"/>
                                        </p:tgtEl>
                                        <p:attrNameLst>
                                          <p:attrName>ppt_w</p:attrName>
                                        </p:attrNameLst>
                                      </p:cBhvr>
                                      <p:tavLst>
                                        <p:tav tm="0">
                                          <p:val>
                                            <p:fltVal val="0"/>
                                          </p:val>
                                        </p:tav>
                                        <p:tav tm="100000">
                                          <p:val>
                                            <p:strVal val="#ppt_w"/>
                                          </p:val>
                                        </p:tav>
                                      </p:tavLst>
                                    </p:anim>
                                    <p:anim calcmode="lin" valueType="num">
                                      <p:cBhvr>
                                        <p:cTn dur="500" fill="hold" id="22"/>
                                        <p:tgtEl>
                                          <p:spTgt spid="25"/>
                                        </p:tgtEl>
                                        <p:attrNameLst>
                                          <p:attrName>ppt_h</p:attrName>
                                        </p:attrNameLst>
                                      </p:cBhvr>
                                      <p:tavLst>
                                        <p:tav tm="0">
                                          <p:val>
                                            <p:fltVal val="0"/>
                                          </p:val>
                                        </p:tav>
                                        <p:tav tm="100000">
                                          <p:val>
                                            <p:strVal val="#ppt_h"/>
                                          </p:val>
                                        </p:tav>
                                      </p:tavLst>
                                    </p:anim>
                                  </p:childTnLst>
                                </p:cTn>
                              </p:par>
                            </p:childTnLst>
                          </p:cTn>
                        </p:par>
                        <p:par>
                          <p:cTn fill="hold" id="23" nodeType="afterGroup">
                            <p:stCondLst>
                              <p:cond delay="1250"/>
                            </p:stCondLst>
                            <p:childTnLst>
                              <p:par>
                                <p:cTn fill="hold" grpId="0" id="24" nodeType="afterEffect" presetClass="entr" presetID="2" presetSubtype="2">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fill="hold" id="26"/>
                                        <p:tgtEl>
                                          <p:spTgt spid="28"/>
                                        </p:tgtEl>
                                        <p:attrNameLst>
                                          <p:attrName>ppt_x</p:attrName>
                                        </p:attrNameLst>
                                      </p:cBhvr>
                                      <p:tavLst>
                                        <p:tav tm="0">
                                          <p:val>
                                            <p:strVal val="1+#ppt_w/2"/>
                                          </p:val>
                                        </p:tav>
                                        <p:tav tm="100000">
                                          <p:val>
                                            <p:strVal val="#ppt_x"/>
                                          </p:val>
                                        </p:tav>
                                      </p:tavLst>
                                    </p:anim>
                                    <p:anim calcmode="lin" valueType="num">
                                      <p:cBhvr additive="base">
                                        <p:cTn dur="500" fill="hold" id="27"/>
                                        <p:tgtEl>
                                          <p:spTgt spid="28"/>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29"/>
                                        </p:tgtEl>
                                        <p:attrNameLst>
                                          <p:attrName>style.visibility</p:attrName>
                                        </p:attrNameLst>
                                      </p:cBhvr>
                                      <p:to>
                                        <p:strVal val="visible"/>
                                      </p:to>
                                    </p:set>
                                    <p:anim calcmode="lin" valueType="num">
                                      <p:cBhvr additive="base">
                                        <p:cTn dur="500" fill="hold" id="30"/>
                                        <p:tgtEl>
                                          <p:spTgt spid="29"/>
                                        </p:tgtEl>
                                        <p:attrNameLst>
                                          <p:attrName>ppt_x</p:attrName>
                                        </p:attrNameLst>
                                      </p:cBhvr>
                                      <p:tavLst>
                                        <p:tav tm="0">
                                          <p:val>
                                            <p:strVal val="1+#ppt_w/2"/>
                                          </p:val>
                                        </p:tav>
                                        <p:tav tm="100000">
                                          <p:val>
                                            <p:strVal val="#ppt_x"/>
                                          </p:val>
                                        </p:tav>
                                      </p:tavLst>
                                    </p:anim>
                                    <p:anim calcmode="lin" valueType="num">
                                      <p:cBhvr additive="base">
                                        <p:cTn dur="500" fill="hold" id="31"/>
                                        <p:tgtEl>
                                          <p:spTgt spid="29"/>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35"/>
                                        </p:tgtEl>
                                        <p:attrNameLst>
                                          <p:attrName>style.visibility</p:attrName>
                                        </p:attrNameLst>
                                      </p:cBhvr>
                                      <p:to>
                                        <p:strVal val="visible"/>
                                      </p:to>
                                    </p:set>
                                    <p:anim calcmode="lin" valueType="num">
                                      <p:cBhvr additive="base">
                                        <p:cTn dur="500" fill="hold" id="34"/>
                                        <p:tgtEl>
                                          <p:spTgt spid="35"/>
                                        </p:tgtEl>
                                        <p:attrNameLst>
                                          <p:attrName>ppt_x</p:attrName>
                                        </p:attrNameLst>
                                      </p:cBhvr>
                                      <p:tavLst>
                                        <p:tav tm="0">
                                          <p:val>
                                            <p:strVal val="1+#ppt_w/2"/>
                                          </p:val>
                                        </p:tav>
                                        <p:tav tm="100000">
                                          <p:val>
                                            <p:strVal val="#ppt_x"/>
                                          </p:val>
                                        </p:tav>
                                      </p:tavLst>
                                    </p:anim>
                                    <p:anim calcmode="lin" valueType="num">
                                      <p:cBhvr additive="base">
                                        <p:cTn dur="500" fill="hold" id="35"/>
                                        <p:tgtEl>
                                          <p:spTgt spid="35"/>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additive="base">
                                        <p:cTn dur="500" fill="hold" id="38"/>
                                        <p:tgtEl>
                                          <p:spTgt spid="36"/>
                                        </p:tgtEl>
                                        <p:attrNameLst>
                                          <p:attrName>ppt_x</p:attrName>
                                        </p:attrNameLst>
                                      </p:cBhvr>
                                      <p:tavLst>
                                        <p:tav tm="0">
                                          <p:val>
                                            <p:strVal val="1+#ppt_w/2"/>
                                          </p:val>
                                        </p:tav>
                                        <p:tav tm="100000">
                                          <p:val>
                                            <p:strVal val="#ppt_x"/>
                                          </p:val>
                                        </p:tav>
                                      </p:tavLst>
                                    </p:anim>
                                    <p:anim calcmode="lin" valueType="num">
                                      <p:cBhvr additive="base">
                                        <p:cTn dur="500" fill="hold" id="39"/>
                                        <p:tgtEl>
                                          <p:spTgt spid="36"/>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additive="base">
                                        <p:cTn dur="500" fill="hold" id="42"/>
                                        <p:tgtEl>
                                          <p:spTgt spid="37"/>
                                        </p:tgtEl>
                                        <p:attrNameLst>
                                          <p:attrName>ppt_x</p:attrName>
                                        </p:attrNameLst>
                                      </p:cBhvr>
                                      <p:tavLst>
                                        <p:tav tm="0">
                                          <p:val>
                                            <p:strVal val="0-#ppt_w/2"/>
                                          </p:val>
                                        </p:tav>
                                        <p:tav tm="100000">
                                          <p:val>
                                            <p:strVal val="#ppt_x"/>
                                          </p:val>
                                        </p:tav>
                                      </p:tavLst>
                                    </p:anim>
                                    <p:anim calcmode="lin" valueType="num">
                                      <p:cBhvr additive="base">
                                        <p:cTn dur="500" fill="hold" id="43"/>
                                        <p:tgtEl>
                                          <p:spTgt spid="3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fill="hold" id="46"/>
                                        <p:tgtEl>
                                          <p:spTgt spid="38"/>
                                        </p:tgtEl>
                                        <p:attrNameLst>
                                          <p:attrName>ppt_x</p:attrName>
                                        </p:attrNameLst>
                                      </p:cBhvr>
                                      <p:tavLst>
                                        <p:tav tm="0">
                                          <p:val>
                                            <p:strVal val="0-#ppt_w/2"/>
                                          </p:val>
                                        </p:tav>
                                        <p:tav tm="100000">
                                          <p:val>
                                            <p:strVal val="#ppt_x"/>
                                          </p:val>
                                        </p:tav>
                                      </p:tavLst>
                                    </p:anim>
                                    <p:anim calcmode="lin" valueType="num">
                                      <p:cBhvr additive="base">
                                        <p:cTn dur="500" fill="hold" id="47"/>
                                        <p:tgtEl>
                                          <p:spTgt spid="3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750"/>
                            </p:stCondLst>
                            <p:childTnLst>
                              <p:par>
                                <p:cTn fill="hold" grpId="0" id="49" nodeType="afterEffect" presetClass="entr" presetID="10" presetSubtype="0">
                                  <p:stCondLst>
                                    <p:cond delay="0"/>
                                  </p:stCondLst>
                                  <p:childTnLst>
                                    <p:set>
                                      <p:cBhvr>
                                        <p:cTn dur="1" fill="hold" id="50">
                                          <p:stCondLst>
                                            <p:cond delay="0"/>
                                          </p:stCondLst>
                                        </p:cTn>
                                        <p:tgtEl>
                                          <p:spTgt spid="39"/>
                                        </p:tgtEl>
                                        <p:attrNameLst>
                                          <p:attrName>style.visibility</p:attrName>
                                        </p:attrNameLst>
                                      </p:cBhvr>
                                      <p:to>
                                        <p:strVal val="visible"/>
                                      </p:to>
                                    </p:set>
                                    <p:animEffect filter="fade" transition="in">
                                      <p:cBhvr>
                                        <p:cTn dur="1250" id="5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5"/>
      <p:bldP grpId="0" spid="36"/>
      <p:bldP grpId="0" spid="37"/>
      <p:bldP grpId="0" spid="38"/>
      <p:bldP grpId="0" spid="3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31</a:t>
            </a:r>
          </a:p>
        </p:txBody>
      </p:sp>
      <p:sp>
        <p:nvSpPr>
          <p:cNvPr id="53" name="矩形 52"/>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KSO_Shape"/>
          <p:cNvSpPr/>
          <p:nvPr/>
        </p:nvSpPr>
        <p:spPr bwMode="auto">
          <a:xfrm>
            <a:off x="336794" y="202431"/>
            <a:ext cx="288335" cy="28833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cxnSp>
        <p:nvCxnSpPr>
          <p:cNvPr id="14" name="肘形连接符 13"/>
          <p:cNvCxnSpPr>
            <a:stCxn id="16" idx="6"/>
            <a:endCxn id="41" idx="2"/>
          </p:cNvCxnSpPr>
          <p:nvPr/>
        </p:nvCxnSpPr>
        <p:spPr>
          <a:xfrm>
            <a:off x="4899620" y="2088460"/>
            <a:ext cx="5359962" cy="1096970"/>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143620" y="1710460"/>
            <a:ext cx="756000" cy="756000"/>
            <a:chOff x="4534974" y="2492893"/>
            <a:chExt cx="756000" cy="756000"/>
          </a:xfrm>
        </p:grpSpPr>
        <p:sp>
          <p:nvSpPr>
            <p:cNvPr id="16" name="椭圆 15"/>
            <p:cNvSpPr/>
            <p:nvPr/>
          </p:nvSpPr>
          <p:spPr>
            <a:xfrm>
              <a:off x="4534974" y="2492893"/>
              <a:ext cx="756000" cy="756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4687974" y="2629656"/>
              <a:ext cx="450000" cy="434596"/>
              <a:chOff x="5512720" y="2152017"/>
              <a:chExt cx="583915" cy="496874"/>
            </a:xfrm>
          </p:grpSpPr>
          <p:sp>
            <p:nvSpPr>
              <p:cNvPr id="18"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sp>
            <p:nvSpPr>
              <p:cNvPr id="19"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grpSp>
      </p:grpSp>
      <p:cxnSp>
        <p:nvCxnSpPr>
          <p:cNvPr id="20" name="肘形连接符 19"/>
          <p:cNvCxnSpPr>
            <a:stCxn id="22" idx="6"/>
            <a:endCxn id="43" idx="2"/>
          </p:cNvCxnSpPr>
          <p:nvPr/>
        </p:nvCxnSpPr>
        <p:spPr>
          <a:xfrm>
            <a:off x="4899620" y="4275092"/>
            <a:ext cx="2891928" cy="531731"/>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143620" y="3897092"/>
            <a:ext cx="756000" cy="756000"/>
            <a:chOff x="4534974" y="4368345"/>
            <a:chExt cx="756000" cy="756000"/>
          </a:xfrm>
        </p:grpSpPr>
        <p:sp>
          <p:nvSpPr>
            <p:cNvPr id="22" name="椭圆 21"/>
            <p:cNvSpPr/>
            <p:nvPr/>
          </p:nvSpPr>
          <p:spPr>
            <a:xfrm>
              <a:off x="4534974" y="4368345"/>
              <a:ext cx="756000" cy="756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277"/>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cs charset="0" panose="020b0604020202020204" pitchFamily="34" typeface="Arial"/>
              </a:endParaRPr>
            </a:p>
          </p:txBody>
        </p:sp>
      </p:grpSp>
      <p:cxnSp>
        <p:nvCxnSpPr>
          <p:cNvPr id="24" name="肘形连接符 23"/>
          <p:cNvCxnSpPr>
            <a:stCxn id="26" idx="6"/>
            <a:endCxn id="42" idx="2"/>
          </p:cNvCxnSpPr>
          <p:nvPr/>
        </p:nvCxnSpPr>
        <p:spPr>
          <a:xfrm>
            <a:off x="4899620" y="3181776"/>
            <a:ext cx="4125946" cy="985073"/>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143620" y="2803776"/>
            <a:ext cx="756000" cy="756000"/>
            <a:chOff x="4534974" y="3430619"/>
            <a:chExt cx="756000" cy="756000"/>
          </a:xfrm>
        </p:grpSpPr>
        <p:sp>
          <p:nvSpPr>
            <p:cNvPr id="26" name="椭圆 25"/>
            <p:cNvSpPr/>
            <p:nvPr/>
          </p:nvSpPr>
          <p:spPr>
            <a:xfrm>
              <a:off x="4534974" y="3430619"/>
              <a:ext cx="756000" cy="756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Group 92"/>
            <p:cNvGrpSpPr/>
            <p:nvPr/>
          </p:nvGrpSpPr>
          <p:grpSpPr>
            <a:xfrm>
              <a:off x="4688410" y="3660828"/>
              <a:ext cx="474528" cy="295582"/>
              <a:chOff x="5172076" y="1938338"/>
              <a:chExt cx="471488" cy="293688"/>
            </a:xfrm>
            <a:solidFill>
              <a:schemeClr val="bg1"/>
            </a:solidFill>
          </p:grpSpPr>
          <p:sp>
            <p:nvSpPr>
              <p:cNvPr id="28"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29" name="Rectangle 9"/>
              <p:cNvSpPr>
                <a:spLocks noChangeArrowheads="1"/>
              </p:cNvSpPr>
              <p:nvPr/>
            </p:nvSpPr>
            <p:spPr bwMode="auto">
              <a:xfrm>
                <a:off x="5235576" y="2001838"/>
                <a:ext cx="90488" cy="166688"/>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30" name="Rectangle 10"/>
              <p:cNvSpPr>
                <a:spLocks noChangeArrowheads="1"/>
              </p:cNvSpPr>
              <p:nvPr/>
            </p:nvSpPr>
            <p:spPr bwMode="auto">
              <a:xfrm>
                <a:off x="5341938" y="2001838"/>
                <a:ext cx="85725" cy="166688"/>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grpSp>
      </p:grpSp>
      <p:cxnSp>
        <p:nvCxnSpPr>
          <p:cNvPr id="31" name="直接连接符 30"/>
          <p:cNvCxnSpPr>
            <a:endCxn id="33" idx="6"/>
          </p:cNvCxnSpPr>
          <p:nvPr/>
        </p:nvCxnSpPr>
        <p:spPr>
          <a:xfrm flipH="1" flipV="1">
            <a:off x="4899620"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43620" y="4990407"/>
            <a:ext cx="756000" cy="756000"/>
            <a:chOff x="4534974" y="5306072"/>
            <a:chExt cx="756000" cy="756000"/>
          </a:xfrm>
        </p:grpSpPr>
        <p:sp>
          <p:nvSpPr>
            <p:cNvPr id="33" name="椭圆 32"/>
            <p:cNvSpPr/>
            <p:nvPr/>
          </p:nvSpPr>
          <p:spPr>
            <a:xfrm>
              <a:off x="4534974" y="5306072"/>
              <a:ext cx="756000" cy="756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Group 9"/>
            <p:cNvGrpSpPr/>
            <p:nvPr/>
          </p:nvGrpSpPr>
          <p:grpSpPr>
            <a:xfrm>
              <a:off x="4659950" y="5504420"/>
              <a:ext cx="516045" cy="382660"/>
              <a:chOff x="4572000" y="3414713"/>
              <a:chExt cx="374651" cy="277813"/>
            </a:xfrm>
            <a:solidFill>
              <a:schemeClr val="bg1"/>
            </a:solidFill>
          </p:grpSpPr>
          <p:sp>
            <p:nvSpPr>
              <p:cNvPr id="35"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latin typeface="+mn-lt"/>
                  <a:cs typeface="+mn-cs"/>
                </a:endParaRPr>
              </a:p>
            </p:txBody>
          </p:sp>
          <p:sp>
            <p:nvSpPr>
              <p:cNvPr id="36"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latin typeface="+mn-lt"/>
                  <a:cs typeface="+mn-cs"/>
                </a:endParaRPr>
              </a:p>
            </p:txBody>
          </p:sp>
        </p:grpSp>
      </p:grpSp>
      <p:sp>
        <p:nvSpPr>
          <p:cNvPr id="37" name="任意多边形 36"/>
          <p:cNvSpPr/>
          <p:nvPr/>
        </p:nvSpPr>
        <p:spPr>
          <a:xfrm>
            <a:off x="9813031" y="2004588"/>
            <a:ext cx="1181100" cy="3698875"/>
          </a:xfrm>
          <a:custGeom>
            <a:gdLst>
              <a:gd fmla="*/ 1176576 w 1181100" name="connsiteX0"/>
              <a:gd fmla="*/ 0 h 3698875" name="connsiteY0"/>
              <a:gd fmla="*/ 1181100 w 1181100" name="connsiteX1"/>
              <a:gd fmla="*/ 0 h 3698875" name="connsiteY1"/>
              <a:gd fmla="*/ 1181100 w 1181100" name="connsiteX2"/>
              <a:gd fmla="*/ 3698875 h 3698875" name="connsiteY2"/>
              <a:gd fmla="*/ 0 w 1181100" name="connsiteX3"/>
              <a:gd fmla="*/ 3698875 h 3698875" name="connsiteY3"/>
              <a:gd fmla="*/ 0 w 1181100" name="connsiteX4"/>
              <a:gd fmla="*/ 1735795 h 3698875" name="connsiteY4"/>
              <a:gd fmla="*/ 48924 w 1181100" name="connsiteX5"/>
              <a:gd fmla="*/ 1697678 h 3698875" name="connsiteY5"/>
              <a:gd fmla="*/ 278759 w 1181100" name="connsiteX6"/>
              <a:gd fmla="*/ 1500788 h 3698875" name="connsiteY6"/>
              <a:gd fmla="*/ 453153 w 1181100" name="connsiteX7"/>
              <a:gd fmla="*/ 1330349 h 3698875" name="connsiteY7"/>
              <a:gd fmla="*/ 510936 w 1181100" name="connsiteX8"/>
              <a:gd fmla="*/ 1369307 h 3698875" name="connsiteY8"/>
              <a:gd fmla="*/ 590551 w 1181100" name="connsiteX9"/>
              <a:gd fmla="*/ 1385380 h 3698875" name="connsiteY9"/>
              <a:gd fmla="*/ 795088 w 1181100" name="connsiteX10"/>
              <a:gd fmla="*/ 1180843 h 3698875" name="connsiteY10"/>
              <a:gd fmla="*/ 735181 w 1181100" name="connsiteX11"/>
              <a:gd fmla="*/ 1036213 h 3698875" name="connsiteY11"/>
              <a:gd fmla="*/ 717723 w 1181100" name="connsiteX12"/>
              <a:gd fmla="*/ 1024442 h 3698875" name="connsiteY12"/>
              <a:gd fmla="*/ 820291 w 1181100" name="connsiteX13"/>
              <a:gd fmla="*/ 886780 h 3698875" name="connsiteY13"/>
              <a:gd fmla="*/ 1174186 w 1181100" name="connsiteX14"/>
              <a:gd fmla="*/ 21448 h 3698875" name="connsiteY14"/>
              <a:gd fmla="*/ 1176576 w 1181100" name="connsiteX15"/>
              <a:gd fmla="*/ 0 h 36988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8579015" y="3781607"/>
            <a:ext cx="1181100" cy="1921854"/>
          </a:xfrm>
          <a:custGeom>
            <a:gdLst>
              <a:gd fmla="*/ 1181100 w 1181100" name="connsiteX0"/>
              <a:gd fmla="*/ 0 h 1921854" name="connsiteY0"/>
              <a:gd fmla="*/ 1181100 w 1181100" name="connsiteX1"/>
              <a:gd fmla="*/ 1921854 h 1921854" name="connsiteY1"/>
              <a:gd fmla="*/ 0 w 1181100" name="connsiteX2"/>
              <a:gd fmla="*/ 1921854 h 1921854" name="connsiteY2"/>
              <a:gd fmla="*/ 0 w 1181100" name="connsiteX3"/>
              <a:gd fmla="*/ 731966 h 1921854" name="connsiteY3"/>
              <a:gd fmla="*/ 319230 w 1181100" name="connsiteX4"/>
              <a:gd fmla="*/ 562253 h 1921854" name="connsiteY4"/>
              <a:gd fmla="*/ 425975 w 1181100" name="connsiteX5"/>
              <a:gd fmla="*/ 500289 h 1921854" name="connsiteY5"/>
              <a:gd fmla="*/ 445921 w 1181100" name="connsiteX6"/>
              <a:gd fmla="*/ 529872 h 1921854" name="connsiteY6"/>
              <a:gd fmla="*/ 590551 w 1181100" name="connsiteX7"/>
              <a:gd fmla="*/ 589779 h 1921854" name="connsiteY7"/>
              <a:gd fmla="*/ 795088 w 1181100" name="connsiteX8"/>
              <a:gd fmla="*/ 385242 h 1921854" name="connsiteY8"/>
              <a:gd fmla="*/ 779015 w 1181100" name="connsiteX9"/>
              <a:gd fmla="*/ 305627 h 1921854" name="connsiteY9"/>
              <a:gd fmla="*/ 768996 w 1181100" name="connsiteX10"/>
              <a:gd fmla="*/ 290767 h 1921854" name="connsiteY10"/>
              <a:gd fmla="*/ 952789 w 1181100" name="connsiteX11"/>
              <a:gd fmla="*/ 167545 h 1921854" name="connsiteY11"/>
              <a:gd fmla="*/ 1140954 w 1181100" name="connsiteX12"/>
              <a:gd fmla="*/ 31276 h 1921854" name="connsiteY12"/>
              <a:gd fmla="*/ 1181100 w 1181100" name="connsiteX13"/>
              <a:gd fmla="*/ 0 h 192185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7344997" y="4541708"/>
            <a:ext cx="1181100" cy="1161755"/>
          </a:xfrm>
          <a:custGeom>
            <a:gdLst>
              <a:gd fmla="*/ 1181100 w 1181100" name="connsiteX0"/>
              <a:gd fmla="*/ 0 h 1161755" name="connsiteY0"/>
              <a:gd fmla="*/ 1181100 w 1181100" name="connsiteX1"/>
              <a:gd fmla="*/ 1161755 h 1161755" name="connsiteY1"/>
              <a:gd fmla="*/ 0 w 1181100" name="connsiteX2"/>
              <a:gd fmla="*/ 1161755 h 1161755" name="connsiteY2"/>
              <a:gd fmla="*/ 0 w 1181100" name="connsiteX3"/>
              <a:gd fmla="*/ 517854 h 1161755" name="connsiteY3"/>
              <a:gd fmla="*/ 336342 w 1181100" name="connsiteX4"/>
              <a:gd fmla="*/ 385518 h 1161755" name="connsiteY4"/>
              <a:gd fmla="*/ 408490 w 1181100" name="connsiteX5"/>
              <a:gd fmla="*/ 354228 h 1161755" name="connsiteY5"/>
              <a:gd fmla="*/ 445921 w 1181100" name="connsiteX6"/>
              <a:gd fmla="*/ 409746 h 1161755" name="connsiteY6"/>
              <a:gd fmla="*/ 590551 w 1181100" name="connsiteX7"/>
              <a:gd fmla="*/ 469653 h 1161755" name="connsiteY7"/>
              <a:gd fmla="*/ 795088 w 1181100" name="connsiteX8"/>
              <a:gd fmla="*/ 265116 h 1161755" name="connsiteY8"/>
              <a:gd fmla="*/ 790933 w 1181100" name="connsiteX9"/>
              <a:gd fmla="*/ 223895 h 1161755" name="connsiteY9"/>
              <a:gd fmla="*/ 781056 w 1181100" name="connsiteX10"/>
              <a:gd fmla="*/ 192076 h 1161755" name="connsiteY10"/>
              <a:gd fmla="*/ 1174526 w 1181100" name="connsiteX11"/>
              <a:gd fmla="*/ 3495 h 1161755" name="connsiteY11"/>
              <a:gd fmla="*/ 1181100 w 1181100" name="connsiteX12"/>
              <a:gd fmla="*/ 0 h 116175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5355331" y="5080381"/>
            <a:ext cx="1936748" cy="623080"/>
          </a:xfrm>
          <a:custGeom>
            <a:gdLst>
              <a:gd fmla="*/ 1936748 w 1936748" name="connsiteX0"/>
              <a:gd fmla="*/ 0 h 623080" name="connsiteY0"/>
              <a:gd fmla="*/ 1936748 w 1936748" name="connsiteX1"/>
              <a:gd fmla="*/ 623080 h 623080" name="connsiteY1"/>
              <a:gd fmla="*/ 0 w 1936748" name="connsiteX2"/>
              <a:gd fmla="*/ 623080 h 623080" name="connsiteY2"/>
              <a:gd fmla="*/ 0 w 1936748" name="connsiteX3"/>
              <a:gd fmla="*/ 613884 h 623080" name="connsiteY3"/>
              <a:gd fmla="*/ 352298 w 1936748" name="connsiteX4"/>
              <a:gd fmla="*/ 519526 h 623080" name="connsiteY4"/>
              <a:gd fmla="*/ 750617 w 1936748" name="connsiteX5"/>
              <a:gd fmla="*/ 403342 h 623080" name="connsiteY5"/>
              <a:gd fmla="*/ 791646 w 1936748" name="connsiteX6"/>
              <a:gd fmla="*/ 390480 h 623080" name="connsiteY6"/>
              <a:gd fmla="*/ 823745 w 1936748" name="connsiteX7"/>
              <a:gd fmla="*/ 438090 h 623080" name="connsiteY7"/>
              <a:gd fmla="*/ 968375 w 1936748" name="connsiteX8"/>
              <a:gd fmla="*/ 497997 h 623080" name="connsiteY8"/>
              <a:gd fmla="*/ 1172912 w 1936748" name="connsiteX9"/>
              <a:gd fmla="*/ 293460 h 623080" name="connsiteY9"/>
              <a:gd fmla="*/ 1170635 w 1936748" name="connsiteX10"/>
              <a:gd fmla="*/ 270869 h 623080" name="connsiteY10"/>
              <a:gd fmla="*/ 1509041 w 1936748" name="connsiteX11"/>
              <a:gd fmla="*/ 156899 h 623080" name="connsiteY11"/>
              <a:gd fmla="*/ 1868376 w 1936748" name="connsiteX12"/>
              <a:gd fmla="*/ 26902 h 623080" name="connsiteY12"/>
              <a:gd fmla="*/ 1936748 w 1936748" name="connsiteX13"/>
              <a:gd fmla="*/ 0 h 62308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259582" y="3041430"/>
            <a:ext cx="288000" cy="288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025566" y="4022849"/>
            <a:ext cx="288000" cy="288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7791548" y="4662823"/>
            <a:ext cx="288000" cy="288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6179706" y="5229841"/>
            <a:ext cx="288000" cy="28800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3002453" y="1631783"/>
            <a:ext cx="1097262" cy="365752"/>
          </a:xfrm>
          <a:prstGeom prst="rect">
            <a:avLst/>
          </a:prstGeom>
        </p:spPr>
        <p:txBody>
          <a:bodyPr bIns="45716" lIns="91431" rIns="91431" tIns="45716" wrap="non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46" name="矩形 45"/>
          <p:cNvSpPr/>
          <p:nvPr/>
        </p:nvSpPr>
        <p:spPr>
          <a:xfrm>
            <a:off x="1536689" y="2011760"/>
            <a:ext cx="2563026" cy="518160"/>
          </a:xfrm>
          <a:prstGeom prst="rect">
            <a:avLst/>
          </a:prstGeom>
        </p:spPr>
        <p:txBody>
          <a:bodyPr wrap="square">
            <a:spAutoFit/>
          </a:bodyPr>
          <a:lstStyle/>
          <a:p>
            <a:pPr algn="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47" name="矩形 46"/>
          <p:cNvSpPr/>
          <p:nvPr/>
        </p:nvSpPr>
        <p:spPr>
          <a:xfrm>
            <a:off x="3002453" y="2733604"/>
            <a:ext cx="1097262" cy="365752"/>
          </a:xfrm>
          <a:prstGeom prst="rect">
            <a:avLst/>
          </a:prstGeom>
        </p:spPr>
        <p:txBody>
          <a:bodyPr bIns="45716" lIns="91431" rIns="91431" tIns="45716" wrap="non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48" name="矩形 47"/>
          <p:cNvSpPr/>
          <p:nvPr/>
        </p:nvSpPr>
        <p:spPr>
          <a:xfrm>
            <a:off x="1536689" y="3113581"/>
            <a:ext cx="2563026" cy="518160"/>
          </a:xfrm>
          <a:prstGeom prst="rect">
            <a:avLst/>
          </a:prstGeom>
        </p:spPr>
        <p:txBody>
          <a:bodyPr wrap="square">
            <a:spAutoFit/>
          </a:bodyPr>
          <a:lstStyle/>
          <a:p>
            <a:pPr algn="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49" name="矩形 48"/>
          <p:cNvSpPr/>
          <p:nvPr/>
        </p:nvSpPr>
        <p:spPr>
          <a:xfrm>
            <a:off x="3002453" y="3835425"/>
            <a:ext cx="1097262" cy="365752"/>
          </a:xfrm>
          <a:prstGeom prst="rect">
            <a:avLst/>
          </a:prstGeom>
        </p:spPr>
        <p:txBody>
          <a:bodyPr bIns="45716" lIns="91431" rIns="91431" tIns="45716" wrap="non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50" name="矩形 49"/>
          <p:cNvSpPr/>
          <p:nvPr/>
        </p:nvSpPr>
        <p:spPr>
          <a:xfrm>
            <a:off x="1536689" y="4215402"/>
            <a:ext cx="2563026" cy="518160"/>
          </a:xfrm>
          <a:prstGeom prst="rect">
            <a:avLst/>
          </a:prstGeom>
        </p:spPr>
        <p:txBody>
          <a:bodyPr wrap="square">
            <a:spAutoFit/>
          </a:bodyPr>
          <a:lstStyle/>
          <a:p>
            <a:pPr algn="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51" name="矩形 50"/>
          <p:cNvSpPr/>
          <p:nvPr/>
        </p:nvSpPr>
        <p:spPr>
          <a:xfrm>
            <a:off x="3002453" y="4937246"/>
            <a:ext cx="1097262" cy="365752"/>
          </a:xfrm>
          <a:prstGeom prst="rect">
            <a:avLst/>
          </a:prstGeom>
        </p:spPr>
        <p:txBody>
          <a:bodyPr bIns="45716" lIns="91431" rIns="91431" tIns="45716" wrap="none">
            <a:spAutoFit/>
          </a:bodyPr>
          <a:lstStyle/>
          <a:p>
            <a:pPr algn="r"/>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52" name="矩形 51"/>
          <p:cNvSpPr/>
          <p:nvPr/>
        </p:nvSpPr>
        <p:spPr>
          <a:xfrm>
            <a:off x="1536689" y="5317224"/>
            <a:ext cx="2563026" cy="518160"/>
          </a:xfrm>
          <a:prstGeom prst="rect">
            <a:avLst/>
          </a:prstGeom>
        </p:spPr>
        <p:txBody>
          <a:bodyPr wrap="square">
            <a:spAutoFit/>
          </a:bodyPr>
          <a:lstStyle/>
          <a:p>
            <a:pPr algn="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59" name="TextBox 5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0605787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0"/>
                                        </p:tgtEl>
                                        <p:attrNameLst>
                                          <p:attrName>style.visibility</p:attrName>
                                        </p:attrNameLst>
                                      </p:cBhvr>
                                      <p:to>
                                        <p:strVal val="visible"/>
                                      </p:to>
                                    </p:set>
                                    <p:animEffect filter="wipe(down)" transition="in">
                                      <p:cBhvr>
                                        <p:cTn dur="200" id="7"/>
                                        <p:tgtEl>
                                          <p:spTgt spid="4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9"/>
                                        </p:tgtEl>
                                        <p:attrNameLst>
                                          <p:attrName>style.visibility</p:attrName>
                                        </p:attrNameLst>
                                      </p:cBhvr>
                                      <p:to>
                                        <p:strVal val="visible"/>
                                      </p:to>
                                    </p:set>
                                    <p:animEffect filter="wipe(down)" transition="in">
                                      <p:cBhvr>
                                        <p:cTn dur="400" id="10"/>
                                        <p:tgtEl>
                                          <p:spTgt spid="39"/>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8"/>
                                        </p:tgtEl>
                                        <p:attrNameLst>
                                          <p:attrName>style.visibility</p:attrName>
                                        </p:attrNameLst>
                                      </p:cBhvr>
                                      <p:to>
                                        <p:strVal val="visible"/>
                                      </p:to>
                                    </p:set>
                                    <p:animEffect filter="wipe(down)" transition="in">
                                      <p:cBhvr>
                                        <p:cTn dur="600" id="13"/>
                                        <p:tgtEl>
                                          <p:spTgt spid="3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7"/>
                                        </p:tgtEl>
                                        <p:attrNameLst>
                                          <p:attrName>style.visibility</p:attrName>
                                        </p:attrNameLst>
                                      </p:cBhvr>
                                      <p:to>
                                        <p:strVal val="visible"/>
                                      </p:to>
                                    </p:set>
                                    <p:animEffect filter="wipe(down)" transition="in">
                                      <p:cBhvr>
                                        <p:cTn dur="900" id="16"/>
                                        <p:tgtEl>
                                          <p:spTgt spid="37"/>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44"/>
                                        </p:tgtEl>
                                        <p:attrNameLst>
                                          <p:attrName>style.visibility</p:attrName>
                                        </p:attrNameLst>
                                      </p:cBhvr>
                                      <p:to>
                                        <p:strVal val="visible"/>
                                      </p:to>
                                    </p:set>
                                    <p:animEffect filter="fade" transition="in">
                                      <p:cBhvr>
                                        <p:cTn dur="250" id="19"/>
                                        <p:tgtEl>
                                          <p:spTgt spid="44"/>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43"/>
                                        </p:tgtEl>
                                        <p:attrNameLst>
                                          <p:attrName>style.visibility</p:attrName>
                                        </p:attrNameLst>
                                      </p:cBhvr>
                                      <p:to>
                                        <p:strVal val="visible"/>
                                      </p:to>
                                    </p:set>
                                    <p:animEffect filter="fade" transition="in">
                                      <p:cBhvr>
                                        <p:cTn dur="250" id="22"/>
                                        <p:tgtEl>
                                          <p:spTgt spid="43"/>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42"/>
                                        </p:tgtEl>
                                        <p:attrNameLst>
                                          <p:attrName>style.visibility</p:attrName>
                                        </p:attrNameLst>
                                      </p:cBhvr>
                                      <p:to>
                                        <p:strVal val="visible"/>
                                      </p:to>
                                    </p:set>
                                    <p:animEffect filter="fade" transition="in">
                                      <p:cBhvr>
                                        <p:cTn dur="250" id="25"/>
                                        <p:tgtEl>
                                          <p:spTgt spid="42"/>
                                        </p:tgtEl>
                                      </p:cBhvr>
                                    </p:animEffect>
                                  </p:childTnLst>
                                </p:cTn>
                              </p:par>
                              <p:par>
                                <p:cTn fill="hold" grpId="0" id="26" nodeType="withEffect" presetClass="entr" presetID="10" presetSubtype="0">
                                  <p:stCondLst>
                                    <p:cond delay="1250"/>
                                  </p:stCondLst>
                                  <p:childTnLst>
                                    <p:set>
                                      <p:cBhvr>
                                        <p:cTn dur="1" fill="hold" id="27">
                                          <p:stCondLst>
                                            <p:cond delay="0"/>
                                          </p:stCondLst>
                                        </p:cTn>
                                        <p:tgtEl>
                                          <p:spTgt spid="41"/>
                                        </p:tgtEl>
                                        <p:attrNameLst>
                                          <p:attrName>style.visibility</p:attrName>
                                        </p:attrNameLst>
                                      </p:cBhvr>
                                      <p:to>
                                        <p:strVal val="visible"/>
                                      </p:to>
                                    </p:set>
                                    <p:animEffect filter="fade" transition="in">
                                      <p:cBhvr>
                                        <p:cTn dur="250" id="28"/>
                                        <p:tgtEl>
                                          <p:spTgt spid="41"/>
                                        </p:tgtEl>
                                      </p:cBhvr>
                                    </p:animEffect>
                                  </p:childTnLst>
                                </p:cTn>
                              </p:par>
                            </p:childTnLst>
                          </p:cTn>
                        </p:par>
                        <p:par>
                          <p:cTn fill="hold" id="29" nodeType="afterGroup">
                            <p:stCondLst>
                              <p:cond delay="1500"/>
                            </p:stCondLst>
                            <p:childTnLst>
                              <p:par>
                                <p:cTn fill="hold" grpId="1" id="30" nodeType="afterEffect" presetClass="emph" presetID="26" presetSubtype="0">
                                  <p:stCondLst>
                                    <p:cond delay="0"/>
                                  </p:stCondLst>
                                  <p:childTnLst>
                                    <p:animEffect filter="fade" transition="out">
                                      <p:cBhvr>
                                        <p:cTn dur="500" id="31" tmFilter="0, 0; .2, .5; .8, .5; 1, 0"/>
                                        <p:tgtEl>
                                          <p:spTgt spid="44"/>
                                        </p:tgtEl>
                                      </p:cBhvr>
                                    </p:animEffect>
                                    <p:animScale>
                                      <p:cBhvr>
                                        <p:cTn autoRev="1" dur="250" fill="hold" id="32"/>
                                        <p:tgtEl>
                                          <p:spTgt spid="44"/>
                                        </p:tgtEl>
                                      </p:cBhvr>
                                      <p:by x="105000" y="105000"/>
                                    </p:animScale>
                                  </p:childTnLst>
                                </p:cTn>
                              </p:par>
                            </p:childTnLst>
                          </p:cTn>
                        </p:par>
                        <p:par>
                          <p:cTn fill="hold" id="33" nodeType="afterGroup">
                            <p:stCondLst>
                              <p:cond delay="2000"/>
                            </p:stCondLst>
                            <p:childTnLst>
                              <p:par>
                                <p:cTn fill="hold" id="34" nodeType="afterEffect" presetClass="entr" presetID="22" presetSubtype="2">
                                  <p:stCondLst>
                                    <p:cond delay="0"/>
                                  </p:stCondLst>
                                  <p:childTnLst>
                                    <p:set>
                                      <p:cBhvr>
                                        <p:cTn dur="1" fill="hold" id="35">
                                          <p:stCondLst>
                                            <p:cond delay="0"/>
                                          </p:stCondLst>
                                        </p:cTn>
                                        <p:tgtEl>
                                          <p:spTgt spid="31"/>
                                        </p:tgtEl>
                                        <p:attrNameLst>
                                          <p:attrName>style.visibility</p:attrName>
                                        </p:attrNameLst>
                                      </p:cBhvr>
                                      <p:to>
                                        <p:strVal val="visible"/>
                                      </p:to>
                                    </p:set>
                                    <p:animEffect filter="wipe(right)" transition="in">
                                      <p:cBhvr>
                                        <p:cTn dur="250" id="36"/>
                                        <p:tgtEl>
                                          <p:spTgt spid="31"/>
                                        </p:tgtEl>
                                      </p:cBhvr>
                                    </p:animEffect>
                                  </p:childTnLst>
                                </p:cTn>
                              </p:par>
                            </p:childTnLst>
                          </p:cTn>
                        </p:par>
                        <p:par>
                          <p:cTn fill="hold" id="37" nodeType="afterGroup">
                            <p:stCondLst>
                              <p:cond delay="2250"/>
                            </p:stCondLst>
                            <p:childTnLst>
                              <p:par>
                                <p:cTn fill="hold" id="38" nodeType="after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childTnLst>
                          </p:cTn>
                        </p:par>
                        <p:par>
                          <p:cTn fill="hold" id="41" nodeType="afterGroup">
                            <p:stCondLst>
                              <p:cond delay="2750"/>
                            </p:stCondLst>
                            <p:childTnLst>
                              <p:par>
                                <p:cTn fill="hold" grpId="0" id="42" nodeType="afterEffect" presetClass="entr" presetID="14" presetSubtype="10">
                                  <p:stCondLst>
                                    <p:cond delay="0"/>
                                  </p:stCondLst>
                                  <p:childTnLst>
                                    <p:set>
                                      <p:cBhvr>
                                        <p:cTn dur="1" fill="hold" id="43">
                                          <p:stCondLst>
                                            <p:cond delay="0"/>
                                          </p:stCondLst>
                                        </p:cTn>
                                        <p:tgtEl>
                                          <p:spTgt spid="51"/>
                                        </p:tgtEl>
                                        <p:attrNameLst>
                                          <p:attrName>style.visibility</p:attrName>
                                        </p:attrNameLst>
                                      </p:cBhvr>
                                      <p:to>
                                        <p:strVal val="visible"/>
                                      </p:to>
                                    </p:set>
                                    <p:animEffect filter="randombar(horizontal)" transition="in">
                                      <p:cBhvr>
                                        <p:cTn dur="500" id="44"/>
                                        <p:tgtEl>
                                          <p:spTgt spid="51"/>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52"/>
                                        </p:tgtEl>
                                        <p:attrNameLst>
                                          <p:attrName>style.visibility</p:attrName>
                                        </p:attrNameLst>
                                      </p:cBhvr>
                                      <p:to>
                                        <p:strVal val="visible"/>
                                      </p:to>
                                    </p:set>
                                    <p:animEffect filter="randombar(horizontal)" transition="in">
                                      <p:cBhvr>
                                        <p:cTn dur="500" id="47"/>
                                        <p:tgtEl>
                                          <p:spTgt spid="52"/>
                                        </p:tgtEl>
                                      </p:cBhvr>
                                    </p:animEffect>
                                  </p:childTnLst>
                                </p:cTn>
                              </p:par>
                            </p:childTnLst>
                          </p:cTn>
                        </p:par>
                        <p:par>
                          <p:cTn fill="hold" id="48" nodeType="afterGroup">
                            <p:stCondLst>
                              <p:cond delay="3250"/>
                            </p:stCondLst>
                            <p:childTnLst>
                              <p:par>
                                <p:cTn fill="hold" grpId="1" id="49" nodeType="afterEffect" presetClass="emph" presetID="26" presetSubtype="0">
                                  <p:stCondLst>
                                    <p:cond delay="0"/>
                                  </p:stCondLst>
                                  <p:childTnLst>
                                    <p:animEffect filter="fade" transition="out">
                                      <p:cBhvr>
                                        <p:cTn dur="500" id="50" tmFilter="0, 0; .2, .5; .8, .5; 1, 0"/>
                                        <p:tgtEl>
                                          <p:spTgt spid="43"/>
                                        </p:tgtEl>
                                      </p:cBhvr>
                                    </p:animEffect>
                                    <p:animScale>
                                      <p:cBhvr>
                                        <p:cTn autoRev="1" dur="250" fill="hold" id="51"/>
                                        <p:tgtEl>
                                          <p:spTgt spid="43"/>
                                        </p:tgtEl>
                                      </p:cBhvr>
                                      <p:by x="105000" y="105000"/>
                                    </p:animScale>
                                  </p:childTnLst>
                                </p:cTn>
                              </p:par>
                            </p:childTnLst>
                          </p:cTn>
                        </p:par>
                        <p:par>
                          <p:cTn fill="hold" id="52" nodeType="afterGroup">
                            <p:stCondLst>
                              <p:cond delay="3750"/>
                            </p:stCondLst>
                            <p:childTnLst>
                              <p:par>
                                <p:cTn fill="hold" id="53" nodeType="afterEffect" presetClass="entr" presetID="22" presetSubtype="2">
                                  <p:stCondLst>
                                    <p:cond delay="0"/>
                                  </p:stCondLst>
                                  <p:childTnLst>
                                    <p:set>
                                      <p:cBhvr>
                                        <p:cTn dur="1" fill="hold" id="54">
                                          <p:stCondLst>
                                            <p:cond delay="0"/>
                                          </p:stCondLst>
                                        </p:cTn>
                                        <p:tgtEl>
                                          <p:spTgt spid="20"/>
                                        </p:tgtEl>
                                        <p:attrNameLst>
                                          <p:attrName>style.visibility</p:attrName>
                                        </p:attrNameLst>
                                      </p:cBhvr>
                                      <p:to>
                                        <p:strVal val="visible"/>
                                      </p:to>
                                    </p:set>
                                    <p:animEffect filter="wipe(right)" transition="in">
                                      <p:cBhvr>
                                        <p:cTn dur="500" id="55"/>
                                        <p:tgtEl>
                                          <p:spTgt spid="20"/>
                                        </p:tgtEl>
                                      </p:cBhvr>
                                    </p:animEffect>
                                  </p:childTnLst>
                                </p:cTn>
                              </p:par>
                            </p:childTnLst>
                          </p:cTn>
                        </p:par>
                        <p:par>
                          <p:cTn fill="hold" id="56" nodeType="afterGroup">
                            <p:stCondLst>
                              <p:cond delay="4250"/>
                            </p:stCondLst>
                            <p:childTnLst>
                              <p:par>
                                <p:cTn fill="hold" id="57" nodeType="afterEffect" presetClass="entr" presetID="10" presetSubtype="0">
                                  <p:stCondLst>
                                    <p:cond delay="0"/>
                                  </p:stCondLst>
                                  <p:childTnLst>
                                    <p:set>
                                      <p:cBhvr>
                                        <p:cTn dur="1" fill="hold" id="58">
                                          <p:stCondLst>
                                            <p:cond delay="0"/>
                                          </p:stCondLst>
                                        </p:cTn>
                                        <p:tgtEl>
                                          <p:spTgt spid="21"/>
                                        </p:tgtEl>
                                        <p:attrNameLst>
                                          <p:attrName>style.visibility</p:attrName>
                                        </p:attrNameLst>
                                      </p:cBhvr>
                                      <p:to>
                                        <p:strVal val="visible"/>
                                      </p:to>
                                    </p:set>
                                    <p:animEffect filter="fade" transition="in">
                                      <p:cBhvr>
                                        <p:cTn dur="500" id="59"/>
                                        <p:tgtEl>
                                          <p:spTgt spid="21"/>
                                        </p:tgtEl>
                                      </p:cBhvr>
                                    </p:animEffect>
                                  </p:childTnLst>
                                </p:cTn>
                              </p:par>
                            </p:childTnLst>
                          </p:cTn>
                        </p:par>
                        <p:par>
                          <p:cTn fill="hold" id="60" nodeType="afterGroup">
                            <p:stCondLst>
                              <p:cond delay="4750"/>
                            </p:stCondLst>
                            <p:childTnLst>
                              <p:par>
                                <p:cTn fill="hold" grpId="0" id="61" nodeType="afterEffect" presetClass="entr" presetID="14" presetSubtype="10">
                                  <p:stCondLst>
                                    <p:cond delay="0"/>
                                  </p:stCondLst>
                                  <p:childTnLst>
                                    <p:set>
                                      <p:cBhvr>
                                        <p:cTn dur="1" fill="hold" id="62">
                                          <p:stCondLst>
                                            <p:cond delay="0"/>
                                          </p:stCondLst>
                                        </p:cTn>
                                        <p:tgtEl>
                                          <p:spTgt spid="50"/>
                                        </p:tgtEl>
                                        <p:attrNameLst>
                                          <p:attrName>style.visibility</p:attrName>
                                        </p:attrNameLst>
                                      </p:cBhvr>
                                      <p:to>
                                        <p:strVal val="visible"/>
                                      </p:to>
                                    </p:set>
                                    <p:animEffect filter="randombar(horizontal)" transition="in">
                                      <p:cBhvr>
                                        <p:cTn dur="500" id="63"/>
                                        <p:tgtEl>
                                          <p:spTgt spid="50"/>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49"/>
                                        </p:tgtEl>
                                        <p:attrNameLst>
                                          <p:attrName>style.visibility</p:attrName>
                                        </p:attrNameLst>
                                      </p:cBhvr>
                                      <p:to>
                                        <p:strVal val="visible"/>
                                      </p:to>
                                    </p:set>
                                    <p:animEffect filter="randombar(horizontal)" transition="in">
                                      <p:cBhvr>
                                        <p:cTn dur="500" id="66"/>
                                        <p:tgtEl>
                                          <p:spTgt spid="49"/>
                                        </p:tgtEl>
                                      </p:cBhvr>
                                    </p:animEffect>
                                  </p:childTnLst>
                                </p:cTn>
                              </p:par>
                            </p:childTnLst>
                          </p:cTn>
                        </p:par>
                        <p:par>
                          <p:cTn fill="hold" id="67" nodeType="afterGroup">
                            <p:stCondLst>
                              <p:cond delay="5250"/>
                            </p:stCondLst>
                            <p:childTnLst>
                              <p:par>
                                <p:cTn fill="hold" grpId="1" id="68" nodeType="afterEffect" presetClass="emph" presetID="26" presetSubtype="0">
                                  <p:stCondLst>
                                    <p:cond delay="0"/>
                                  </p:stCondLst>
                                  <p:childTnLst>
                                    <p:animEffect filter="fade" transition="out">
                                      <p:cBhvr>
                                        <p:cTn dur="500" id="69" tmFilter="0, 0; .2, .5; .8, .5; 1, 0"/>
                                        <p:tgtEl>
                                          <p:spTgt spid="42"/>
                                        </p:tgtEl>
                                      </p:cBhvr>
                                    </p:animEffect>
                                    <p:animScale>
                                      <p:cBhvr>
                                        <p:cTn autoRev="1" dur="250" fill="hold" id="70"/>
                                        <p:tgtEl>
                                          <p:spTgt spid="42"/>
                                        </p:tgtEl>
                                      </p:cBhvr>
                                      <p:by x="105000" y="105000"/>
                                    </p:animScale>
                                  </p:childTnLst>
                                </p:cTn>
                              </p:par>
                            </p:childTnLst>
                          </p:cTn>
                        </p:par>
                        <p:par>
                          <p:cTn fill="hold" id="71" nodeType="afterGroup">
                            <p:stCondLst>
                              <p:cond delay="5750"/>
                            </p:stCondLst>
                            <p:childTnLst>
                              <p:par>
                                <p:cTn fill="hold" id="72" nodeType="afterEffect" presetClass="entr" presetID="22" presetSubtype="2">
                                  <p:stCondLst>
                                    <p:cond delay="0"/>
                                  </p:stCondLst>
                                  <p:childTnLst>
                                    <p:set>
                                      <p:cBhvr>
                                        <p:cTn dur="1" fill="hold" id="73">
                                          <p:stCondLst>
                                            <p:cond delay="0"/>
                                          </p:stCondLst>
                                        </p:cTn>
                                        <p:tgtEl>
                                          <p:spTgt spid="24"/>
                                        </p:tgtEl>
                                        <p:attrNameLst>
                                          <p:attrName>style.visibility</p:attrName>
                                        </p:attrNameLst>
                                      </p:cBhvr>
                                      <p:to>
                                        <p:strVal val="visible"/>
                                      </p:to>
                                    </p:set>
                                    <p:animEffect filter="wipe(right)" transition="in">
                                      <p:cBhvr>
                                        <p:cTn dur="600" id="74"/>
                                        <p:tgtEl>
                                          <p:spTgt spid="24"/>
                                        </p:tgtEl>
                                      </p:cBhvr>
                                    </p:animEffect>
                                  </p:childTnLst>
                                </p:cTn>
                              </p:par>
                            </p:childTnLst>
                          </p:cTn>
                        </p:par>
                        <p:par>
                          <p:cTn fill="hold" id="75" nodeType="afterGroup">
                            <p:stCondLst>
                              <p:cond delay="6350"/>
                            </p:stCondLst>
                            <p:childTnLst>
                              <p:par>
                                <p:cTn fill="hold" id="76" nodeType="afterEffect" presetClass="entr" presetID="10" presetSubtype="0">
                                  <p:stCondLst>
                                    <p:cond delay="0"/>
                                  </p:stCondLst>
                                  <p:childTnLst>
                                    <p:set>
                                      <p:cBhvr>
                                        <p:cTn dur="1" fill="hold" id="77">
                                          <p:stCondLst>
                                            <p:cond delay="0"/>
                                          </p:stCondLst>
                                        </p:cTn>
                                        <p:tgtEl>
                                          <p:spTgt spid="25"/>
                                        </p:tgtEl>
                                        <p:attrNameLst>
                                          <p:attrName>style.visibility</p:attrName>
                                        </p:attrNameLst>
                                      </p:cBhvr>
                                      <p:to>
                                        <p:strVal val="visible"/>
                                      </p:to>
                                    </p:set>
                                    <p:animEffect filter="fade" transition="in">
                                      <p:cBhvr>
                                        <p:cTn dur="500" id="78"/>
                                        <p:tgtEl>
                                          <p:spTgt spid="25"/>
                                        </p:tgtEl>
                                      </p:cBhvr>
                                    </p:animEffect>
                                  </p:childTnLst>
                                </p:cTn>
                              </p:par>
                            </p:childTnLst>
                          </p:cTn>
                        </p:par>
                        <p:par>
                          <p:cTn fill="hold" id="79" nodeType="afterGroup">
                            <p:stCondLst>
                              <p:cond delay="6850"/>
                            </p:stCondLst>
                            <p:childTnLst>
                              <p:par>
                                <p:cTn fill="hold" grpId="0" id="80" nodeType="afterEffect" presetClass="entr" presetID="14" presetSubtype="10">
                                  <p:stCondLst>
                                    <p:cond delay="0"/>
                                  </p:stCondLst>
                                  <p:childTnLst>
                                    <p:set>
                                      <p:cBhvr>
                                        <p:cTn dur="1" fill="hold" id="81">
                                          <p:stCondLst>
                                            <p:cond delay="0"/>
                                          </p:stCondLst>
                                        </p:cTn>
                                        <p:tgtEl>
                                          <p:spTgt spid="47"/>
                                        </p:tgtEl>
                                        <p:attrNameLst>
                                          <p:attrName>style.visibility</p:attrName>
                                        </p:attrNameLst>
                                      </p:cBhvr>
                                      <p:to>
                                        <p:strVal val="visible"/>
                                      </p:to>
                                    </p:set>
                                    <p:animEffect filter="randombar(horizontal)" transition="in">
                                      <p:cBhvr>
                                        <p:cTn dur="500" id="82"/>
                                        <p:tgtEl>
                                          <p:spTgt spid="47"/>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48"/>
                                        </p:tgtEl>
                                        <p:attrNameLst>
                                          <p:attrName>style.visibility</p:attrName>
                                        </p:attrNameLst>
                                      </p:cBhvr>
                                      <p:to>
                                        <p:strVal val="visible"/>
                                      </p:to>
                                    </p:set>
                                    <p:animEffect filter="randombar(horizontal)" transition="in">
                                      <p:cBhvr>
                                        <p:cTn dur="500" id="85"/>
                                        <p:tgtEl>
                                          <p:spTgt spid="48"/>
                                        </p:tgtEl>
                                      </p:cBhvr>
                                    </p:animEffect>
                                  </p:childTnLst>
                                </p:cTn>
                              </p:par>
                            </p:childTnLst>
                          </p:cTn>
                        </p:par>
                        <p:par>
                          <p:cTn fill="hold" id="86" nodeType="afterGroup">
                            <p:stCondLst>
                              <p:cond delay="7350"/>
                            </p:stCondLst>
                            <p:childTnLst>
                              <p:par>
                                <p:cTn fill="hold" grpId="1" id="87" nodeType="afterEffect" presetClass="emph" presetID="26" presetSubtype="0">
                                  <p:stCondLst>
                                    <p:cond delay="0"/>
                                  </p:stCondLst>
                                  <p:childTnLst>
                                    <p:animEffect filter="fade" transition="out">
                                      <p:cBhvr>
                                        <p:cTn dur="500" id="88" tmFilter="0, 0; .2, .5; .8, .5; 1, 0"/>
                                        <p:tgtEl>
                                          <p:spTgt spid="41"/>
                                        </p:tgtEl>
                                      </p:cBhvr>
                                    </p:animEffect>
                                    <p:animScale>
                                      <p:cBhvr>
                                        <p:cTn autoRev="1" dur="250" fill="hold" id="89"/>
                                        <p:tgtEl>
                                          <p:spTgt spid="41"/>
                                        </p:tgtEl>
                                      </p:cBhvr>
                                      <p:by x="105000" y="105000"/>
                                    </p:animScale>
                                  </p:childTnLst>
                                </p:cTn>
                              </p:par>
                            </p:childTnLst>
                          </p:cTn>
                        </p:par>
                        <p:par>
                          <p:cTn fill="hold" id="90" nodeType="afterGroup">
                            <p:stCondLst>
                              <p:cond delay="7850"/>
                            </p:stCondLst>
                            <p:childTnLst>
                              <p:par>
                                <p:cTn fill="hold" id="91" nodeType="afterEffect" presetClass="entr" presetID="22" presetSubtype="2">
                                  <p:stCondLst>
                                    <p:cond delay="0"/>
                                  </p:stCondLst>
                                  <p:childTnLst>
                                    <p:set>
                                      <p:cBhvr>
                                        <p:cTn dur="1" fill="hold" id="92">
                                          <p:stCondLst>
                                            <p:cond delay="0"/>
                                          </p:stCondLst>
                                        </p:cTn>
                                        <p:tgtEl>
                                          <p:spTgt spid="14"/>
                                        </p:tgtEl>
                                        <p:attrNameLst>
                                          <p:attrName>style.visibility</p:attrName>
                                        </p:attrNameLst>
                                      </p:cBhvr>
                                      <p:to>
                                        <p:strVal val="visible"/>
                                      </p:to>
                                    </p:set>
                                    <p:animEffect filter="wipe(right)" transition="in">
                                      <p:cBhvr>
                                        <p:cTn dur="750" id="93"/>
                                        <p:tgtEl>
                                          <p:spTgt spid="14"/>
                                        </p:tgtEl>
                                      </p:cBhvr>
                                    </p:animEffect>
                                  </p:childTnLst>
                                </p:cTn>
                              </p:par>
                            </p:childTnLst>
                          </p:cTn>
                        </p:par>
                        <p:par>
                          <p:cTn fill="hold" id="94" nodeType="afterGroup">
                            <p:stCondLst>
                              <p:cond delay="8600"/>
                            </p:stCondLst>
                            <p:childTnLst>
                              <p:par>
                                <p:cTn fill="hold" id="95" nodeType="afterEffect" presetClass="entr" presetID="10" presetSubtype="0">
                                  <p:stCondLst>
                                    <p:cond delay="0"/>
                                  </p:stCondLst>
                                  <p:childTnLst>
                                    <p:set>
                                      <p:cBhvr>
                                        <p:cTn dur="1" fill="hold" id="96">
                                          <p:stCondLst>
                                            <p:cond delay="0"/>
                                          </p:stCondLst>
                                        </p:cTn>
                                        <p:tgtEl>
                                          <p:spTgt spid="15"/>
                                        </p:tgtEl>
                                        <p:attrNameLst>
                                          <p:attrName>style.visibility</p:attrName>
                                        </p:attrNameLst>
                                      </p:cBhvr>
                                      <p:to>
                                        <p:strVal val="visible"/>
                                      </p:to>
                                    </p:set>
                                    <p:animEffect filter="fade" transition="in">
                                      <p:cBhvr>
                                        <p:cTn dur="500" id="97"/>
                                        <p:tgtEl>
                                          <p:spTgt spid="15"/>
                                        </p:tgtEl>
                                      </p:cBhvr>
                                    </p:animEffect>
                                  </p:childTnLst>
                                </p:cTn>
                              </p:par>
                            </p:childTnLst>
                          </p:cTn>
                        </p:par>
                        <p:par>
                          <p:cTn fill="hold" id="98" nodeType="afterGroup">
                            <p:stCondLst>
                              <p:cond delay="9100"/>
                            </p:stCondLst>
                            <p:childTnLst>
                              <p:par>
                                <p:cTn fill="hold" grpId="0" id="99" nodeType="afterEffect" presetClass="entr" presetID="14" presetSubtype="10">
                                  <p:stCondLst>
                                    <p:cond delay="0"/>
                                  </p:stCondLst>
                                  <p:childTnLst>
                                    <p:set>
                                      <p:cBhvr>
                                        <p:cTn dur="1" fill="hold" id="100">
                                          <p:stCondLst>
                                            <p:cond delay="0"/>
                                          </p:stCondLst>
                                        </p:cTn>
                                        <p:tgtEl>
                                          <p:spTgt spid="45"/>
                                        </p:tgtEl>
                                        <p:attrNameLst>
                                          <p:attrName>style.visibility</p:attrName>
                                        </p:attrNameLst>
                                      </p:cBhvr>
                                      <p:to>
                                        <p:strVal val="visible"/>
                                      </p:to>
                                    </p:set>
                                    <p:animEffect filter="randombar(horizontal)" transition="in">
                                      <p:cBhvr>
                                        <p:cTn dur="500" id="101"/>
                                        <p:tgtEl>
                                          <p:spTgt spid="45"/>
                                        </p:tgtEl>
                                      </p:cBhvr>
                                    </p:animEffect>
                                  </p:childTnLst>
                                </p:cTn>
                              </p:par>
                              <p:par>
                                <p:cTn fill="hold" grpId="0" id="102" nodeType="withEffect" presetClass="entr" presetID="14" presetSubtype="10">
                                  <p:stCondLst>
                                    <p:cond delay="0"/>
                                  </p:stCondLst>
                                  <p:childTnLst>
                                    <p:set>
                                      <p:cBhvr>
                                        <p:cTn dur="1" fill="hold" id="103">
                                          <p:stCondLst>
                                            <p:cond delay="0"/>
                                          </p:stCondLst>
                                        </p:cTn>
                                        <p:tgtEl>
                                          <p:spTgt spid="46"/>
                                        </p:tgtEl>
                                        <p:attrNameLst>
                                          <p:attrName>style.visibility</p:attrName>
                                        </p:attrNameLst>
                                      </p:cBhvr>
                                      <p:to>
                                        <p:strVal val="visible"/>
                                      </p:to>
                                    </p:set>
                                    <p:animEffect filter="randombar(horizontal)" transition="in">
                                      <p:cBhvr>
                                        <p:cTn dur="500" id="104"/>
                                        <p:tgtEl>
                                          <p:spTgt spid="46"/>
                                        </p:tgtEl>
                                      </p:cBhvr>
                                    </p:animEffect>
                                  </p:childTnLst>
                                </p:cTn>
                              </p:par>
                            </p:childTnLst>
                          </p:cTn>
                        </p:par>
                        <p:par>
                          <p:cTn fill="hold" id="105" nodeType="afterGroup">
                            <p:stCondLst>
                              <p:cond delay="9600"/>
                            </p:stCondLst>
                            <p:childTnLst>
                              <p:par>
                                <p:cTn fill="hold" grpId="0" id="106" nodeType="afterEffect" presetClass="entr" presetID="10" presetSubtype="0">
                                  <p:stCondLst>
                                    <p:cond delay="0"/>
                                  </p:stCondLst>
                                  <p:childTnLst>
                                    <p:set>
                                      <p:cBhvr>
                                        <p:cTn dur="1" fill="hold" id="107">
                                          <p:stCondLst>
                                            <p:cond delay="0"/>
                                          </p:stCondLst>
                                        </p:cTn>
                                        <p:tgtEl>
                                          <p:spTgt spid="59"/>
                                        </p:tgtEl>
                                        <p:attrNameLst>
                                          <p:attrName>style.visibility</p:attrName>
                                        </p:attrNameLst>
                                      </p:cBhvr>
                                      <p:to>
                                        <p:strVal val="visible"/>
                                      </p:to>
                                    </p:set>
                                    <p:animEffect filter="fade" transition="in">
                                      <p:cBhvr>
                                        <p:cTn dur="1250" id="108"/>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1" spid="41"/>
      <p:bldP grpId="0" spid="42"/>
      <p:bldP grpId="1" spid="42"/>
      <p:bldP grpId="0" spid="43"/>
      <p:bldP grpId="1" spid="43"/>
      <p:bldP grpId="0" spid="44"/>
      <p:bldP grpId="1" spid="44"/>
      <p:bldP grpId="0" spid="45"/>
      <p:bldP grpId="0" spid="46"/>
      <p:bldP grpId="0" spid="47"/>
      <p:bldP grpId="0" spid="48"/>
      <p:bldP grpId="0" spid="49"/>
      <p:bldP grpId="0" spid="50"/>
      <p:bldP grpId="0" spid="51"/>
      <p:bldP grpId="0" spid="52"/>
      <p:bldP grpId="0" spid="5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32</a:t>
            </a:r>
          </a:p>
        </p:txBody>
      </p:sp>
      <p:sp>
        <p:nvSpPr>
          <p:cNvPr id="15" name="矩形 14"/>
          <p:cNvSpPr/>
          <p:nvPr/>
        </p:nvSpPr>
        <p:spPr>
          <a:xfrm>
            <a:off x="-167108" y="2132856"/>
            <a:ext cx="12362284" cy="2520280"/>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5"/>
          <p:cNvSpPr/>
          <p:nvPr/>
        </p:nvSpPr>
        <p:spPr bwMode="auto">
          <a:xfrm>
            <a:off x="4300872" y="2859245"/>
            <a:ext cx="1183990" cy="1067501"/>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cxnSp>
        <p:nvCxnSpPr>
          <p:cNvPr id="18" name="直接连接符 17"/>
          <p:cNvCxnSpPr/>
          <p:nvPr/>
        </p:nvCxnSpPr>
        <p:spPr>
          <a:xfrm flipH="1">
            <a:off x="5669024" y="2787237"/>
            <a:ext cx="0" cy="1289835"/>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4257" y="2636912"/>
            <a:ext cx="2103040" cy="1165860"/>
          </a:xfrm>
          <a:prstGeom prst="rect">
            <a:avLst/>
          </a:prstGeom>
          <a:noFill/>
        </p:spPr>
        <p:txBody>
          <a:bodyPr bIns="34290" lIns="68580" rIns="68580" rtlCol="0" tIns="34290" wrap="square">
            <a:spAutoFit/>
          </a:bodyPr>
          <a:lstStyle/>
          <a:p>
            <a:pPr algn="ctr" lvl="1" marL="0"/>
            <a:r>
              <a:rPr altLang="en-US" b="1" lang="zh-CN" sz="2400">
                <a:solidFill>
                  <a:schemeClr val="bg1"/>
                </a:solidFill>
                <a:latin charset="-122" panose="020b0503020204020204" pitchFamily="34" typeface="微软雅黑"/>
                <a:ea charset="-122" panose="020b0503020204020204" pitchFamily="34" typeface="微软雅黑"/>
              </a:rPr>
              <a:t>明年工作计划</a:t>
            </a:r>
          </a:p>
          <a:p>
            <a:pPr algn="ctr" lvl="1" marL="0"/>
            <a:r>
              <a:rPr altLang="en-US" b="1" lang="zh-CN" sz="2400">
                <a:solidFill>
                  <a:schemeClr val="bg1"/>
                </a:solidFill>
                <a:latin charset="-122" panose="020b0503020204020204" pitchFamily="34" typeface="微软雅黑"/>
                <a:ea charset="-122" panose="020b0503020204020204" pitchFamily="34" typeface="微软雅黑"/>
              </a:rPr>
              <a:t>（添加二级标题）</a:t>
            </a:r>
          </a:p>
        </p:txBody>
      </p:sp>
      <p:grpSp>
        <p:nvGrpSpPr>
          <p:cNvPr id="20" name="组合 19"/>
          <p:cNvGrpSpPr/>
          <p:nvPr/>
        </p:nvGrpSpPr>
        <p:grpSpPr>
          <a:xfrm>
            <a:off x="5888533" y="3284984"/>
            <a:ext cx="1436675" cy="215444"/>
            <a:chOff x="4369395" y="3284984"/>
            <a:chExt cx="1436675" cy="215444"/>
          </a:xfrm>
        </p:grpSpPr>
        <p:sp>
          <p:nvSpPr>
            <p:cNvPr id="2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2"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25" name="组合 24"/>
          <p:cNvGrpSpPr/>
          <p:nvPr/>
        </p:nvGrpSpPr>
        <p:grpSpPr>
          <a:xfrm>
            <a:off x="7253200" y="3284984"/>
            <a:ext cx="1436675" cy="215444"/>
            <a:chOff x="4369395" y="3284984"/>
            <a:chExt cx="1436675" cy="215444"/>
          </a:xfrm>
        </p:grpSpPr>
        <p:sp>
          <p:nvSpPr>
            <p:cNvPr id="2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27"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0" name="组合 29"/>
          <p:cNvGrpSpPr/>
          <p:nvPr/>
        </p:nvGrpSpPr>
        <p:grpSpPr>
          <a:xfrm>
            <a:off x="5885048" y="3573596"/>
            <a:ext cx="1436675" cy="215444"/>
            <a:chOff x="4369395" y="3284984"/>
            <a:chExt cx="1436675" cy="215444"/>
          </a:xfrm>
        </p:grpSpPr>
        <p:sp>
          <p:nvSpPr>
            <p:cNvPr id="3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2"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5" name="组合 34"/>
          <p:cNvGrpSpPr/>
          <p:nvPr/>
        </p:nvGrpSpPr>
        <p:grpSpPr>
          <a:xfrm>
            <a:off x="7253200" y="3573016"/>
            <a:ext cx="1436675" cy="215444"/>
            <a:chOff x="4369395" y="3284984"/>
            <a:chExt cx="1436675" cy="215444"/>
          </a:xfrm>
        </p:grpSpPr>
        <p:sp>
          <p:nvSpPr>
            <p:cNvPr id="3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37"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0" name="组合 39"/>
          <p:cNvGrpSpPr/>
          <p:nvPr/>
        </p:nvGrpSpPr>
        <p:grpSpPr>
          <a:xfrm>
            <a:off x="5885048" y="3861628"/>
            <a:ext cx="1436675" cy="215444"/>
            <a:chOff x="4369395" y="3284984"/>
            <a:chExt cx="1436675" cy="215444"/>
          </a:xfrm>
        </p:grpSpPr>
        <p:sp>
          <p:nvSpPr>
            <p:cNvPr id="4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2"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5" name="组合 44"/>
          <p:cNvGrpSpPr/>
          <p:nvPr/>
        </p:nvGrpSpPr>
        <p:grpSpPr>
          <a:xfrm>
            <a:off x="7253200" y="3861048"/>
            <a:ext cx="1436675" cy="215444"/>
            <a:chOff x="4369395" y="3284984"/>
            <a:chExt cx="1436675" cy="215444"/>
          </a:xfrm>
        </p:grpSpPr>
        <p:sp>
          <p:nvSpPr>
            <p:cNvPr id="4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标题标题</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54" name="文本框 9"/>
          <p:cNvSpPr txBox="1"/>
          <p:nvPr/>
        </p:nvSpPr>
        <p:spPr>
          <a:xfrm>
            <a:off x="841003" y="202431"/>
            <a:ext cx="2160240"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第五章  SECTION</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1" name="KSO_Shape"/>
          <p:cNvSpPr/>
          <p:nvPr/>
        </p:nvSpPr>
        <p:spPr bwMode="auto">
          <a:xfrm>
            <a:off x="4633459" y="3165298"/>
            <a:ext cx="518816" cy="440992"/>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2F5EB0"/>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2" name="TextBox 5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53009607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1"/>
                                        </p:tgtEl>
                                        <p:attrNameLst>
                                          <p:attrName>style.visibility</p:attrName>
                                        </p:attrNameLst>
                                      </p:cBhvr>
                                      <p:to>
                                        <p:strVal val="visible"/>
                                      </p:to>
                                    </p:set>
                                    <p:anim calcmode="lin" valueType="num">
                                      <p:cBhvr>
                                        <p:cTn dur="500" fill="hold" id="18"/>
                                        <p:tgtEl>
                                          <p:spTgt spid="51"/>
                                        </p:tgtEl>
                                        <p:attrNameLst>
                                          <p:attrName>ppt_w</p:attrName>
                                        </p:attrNameLst>
                                      </p:cBhvr>
                                      <p:tavLst>
                                        <p:tav tm="0">
                                          <p:val>
                                            <p:fltVal val="0"/>
                                          </p:val>
                                        </p:tav>
                                        <p:tav tm="100000">
                                          <p:val>
                                            <p:strVal val="#ppt_w"/>
                                          </p:val>
                                        </p:tav>
                                      </p:tavLst>
                                    </p:anim>
                                    <p:anim calcmode="lin" valueType="num">
                                      <p:cBhvr>
                                        <p:cTn dur="500" fill="hold" id="19"/>
                                        <p:tgtEl>
                                          <p:spTgt spid="51"/>
                                        </p:tgtEl>
                                        <p:attrNameLst>
                                          <p:attrName>ppt_h</p:attrName>
                                        </p:attrNameLst>
                                      </p:cBhvr>
                                      <p:tavLst>
                                        <p:tav tm="0">
                                          <p:val>
                                            <p:fltVal val="0"/>
                                          </p:val>
                                        </p:tav>
                                        <p:tav tm="100000">
                                          <p:val>
                                            <p:strVal val="#ppt_h"/>
                                          </p:val>
                                        </p:tav>
                                      </p:tavLst>
                                    </p:anim>
                                    <p:animEffect filter="fade" transition="in">
                                      <p:cBhvr>
                                        <p:cTn dur="500" id="20"/>
                                        <p:tgtEl>
                                          <p:spTgt spid="51"/>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18"/>
                                        </p:tgtEl>
                                        <p:attrNameLst>
                                          <p:attrName>style.visibility</p:attrName>
                                        </p:attrNameLst>
                                      </p:cBhvr>
                                      <p:to>
                                        <p:strVal val="visible"/>
                                      </p:to>
                                    </p:set>
                                    <p:animEffect filter="wipe(down)" transition="in">
                                      <p:cBhvr>
                                        <p:cTn dur="500" id="24"/>
                                        <p:tgtEl>
                                          <p:spTgt spid="18"/>
                                        </p:tgtEl>
                                      </p:cBhvr>
                                    </p:animEffect>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ppt_x"/>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4">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fill="hold" id="43"/>
                                        <p:tgtEl>
                                          <p:spTgt spid="30"/>
                                        </p:tgtEl>
                                        <p:attrNameLst>
                                          <p:attrName>ppt_x</p:attrName>
                                        </p:attrNameLst>
                                      </p:cBhvr>
                                      <p:tavLst>
                                        <p:tav tm="0">
                                          <p:val>
                                            <p:strVal val="#ppt_x"/>
                                          </p:val>
                                        </p:tav>
                                        <p:tav tm="100000">
                                          <p:val>
                                            <p:strVal val="#ppt_x"/>
                                          </p:val>
                                        </p:tav>
                                      </p:tavLst>
                                    </p:anim>
                                    <p:anim calcmode="lin" valueType="num">
                                      <p:cBhvr additive="base">
                                        <p:cTn dur="500" fill="hold" id="44"/>
                                        <p:tgtEl>
                                          <p:spTgt spid="3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id="46" nodeType="afterEffect" presetClass="entr" presetID="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additive="base">
                                        <p:cTn dur="500" fill="hold" id="48"/>
                                        <p:tgtEl>
                                          <p:spTgt spid="35"/>
                                        </p:tgtEl>
                                        <p:attrNameLst>
                                          <p:attrName>ppt_x</p:attrName>
                                        </p:attrNameLst>
                                      </p:cBhvr>
                                      <p:tavLst>
                                        <p:tav tm="0">
                                          <p:val>
                                            <p:strVal val="#ppt_x"/>
                                          </p:val>
                                        </p:tav>
                                        <p:tav tm="100000">
                                          <p:val>
                                            <p:strVal val="#ppt_x"/>
                                          </p:val>
                                        </p:tav>
                                      </p:tavLst>
                                    </p:anim>
                                    <p:anim calcmode="lin" valueType="num">
                                      <p:cBhvr additive="base">
                                        <p:cTn dur="500" fill="hold" id="49"/>
                                        <p:tgtEl>
                                          <p:spTgt spid="35"/>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id="51" nodeType="afterEffect" presetClass="entr" presetID="2" presetSubtype="4">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500" fill="hold" id="53"/>
                                        <p:tgtEl>
                                          <p:spTgt spid="40"/>
                                        </p:tgtEl>
                                        <p:attrNameLst>
                                          <p:attrName>ppt_x</p:attrName>
                                        </p:attrNameLst>
                                      </p:cBhvr>
                                      <p:tavLst>
                                        <p:tav tm="0">
                                          <p:val>
                                            <p:strVal val="#ppt_x"/>
                                          </p:val>
                                        </p:tav>
                                        <p:tav tm="100000">
                                          <p:val>
                                            <p:strVal val="#ppt_x"/>
                                          </p:val>
                                        </p:tav>
                                      </p:tavLst>
                                    </p:anim>
                                    <p:anim calcmode="lin" valueType="num">
                                      <p:cBhvr additive="base">
                                        <p:cTn dur="500" fill="hold" id="54"/>
                                        <p:tgtEl>
                                          <p:spTgt spid="40"/>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id="56" nodeType="afterEffect" presetClass="entr" presetID="2" presetSubtype="4">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additive="base">
                                        <p:cTn dur="500" fill="hold" id="58"/>
                                        <p:tgtEl>
                                          <p:spTgt spid="45"/>
                                        </p:tgtEl>
                                        <p:attrNameLst>
                                          <p:attrName>ppt_x</p:attrName>
                                        </p:attrNameLst>
                                      </p:cBhvr>
                                      <p:tavLst>
                                        <p:tav tm="0">
                                          <p:val>
                                            <p:strVal val="#ppt_x"/>
                                          </p:val>
                                        </p:tav>
                                        <p:tav tm="100000">
                                          <p:val>
                                            <p:strVal val="#ppt_x"/>
                                          </p:val>
                                        </p:tav>
                                      </p:tavLst>
                                    </p:anim>
                                    <p:anim calcmode="lin" valueType="num">
                                      <p:cBhvr additive="base">
                                        <p:cTn dur="500" fill="hold" id="59"/>
                                        <p:tgtEl>
                                          <p:spTgt spid="45"/>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52"/>
                                        </p:tgtEl>
                                        <p:attrNameLst>
                                          <p:attrName>style.visibility</p:attrName>
                                        </p:attrNameLst>
                                      </p:cBhvr>
                                      <p:to>
                                        <p:strVal val="visible"/>
                                      </p:to>
                                    </p:set>
                                    <p:animEffect filter="fade" transition="in">
                                      <p:cBhvr>
                                        <p:cTn dur="1250" id="63"/>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9"/>
      <p:bldP grpId="0" spid="51"/>
      <p:bldP grpId="0" spid="5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14475" y="6509007"/>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33</a:t>
            </a:r>
          </a:p>
        </p:txBody>
      </p:sp>
      <p:sp>
        <p:nvSpPr>
          <p:cNvPr id="58" name="文本框 9"/>
          <p:cNvSpPr txBox="1"/>
          <p:nvPr/>
        </p:nvSpPr>
        <p:spPr>
          <a:xfrm>
            <a:off x="881897"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64" name="Rectangle 2"/>
          <p:cNvSpPr/>
          <p:nvPr/>
        </p:nvSpPr>
        <p:spPr>
          <a:xfrm>
            <a:off x="0" y="1549106"/>
            <a:ext cx="10967459" cy="2332788"/>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65" name="Rectangle 2"/>
          <p:cNvSpPr/>
          <p:nvPr/>
        </p:nvSpPr>
        <p:spPr>
          <a:xfrm>
            <a:off x="6111713" y="1549106"/>
            <a:ext cx="4883150" cy="2332788"/>
          </a:xfrm>
          <a:prstGeom prst="rect">
            <a:avLst/>
          </a:prstGeom>
          <a:blipFill>
            <a:blip r:embed="rId3"/>
            <a:stretch>
              <a:fillRect/>
            </a:stretch>
          </a:blipFill>
          <a:ln w="2857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66" name="矩形 65"/>
          <p:cNvSpPr/>
          <p:nvPr/>
        </p:nvSpPr>
        <p:spPr>
          <a:xfrm>
            <a:off x="4578372" y="2013698"/>
            <a:ext cx="1198862" cy="396232"/>
          </a:xfrm>
          <a:prstGeom prst="rect">
            <a:avLst/>
          </a:prstGeom>
          <a:effectLst/>
        </p:spPr>
        <p:txBody>
          <a:bodyPr bIns="45716" lIns="91431" rIns="91431" tIns="45716" wrap="none">
            <a:spAutoFit/>
          </a:bodyPr>
          <a:lstStyle/>
          <a:p>
            <a:pPr algn="r"/>
            <a:r>
              <a:rPr altLang="en-US" b="1" lang="zh-CN" sz="2000">
                <a:solidFill>
                  <a:srgbClr val="2F5EB0"/>
                </a:solidFill>
                <a:latin charset="-122" panose="020b0503020204020204" pitchFamily="34" typeface="微软雅黑"/>
                <a:ea charset="-122" panose="020b0503020204020204" pitchFamily="34" typeface="微软雅黑"/>
              </a:rPr>
              <a:t>添加标题</a:t>
            </a:r>
          </a:p>
        </p:txBody>
      </p:sp>
      <p:sp>
        <p:nvSpPr>
          <p:cNvPr id="67" name="矩形 47"/>
          <p:cNvSpPr>
            <a:spLocks noChangeArrowheads="1"/>
          </p:cNvSpPr>
          <p:nvPr/>
        </p:nvSpPr>
        <p:spPr bwMode="auto">
          <a:xfrm>
            <a:off x="1345059" y="2445746"/>
            <a:ext cx="4359786" cy="12009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3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a:t>
            </a:r>
          </a:p>
        </p:txBody>
      </p:sp>
      <p:sp>
        <p:nvSpPr>
          <p:cNvPr id="68" name="TextBox 7"/>
          <p:cNvSpPr>
            <a:spLocks noChangeArrowheads="1"/>
          </p:cNvSpPr>
          <p:nvPr/>
        </p:nvSpPr>
        <p:spPr bwMode="auto">
          <a:xfrm>
            <a:off x="2281163" y="4452585"/>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2F5EB0"/>
                </a:solidFill>
                <a:latin charset="0" pitchFamily="34" typeface="Impact MT Std"/>
                <a:ea charset="-122" panose="020b0503020204020204" pitchFamily="34" typeface="微软雅黑"/>
                <a:sym charset="-122" panose="020b0503020204020204" pitchFamily="34" typeface="微软雅黑"/>
              </a:rPr>
              <a:t>添加标题文字</a:t>
            </a:r>
          </a:p>
        </p:txBody>
      </p:sp>
      <p:sp>
        <p:nvSpPr>
          <p:cNvPr id="69" name="圆角矩形 68"/>
          <p:cNvSpPr/>
          <p:nvPr/>
        </p:nvSpPr>
        <p:spPr>
          <a:xfrm>
            <a:off x="1719241" y="4372951"/>
            <a:ext cx="2290114"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70" name="TextBox 7"/>
          <p:cNvSpPr>
            <a:spLocks noChangeArrowheads="1"/>
          </p:cNvSpPr>
          <p:nvPr/>
        </p:nvSpPr>
        <p:spPr bwMode="auto">
          <a:xfrm>
            <a:off x="1417067" y="5079239"/>
            <a:ext cx="2592288"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a:t>
            </a:r>
          </a:p>
        </p:txBody>
      </p:sp>
      <p:grpSp>
        <p:nvGrpSpPr>
          <p:cNvPr id="71" name="组合 70"/>
          <p:cNvGrpSpPr/>
          <p:nvPr/>
        </p:nvGrpSpPr>
        <p:grpSpPr>
          <a:xfrm>
            <a:off x="1417067" y="4277724"/>
            <a:ext cx="657499" cy="657499"/>
            <a:chOff x="1417067" y="4277724"/>
            <a:chExt cx="657499" cy="657499"/>
          </a:xfrm>
        </p:grpSpPr>
        <p:grpSp>
          <p:nvGrpSpPr>
            <p:cNvPr id="72" name="组合 71"/>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74" name="椭圆 73"/>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sp>
            <p:nvSpPr>
              <p:cNvPr id="75" name="椭圆 74"/>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sp>
          <p:nvSpPr>
            <p:cNvPr id="73" name="TextBox 7"/>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1</a:t>
              </a:r>
            </a:p>
          </p:txBody>
        </p:sp>
      </p:grpSp>
      <p:sp>
        <p:nvSpPr>
          <p:cNvPr id="76" name="TextBox 7"/>
          <p:cNvSpPr>
            <a:spLocks noChangeArrowheads="1"/>
          </p:cNvSpPr>
          <p:nvPr/>
        </p:nvSpPr>
        <p:spPr bwMode="auto">
          <a:xfrm>
            <a:off x="5521523" y="4467957"/>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2F5EB0"/>
                </a:solidFill>
                <a:latin charset="0" pitchFamily="34" typeface="Impact MT Std"/>
                <a:ea charset="-122" panose="020b0503020204020204" pitchFamily="34" typeface="微软雅黑"/>
                <a:sym charset="-122" panose="020b0503020204020204" pitchFamily="34" typeface="微软雅黑"/>
              </a:rPr>
              <a:t>添加标题文字</a:t>
            </a:r>
          </a:p>
        </p:txBody>
      </p:sp>
      <p:sp>
        <p:nvSpPr>
          <p:cNvPr id="77" name="圆角矩形 76"/>
          <p:cNvSpPr/>
          <p:nvPr/>
        </p:nvSpPr>
        <p:spPr>
          <a:xfrm>
            <a:off x="4959601" y="4388323"/>
            <a:ext cx="2290114"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78" name="TextBox 7"/>
          <p:cNvSpPr>
            <a:spLocks noChangeArrowheads="1"/>
          </p:cNvSpPr>
          <p:nvPr/>
        </p:nvSpPr>
        <p:spPr bwMode="auto">
          <a:xfrm>
            <a:off x="4657427" y="5094611"/>
            <a:ext cx="2592288"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a:t>
            </a:r>
          </a:p>
        </p:txBody>
      </p:sp>
      <p:grpSp>
        <p:nvGrpSpPr>
          <p:cNvPr id="79" name="组合 78"/>
          <p:cNvGrpSpPr/>
          <p:nvPr/>
        </p:nvGrpSpPr>
        <p:grpSpPr>
          <a:xfrm>
            <a:off x="4662895" y="4293096"/>
            <a:ext cx="657499" cy="657499"/>
            <a:chOff x="1417067" y="4277724"/>
            <a:chExt cx="657499" cy="657499"/>
          </a:xfrm>
        </p:grpSpPr>
        <p:grpSp>
          <p:nvGrpSpPr>
            <p:cNvPr id="80" name="组合 7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2" name="椭圆 81"/>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sp>
            <p:nvSpPr>
              <p:cNvPr id="83" name="椭圆 82"/>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sp>
          <p:nvSpPr>
            <p:cNvPr id="81" name="TextBox 7"/>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2</a:t>
              </a:r>
            </a:p>
          </p:txBody>
        </p:sp>
      </p:grpSp>
      <p:sp>
        <p:nvSpPr>
          <p:cNvPr id="84" name="TextBox 7"/>
          <p:cNvSpPr>
            <a:spLocks noChangeArrowheads="1"/>
          </p:cNvSpPr>
          <p:nvPr/>
        </p:nvSpPr>
        <p:spPr bwMode="auto">
          <a:xfrm>
            <a:off x="8761883" y="4467957"/>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2F5EB0"/>
                </a:solidFill>
                <a:latin charset="0" pitchFamily="34" typeface="Impact MT Std"/>
                <a:ea charset="-122" panose="020b0503020204020204" pitchFamily="34" typeface="微软雅黑"/>
                <a:sym charset="-122" panose="020b0503020204020204" pitchFamily="34" typeface="微软雅黑"/>
              </a:rPr>
              <a:t>添加标题文字</a:t>
            </a:r>
          </a:p>
        </p:txBody>
      </p:sp>
      <p:sp>
        <p:nvSpPr>
          <p:cNvPr id="85" name="圆角矩形 84"/>
          <p:cNvSpPr/>
          <p:nvPr/>
        </p:nvSpPr>
        <p:spPr>
          <a:xfrm>
            <a:off x="8199961" y="4388323"/>
            <a:ext cx="2285755"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endParaRPr>
          </a:p>
        </p:txBody>
      </p:sp>
      <p:sp>
        <p:nvSpPr>
          <p:cNvPr id="86" name="TextBox 7"/>
          <p:cNvSpPr>
            <a:spLocks noChangeArrowheads="1"/>
          </p:cNvSpPr>
          <p:nvPr/>
        </p:nvSpPr>
        <p:spPr bwMode="auto">
          <a:xfrm>
            <a:off x="7897787" y="5094611"/>
            <a:ext cx="2592288"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a:t>
            </a:r>
          </a:p>
        </p:txBody>
      </p:sp>
      <p:grpSp>
        <p:nvGrpSpPr>
          <p:cNvPr id="87" name="组合 86"/>
          <p:cNvGrpSpPr/>
          <p:nvPr/>
        </p:nvGrpSpPr>
        <p:grpSpPr>
          <a:xfrm>
            <a:off x="7897787" y="4293096"/>
            <a:ext cx="657499" cy="657499"/>
            <a:chOff x="1417067" y="4277724"/>
            <a:chExt cx="657499" cy="657499"/>
          </a:xfrm>
        </p:grpSpPr>
        <p:grpSp>
          <p:nvGrpSpPr>
            <p:cNvPr id="88" name="组合 87"/>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0" name="椭圆 89"/>
              <p:cNvSpPr/>
              <p:nvPr/>
            </p:nvSpPr>
            <p:spPr>
              <a:xfrm>
                <a:off x="3724323" y="1908536"/>
                <a:ext cx="1329153" cy="1329153"/>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sp>
            <p:nvSpPr>
              <p:cNvPr id="91" name="椭圆 90"/>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sp>
          <p:nvSpPr>
            <p:cNvPr id="89" name="TextBox 7"/>
            <p:cNvSpPr>
              <a:spLocks noChangeArrowheads="1"/>
            </p:cNvSpPr>
            <p:nvPr/>
          </p:nvSpPr>
          <p:spPr bwMode="auto">
            <a:xfrm>
              <a:off x="1517645"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3</a:t>
              </a:r>
            </a:p>
          </p:txBody>
        </p:sp>
      </p:grpSp>
      <p:sp>
        <p:nvSpPr>
          <p:cNvPr id="92" name="TextBox 9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94451300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additive="base">
                                        <p:cTn dur="500" fill="hold" id="7"/>
                                        <p:tgtEl>
                                          <p:spTgt spid="64"/>
                                        </p:tgtEl>
                                        <p:attrNameLst>
                                          <p:attrName>ppt_x</p:attrName>
                                        </p:attrNameLst>
                                      </p:cBhvr>
                                      <p:tavLst>
                                        <p:tav tm="0">
                                          <p:val>
                                            <p:strVal val="0-#ppt_w/2"/>
                                          </p:val>
                                        </p:tav>
                                        <p:tav tm="100000">
                                          <p:val>
                                            <p:strVal val="#ppt_x"/>
                                          </p:val>
                                        </p:tav>
                                      </p:tavLst>
                                    </p:anim>
                                    <p:anim calcmode="lin" valueType="num">
                                      <p:cBhvr additive="base">
                                        <p:cTn dur="500" fill="hold" id="8"/>
                                        <p:tgtEl>
                                          <p:spTgt spid="6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5"/>
                                        </p:tgtEl>
                                        <p:attrNameLst>
                                          <p:attrName>style.visibility</p:attrName>
                                        </p:attrNameLst>
                                      </p:cBhvr>
                                      <p:to>
                                        <p:strVal val="visible"/>
                                      </p:to>
                                    </p:set>
                                    <p:anim calcmode="lin" valueType="num">
                                      <p:cBhvr additive="base">
                                        <p:cTn dur="500" fill="hold" id="12"/>
                                        <p:tgtEl>
                                          <p:spTgt spid="65"/>
                                        </p:tgtEl>
                                        <p:attrNameLst>
                                          <p:attrName>ppt_x</p:attrName>
                                        </p:attrNameLst>
                                      </p:cBhvr>
                                      <p:tavLst>
                                        <p:tav tm="0">
                                          <p:val>
                                            <p:strVal val="0-#ppt_w/2"/>
                                          </p:val>
                                        </p:tav>
                                        <p:tav tm="100000">
                                          <p:val>
                                            <p:strVal val="#ppt_x"/>
                                          </p:val>
                                        </p:tav>
                                      </p:tavLst>
                                    </p:anim>
                                    <p:anim calcmode="lin" valueType="num">
                                      <p:cBhvr additive="base">
                                        <p:cTn dur="500" fill="hold" id="13"/>
                                        <p:tgtEl>
                                          <p:spTgt spid="6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66"/>
                                        </p:tgtEl>
                                        <p:attrNameLst>
                                          <p:attrName>style.visibility</p:attrName>
                                        </p:attrNameLst>
                                      </p:cBhvr>
                                      <p:to>
                                        <p:strVal val="visible"/>
                                      </p:to>
                                    </p:set>
                                    <p:anim calcmode="lin" valueType="num">
                                      <p:cBhvr additive="base">
                                        <p:cTn dur="500" fill="hold" id="17"/>
                                        <p:tgtEl>
                                          <p:spTgt spid="66"/>
                                        </p:tgtEl>
                                        <p:attrNameLst>
                                          <p:attrName>ppt_x</p:attrName>
                                        </p:attrNameLst>
                                      </p:cBhvr>
                                      <p:tavLst>
                                        <p:tav tm="0">
                                          <p:val>
                                            <p:strVal val="0-#ppt_w/2"/>
                                          </p:val>
                                        </p:tav>
                                        <p:tav tm="100000">
                                          <p:val>
                                            <p:strVal val="#ppt_x"/>
                                          </p:val>
                                        </p:tav>
                                      </p:tavLst>
                                    </p:anim>
                                    <p:anim calcmode="lin" valueType="num">
                                      <p:cBhvr additive="base">
                                        <p:cTn dur="500" fill="hold" id="18"/>
                                        <p:tgtEl>
                                          <p:spTgt spid="6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67"/>
                                        </p:tgtEl>
                                        <p:attrNameLst>
                                          <p:attrName>style.visibility</p:attrName>
                                        </p:attrNameLst>
                                      </p:cBhvr>
                                      <p:to>
                                        <p:strVal val="visible"/>
                                      </p:to>
                                    </p:set>
                                    <p:anim calcmode="lin" valueType="num">
                                      <p:cBhvr additive="base">
                                        <p:cTn dur="500" fill="hold" id="22"/>
                                        <p:tgtEl>
                                          <p:spTgt spid="67"/>
                                        </p:tgtEl>
                                        <p:attrNameLst>
                                          <p:attrName>ppt_x</p:attrName>
                                        </p:attrNameLst>
                                      </p:cBhvr>
                                      <p:tavLst>
                                        <p:tav tm="0">
                                          <p:val>
                                            <p:strVal val="0-#ppt_w/2"/>
                                          </p:val>
                                        </p:tav>
                                        <p:tav tm="100000">
                                          <p:val>
                                            <p:strVal val="#ppt_x"/>
                                          </p:val>
                                        </p:tav>
                                      </p:tavLst>
                                    </p:anim>
                                    <p:anim calcmode="lin" valueType="num">
                                      <p:cBhvr additive="base">
                                        <p:cTn dur="500" fill="hold" id="23"/>
                                        <p:tgtEl>
                                          <p:spTgt spid="6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71"/>
                                        </p:tgtEl>
                                        <p:attrNameLst>
                                          <p:attrName>style.visibility</p:attrName>
                                        </p:attrNameLst>
                                      </p:cBhvr>
                                      <p:to>
                                        <p:strVal val="visible"/>
                                      </p:to>
                                    </p:set>
                                    <p:anim calcmode="lin" valueType="num">
                                      <p:cBhvr>
                                        <p:cTn dur="500" fill="hold" id="27"/>
                                        <p:tgtEl>
                                          <p:spTgt spid="71"/>
                                        </p:tgtEl>
                                        <p:attrNameLst>
                                          <p:attrName>ppt_w</p:attrName>
                                        </p:attrNameLst>
                                      </p:cBhvr>
                                      <p:tavLst>
                                        <p:tav tm="0">
                                          <p:val>
                                            <p:fltVal val="0"/>
                                          </p:val>
                                        </p:tav>
                                        <p:tav tm="100000">
                                          <p:val>
                                            <p:strVal val="#ppt_w"/>
                                          </p:val>
                                        </p:tav>
                                      </p:tavLst>
                                    </p:anim>
                                    <p:anim calcmode="lin" valueType="num">
                                      <p:cBhvr>
                                        <p:cTn dur="500" fill="hold" id="28"/>
                                        <p:tgtEl>
                                          <p:spTgt spid="71"/>
                                        </p:tgtEl>
                                        <p:attrNameLst>
                                          <p:attrName>ppt_h</p:attrName>
                                        </p:attrNameLst>
                                      </p:cBhvr>
                                      <p:tavLst>
                                        <p:tav tm="0">
                                          <p:val>
                                            <p:fltVal val="0"/>
                                          </p:val>
                                        </p:tav>
                                        <p:tav tm="100000">
                                          <p:val>
                                            <p:strVal val="#ppt_h"/>
                                          </p:val>
                                        </p:tav>
                                      </p:tavLst>
                                    </p:anim>
                                    <p:animEffect filter="fade" transition="in">
                                      <p:cBhvr>
                                        <p:cTn dur="500" id="29"/>
                                        <p:tgtEl>
                                          <p:spTgt spid="71"/>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69"/>
                                        </p:tgtEl>
                                        <p:attrNameLst>
                                          <p:attrName>style.visibility</p:attrName>
                                        </p:attrNameLst>
                                      </p:cBhvr>
                                      <p:to>
                                        <p:strVal val="visible"/>
                                      </p:to>
                                    </p:set>
                                    <p:animEffect filter="wipe(left)" transition="in">
                                      <p:cBhvr>
                                        <p:cTn dur="500" id="33"/>
                                        <p:tgtEl>
                                          <p:spTgt spid="69"/>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68"/>
                                        </p:tgtEl>
                                        <p:attrNameLst>
                                          <p:attrName>style.visibility</p:attrName>
                                        </p:attrNameLst>
                                      </p:cBhvr>
                                      <p:to>
                                        <p:strVal val="visible"/>
                                      </p:to>
                                    </p:set>
                                    <p:anim calcmode="lin" valueType="num">
                                      <p:cBhvr>
                                        <p:cTn dur="500" fill="hold" id="37"/>
                                        <p:tgtEl>
                                          <p:spTgt spid="68"/>
                                        </p:tgtEl>
                                        <p:attrNameLst>
                                          <p:attrName>ppt_w</p:attrName>
                                        </p:attrNameLst>
                                      </p:cBhvr>
                                      <p:tavLst>
                                        <p:tav tm="0">
                                          <p:val>
                                            <p:fltVal val="0"/>
                                          </p:val>
                                        </p:tav>
                                        <p:tav tm="100000">
                                          <p:val>
                                            <p:strVal val="#ppt_w"/>
                                          </p:val>
                                        </p:tav>
                                      </p:tavLst>
                                    </p:anim>
                                    <p:anim calcmode="lin" valueType="num">
                                      <p:cBhvr>
                                        <p:cTn dur="500" fill="hold" id="38"/>
                                        <p:tgtEl>
                                          <p:spTgt spid="68"/>
                                        </p:tgtEl>
                                        <p:attrNameLst>
                                          <p:attrName>ppt_h</p:attrName>
                                        </p:attrNameLst>
                                      </p:cBhvr>
                                      <p:tavLst>
                                        <p:tav tm="0">
                                          <p:val>
                                            <p:fltVal val="0"/>
                                          </p:val>
                                        </p:tav>
                                        <p:tav tm="100000">
                                          <p:val>
                                            <p:strVal val="#ppt_h"/>
                                          </p:val>
                                        </p:tav>
                                      </p:tavLst>
                                    </p:anim>
                                    <p:animEffect filter="fade" transition="in">
                                      <p:cBhvr>
                                        <p:cTn dur="500" id="39"/>
                                        <p:tgtEl>
                                          <p:spTgt spid="68"/>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70"/>
                                        </p:tgtEl>
                                        <p:attrNameLst>
                                          <p:attrName>style.visibility</p:attrName>
                                        </p:attrNameLst>
                                      </p:cBhvr>
                                      <p:to>
                                        <p:strVal val="visible"/>
                                      </p:to>
                                    </p:set>
                                    <p:animEffect filter="fade" transition="in">
                                      <p:cBhvr>
                                        <p:cTn dur="1000" id="43"/>
                                        <p:tgtEl>
                                          <p:spTgt spid="70"/>
                                        </p:tgtEl>
                                      </p:cBhvr>
                                    </p:animEffect>
                                    <p:anim calcmode="lin" valueType="num">
                                      <p:cBhvr>
                                        <p:cTn dur="1000" fill="hold" id="44"/>
                                        <p:tgtEl>
                                          <p:spTgt spid="70"/>
                                        </p:tgtEl>
                                        <p:attrNameLst>
                                          <p:attrName>ppt_x</p:attrName>
                                        </p:attrNameLst>
                                      </p:cBhvr>
                                      <p:tavLst>
                                        <p:tav tm="0">
                                          <p:val>
                                            <p:strVal val="#ppt_x"/>
                                          </p:val>
                                        </p:tav>
                                        <p:tav tm="100000">
                                          <p:val>
                                            <p:strVal val="#ppt_x"/>
                                          </p:val>
                                        </p:tav>
                                      </p:tavLst>
                                    </p:anim>
                                    <p:anim calcmode="lin" valueType="num">
                                      <p:cBhvr>
                                        <p:cTn dur="1000" fill="hold" id="45"/>
                                        <p:tgtEl>
                                          <p:spTgt spid="7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79"/>
                                        </p:tgtEl>
                                        <p:attrNameLst>
                                          <p:attrName>style.visibility</p:attrName>
                                        </p:attrNameLst>
                                      </p:cBhvr>
                                      <p:to>
                                        <p:strVal val="visible"/>
                                      </p:to>
                                    </p:set>
                                    <p:anim calcmode="lin" valueType="num">
                                      <p:cBhvr>
                                        <p:cTn dur="500" fill="hold" id="49"/>
                                        <p:tgtEl>
                                          <p:spTgt spid="79"/>
                                        </p:tgtEl>
                                        <p:attrNameLst>
                                          <p:attrName>ppt_w</p:attrName>
                                        </p:attrNameLst>
                                      </p:cBhvr>
                                      <p:tavLst>
                                        <p:tav tm="0">
                                          <p:val>
                                            <p:fltVal val="0"/>
                                          </p:val>
                                        </p:tav>
                                        <p:tav tm="100000">
                                          <p:val>
                                            <p:strVal val="#ppt_w"/>
                                          </p:val>
                                        </p:tav>
                                      </p:tavLst>
                                    </p:anim>
                                    <p:anim calcmode="lin" valueType="num">
                                      <p:cBhvr>
                                        <p:cTn dur="500" fill="hold" id="50"/>
                                        <p:tgtEl>
                                          <p:spTgt spid="79"/>
                                        </p:tgtEl>
                                        <p:attrNameLst>
                                          <p:attrName>ppt_h</p:attrName>
                                        </p:attrNameLst>
                                      </p:cBhvr>
                                      <p:tavLst>
                                        <p:tav tm="0">
                                          <p:val>
                                            <p:fltVal val="0"/>
                                          </p:val>
                                        </p:tav>
                                        <p:tav tm="100000">
                                          <p:val>
                                            <p:strVal val="#ppt_h"/>
                                          </p:val>
                                        </p:tav>
                                      </p:tavLst>
                                    </p:anim>
                                    <p:animEffect filter="fade" transition="in">
                                      <p:cBhvr>
                                        <p:cTn dur="500" id="51"/>
                                        <p:tgtEl>
                                          <p:spTgt spid="79"/>
                                        </p:tgtEl>
                                      </p:cBhvr>
                                    </p:animEffect>
                                  </p:childTnLst>
                                </p:cTn>
                              </p:par>
                            </p:childTnLst>
                          </p:cTn>
                        </p:par>
                        <p:par>
                          <p:cTn fill="hold" id="52" nodeType="afterGroup">
                            <p:stCondLst>
                              <p:cond delay="5000"/>
                            </p:stCondLst>
                            <p:childTnLst>
                              <p:par>
                                <p:cTn fill="hold" grpId="0" id="53" nodeType="afterEffect" presetClass="entr" presetID="22" presetSubtype="8">
                                  <p:stCondLst>
                                    <p:cond delay="0"/>
                                  </p:stCondLst>
                                  <p:childTnLst>
                                    <p:set>
                                      <p:cBhvr>
                                        <p:cTn dur="1" fill="hold" id="54">
                                          <p:stCondLst>
                                            <p:cond delay="0"/>
                                          </p:stCondLst>
                                        </p:cTn>
                                        <p:tgtEl>
                                          <p:spTgt spid="77"/>
                                        </p:tgtEl>
                                        <p:attrNameLst>
                                          <p:attrName>style.visibility</p:attrName>
                                        </p:attrNameLst>
                                      </p:cBhvr>
                                      <p:to>
                                        <p:strVal val="visible"/>
                                      </p:to>
                                    </p:set>
                                    <p:animEffect filter="wipe(left)" transition="in">
                                      <p:cBhvr>
                                        <p:cTn dur="500" id="55"/>
                                        <p:tgtEl>
                                          <p:spTgt spid="77"/>
                                        </p:tgtEl>
                                      </p:cBhvr>
                                    </p:animEffect>
                                  </p:childTnLst>
                                </p:cTn>
                              </p:par>
                            </p:childTnLst>
                          </p:cTn>
                        </p:par>
                        <p:par>
                          <p:cTn fill="hold" id="56" nodeType="afterGroup">
                            <p:stCondLst>
                              <p:cond delay="5500"/>
                            </p:stCondLst>
                            <p:childTnLst>
                              <p:par>
                                <p:cTn fill="hold" grpId="0" id="57" nodeType="afterEffect" presetClass="entr" presetID="53" presetSubtype="0">
                                  <p:stCondLst>
                                    <p:cond delay="0"/>
                                  </p:stCondLst>
                                  <p:childTnLst>
                                    <p:set>
                                      <p:cBhvr>
                                        <p:cTn dur="1" fill="hold" id="58">
                                          <p:stCondLst>
                                            <p:cond delay="0"/>
                                          </p:stCondLst>
                                        </p:cTn>
                                        <p:tgtEl>
                                          <p:spTgt spid="76"/>
                                        </p:tgtEl>
                                        <p:attrNameLst>
                                          <p:attrName>style.visibility</p:attrName>
                                        </p:attrNameLst>
                                      </p:cBhvr>
                                      <p:to>
                                        <p:strVal val="visible"/>
                                      </p:to>
                                    </p:set>
                                    <p:anim calcmode="lin" valueType="num">
                                      <p:cBhvr>
                                        <p:cTn dur="500" fill="hold" id="59"/>
                                        <p:tgtEl>
                                          <p:spTgt spid="76"/>
                                        </p:tgtEl>
                                        <p:attrNameLst>
                                          <p:attrName>ppt_w</p:attrName>
                                        </p:attrNameLst>
                                      </p:cBhvr>
                                      <p:tavLst>
                                        <p:tav tm="0">
                                          <p:val>
                                            <p:fltVal val="0"/>
                                          </p:val>
                                        </p:tav>
                                        <p:tav tm="100000">
                                          <p:val>
                                            <p:strVal val="#ppt_w"/>
                                          </p:val>
                                        </p:tav>
                                      </p:tavLst>
                                    </p:anim>
                                    <p:anim calcmode="lin" valueType="num">
                                      <p:cBhvr>
                                        <p:cTn dur="500" fill="hold" id="60"/>
                                        <p:tgtEl>
                                          <p:spTgt spid="76"/>
                                        </p:tgtEl>
                                        <p:attrNameLst>
                                          <p:attrName>ppt_h</p:attrName>
                                        </p:attrNameLst>
                                      </p:cBhvr>
                                      <p:tavLst>
                                        <p:tav tm="0">
                                          <p:val>
                                            <p:fltVal val="0"/>
                                          </p:val>
                                        </p:tav>
                                        <p:tav tm="100000">
                                          <p:val>
                                            <p:strVal val="#ppt_h"/>
                                          </p:val>
                                        </p:tav>
                                      </p:tavLst>
                                    </p:anim>
                                    <p:animEffect filter="fade" transition="in">
                                      <p:cBhvr>
                                        <p:cTn dur="500" id="61"/>
                                        <p:tgtEl>
                                          <p:spTgt spid="76"/>
                                        </p:tgtEl>
                                      </p:cBhvr>
                                    </p:animEffect>
                                  </p:childTnLst>
                                </p:cTn>
                              </p:par>
                            </p:childTnLst>
                          </p:cTn>
                        </p:par>
                        <p:par>
                          <p:cTn fill="hold" id="62" nodeType="afterGroup">
                            <p:stCondLst>
                              <p:cond delay="6000"/>
                            </p:stCondLst>
                            <p:childTnLst>
                              <p:par>
                                <p:cTn fill="hold" grpId="0" id="63" nodeType="afterEffect" presetClass="entr" presetID="42" presetSubtype="0">
                                  <p:stCondLst>
                                    <p:cond delay="0"/>
                                  </p:stCondLst>
                                  <p:childTnLst>
                                    <p:set>
                                      <p:cBhvr>
                                        <p:cTn dur="1" fill="hold" id="64">
                                          <p:stCondLst>
                                            <p:cond delay="0"/>
                                          </p:stCondLst>
                                        </p:cTn>
                                        <p:tgtEl>
                                          <p:spTgt spid="78"/>
                                        </p:tgtEl>
                                        <p:attrNameLst>
                                          <p:attrName>style.visibility</p:attrName>
                                        </p:attrNameLst>
                                      </p:cBhvr>
                                      <p:to>
                                        <p:strVal val="visible"/>
                                      </p:to>
                                    </p:set>
                                    <p:animEffect filter="fade" transition="in">
                                      <p:cBhvr>
                                        <p:cTn dur="1000" id="65"/>
                                        <p:tgtEl>
                                          <p:spTgt spid="78"/>
                                        </p:tgtEl>
                                      </p:cBhvr>
                                    </p:animEffect>
                                    <p:anim calcmode="lin" valueType="num">
                                      <p:cBhvr>
                                        <p:cTn dur="1000" fill="hold" id="66"/>
                                        <p:tgtEl>
                                          <p:spTgt spid="78"/>
                                        </p:tgtEl>
                                        <p:attrNameLst>
                                          <p:attrName>ppt_x</p:attrName>
                                        </p:attrNameLst>
                                      </p:cBhvr>
                                      <p:tavLst>
                                        <p:tav tm="0">
                                          <p:val>
                                            <p:strVal val="#ppt_x"/>
                                          </p:val>
                                        </p:tav>
                                        <p:tav tm="100000">
                                          <p:val>
                                            <p:strVal val="#ppt_x"/>
                                          </p:val>
                                        </p:tav>
                                      </p:tavLst>
                                    </p:anim>
                                    <p:anim calcmode="lin" valueType="num">
                                      <p:cBhvr>
                                        <p:cTn dur="1000" fill="hold" id="67"/>
                                        <p:tgtEl>
                                          <p:spTgt spid="78"/>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000"/>
                            </p:stCondLst>
                            <p:childTnLst>
                              <p:par>
                                <p:cTn fill="hold" id="69" nodeType="afterEffect" presetClass="entr" presetID="53" presetSubtype="0">
                                  <p:stCondLst>
                                    <p:cond delay="0"/>
                                  </p:stCondLst>
                                  <p:childTnLst>
                                    <p:set>
                                      <p:cBhvr>
                                        <p:cTn dur="1" fill="hold" id="70">
                                          <p:stCondLst>
                                            <p:cond delay="0"/>
                                          </p:stCondLst>
                                        </p:cTn>
                                        <p:tgtEl>
                                          <p:spTgt spid="87"/>
                                        </p:tgtEl>
                                        <p:attrNameLst>
                                          <p:attrName>style.visibility</p:attrName>
                                        </p:attrNameLst>
                                      </p:cBhvr>
                                      <p:to>
                                        <p:strVal val="visible"/>
                                      </p:to>
                                    </p:set>
                                    <p:anim calcmode="lin" valueType="num">
                                      <p:cBhvr>
                                        <p:cTn dur="500" fill="hold" id="71"/>
                                        <p:tgtEl>
                                          <p:spTgt spid="87"/>
                                        </p:tgtEl>
                                        <p:attrNameLst>
                                          <p:attrName>ppt_w</p:attrName>
                                        </p:attrNameLst>
                                      </p:cBhvr>
                                      <p:tavLst>
                                        <p:tav tm="0">
                                          <p:val>
                                            <p:fltVal val="0"/>
                                          </p:val>
                                        </p:tav>
                                        <p:tav tm="100000">
                                          <p:val>
                                            <p:strVal val="#ppt_w"/>
                                          </p:val>
                                        </p:tav>
                                      </p:tavLst>
                                    </p:anim>
                                    <p:anim calcmode="lin" valueType="num">
                                      <p:cBhvr>
                                        <p:cTn dur="500" fill="hold" id="72"/>
                                        <p:tgtEl>
                                          <p:spTgt spid="87"/>
                                        </p:tgtEl>
                                        <p:attrNameLst>
                                          <p:attrName>ppt_h</p:attrName>
                                        </p:attrNameLst>
                                      </p:cBhvr>
                                      <p:tavLst>
                                        <p:tav tm="0">
                                          <p:val>
                                            <p:fltVal val="0"/>
                                          </p:val>
                                        </p:tav>
                                        <p:tav tm="100000">
                                          <p:val>
                                            <p:strVal val="#ppt_h"/>
                                          </p:val>
                                        </p:tav>
                                      </p:tavLst>
                                    </p:anim>
                                    <p:animEffect filter="fade" transition="in">
                                      <p:cBhvr>
                                        <p:cTn dur="500" id="73"/>
                                        <p:tgtEl>
                                          <p:spTgt spid="87"/>
                                        </p:tgtEl>
                                      </p:cBhvr>
                                    </p:animEffect>
                                  </p:childTnLst>
                                </p:cTn>
                              </p:par>
                            </p:childTnLst>
                          </p:cTn>
                        </p:par>
                        <p:par>
                          <p:cTn fill="hold" id="74" nodeType="afterGroup">
                            <p:stCondLst>
                              <p:cond delay="7500"/>
                            </p:stCondLst>
                            <p:childTnLst>
                              <p:par>
                                <p:cTn fill="hold" grpId="0" id="75" nodeType="afterEffect" presetClass="entr" presetID="22" presetSubtype="8">
                                  <p:stCondLst>
                                    <p:cond delay="0"/>
                                  </p:stCondLst>
                                  <p:childTnLst>
                                    <p:set>
                                      <p:cBhvr>
                                        <p:cTn dur="1" fill="hold" id="76">
                                          <p:stCondLst>
                                            <p:cond delay="0"/>
                                          </p:stCondLst>
                                        </p:cTn>
                                        <p:tgtEl>
                                          <p:spTgt spid="85"/>
                                        </p:tgtEl>
                                        <p:attrNameLst>
                                          <p:attrName>style.visibility</p:attrName>
                                        </p:attrNameLst>
                                      </p:cBhvr>
                                      <p:to>
                                        <p:strVal val="visible"/>
                                      </p:to>
                                    </p:set>
                                    <p:animEffect filter="wipe(left)" transition="in">
                                      <p:cBhvr>
                                        <p:cTn dur="500" id="77"/>
                                        <p:tgtEl>
                                          <p:spTgt spid="85"/>
                                        </p:tgtEl>
                                      </p:cBhvr>
                                    </p:animEffect>
                                  </p:childTnLst>
                                </p:cTn>
                              </p:par>
                            </p:childTnLst>
                          </p:cTn>
                        </p:par>
                        <p:par>
                          <p:cTn fill="hold" id="78" nodeType="afterGroup">
                            <p:stCondLst>
                              <p:cond delay="8000"/>
                            </p:stCondLst>
                            <p:childTnLst>
                              <p:par>
                                <p:cTn fill="hold" grpId="0" id="79" nodeType="afterEffect" presetClass="entr" presetID="53" presetSubtype="0">
                                  <p:stCondLst>
                                    <p:cond delay="0"/>
                                  </p:stCondLst>
                                  <p:childTnLst>
                                    <p:set>
                                      <p:cBhvr>
                                        <p:cTn dur="1" fill="hold" id="80">
                                          <p:stCondLst>
                                            <p:cond delay="0"/>
                                          </p:stCondLst>
                                        </p:cTn>
                                        <p:tgtEl>
                                          <p:spTgt spid="84"/>
                                        </p:tgtEl>
                                        <p:attrNameLst>
                                          <p:attrName>style.visibility</p:attrName>
                                        </p:attrNameLst>
                                      </p:cBhvr>
                                      <p:to>
                                        <p:strVal val="visible"/>
                                      </p:to>
                                    </p:set>
                                    <p:anim calcmode="lin" valueType="num">
                                      <p:cBhvr>
                                        <p:cTn dur="500" fill="hold" id="81"/>
                                        <p:tgtEl>
                                          <p:spTgt spid="84"/>
                                        </p:tgtEl>
                                        <p:attrNameLst>
                                          <p:attrName>ppt_w</p:attrName>
                                        </p:attrNameLst>
                                      </p:cBhvr>
                                      <p:tavLst>
                                        <p:tav tm="0">
                                          <p:val>
                                            <p:fltVal val="0"/>
                                          </p:val>
                                        </p:tav>
                                        <p:tav tm="100000">
                                          <p:val>
                                            <p:strVal val="#ppt_w"/>
                                          </p:val>
                                        </p:tav>
                                      </p:tavLst>
                                    </p:anim>
                                    <p:anim calcmode="lin" valueType="num">
                                      <p:cBhvr>
                                        <p:cTn dur="500" fill="hold" id="82"/>
                                        <p:tgtEl>
                                          <p:spTgt spid="84"/>
                                        </p:tgtEl>
                                        <p:attrNameLst>
                                          <p:attrName>ppt_h</p:attrName>
                                        </p:attrNameLst>
                                      </p:cBhvr>
                                      <p:tavLst>
                                        <p:tav tm="0">
                                          <p:val>
                                            <p:fltVal val="0"/>
                                          </p:val>
                                        </p:tav>
                                        <p:tav tm="100000">
                                          <p:val>
                                            <p:strVal val="#ppt_h"/>
                                          </p:val>
                                        </p:tav>
                                      </p:tavLst>
                                    </p:anim>
                                    <p:animEffect filter="fade" transition="in">
                                      <p:cBhvr>
                                        <p:cTn dur="500" id="83"/>
                                        <p:tgtEl>
                                          <p:spTgt spid="84"/>
                                        </p:tgtEl>
                                      </p:cBhvr>
                                    </p:animEffect>
                                  </p:childTnLst>
                                </p:cTn>
                              </p:par>
                            </p:childTnLst>
                          </p:cTn>
                        </p:par>
                        <p:par>
                          <p:cTn fill="hold" id="84" nodeType="afterGroup">
                            <p:stCondLst>
                              <p:cond delay="8500"/>
                            </p:stCondLst>
                            <p:childTnLst>
                              <p:par>
                                <p:cTn fill="hold" grpId="0" id="85" nodeType="afterEffect" presetClass="entr" presetID="42" presetSubtype="0">
                                  <p:stCondLst>
                                    <p:cond delay="0"/>
                                  </p:stCondLst>
                                  <p:childTnLst>
                                    <p:set>
                                      <p:cBhvr>
                                        <p:cTn dur="1" fill="hold" id="86">
                                          <p:stCondLst>
                                            <p:cond delay="0"/>
                                          </p:stCondLst>
                                        </p:cTn>
                                        <p:tgtEl>
                                          <p:spTgt spid="86"/>
                                        </p:tgtEl>
                                        <p:attrNameLst>
                                          <p:attrName>style.visibility</p:attrName>
                                        </p:attrNameLst>
                                      </p:cBhvr>
                                      <p:to>
                                        <p:strVal val="visible"/>
                                      </p:to>
                                    </p:set>
                                    <p:animEffect filter="fade" transition="in">
                                      <p:cBhvr>
                                        <p:cTn dur="1000" id="87"/>
                                        <p:tgtEl>
                                          <p:spTgt spid="86"/>
                                        </p:tgtEl>
                                      </p:cBhvr>
                                    </p:animEffect>
                                    <p:anim calcmode="lin" valueType="num">
                                      <p:cBhvr>
                                        <p:cTn dur="1000" fill="hold" id="88"/>
                                        <p:tgtEl>
                                          <p:spTgt spid="86"/>
                                        </p:tgtEl>
                                        <p:attrNameLst>
                                          <p:attrName>ppt_x</p:attrName>
                                        </p:attrNameLst>
                                      </p:cBhvr>
                                      <p:tavLst>
                                        <p:tav tm="0">
                                          <p:val>
                                            <p:strVal val="#ppt_x"/>
                                          </p:val>
                                        </p:tav>
                                        <p:tav tm="100000">
                                          <p:val>
                                            <p:strVal val="#ppt_x"/>
                                          </p:val>
                                        </p:tav>
                                      </p:tavLst>
                                    </p:anim>
                                    <p:anim calcmode="lin" valueType="num">
                                      <p:cBhvr>
                                        <p:cTn dur="1000" fill="hold" id="89"/>
                                        <p:tgtEl>
                                          <p:spTgt spid="86"/>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9500"/>
                            </p:stCondLst>
                            <p:childTnLst>
                              <p:par>
                                <p:cTn fill="hold" grpId="0" id="91" nodeType="afterEffect" presetClass="entr" presetID="10" presetSubtype="0">
                                  <p:stCondLst>
                                    <p:cond delay="0"/>
                                  </p:stCondLst>
                                  <p:childTnLst>
                                    <p:set>
                                      <p:cBhvr>
                                        <p:cTn dur="1" fill="hold" id="92">
                                          <p:stCondLst>
                                            <p:cond delay="0"/>
                                          </p:stCondLst>
                                        </p:cTn>
                                        <p:tgtEl>
                                          <p:spTgt spid="92"/>
                                        </p:tgtEl>
                                        <p:attrNameLst>
                                          <p:attrName>style.visibility</p:attrName>
                                        </p:attrNameLst>
                                      </p:cBhvr>
                                      <p:to>
                                        <p:strVal val="visible"/>
                                      </p:to>
                                    </p:set>
                                    <p:animEffect filter="fade" transition="in">
                                      <p:cBhvr>
                                        <p:cTn dur="1250" id="93"/>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76"/>
      <p:bldP grpId="0" spid="77"/>
      <p:bldP grpId="0" spid="78"/>
      <p:bldP grpId="0" spid="84"/>
      <p:bldP grpId="0" spid="85"/>
      <p:bldP grpId="0" spid="86"/>
      <p:bldP grpId="0" spid="9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6821"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34</a:t>
            </a: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4" name="矩形 13"/>
          <p:cNvSpPr/>
          <p:nvPr/>
        </p:nvSpPr>
        <p:spPr>
          <a:xfrm>
            <a:off x="1736432" y="1412776"/>
            <a:ext cx="1488640" cy="1483915"/>
          </a:xfrm>
          <a:prstGeom prst="rect">
            <a:avLst/>
          </a:prstGeom>
          <a:solidFill>
            <a:schemeClr val="bg1">
              <a:lumMod val="8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15" name="矩形 14"/>
          <p:cNvSpPr/>
          <p:nvPr/>
        </p:nvSpPr>
        <p:spPr>
          <a:xfrm>
            <a:off x="1716888" y="2896691"/>
            <a:ext cx="1488640" cy="890349"/>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16" name="矩形 15"/>
          <p:cNvSpPr/>
          <p:nvPr/>
        </p:nvSpPr>
        <p:spPr>
          <a:xfrm>
            <a:off x="3558033" y="1412776"/>
            <a:ext cx="1488640" cy="1483915"/>
          </a:xfrm>
          <a:prstGeom prst="rect">
            <a:avLst/>
          </a:prstGeom>
          <a:solidFill>
            <a:schemeClr val="bg1">
              <a:lumMod val="8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17" name="矩形 16"/>
          <p:cNvSpPr/>
          <p:nvPr/>
        </p:nvSpPr>
        <p:spPr>
          <a:xfrm>
            <a:off x="3538489" y="2896691"/>
            <a:ext cx="1488640" cy="890349"/>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18" name="矩形 17"/>
          <p:cNvSpPr/>
          <p:nvPr/>
        </p:nvSpPr>
        <p:spPr>
          <a:xfrm>
            <a:off x="5379634" y="1412776"/>
            <a:ext cx="1488640" cy="1483915"/>
          </a:xfrm>
          <a:prstGeom prst="rect">
            <a:avLst/>
          </a:prstGeom>
          <a:solidFill>
            <a:schemeClr val="bg1">
              <a:lumMod val="8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19" name="矩形 18"/>
          <p:cNvSpPr/>
          <p:nvPr/>
        </p:nvSpPr>
        <p:spPr>
          <a:xfrm>
            <a:off x="5360090" y="2896691"/>
            <a:ext cx="1488640" cy="890349"/>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20" name="矩形 19"/>
          <p:cNvSpPr/>
          <p:nvPr/>
        </p:nvSpPr>
        <p:spPr>
          <a:xfrm>
            <a:off x="7201235" y="1412776"/>
            <a:ext cx="1488640" cy="1483915"/>
          </a:xfrm>
          <a:prstGeom prst="rect">
            <a:avLst/>
          </a:prstGeom>
          <a:solidFill>
            <a:schemeClr val="bg1">
              <a:lumMod val="8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1" name="矩形 20"/>
          <p:cNvSpPr/>
          <p:nvPr/>
        </p:nvSpPr>
        <p:spPr>
          <a:xfrm>
            <a:off x="7181691" y="2896691"/>
            <a:ext cx="1488640" cy="890349"/>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22" name="矩形 21"/>
          <p:cNvSpPr/>
          <p:nvPr/>
        </p:nvSpPr>
        <p:spPr>
          <a:xfrm>
            <a:off x="9007062" y="1412776"/>
            <a:ext cx="1488640" cy="1483915"/>
          </a:xfrm>
          <a:prstGeom prst="rect">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3" name="矩形 22"/>
          <p:cNvSpPr/>
          <p:nvPr/>
        </p:nvSpPr>
        <p:spPr>
          <a:xfrm>
            <a:off x="9007062" y="2896691"/>
            <a:ext cx="1488640" cy="890349"/>
          </a:xfrm>
          <a:prstGeom prst="rect">
            <a:avLst/>
          </a:prstGeom>
          <a:solidFill>
            <a:schemeClr val="bg1">
              <a:lumMod val="7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solidFill>
                  <a:srgbClr val="2F5EB0"/>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rgbClr val="2F5EB0"/>
                </a:solidFill>
                <a:latin charset="-122" panose="020b0503020204020204" pitchFamily="34" typeface="微软雅黑"/>
                <a:ea charset="-122" panose="020b0503020204020204" pitchFamily="34" typeface="微软雅黑"/>
                <a:cs charset="-122" pitchFamily="2" typeface="华文黑体"/>
              </a:rPr>
              <a:t>点击添加标题</a:t>
            </a:r>
          </a:p>
        </p:txBody>
      </p:sp>
      <p:grpSp>
        <p:nvGrpSpPr>
          <p:cNvPr id="24" name="组合 23"/>
          <p:cNvGrpSpPr/>
          <p:nvPr/>
        </p:nvGrpSpPr>
        <p:grpSpPr>
          <a:xfrm>
            <a:off x="2172882" y="1590845"/>
            <a:ext cx="535474" cy="686136"/>
            <a:chOff x="3095876" y="2479873"/>
            <a:chExt cx="366231" cy="470769"/>
          </a:xfrm>
          <a:effectLst>
            <a:outerShdw algn="tl" blurRad="50800" dir="2700000" dist="38100" rotWithShape="0">
              <a:prstClr val="black">
                <a:alpha val="40000"/>
              </a:prstClr>
            </a:outerShdw>
          </a:effectLst>
        </p:grpSpPr>
        <p:sp>
          <p:nvSpPr>
            <p:cNvPr id="25"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26"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2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2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sp>
        <p:nvSpPr>
          <p:cNvPr id="29" name="Freeform 64"/>
          <p:cNvSpPr>
            <a:spLocks noEditPoints="1"/>
          </p:cNvSpPr>
          <p:nvPr/>
        </p:nvSpPr>
        <p:spPr bwMode="auto">
          <a:xfrm flipH="1">
            <a:off x="3893646" y="1629323"/>
            <a:ext cx="737149" cy="609178"/>
          </a:xfrm>
          <a:custGeom>
            <a:gdLst>
              <a:gd fmla="*/ 188 w 308" name="T0"/>
              <a:gd fmla="*/ 19 h 256" name="T1"/>
              <a:gd fmla="*/ 154 w 308" name="T2"/>
              <a:gd fmla="*/ 0 h 256" name="T3"/>
              <a:gd fmla="*/ 120 w 308" name="T4"/>
              <a:gd fmla="*/ 19 h 256" name="T5"/>
              <a:gd fmla="*/ 8 w 308" name="T6"/>
              <a:gd fmla="*/ 195 h 256" name="T7"/>
              <a:gd fmla="*/ 7 w 308" name="T8"/>
              <a:gd fmla="*/ 235 h 256" name="T9"/>
              <a:gd fmla="*/ 42 w 308" name="T10"/>
              <a:gd fmla="*/ 256 h 256" name="T11"/>
              <a:gd fmla="*/ 266 w 308" name="T12"/>
              <a:gd fmla="*/ 256 h 256" name="T13"/>
              <a:gd fmla="*/ 301 w 308" name="T14"/>
              <a:gd fmla="*/ 235 h 256" name="T15"/>
              <a:gd fmla="*/ 300 w 308" name="T16"/>
              <a:gd fmla="*/ 195 h 256" name="T17"/>
              <a:gd fmla="*/ 188 w 308" name="T18"/>
              <a:gd fmla="*/ 19 h 256" name="T19"/>
              <a:gd fmla="*/ 154 w 308" name="T20"/>
              <a:gd fmla="*/ 216 h 256" name="T21"/>
              <a:gd fmla="*/ 138 w 308" name="T22"/>
              <a:gd fmla="*/ 200 h 256" name="T23"/>
              <a:gd fmla="*/ 154 w 308" name="T24"/>
              <a:gd fmla="*/ 184 h 256" name="T25"/>
              <a:gd fmla="*/ 170 w 308" name="T26"/>
              <a:gd fmla="*/ 200 h 256" name="T27"/>
              <a:gd fmla="*/ 154 w 308" name="T28"/>
              <a:gd fmla="*/ 216 h 256" name="T29"/>
              <a:gd fmla="*/ 170 w 308" name="T30"/>
              <a:gd fmla="*/ 152 h 256" name="T31"/>
              <a:gd fmla="*/ 154 w 308" name="T32"/>
              <a:gd fmla="*/ 168 h 256" name="T33"/>
              <a:gd fmla="*/ 138 w 308" name="T34"/>
              <a:gd fmla="*/ 152 h 256" name="T35"/>
              <a:gd fmla="*/ 138 w 308" name="T36"/>
              <a:gd fmla="*/ 96 h 256" name="T37"/>
              <a:gd fmla="*/ 154 w 308" name="T38"/>
              <a:gd fmla="*/ 80 h 256" name="T39"/>
              <a:gd fmla="*/ 170 w 308" name="T40"/>
              <a:gd fmla="*/ 96 h 256" name="T41"/>
              <a:gd fmla="*/ 170 w 308" name="T42"/>
              <a:gd fmla="*/ 152 h 2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6" w="308">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37760" compatLnSpc="1" lIns="75520" numCol="1" rIns="75520" tIns="377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nvGrpSpPr>
          <p:cNvPr id="30" name="组合 29"/>
          <p:cNvGrpSpPr/>
          <p:nvPr/>
        </p:nvGrpSpPr>
        <p:grpSpPr>
          <a:xfrm>
            <a:off x="5853735" y="1600107"/>
            <a:ext cx="460172" cy="667613"/>
            <a:chOff x="5690315" y="3674507"/>
            <a:chExt cx="314729" cy="458061"/>
          </a:xfrm>
          <a:effectLst>
            <a:outerShdw algn="tl" blurRad="50800" dir="2700000" dist="38100" rotWithShape="0">
              <a:prstClr val="black">
                <a:alpha val="40000"/>
              </a:prstClr>
            </a:outerShdw>
          </a:effectLst>
        </p:grpSpPr>
        <p:sp>
          <p:nvSpPr>
            <p:cNvPr id="31"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2"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sp>
        <p:nvSpPr>
          <p:cNvPr id="33" name="Freeform 9"/>
          <p:cNvSpPr/>
          <p:nvPr/>
        </p:nvSpPr>
        <p:spPr bwMode="auto">
          <a:xfrm flipH="1">
            <a:off x="7522925" y="1695062"/>
            <a:ext cx="764993" cy="477702"/>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37760" compatLnSpc="1" lIns="75520" numCol="1" rIns="75520" tIns="377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nvGrpSpPr>
          <p:cNvPr id="34" name="组合 33"/>
          <p:cNvGrpSpPr/>
          <p:nvPr/>
        </p:nvGrpSpPr>
        <p:grpSpPr>
          <a:xfrm>
            <a:off x="9425307" y="1628593"/>
            <a:ext cx="652151" cy="610641"/>
            <a:chOff x="1784487" y="2486066"/>
            <a:chExt cx="446032" cy="418971"/>
          </a:xfrm>
          <a:effectLst>
            <a:outerShdw algn="tl" blurRad="50800" dir="2700000" dist="38100" rotWithShape="0">
              <a:prstClr val="black">
                <a:alpha val="40000"/>
              </a:prstClr>
            </a:outerShdw>
          </a:effectLst>
        </p:grpSpPr>
        <p:sp>
          <p:nvSpPr>
            <p:cNvPr id="35" name="Freeform 68"/>
            <p:cNvSpPr/>
            <p:nvPr/>
          </p:nvSpPr>
          <p:spPr bwMode="auto">
            <a:xfrm flipH="1">
              <a:off x="1784487" y="2669491"/>
              <a:ext cx="66153" cy="235546"/>
            </a:xfrm>
            <a:custGeom>
              <a:gdLst>
                <a:gd fmla="*/ 24 w 40" name="T0"/>
                <a:gd fmla="*/ 0 h 144" name="T1"/>
                <a:gd fmla="*/ 0 w 40" name="T2"/>
                <a:gd fmla="*/ 0 h 144" name="T3"/>
                <a:gd fmla="*/ 0 w 40" name="T4"/>
                <a:gd fmla="*/ 100 h 144" name="T5"/>
                <a:gd fmla="*/ 9 w 40" name="T6"/>
                <a:gd fmla="*/ 108 h 144" name="T7"/>
                <a:gd fmla="*/ 9 w 40" name="T8"/>
                <a:gd fmla="*/ 109 h 144" name="T9"/>
                <a:gd fmla="*/ 11 w 40" name="T10"/>
                <a:gd fmla="*/ 111 h 144" name="T11"/>
                <a:gd fmla="*/ 12 w 40" name="T12"/>
                <a:gd fmla="*/ 113 h 144" name="T13"/>
                <a:gd fmla="*/ 13 w 40" name="T14"/>
                <a:gd fmla="*/ 115 h 144" name="T15"/>
                <a:gd fmla="*/ 14 w 40" name="T16"/>
                <a:gd fmla="*/ 117 h 144" name="T17"/>
                <a:gd fmla="*/ 15 w 40" name="T18"/>
                <a:gd fmla="*/ 119 h 144" name="T19"/>
                <a:gd fmla="*/ 15 w 40" name="T20"/>
                <a:gd fmla="*/ 122 h 144" name="T21"/>
                <a:gd fmla="*/ 16 w 40" name="T22"/>
                <a:gd fmla="*/ 123 h 144" name="T23"/>
                <a:gd fmla="*/ 16 w 40" name="T24"/>
                <a:gd fmla="*/ 128 h 144" name="T25"/>
                <a:gd fmla="*/ 15 w 40" name="T26"/>
                <a:gd fmla="*/ 133 h 144" name="T27"/>
                <a:gd fmla="*/ 15 w 40" name="T28"/>
                <a:gd fmla="*/ 136 h 144" name="T29"/>
                <a:gd fmla="*/ 14 w 40" name="T30"/>
                <a:gd fmla="*/ 138 h 144" name="T31"/>
                <a:gd fmla="*/ 12 w 40" name="T32"/>
                <a:gd fmla="*/ 144 h 144" name="T33"/>
                <a:gd fmla="*/ 24 w 40" name="T34"/>
                <a:gd fmla="*/ 144 h 144" name="T35"/>
                <a:gd fmla="*/ 40 w 40" name="T36"/>
                <a:gd fmla="*/ 128 h 144" name="T37"/>
                <a:gd fmla="*/ 40 w 40" name="T38"/>
                <a:gd fmla="*/ 16 h 144" name="T39"/>
                <a:gd fmla="*/ 24 w 40" name="T40"/>
                <a:gd fmla="*/ 0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40">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6" name="Freeform 69"/>
            <p:cNvSpPr/>
            <p:nvPr/>
          </p:nvSpPr>
          <p:spPr bwMode="auto">
            <a:xfrm flipH="1">
              <a:off x="1850640" y="2852915"/>
              <a:ext cx="313727" cy="52121"/>
            </a:xfrm>
            <a:custGeom>
              <a:gdLst>
                <a:gd fmla="*/ 191 w 192" name="T0"/>
                <a:gd fmla="*/ 10 h 32" name="T1"/>
                <a:gd fmla="*/ 189 w 192" name="T2"/>
                <a:gd fmla="*/ 8 h 32" name="T3"/>
                <a:gd fmla="*/ 188 w 192" name="T4"/>
                <a:gd fmla="*/ 6 h 32" name="T5"/>
                <a:gd fmla="*/ 187 w 192" name="T6"/>
                <a:gd fmla="*/ 4 h 32" name="T7"/>
                <a:gd fmla="*/ 184 w 192" name="T8"/>
                <a:gd fmla="*/ 3 h 32" name="T9"/>
                <a:gd fmla="*/ 181 w 192" name="T10"/>
                <a:gd fmla="*/ 1 h 32" name="T11"/>
                <a:gd fmla="*/ 176 w 192" name="T12"/>
                <a:gd fmla="*/ 0 h 32" name="T13"/>
                <a:gd fmla="*/ 16 w 192" name="T14"/>
                <a:gd fmla="*/ 0 h 32" name="T15"/>
                <a:gd fmla="*/ 11 w 192" name="T16"/>
                <a:gd fmla="*/ 1 h 32" name="T17"/>
                <a:gd fmla="*/ 8 w 192" name="T18"/>
                <a:gd fmla="*/ 3 h 32" name="T19"/>
                <a:gd fmla="*/ 5 w 192" name="T20"/>
                <a:gd fmla="*/ 4 h 32" name="T21"/>
                <a:gd fmla="*/ 4 w 192" name="T22"/>
                <a:gd fmla="*/ 6 h 32" name="T23"/>
                <a:gd fmla="*/ 3 w 192" name="T24"/>
                <a:gd fmla="*/ 8 h 32" name="T25"/>
                <a:gd fmla="*/ 1 w 192" name="T26"/>
                <a:gd fmla="*/ 10 h 32" name="T27"/>
                <a:gd fmla="*/ 1 w 192" name="T28"/>
                <a:gd fmla="*/ 11 h 32" name="T29"/>
                <a:gd fmla="*/ 0 w 192" name="T30"/>
                <a:gd fmla="*/ 16 h 32" name="T31"/>
                <a:gd fmla="*/ 2 w 192" name="T32"/>
                <a:gd fmla="*/ 24 h 32" name="T33"/>
                <a:gd fmla="*/ 3 w 192" name="T34"/>
                <a:gd fmla="*/ 25 h 32" name="T35"/>
                <a:gd fmla="*/ 16 w 192" name="T36"/>
                <a:gd fmla="*/ 32 h 32" name="T37"/>
                <a:gd fmla="*/ 176 w 192" name="T38"/>
                <a:gd fmla="*/ 32 h 32" name="T39"/>
                <a:gd fmla="*/ 189 w 192" name="T40"/>
                <a:gd fmla="*/ 25 h 32" name="T41"/>
                <a:gd fmla="*/ 190 w 192" name="T42"/>
                <a:gd fmla="*/ 24 h 32" name="T43"/>
                <a:gd fmla="*/ 192 w 192" name="T44"/>
                <a:gd fmla="*/ 16 h 32" name="T45"/>
                <a:gd fmla="*/ 191 w 192" name="T46"/>
                <a:gd fmla="*/ 11 h 32" name="T47"/>
                <a:gd fmla="*/ 191 w 192" name="T48"/>
                <a:gd fmla="*/ 1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7" name="Freeform 70"/>
            <p:cNvSpPr/>
            <p:nvPr/>
          </p:nvSpPr>
          <p:spPr bwMode="auto">
            <a:xfrm flipH="1">
              <a:off x="2164366" y="2669491"/>
              <a:ext cx="66153" cy="235546"/>
            </a:xfrm>
            <a:custGeom>
              <a:gdLst>
                <a:gd fmla="*/ 40 w 40" name="T0"/>
                <a:gd fmla="*/ 96 h 144" name="T1"/>
                <a:gd fmla="*/ 40 w 40" name="T2"/>
                <a:gd fmla="*/ 64 h 144" name="T3"/>
                <a:gd fmla="*/ 24 w 40" name="T4"/>
                <a:gd fmla="*/ 64 h 144" name="T5"/>
                <a:gd fmla="*/ 24 w 40" name="T6"/>
                <a:gd fmla="*/ 48 h 144" name="T7"/>
                <a:gd fmla="*/ 40 w 40" name="T8"/>
                <a:gd fmla="*/ 48 h 144" name="T9"/>
                <a:gd fmla="*/ 40 w 40" name="T10"/>
                <a:gd fmla="*/ 32 h 144" name="T11"/>
                <a:gd fmla="*/ 24 w 40" name="T12"/>
                <a:gd fmla="*/ 32 h 144" name="T13"/>
                <a:gd fmla="*/ 24 w 40" name="T14"/>
                <a:gd fmla="*/ 16 h 144" name="T15"/>
                <a:gd fmla="*/ 40 w 40" name="T16"/>
                <a:gd fmla="*/ 16 h 144" name="T17"/>
                <a:gd fmla="*/ 40 w 40" name="T18"/>
                <a:gd fmla="*/ 0 h 144" name="T19"/>
                <a:gd fmla="*/ 16 w 40" name="T20"/>
                <a:gd fmla="*/ 0 h 144" name="T21"/>
                <a:gd fmla="*/ 0 w 40" name="T22"/>
                <a:gd fmla="*/ 16 h 144" name="T23"/>
                <a:gd fmla="*/ 0 w 40" name="T24"/>
                <a:gd fmla="*/ 128 h 144" name="T25"/>
                <a:gd fmla="*/ 16 w 40" name="T26"/>
                <a:gd fmla="*/ 144 h 144" name="T27"/>
                <a:gd fmla="*/ 28 w 40" name="T28"/>
                <a:gd fmla="*/ 144 h 144" name="T29"/>
                <a:gd fmla="*/ 26 w 40" name="T30"/>
                <a:gd fmla="*/ 138 h 144" name="T31"/>
                <a:gd fmla="*/ 25 w 40" name="T32"/>
                <a:gd fmla="*/ 136 h 144" name="T33"/>
                <a:gd fmla="*/ 25 w 40" name="T34"/>
                <a:gd fmla="*/ 133 h 144" name="T35"/>
                <a:gd fmla="*/ 24 w 40" name="T36"/>
                <a:gd fmla="*/ 128 h 144" name="T37"/>
                <a:gd fmla="*/ 24 w 40" name="T38"/>
                <a:gd fmla="*/ 123 h 144" name="T39"/>
                <a:gd fmla="*/ 25 w 40" name="T40"/>
                <a:gd fmla="*/ 122 h 144" name="T41"/>
                <a:gd fmla="*/ 25 w 40" name="T42"/>
                <a:gd fmla="*/ 119 h 144" name="T43"/>
                <a:gd fmla="*/ 26 w 40" name="T44"/>
                <a:gd fmla="*/ 117 h 144" name="T45"/>
                <a:gd fmla="*/ 27 w 40" name="T46"/>
                <a:gd fmla="*/ 115 h 144" name="T47"/>
                <a:gd fmla="*/ 28 w 40" name="T48"/>
                <a:gd fmla="*/ 113 h 144" name="T49"/>
                <a:gd fmla="*/ 29 w 40" name="T50"/>
                <a:gd fmla="*/ 111 h 144" name="T51"/>
                <a:gd fmla="*/ 31 w 40" name="T52"/>
                <a:gd fmla="*/ 109 h 144" name="T53"/>
                <a:gd fmla="*/ 31 w 40" name="T54"/>
                <a:gd fmla="*/ 108 h 144" name="T55"/>
                <a:gd fmla="*/ 40 w 40" name="T56"/>
                <a:gd fmla="*/ 100 h 144" name="T57"/>
                <a:gd fmla="*/ 40 w 40" name="T58"/>
                <a:gd fmla="*/ 96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40">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8" name="Freeform 71"/>
            <p:cNvSpPr/>
            <p:nvPr/>
          </p:nvSpPr>
          <p:spPr bwMode="auto">
            <a:xfrm flipH="1">
              <a:off x="1863670" y="2486066"/>
              <a:ext cx="91211" cy="91211"/>
            </a:xfrm>
            <a:custGeom>
              <a:gdLst>
                <a:gd fmla="*/ 16 w 56" name="T0"/>
                <a:gd fmla="*/ 56 h 56" name="T1"/>
                <a:gd fmla="*/ 56 w 56" name="T2"/>
                <a:gd fmla="*/ 56 h 56" name="T3"/>
                <a:gd fmla="*/ 0 w 56" name="T4"/>
                <a:gd fmla="*/ 0 h 56" name="T5"/>
                <a:gd fmla="*/ 0 w 56" name="T6"/>
                <a:gd fmla="*/ 40 h 56" name="T7"/>
                <a:gd fmla="*/ 16 w 56" name="T8"/>
                <a:gd fmla="*/ 56 h 56" name="T9"/>
              </a:gdLst>
              <a:cxnLst>
                <a:cxn ang="0">
                  <a:pos x="T0" y="T1"/>
                </a:cxn>
                <a:cxn ang="0">
                  <a:pos x="T2" y="T3"/>
                </a:cxn>
                <a:cxn ang="0">
                  <a:pos x="T4" y="T5"/>
                </a:cxn>
                <a:cxn ang="0">
                  <a:pos x="T6" y="T7"/>
                </a:cxn>
                <a:cxn ang="0">
                  <a:pos x="T8" y="T9"/>
                </a:cxn>
              </a:cxnLst>
              <a:rect b="b" l="0" r="r" t="0"/>
              <a:pathLst>
                <a:path h="56" w="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39" name="Freeform 72"/>
            <p:cNvSpPr/>
            <p:nvPr/>
          </p:nvSpPr>
          <p:spPr bwMode="auto">
            <a:xfrm flipH="1">
              <a:off x="1863670" y="2486066"/>
              <a:ext cx="287666" cy="157365"/>
            </a:xfrm>
            <a:custGeom>
              <a:gdLst>
                <a:gd fmla="*/ 176 w 176" name="T0"/>
                <a:gd fmla="*/ 72 h 96" name="T1"/>
                <a:gd fmla="*/ 120 w 176" name="T2"/>
                <a:gd fmla="*/ 72 h 96" name="T3"/>
                <a:gd fmla="*/ 104 w 176" name="T4"/>
                <a:gd fmla="*/ 56 h 96" name="T5"/>
                <a:gd fmla="*/ 104 w 176" name="T6"/>
                <a:gd fmla="*/ 40 h 96" name="T7"/>
                <a:gd fmla="*/ 104 w 176" name="T8"/>
                <a:gd fmla="*/ 0 h 96" name="T9"/>
                <a:gd fmla="*/ 16 w 176" name="T10"/>
                <a:gd fmla="*/ 0 h 96" name="T11"/>
                <a:gd fmla="*/ 0 w 176" name="T12"/>
                <a:gd fmla="*/ 16 h 96" name="T13"/>
                <a:gd fmla="*/ 0 w 176" name="T14"/>
                <a:gd fmla="*/ 96 h 96" name="T15"/>
                <a:gd fmla="*/ 176 w 176" name="T16"/>
                <a:gd fmla="*/ 96 h 96" name="T17"/>
                <a:gd fmla="*/ 176 w 176" name="T18"/>
                <a:gd fmla="*/ 72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7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sp>
          <p:nvSpPr>
            <p:cNvPr id="40"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charset="-122" typeface="宋体"/>
              </a:endParaRPr>
            </a:p>
          </p:txBody>
        </p:sp>
      </p:grpSp>
      <p:grpSp>
        <p:nvGrpSpPr>
          <p:cNvPr id="41" name="组合 40"/>
          <p:cNvGrpSpPr/>
          <p:nvPr/>
        </p:nvGrpSpPr>
        <p:grpSpPr>
          <a:xfrm>
            <a:off x="2337010" y="2485456"/>
            <a:ext cx="7516800" cy="190800"/>
            <a:chOff x="1918742" y="3212976"/>
            <a:chExt cx="8352927" cy="216024"/>
          </a:xfrm>
          <a:effectLst>
            <a:outerShdw algn="tl" blurRad="50800" dir="2700000" dist="38100" rotWithShape="0">
              <a:prstClr val="black">
                <a:alpha val="40000"/>
              </a:prstClr>
            </a:outerShdw>
          </a:effectLst>
        </p:grpSpPr>
        <p:sp>
          <p:nvSpPr>
            <p:cNvPr id="42" name="椭圆 41"/>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等腰三角形 47"/>
          <p:cNvSpPr/>
          <p:nvPr/>
        </p:nvSpPr>
        <p:spPr>
          <a:xfrm flipV="1">
            <a:off x="2337009" y="3787039"/>
            <a:ext cx="207219" cy="178070"/>
          </a:xfrm>
          <a:prstGeom prst="triangl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chemeClr val="tx2">
                  <a:lumMod val="50000"/>
                </a:schemeClr>
              </a:solidFill>
            </a:endParaRPr>
          </a:p>
        </p:txBody>
      </p:sp>
      <p:sp>
        <p:nvSpPr>
          <p:cNvPr id="49" name="等腰三角形 48"/>
          <p:cNvSpPr/>
          <p:nvPr/>
        </p:nvSpPr>
        <p:spPr>
          <a:xfrm flipV="1">
            <a:off x="4158611" y="3787039"/>
            <a:ext cx="207219" cy="178070"/>
          </a:xfrm>
          <a:prstGeom prst="triangl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chemeClr val="tx2">
                  <a:lumMod val="50000"/>
                </a:schemeClr>
              </a:solidFill>
            </a:endParaRPr>
          </a:p>
        </p:txBody>
      </p:sp>
      <p:sp>
        <p:nvSpPr>
          <p:cNvPr id="50" name="等腰三角形 49"/>
          <p:cNvSpPr/>
          <p:nvPr/>
        </p:nvSpPr>
        <p:spPr>
          <a:xfrm flipV="1">
            <a:off x="5980212" y="3787039"/>
            <a:ext cx="207219" cy="178070"/>
          </a:xfrm>
          <a:prstGeom prst="triangl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chemeClr val="tx2">
                  <a:lumMod val="50000"/>
                </a:schemeClr>
              </a:solidFill>
            </a:endParaRPr>
          </a:p>
        </p:txBody>
      </p:sp>
      <p:sp>
        <p:nvSpPr>
          <p:cNvPr id="51" name="等腰三角形 50"/>
          <p:cNvSpPr/>
          <p:nvPr/>
        </p:nvSpPr>
        <p:spPr>
          <a:xfrm flipV="1">
            <a:off x="7801812" y="3787039"/>
            <a:ext cx="207219" cy="178070"/>
          </a:xfrm>
          <a:prstGeom prst="triangle">
            <a:avLst/>
          </a:prstGeom>
          <a:solidFill>
            <a:srgbClr val="2F5EB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chemeClr val="tx2">
                  <a:lumMod val="50000"/>
                </a:schemeClr>
              </a:solidFill>
            </a:endParaRPr>
          </a:p>
        </p:txBody>
      </p:sp>
      <p:sp>
        <p:nvSpPr>
          <p:cNvPr id="52" name="等腰三角形 51"/>
          <p:cNvSpPr/>
          <p:nvPr/>
        </p:nvSpPr>
        <p:spPr>
          <a:xfrm flipV="1">
            <a:off x="9647773" y="3787039"/>
            <a:ext cx="207219" cy="178070"/>
          </a:xfrm>
          <a:prstGeom prst="triangle">
            <a:avLst/>
          </a:prstGeom>
          <a:solidFill>
            <a:schemeClr val="bg1">
              <a:lumMod val="7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chemeClr val="tx2">
                  <a:lumMod val="50000"/>
                </a:schemeClr>
              </a:solidFill>
            </a:endParaRPr>
          </a:p>
        </p:txBody>
      </p:sp>
      <p:sp>
        <p:nvSpPr>
          <p:cNvPr id="53" name="TextBox 64"/>
          <p:cNvSpPr txBox="1"/>
          <p:nvPr/>
        </p:nvSpPr>
        <p:spPr>
          <a:xfrm>
            <a:off x="2047337" y="4101563"/>
            <a:ext cx="1065440" cy="349840"/>
          </a:xfrm>
          <a:prstGeom prst="rect">
            <a:avLst/>
          </a:prstGeom>
          <a:noFill/>
        </p:spPr>
        <p:txBody>
          <a:bodyPr bIns="37760" lIns="75520" rIns="75520" rtlCol="0" tIns="37760" wrap="none">
            <a:spAutoFit/>
          </a:bodyPr>
          <a:lstStyle/>
          <a:p>
            <a:pPr algn="ctr"/>
            <a:r>
              <a:rPr altLang="en-US" b="1" lang="zh-CN">
                <a:solidFill>
                  <a:srgbClr val="2F5EB0"/>
                </a:solidFill>
                <a:latin charset="-122" panose="020b0503020204020204" pitchFamily="34" typeface="微软雅黑"/>
                <a:ea charset="-122" panose="020b0503020204020204" pitchFamily="34" typeface="微软雅黑"/>
              </a:rPr>
              <a:t>添加文字</a:t>
            </a:r>
          </a:p>
        </p:txBody>
      </p:sp>
      <p:sp>
        <p:nvSpPr>
          <p:cNvPr id="54" name="TextBox 65"/>
          <p:cNvSpPr txBox="1"/>
          <p:nvPr/>
        </p:nvSpPr>
        <p:spPr>
          <a:xfrm>
            <a:off x="3729500" y="4101563"/>
            <a:ext cx="1065440" cy="349840"/>
          </a:xfrm>
          <a:prstGeom prst="rect">
            <a:avLst/>
          </a:prstGeom>
          <a:noFill/>
        </p:spPr>
        <p:txBody>
          <a:bodyPr bIns="37760" lIns="75520" rIns="75520" rtlCol="0" tIns="37760" wrap="none">
            <a:spAutoFit/>
          </a:bodyPr>
          <a:lstStyle/>
          <a:p>
            <a:pPr algn="ctr"/>
            <a:r>
              <a:rPr altLang="en-US" b="1" lang="zh-CN">
                <a:solidFill>
                  <a:srgbClr val="2F5EB0"/>
                </a:solidFill>
                <a:latin charset="-122" panose="020b0503020204020204" pitchFamily="34" typeface="微软雅黑"/>
                <a:ea charset="-122" panose="020b0503020204020204" pitchFamily="34" typeface="微软雅黑"/>
              </a:rPr>
              <a:t>添加文字</a:t>
            </a:r>
          </a:p>
        </p:txBody>
      </p:sp>
      <p:sp>
        <p:nvSpPr>
          <p:cNvPr id="55" name="TextBox 66"/>
          <p:cNvSpPr txBox="1"/>
          <p:nvPr/>
        </p:nvSpPr>
        <p:spPr>
          <a:xfrm>
            <a:off x="5411664" y="4101563"/>
            <a:ext cx="1065440" cy="349840"/>
          </a:xfrm>
          <a:prstGeom prst="rect">
            <a:avLst/>
          </a:prstGeom>
          <a:noFill/>
        </p:spPr>
        <p:txBody>
          <a:bodyPr bIns="37760" lIns="75520" rIns="75520" rtlCol="0" tIns="37760" wrap="none">
            <a:spAutoFit/>
          </a:bodyPr>
          <a:lstStyle/>
          <a:p>
            <a:pPr algn="ctr"/>
            <a:r>
              <a:rPr altLang="en-US" b="1" lang="zh-CN">
                <a:solidFill>
                  <a:srgbClr val="2F5EB0"/>
                </a:solidFill>
                <a:latin charset="-122" panose="020b0503020204020204" pitchFamily="34" typeface="微软雅黑"/>
                <a:ea charset="-122" panose="020b0503020204020204" pitchFamily="34" typeface="微软雅黑"/>
              </a:rPr>
              <a:t>添加文字</a:t>
            </a:r>
          </a:p>
        </p:txBody>
      </p:sp>
      <p:sp>
        <p:nvSpPr>
          <p:cNvPr id="56" name="TextBox 67"/>
          <p:cNvSpPr txBox="1"/>
          <p:nvPr/>
        </p:nvSpPr>
        <p:spPr>
          <a:xfrm>
            <a:off x="7233265" y="4101563"/>
            <a:ext cx="1065440" cy="349840"/>
          </a:xfrm>
          <a:prstGeom prst="rect">
            <a:avLst/>
          </a:prstGeom>
          <a:noFill/>
        </p:spPr>
        <p:txBody>
          <a:bodyPr bIns="37760" lIns="75520" rIns="75520" rtlCol="0" tIns="37760" wrap="none">
            <a:spAutoFit/>
          </a:bodyPr>
          <a:lstStyle/>
          <a:p>
            <a:pPr algn="ctr"/>
            <a:r>
              <a:rPr altLang="en-US" b="1" lang="zh-CN">
                <a:solidFill>
                  <a:srgbClr val="2F5EB0"/>
                </a:solidFill>
                <a:latin charset="-122" panose="020b0503020204020204" pitchFamily="34" typeface="微软雅黑"/>
                <a:ea charset="-122" panose="020b0503020204020204" pitchFamily="34" typeface="微软雅黑"/>
              </a:rPr>
              <a:t>添加文字</a:t>
            </a:r>
          </a:p>
        </p:txBody>
      </p:sp>
      <p:sp>
        <p:nvSpPr>
          <p:cNvPr id="57" name="TextBox 68"/>
          <p:cNvSpPr txBox="1"/>
          <p:nvPr/>
        </p:nvSpPr>
        <p:spPr>
          <a:xfrm>
            <a:off x="9079226" y="4101563"/>
            <a:ext cx="1065440" cy="349840"/>
          </a:xfrm>
          <a:prstGeom prst="rect">
            <a:avLst/>
          </a:prstGeom>
          <a:noFill/>
        </p:spPr>
        <p:txBody>
          <a:bodyPr bIns="37760" lIns="75520" rIns="75520" rtlCol="0" tIns="37760" wrap="none">
            <a:spAutoFit/>
          </a:bodyPr>
          <a:lstStyle/>
          <a:p>
            <a:pPr algn="ctr"/>
            <a:r>
              <a:rPr altLang="en-US" b="1" lang="zh-CN">
                <a:solidFill>
                  <a:srgbClr val="2F5EB0"/>
                </a:solidFill>
                <a:latin charset="-122" panose="020b0503020204020204" pitchFamily="34" typeface="微软雅黑"/>
                <a:ea charset="-122" panose="020b0503020204020204" pitchFamily="34" typeface="微软雅黑"/>
              </a:rPr>
              <a:t>添加文字</a:t>
            </a:r>
          </a:p>
        </p:txBody>
      </p:sp>
      <p:sp>
        <p:nvSpPr>
          <p:cNvPr id="64" name="矩形 63"/>
          <p:cNvSpPr/>
          <p:nvPr/>
        </p:nvSpPr>
        <p:spPr>
          <a:xfrm>
            <a:off x="1696299" y="4681581"/>
            <a:ext cx="8799403" cy="485687"/>
          </a:xfrm>
          <a:prstGeom prst="rect">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b="1" lang="zh-CN">
                <a:latin charset="-122" panose="020b0503020204020204" pitchFamily="34" typeface="微软雅黑"/>
                <a:ea charset="-122" panose="020b0503020204020204" pitchFamily="34" typeface="微软雅黑"/>
              </a:rPr>
              <a:t>输入文字</a:t>
            </a:r>
          </a:p>
        </p:txBody>
      </p:sp>
      <p:sp>
        <p:nvSpPr>
          <p:cNvPr id="65" name="矩形 64"/>
          <p:cNvSpPr>
            <a:spLocks noChangeArrowheads="1"/>
          </p:cNvSpPr>
          <p:nvPr/>
        </p:nvSpPr>
        <p:spPr bwMode="auto">
          <a:xfrm>
            <a:off x="1920239" y="5355261"/>
            <a:ext cx="835152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66" name="TextBox 65"/>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68878192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ppt_x"/>
                                          </p:val>
                                        </p:tav>
                                        <p:tav tm="100000">
                                          <p:val>
                                            <p:strVal val="#ppt_x"/>
                                          </p:val>
                                        </p:tav>
                                      </p:tavLst>
                                    </p:anim>
                                    <p:anim calcmode="lin" valueType="num">
                                      <p:cBhvr additive="base">
                                        <p:cTn dur="500" fill="hold" id="12"/>
                                        <p:tgtEl>
                                          <p:spTgt spid="15"/>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ppt_x"/>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1">
                                  <p:stCondLst>
                                    <p:cond delay="50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ppt_x"/>
                                          </p:val>
                                        </p:tav>
                                        <p:tav tm="100000">
                                          <p:val>
                                            <p:strVal val="#ppt_x"/>
                                          </p:val>
                                        </p:tav>
                                      </p:tavLst>
                                    </p:anim>
                                    <p:anim calcmode="lin" valueType="num">
                                      <p:cBhvr additive="base">
                                        <p:cTn dur="500" fill="hold" id="20"/>
                                        <p:tgtEl>
                                          <p:spTgt spid="17"/>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4">
                                  <p:stCondLst>
                                    <p:cond delay="10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ppt_x"/>
                                          </p:val>
                                        </p:tav>
                                        <p:tav tm="100000">
                                          <p:val>
                                            <p:strVal val="#ppt_x"/>
                                          </p:val>
                                        </p:tav>
                                      </p:tavLst>
                                    </p:anim>
                                    <p:anim calcmode="lin" valueType="num">
                                      <p:cBhvr additive="base">
                                        <p:cTn dur="500" fill="hold" id="24"/>
                                        <p:tgtEl>
                                          <p:spTgt spid="1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1">
                                  <p:stCondLst>
                                    <p:cond delay="100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ppt_x"/>
                                          </p:val>
                                        </p:tav>
                                        <p:tav tm="100000">
                                          <p:val>
                                            <p:strVal val="#ppt_x"/>
                                          </p:val>
                                        </p:tav>
                                      </p:tavLst>
                                    </p:anim>
                                    <p:anim calcmode="lin" valueType="num">
                                      <p:cBhvr additive="base">
                                        <p:cTn dur="500" fill="hold" id="28"/>
                                        <p:tgtEl>
                                          <p:spTgt spid="19"/>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4">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fill="hold" id="31"/>
                                        <p:tgtEl>
                                          <p:spTgt spid="20"/>
                                        </p:tgtEl>
                                        <p:attrNameLst>
                                          <p:attrName>ppt_x</p:attrName>
                                        </p:attrNameLst>
                                      </p:cBhvr>
                                      <p:tavLst>
                                        <p:tav tm="0">
                                          <p:val>
                                            <p:strVal val="#ppt_x"/>
                                          </p:val>
                                        </p:tav>
                                        <p:tav tm="100000">
                                          <p:val>
                                            <p:strVal val="#ppt_x"/>
                                          </p:val>
                                        </p:tav>
                                      </p:tavLst>
                                    </p:anim>
                                    <p:anim calcmode="lin" valueType="num">
                                      <p:cBhvr additive="base">
                                        <p:cTn dur="500" fill="hold" id="32"/>
                                        <p:tgtEl>
                                          <p:spTgt spid="20"/>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
                                  <p:stCondLst>
                                    <p:cond delay="150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ppt_x"/>
                                          </p:val>
                                        </p:tav>
                                        <p:tav tm="100000">
                                          <p:val>
                                            <p:strVal val="#ppt_x"/>
                                          </p:val>
                                        </p:tav>
                                      </p:tavLst>
                                    </p:anim>
                                    <p:anim calcmode="lin" valueType="num">
                                      <p:cBhvr additive="base">
                                        <p:cTn dur="500" fill="hold" id="36"/>
                                        <p:tgtEl>
                                          <p:spTgt spid="21"/>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4">
                                  <p:stCondLst>
                                    <p:cond delay="200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200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500" fill="hold" id="43"/>
                                        <p:tgtEl>
                                          <p:spTgt spid="23"/>
                                        </p:tgtEl>
                                        <p:attrNameLst>
                                          <p:attrName>ppt_x</p:attrName>
                                        </p:attrNameLst>
                                      </p:cBhvr>
                                      <p:tavLst>
                                        <p:tav tm="0">
                                          <p:val>
                                            <p:strVal val="#ppt_x"/>
                                          </p:val>
                                        </p:tav>
                                        <p:tav tm="100000">
                                          <p:val>
                                            <p:strVal val="#ppt_x"/>
                                          </p:val>
                                        </p:tav>
                                      </p:tavLst>
                                    </p:anim>
                                    <p:anim calcmode="lin" valueType="num">
                                      <p:cBhvr additive="base">
                                        <p:cTn dur="500" fill="hold" id="44"/>
                                        <p:tgtEl>
                                          <p:spTgt spid="23"/>
                                        </p:tgtEl>
                                        <p:attrNameLst>
                                          <p:attrName>ppt_y</p:attrName>
                                        </p:attrNameLst>
                                      </p:cBhvr>
                                      <p:tavLst>
                                        <p:tav tm="0">
                                          <p:val>
                                            <p:strVal val="0-#ppt_h/2"/>
                                          </p:val>
                                        </p:tav>
                                        <p:tav tm="100000">
                                          <p:val>
                                            <p:strVal val="#ppt_y"/>
                                          </p:val>
                                        </p:tav>
                                      </p:tavLst>
                                    </p:anim>
                                  </p:childTnLst>
                                </p:cTn>
                              </p:par>
                              <p:par>
                                <p:cTn fill="hold" id="45" nodeType="withEffect" presetClass="entr" presetID="42" presetSubtype="0">
                                  <p:stCondLst>
                                    <p:cond delay="250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2500"/>
                                  </p:stCondLst>
                                  <p:childTnLst>
                                    <p:set>
                                      <p:cBhvr>
                                        <p:cTn dur="1" fill="hold" id="51">
                                          <p:stCondLst>
                                            <p:cond delay="0"/>
                                          </p:stCondLst>
                                        </p:cTn>
                                        <p:tgtEl>
                                          <p:spTgt spid="29"/>
                                        </p:tgtEl>
                                        <p:attrNameLst>
                                          <p:attrName>style.visibility</p:attrName>
                                        </p:attrNameLst>
                                      </p:cBhvr>
                                      <p:to>
                                        <p:strVal val="visible"/>
                                      </p:to>
                                    </p:set>
                                    <p:animEffect filter="fade" transition="in">
                                      <p:cBhvr>
                                        <p:cTn dur="1000" id="52"/>
                                        <p:tgtEl>
                                          <p:spTgt spid="29"/>
                                        </p:tgtEl>
                                      </p:cBhvr>
                                    </p:animEffect>
                                    <p:anim calcmode="lin" valueType="num">
                                      <p:cBhvr>
                                        <p:cTn dur="1000" fill="hold" id="53"/>
                                        <p:tgtEl>
                                          <p:spTgt spid="29"/>
                                        </p:tgtEl>
                                        <p:attrNameLst>
                                          <p:attrName>ppt_x</p:attrName>
                                        </p:attrNameLst>
                                      </p:cBhvr>
                                      <p:tavLst>
                                        <p:tav tm="0">
                                          <p:val>
                                            <p:strVal val="#ppt_x"/>
                                          </p:val>
                                        </p:tav>
                                        <p:tav tm="100000">
                                          <p:val>
                                            <p:strVal val="#ppt_x"/>
                                          </p:val>
                                        </p:tav>
                                      </p:tavLst>
                                    </p:anim>
                                    <p:anim calcmode="lin" valueType="num">
                                      <p:cBhvr>
                                        <p:cTn dur="1000" fill="hold" id="54"/>
                                        <p:tgtEl>
                                          <p:spTgt spid="29"/>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2500"/>
                                  </p:stCondLst>
                                  <p:childTnLst>
                                    <p:set>
                                      <p:cBhvr>
                                        <p:cTn dur="1" fill="hold" id="56">
                                          <p:stCondLst>
                                            <p:cond delay="0"/>
                                          </p:stCondLst>
                                        </p:cTn>
                                        <p:tgtEl>
                                          <p:spTgt spid="30"/>
                                        </p:tgtEl>
                                        <p:attrNameLst>
                                          <p:attrName>style.visibility</p:attrName>
                                        </p:attrNameLst>
                                      </p:cBhvr>
                                      <p:to>
                                        <p:strVal val="visible"/>
                                      </p:to>
                                    </p:set>
                                    <p:animEffect filter="fade" transition="in">
                                      <p:cBhvr>
                                        <p:cTn dur="1000" id="57"/>
                                        <p:tgtEl>
                                          <p:spTgt spid="30"/>
                                        </p:tgtEl>
                                      </p:cBhvr>
                                    </p:animEffect>
                                    <p:anim calcmode="lin" valueType="num">
                                      <p:cBhvr>
                                        <p:cTn dur="1000" fill="hold" id="58"/>
                                        <p:tgtEl>
                                          <p:spTgt spid="30"/>
                                        </p:tgtEl>
                                        <p:attrNameLst>
                                          <p:attrName>ppt_x</p:attrName>
                                        </p:attrNameLst>
                                      </p:cBhvr>
                                      <p:tavLst>
                                        <p:tav tm="0">
                                          <p:val>
                                            <p:strVal val="#ppt_x"/>
                                          </p:val>
                                        </p:tav>
                                        <p:tav tm="100000">
                                          <p:val>
                                            <p:strVal val="#ppt_x"/>
                                          </p:val>
                                        </p:tav>
                                      </p:tavLst>
                                    </p:anim>
                                    <p:anim calcmode="lin" valueType="num">
                                      <p:cBhvr>
                                        <p:cTn dur="1000" fill="hold" id="59"/>
                                        <p:tgtEl>
                                          <p:spTgt spid="30"/>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2500"/>
                                  </p:stCondLst>
                                  <p:childTnLst>
                                    <p:set>
                                      <p:cBhvr>
                                        <p:cTn dur="1" fill="hold" id="61">
                                          <p:stCondLst>
                                            <p:cond delay="0"/>
                                          </p:stCondLst>
                                        </p:cTn>
                                        <p:tgtEl>
                                          <p:spTgt spid="33"/>
                                        </p:tgtEl>
                                        <p:attrNameLst>
                                          <p:attrName>style.visibility</p:attrName>
                                        </p:attrNameLst>
                                      </p:cBhvr>
                                      <p:to>
                                        <p:strVal val="visible"/>
                                      </p:to>
                                    </p:set>
                                    <p:animEffect filter="fade" transition="in">
                                      <p:cBhvr>
                                        <p:cTn dur="1000" id="62"/>
                                        <p:tgtEl>
                                          <p:spTgt spid="33"/>
                                        </p:tgtEl>
                                      </p:cBhvr>
                                    </p:animEffect>
                                    <p:anim calcmode="lin" valueType="num">
                                      <p:cBhvr>
                                        <p:cTn dur="1000" fill="hold" id="63"/>
                                        <p:tgtEl>
                                          <p:spTgt spid="33"/>
                                        </p:tgtEl>
                                        <p:attrNameLst>
                                          <p:attrName>ppt_x</p:attrName>
                                        </p:attrNameLst>
                                      </p:cBhvr>
                                      <p:tavLst>
                                        <p:tav tm="0">
                                          <p:val>
                                            <p:strVal val="#ppt_x"/>
                                          </p:val>
                                        </p:tav>
                                        <p:tav tm="100000">
                                          <p:val>
                                            <p:strVal val="#ppt_x"/>
                                          </p:val>
                                        </p:tav>
                                      </p:tavLst>
                                    </p:anim>
                                    <p:anim calcmode="lin" valueType="num">
                                      <p:cBhvr>
                                        <p:cTn dur="1000" fill="hold" id="64"/>
                                        <p:tgtEl>
                                          <p:spTgt spid="33"/>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2500"/>
                                  </p:stCondLst>
                                  <p:childTnLst>
                                    <p:set>
                                      <p:cBhvr>
                                        <p:cTn dur="1" fill="hold" id="66">
                                          <p:stCondLst>
                                            <p:cond delay="0"/>
                                          </p:stCondLst>
                                        </p:cTn>
                                        <p:tgtEl>
                                          <p:spTgt spid="34"/>
                                        </p:tgtEl>
                                        <p:attrNameLst>
                                          <p:attrName>style.visibility</p:attrName>
                                        </p:attrNameLst>
                                      </p:cBhvr>
                                      <p:to>
                                        <p:strVal val="visible"/>
                                      </p:to>
                                    </p:set>
                                    <p:animEffect filter="fade" transition="in">
                                      <p:cBhvr>
                                        <p:cTn dur="1000" id="67"/>
                                        <p:tgtEl>
                                          <p:spTgt spid="34"/>
                                        </p:tgtEl>
                                      </p:cBhvr>
                                    </p:animEffect>
                                    <p:anim calcmode="lin" valueType="num">
                                      <p:cBhvr>
                                        <p:cTn dur="1000" fill="hold" id="68"/>
                                        <p:tgtEl>
                                          <p:spTgt spid="34"/>
                                        </p:tgtEl>
                                        <p:attrNameLst>
                                          <p:attrName>ppt_x</p:attrName>
                                        </p:attrNameLst>
                                      </p:cBhvr>
                                      <p:tavLst>
                                        <p:tav tm="0">
                                          <p:val>
                                            <p:strVal val="#ppt_x"/>
                                          </p:val>
                                        </p:tav>
                                        <p:tav tm="100000">
                                          <p:val>
                                            <p:strVal val="#ppt_x"/>
                                          </p:val>
                                        </p:tav>
                                      </p:tavLst>
                                    </p:anim>
                                    <p:anim calcmode="lin" valueType="num">
                                      <p:cBhvr>
                                        <p:cTn dur="1000" fill="hold" id="69"/>
                                        <p:tgtEl>
                                          <p:spTgt spid="34"/>
                                        </p:tgtEl>
                                        <p:attrNameLst>
                                          <p:attrName>ppt_y</p:attrName>
                                        </p:attrNameLst>
                                      </p:cBhvr>
                                      <p:tavLst>
                                        <p:tav tm="0">
                                          <p:val>
                                            <p:strVal val="#ppt_y+.1"/>
                                          </p:val>
                                        </p:tav>
                                        <p:tav tm="100000">
                                          <p:val>
                                            <p:strVal val="#ppt_y"/>
                                          </p:val>
                                        </p:tav>
                                      </p:tavLst>
                                    </p:anim>
                                  </p:childTnLst>
                                </p:cTn>
                              </p:par>
                              <p:par>
                                <p:cTn fill="hold" id="70" nodeType="withEffect" presetClass="entr" presetID="22" presetSubtype="8">
                                  <p:stCondLst>
                                    <p:cond delay="3000"/>
                                  </p:stCondLst>
                                  <p:childTnLst>
                                    <p:set>
                                      <p:cBhvr>
                                        <p:cTn dur="1" fill="hold" id="71">
                                          <p:stCondLst>
                                            <p:cond delay="0"/>
                                          </p:stCondLst>
                                        </p:cTn>
                                        <p:tgtEl>
                                          <p:spTgt spid="41"/>
                                        </p:tgtEl>
                                        <p:attrNameLst>
                                          <p:attrName>style.visibility</p:attrName>
                                        </p:attrNameLst>
                                      </p:cBhvr>
                                      <p:to>
                                        <p:strVal val="visible"/>
                                      </p:to>
                                    </p:set>
                                    <p:animEffect filter="wipe(left)" transition="in">
                                      <p:cBhvr>
                                        <p:cTn dur="500" id="72"/>
                                        <p:tgtEl>
                                          <p:spTgt spid="41"/>
                                        </p:tgtEl>
                                      </p:cBhvr>
                                    </p:animEffect>
                                  </p:childTnLst>
                                </p:cTn>
                              </p:par>
                              <p:par>
                                <p:cTn fill="hold" grpId="0" id="73" nodeType="withEffect" presetClass="entr" presetID="10" presetSubtype="0">
                                  <p:stCondLst>
                                    <p:cond delay="2500"/>
                                  </p:stCondLst>
                                  <p:childTnLst>
                                    <p:set>
                                      <p:cBhvr>
                                        <p:cTn dur="1" fill="hold" id="74">
                                          <p:stCondLst>
                                            <p:cond delay="0"/>
                                          </p:stCondLst>
                                        </p:cTn>
                                        <p:tgtEl>
                                          <p:spTgt spid="48"/>
                                        </p:tgtEl>
                                        <p:attrNameLst>
                                          <p:attrName>style.visibility</p:attrName>
                                        </p:attrNameLst>
                                      </p:cBhvr>
                                      <p:to>
                                        <p:strVal val="visible"/>
                                      </p:to>
                                    </p:set>
                                    <p:animEffect filter="fade" transition="in">
                                      <p:cBhvr>
                                        <p:cTn dur="500" id="75"/>
                                        <p:tgtEl>
                                          <p:spTgt spid="48"/>
                                        </p:tgtEl>
                                      </p:cBhvr>
                                    </p:animEffect>
                                  </p:childTnLst>
                                </p:cTn>
                              </p:par>
                              <p:par>
                                <p:cTn fill="hold" grpId="0" id="76" nodeType="withEffect" presetClass="entr" presetID="42" presetSubtype="0">
                                  <p:stCondLst>
                                    <p:cond delay="2500"/>
                                  </p:stCondLst>
                                  <p:childTnLst>
                                    <p:set>
                                      <p:cBhvr>
                                        <p:cTn dur="1" fill="hold" id="77">
                                          <p:stCondLst>
                                            <p:cond delay="0"/>
                                          </p:stCondLst>
                                        </p:cTn>
                                        <p:tgtEl>
                                          <p:spTgt spid="53"/>
                                        </p:tgtEl>
                                        <p:attrNameLst>
                                          <p:attrName>style.visibility</p:attrName>
                                        </p:attrNameLst>
                                      </p:cBhvr>
                                      <p:to>
                                        <p:strVal val="visible"/>
                                      </p:to>
                                    </p:set>
                                    <p:animEffect filter="fade" transition="in">
                                      <p:cBhvr>
                                        <p:cTn dur="500" id="78"/>
                                        <p:tgtEl>
                                          <p:spTgt spid="53"/>
                                        </p:tgtEl>
                                      </p:cBhvr>
                                    </p:animEffect>
                                    <p:anim calcmode="lin" valueType="num">
                                      <p:cBhvr>
                                        <p:cTn dur="500" fill="hold" id="79"/>
                                        <p:tgtEl>
                                          <p:spTgt spid="53"/>
                                        </p:tgtEl>
                                        <p:attrNameLst>
                                          <p:attrName>ppt_x</p:attrName>
                                        </p:attrNameLst>
                                      </p:cBhvr>
                                      <p:tavLst>
                                        <p:tav tm="0">
                                          <p:val>
                                            <p:strVal val="#ppt_x"/>
                                          </p:val>
                                        </p:tav>
                                        <p:tav tm="100000">
                                          <p:val>
                                            <p:strVal val="#ppt_x"/>
                                          </p:val>
                                        </p:tav>
                                      </p:tavLst>
                                    </p:anim>
                                    <p:anim calcmode="lin" valueType="num">
                                      <p:cBhvr>
                                        <p:cTn dur="500" fill="hold" id="80"/>
                                        <p:tgtEl>
                                          <p:spTgt spid="53"/>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3000"/>
                                  </p:stCondLst>
                                  <p:childTnLst>
                                    <p:set>
                                      <p:cBhvr>
                                        <p:cTn dur="1" fill="hold" id="82">
                                          <p:stCondLst>
                                            <p:cond delay="0"/>
                                          </p:stCondLst>
                                        </p:cTn>
                                        <p:tgtEl>
                                          <p:spTgt spid="49"/>
                                        </p:tgtEl>
                                        <p:attrNameLst>
                                          <p:attrName>style.visibility</p:attrName>
                                        </p:attrNameLst>
                                      </p:cBhvr>
                                      <p:to>
                                        <p:strVal val="visible"/>
                                      </p:to>
                                    </p:set>
                                    <p:animEffect filter="fade" transition="in">
                                      <p:cBhvr>
                                        <p:cTn dur="500" id="83"/>
                                        <p:tgtEl>
                                          <p:spTgt spid="49"/>
                                        </p:tgtEl>
                                      </p:cBhvr>
                                    </p:animEffect>
                                  </p:childTnLst>
                                </p:cTn>
                              </p:par>
                              <p:par>
                                <p:cTn fill="hold" grpId="0" id="84" nodeType="withEffect" presetClass="entr" presetID="10" presetSubtype="0">
                                  <p:stCondLst>
                                    <p:cond delay="3500"/>
                                  </p:stCondLst>
                                  <p:childTnLst>
                                    <p:set>
                                      <p:cBhvr>
                                        <p:cTn dur="1" fill="hold" id="85">
                                          <p:stCondLst>
                                            <p:cond delay="0"/>
                                          </p:stCondLst>
                                        </p:cTn>
                                        <p:tgtEl>
                                          <p:spTgt spid="50"/>
                                        </p:tgtEl>
                                        <p:attrNameLst>
                                          <p:attrName>style.visibility</p:attrName>
                                        </p:attrNameLst>
                                      </p:cBhvr>
                                      <p:to>
                                        <p:strVal val="visible"/>
                                      </p:to>
                                    </p:set>
                                    <p:animEffect filter="fade" transition="in">
                                      <p:cBhvr>
                                        <p:cTn dur="500" id="86"/>
                                        <p:tgtEl>
                                          <p:spTgt spid="50"/>
                                        </p:tgtEl>
                                      </p:cBhvr>
                                    </p:animEffect>
                                  </p:childTnLst>
                                </p:cTn>
                              </p:par>
                              <p:par>
                                <p:cTn fill="hold" grpId="0" id="87" nodeType="withEffect" presetClass="entr" presetID="10" presetSubtype="0">
                                  <p:stCondLst>
                                    <p:cond delay="4000"/>
                                  </p:stCondLst>
                                  <p:childTnLst>
                                    <p:set>
                                      <p:cBhvr>
                                        <p:cTn dur="1" fill="hold" id="88">
                                          <p:stCondLst>
                                            <p:cond delay="0"/>
                                          </p:stCondLst>
                                        </p:cTn>
                                        <p:tgtEl>
                                          <p:spTgt spid="51"/>
                                        </p:tgtEl>
                                        <p:attrNameLst>
                                          <p:attrName>style.visibility</p:attrName>
                                        </p:attrNameLst>
                                      </p:cBhvr>
                                      <p:to>
                                        <p:strVal val="visible"/>
                                      </p:to>
                                    </p:set>
                                    <p:animEffect filter="fade" transition="in">
                                      <p:cBhvr>
                                        <p:cTn dur="500" id="89"/>
                                        <p:tgtEl>
                                          <p:spTgt spid="51"/>
                                        </p:tgtEl>
                                      </p:cBhvr>
                                    </p:animEffect>
                                  </p:childTnLst>
                                </p:cTn>
                              </p:par>
                              <p:par>
                                <p:cTn fill="hold" grpId="0" id="90" nodeType="withEffect" presetClass="entr" presetID="10" presetSubtype="0">
                                  <p:stCondLst>
                                    <p:cond delay="4500"/>
                                  </p:stCondLst>
                                  <p:childTnLst>
                                    <p:set>
                                      <p:cBhvr>
                                        <p:cTn dur="1" fill="hold" id="91">
                                          <p:stCondLst>
                                            <p:cond delay="0"/>
                                          </p:stCondLst>
                                        </p:cTn>
                                        <p:tgtEl>
                                          <p:spTgt spid="52"/>
                                        </p:tgtEl>
                                        <p:attrNameLst>
                                          <p:attrName>style.visibility</p:attrName>
                                        </p:attrNameLst>
                                      </p:cBhvr>
                                      <p:to>
                                        <p:strVal val="visible"/>
                                      </p:to>
                                    </p:set>
                                    <p:animEffect filter="fade" transition="in">
                                      <p:cBhvr>
                                        <p:cTn dur="500" id="92"/>
                                        <p:tgtEl>
                                          <p:spTgt spid="52"/>
                                        </p:tgtEl>
                                      </p:cBhvr>
                                    </p:animEffect>
                                  </p:childTnLst>
                                </p:cTn>
                              </p:par>
                              <p:par>
                                <p:cTn fill="hold" grpId="0" id="93" nodeType="withEffect" presetClass="entr" presetID="42" presetSubtype="0">
                                  <p:stCondLst>
                                    <p:cond delay="3000"/>
                                  </p:stCondLst>
                                  <p:childTnLst>
                                    <p:set>
                                      <p:cBhvr>
                                        <p:cTn dur="1" fill="hold" id="94">
                                          <p:stCondLst>
                                            <p:cond delay="0"/>
                                          </p:stCondLst>
                                        </p:cTn>
                                        <p:tgtEl>
                                          <p:spTgt spid="54"/>
                                        </p:tgtEl>
                                        <p:attrNameLst>
                                          <p:attrName>style.visibility</p:attrName>
                                        </p:attrNameLst>
                                      </p:cBhvr>
                                      <p:to>
                                        <p:strVal val="visible"/>
                                      </p:to>
                                    </p:set>
                                    <p:animEffect filter="fade" transition="in">
                                      <p:cBhvr>
                                        <p:cTn dur="500" id="95"/>
                                        <p:tgtEl>
                                          <p:spTgt spid="54"/>
                                        </p:tgtEl>
                                      </p:cBhvr>
                                    </p:animEffect>
                                    <p:anim calcmode="lin" valueType="num">
                                      <p:cBhvr>
                                        <p:cTn dur="500" fill="hold" id="96"/>
                                        <p:tgtEl>
                                          <p:spTgt spid="54"/>
                                        </p:tgtEl>
                                        <p:attrNameLst>
                                          <p:attrName>ppt_x</p:attrName>
                                        </p:attrNameLst>
                                      </p:cBhvr>
                                      <p:tavLst>
                                        <p:tav tm="0">
                                          <p:val>
                                            <p:strVal val="#ppt_x"/>
                                          </p:val>
                                        </p:tav>
                                        <p:tav tm="100000">
                                          <p:val>
                                            <p:strVal val="#ppt_x"/>
                                          </p:val>
                                        </p:tav>
                                      </p:tavLst>
                                    </p:anim>
                                    <p:anim calcmode="lin" valueType="num">
                                      <p:cBhvr>
                                        <p:cTn dur="500" fill="hold" id="97"/>
                                        <p:tgtEl>
                                          <p:spTgt spid="54"/>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3500"/>
                                  </p:stCondLst>
                                  <p:childTnLst>
                                    <p:set>
                                      <p:cBhvr>
                                        <p:cTn dur="1" fill="hold" id="99">
                                          <p:stCondLst>
                                            <p:cond delay="0"/>
                                          </p:stCondLst>
                                        </p:cTn>
                                        <p:tgtEl>
                                          <p:spTgt spid="55"/>
                                        </p:tgtEl>
                                        <p:attrNameLst>
                                          <p:attrName>style.visibility</p:attrName>
                                        </p:attrNameLst>
                                      </p:cBhvr>
                                      <p:to>
                                        <p:strVal val="visible"/>
                                      </p:to>
                                    </p:set>
                                    <p:animEffect filter="fade" transition="in">
                                      <p:cBhvr>
                                        <p:cTn dur="500" id="100"/>
                                        <p:tgtEl>
                                          <p:spTgt spid="55"/>
                                        </p:tgtEl>
                                      </p:cBhvr>
                                    </p:animEffect>
                                    <p:anim calcmode="lin" valueType="num">
                                      <p:cBhvr>
                                        <p:cTn dur="500" fill="hold" id="101"/>
                                        <p:tgtEl>
                                          <p:spTgt spid="55"/>
                                        </p:tgtEl>
                                        <p:attrNameLst>
                                          <p:attrName>ppt_x</p:attrName>
                                        </p:attrNameLst>
                                      </p:cBhvr>
                                      <p:tavLst>
                                        <p:tav tm="0">
                                          <p:val>
                                            <p:strVal val="#ppt_x"/>
                                          </p:val>
                                        </p:tav>
                                        <p:tav tm="100000">
                                          <p:val>
                                            <p:strVal val="#ppt_x"/>
                                          </p:val>
                                        </p:tav>
                                      </p:tavLst>
                                    </p:anim>
                                    <p:anim calcmode="lin" valueType="num">
                                      <p:cBhvr>
                                        <p:cTn dur="500" fill="hold" id="102"/>
                                        <p:tgtEl>
                                          <p:spTgt spid="55"/>
                                        </p:tgtEl>
                                        <p:attrNameLst>
                                          <p:attrName>ppt_y</p:attrName>
                                        </p:attrNameLst>
                                      </p:cBhvr>
                                      <p:tavLst>
                                        <p:tav tm="0">
                                          <p:val>
                                            <p:strVal val="#ppt_y+.1"/>
                                          </p:val>
                                        </p:tav>
                                        <p:tav tm="100000">
                                          <p:val>
                                            <p:strVal val="#ppt_y"/>
                                          </p:val>
                                        </p:tav>
                                      </p:tavLst>
                                    </p:anim>
                                  </p:childTnLst>
                                </p:cTn>
                              </p:par>
                              <p:par>
                                <p:cTn fill="hold" grpId="0" id="103" nodeType="withEffect" presetClass="entr" presetID="42" presetSubtype="0">
                                  <p:stCondLst>
                                    <p:cond delay="4000"/>
                                  </p:stCondLst>
                                  <p:childTnLst>
                                    <p:set>
                                      <p:cBhvr>
                                        <p:cTn dur="1" fill="hold" id="104">
                                          <p:stCondLst>
                                            <p:cond delay="0"/>
                                          </p:stCondLst>
                                        </p:cTn>
                                        <p:tgtEl>
                                          <p:spTgt spid="56"/>
                                        </p:tgtEl>
                                        <p:attrNameLst>
                                          <p:attrName>style.visibility</p:attrName>
                                        </p:attrNameLst>
                                      </p:cBhvr>
                                      <p:to>
                                        <p:strVal val="visible"/>
                                      </p:to>
                                    </p:set>
                                    <p:animEffect filter="fade" transition="in">
                                      <p:cBhvr>
                                        <p:cTn dur="500" id="105"/>
                                        <p:tgtEl>
                                          <p:spTgt spid="56"/>
                                        </p:tgtEl>
                                      </p:cBhvr>
                                    </p:animEffect>
                                    <p:anim calcmode="lin" valueType="num">
                                      <p:cBhvr>
                                        <p:cTn dur="500" fill="hold" id="106"/>
                                        <p:tgtEl>
                                          <p:spTgt spid="56"/>
                                        </p:tgtEl>
                                        <p:attrNameLst>
                                          <p:attrName>ppt_x</p:attrName>
                                        </p:attrNameLst>
                                      </p:cBhvr>
                                      <p:tavLst>
                                        <p:tav tm="0">
                                          <p:val>
                                            <p:strVal val="#ppt_x"/>
                                          </p:val>
                                        </p:tav>
                                        <p:tav tm="100000">
                                          <p:val>
                                            <p:strVal val="#ppt_x"/>
                                          </p:val>
                                        </p:tav>
                                      </p:tavLst>
                                    </p:anim>
                                    <p:anim calcmode="lin" valueType="num">
                                      <p:cBhvr>
                                        <p:cTn dur="500" fill="hold" id="107"/>
                                        <p:tgtEl>
                                          <p:spTgt spid="56"/>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4500"/>
                                  </p:stCondLst>
                                  <p:childTnLst>
                                    <p:set>
                                      <p:cBhvr>
                                        <p:cTn dur="1" fill="hold" id="109">
                                          <p:stCondLst>
                                            <p:cond delay="0"/>
                                          </p:stCondLst>
                                        </p:cTn>
                                        <p:tgtEl>
                                          <p:spTgt spid="57"/>
                                        </p:tgtEl>
                                        <p:attrNameLst>
                                          <p:attrName>style.visibility</p:attrName>
                                        </p:attrNameLst>
                                      </p:cBhvr>
                                      <p:to>
                                        <p:strVal val="visible"/>
                                      </p:to>
                                    </p:set>
                                    <p:animEffect filter="fade" transition="in">
                                      <p:cBhvr>
                                        <p:cTn dur="500" id="110"/>
                                        <p:tgtEl>
                                          <p:spTgt spid="57"/>
                                        </p:tgtEl>
                                      </p:cBhvr>
                                    </p:animEffect>
                                    <p:anim calcmode="lin" valueType="num">
                                      <p:cBhvr>
                                        <p:cTn dur="500" fill="hold" id="111"/>
                                        <p:tgtEl>
                                          <p:spTgt spid="57"/>
                                        </p:tgtEl>
                                        <p:attrNameLst>
                                          <p:attrName>ppt_x</p:attrName>
                                        </p:attrNameLst>
                                      </p:cBhvr>
                                      <p:tavLst>
                                        <p:tav tm="0">
                                          <p:val>
                                            <p:strVal val="#ppt_x"/>
                                          </p:val>
                                        </p:tav>
                                        <p:tav tm="100000">
                                          <p:val>
                                            <p:strVal val="#ppt_x"/>
                                          </p:val>
                                        </p:tav>
                                      </p:tavLst>
                                    </p:anim>
                                    <p:anim calcmode="lin" valueType="num">
                                      <p:cBhvr>
                                        <p:cTn dur="500" fill="hold" id="112"/>
                                        <p:tgtEl>
                                          <p:spTgt spid="57"/>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42" presetSubtype="0">
                                  <p:stCondLst>
                                    <p:cond delay="0"/>
                                  </p:stCondLst>
                                  <p:childTnLst>
                                    <p:set>
                                      <p:cBhvr>
                                        <p:cTn dur="1" fill="hold" id="115">
                                          <p:stCondLst>
                                            <p:cond delay="0"/>
                                          </p:stCondLst>
                                        </p:cTn>
                                        <p:tgtEl>
                                          <p:spTgt spid="64"/>
                                        </p:tgtEl>
                                        <p:attrNameLst>
                                          <p:attrName>style.visibility</p:attrName>
                                        </p:attrNameLst>
                                      </p:cBhvr>
                                      <p:to>
                                        <p:strVal val="visible"/>
                                      </p:to>
                                    </p:set>
                                    <p:animEffect filter="fade" transition="in">
                                      <p:cBhvr>
                                        <p:cTn dur="1000" id="116"/>
                                        <p:tgtEl>
                                          <p:spTgt spid="64"/>
                                        </p:tgtEl>
                                      </p:cBhvr>
                                    </p:animEffect>
                                    <p:anim calcmode="lin" valueType="num">
                                      <p:cBhvr>
                                        <p:cTn dur="1000" fill="hold" id="117"/>
                                        <p:tgtEl>
                                          <p:spTgt spid="64"/>
                                        </p:tgtEl>
                                        <p:attrNameLst>
                                          <p:attrName>ppt_x</p:attrName>
                                        </p:attrNameLst>
                                      </p:cBhvr>
                                      <p:tavLst>
                                        <p:tav tm="0">
                                          <p:val>
                                            <p:strVal val="#ppt_x"/>
                                          </p:val>
                                        </p:tav>
                                        <p:tav tm="100000">
                                          <p:val>
                                            <p:strVal val="#ppt_x"/>
                                          </p:val>
                                        </p:tav>
                                      </p:tavLst>
                                    </p:anim>
                                    <p:anim calcmode="lin" valueType="num">
                                      <p:cBhvr>
                                        <p:cTn dur="1000" fill="hold" id="118"/>
                                        <p:tgtEl>
                                          <p:spTgt spid="64"/>
                                        </p:tgtEl>
                                        <p:attrNameLst>
                                          <p:attrName>ppt_y</p:attrName>
                                        </p:attrNameLst>
                                      </p:cBhvr>
                                      <p:tavLst>
                                        <p:tav tm="0">
                                          <p:val>
                                            <p:strVal val="#ppt_y+.1"/>
                                          </p:val>
                                        </p:tav>
                                        <p:tav tm="100000">
                                          <p:val>
                                            <p:strVal val="#ppt_y"/>
                                          </p:val>
                                        </p:tav>
                                      </p:tavLst>
                                    </p:anim>
                                  </p:childTnLst>
                                </p:cTn>
                              </p:par>
                            </p:childTnLst>
                          </p:cTn>
                        </p:par>
                        <p:par>
                          <p:cTn fill="hold" id="119" nodeType="afterGroup">
                            <p:stCondLst>
                              <p:cond delay="6000"/>
                            </p:stCondLst>
                            <p:childTnLst>
                              <p:par>
                                <p:cTn fill="hold" grpId="0" id="120" nodeType="afterEffect" presetClass="entr" presetID="16" presetSubtype="37">
                                  <p:stCondLst>
                                    <p:cond delay="0"/>
                                  </p:stCondLst>
                                  <p:childTnLst>
                                    <p:set>
                                      <p:cBhvr>
                                        <p:cTn dur="1" fill="hold" id="121">
                                          <p:stCondLst>
                                            <p:cond delay="0"/>
                                          </p:stCondLst>
                                        </p:cTn>
                                        <p:tgtEl>
                                          <p:spTgt spid="65"/>
                                        </p:tgtEl>
                                        <p:attrNameLst>
                                          <p:attrName>style.visibility</p:attrName>
                                        </p:attrNameLst>
                                      </p:cBhvr>
                                      <p:to>
                                        <p:strVal val="visible"/>
                                      </p:to>
                                    </p:set>
                                    <p:animEffect filter="barn(outVertical)" transition="in">
                                      <p:cBhvr>
                                        <p:cTn dur="500" id="122"/>
                                        <p:tgtEl>
                                          <p:spTgt spid="65"/>
                                        </p:tgtEl>
                                      </p:cBhvr>
                                    </p:animEffect>
                                  </p:childTnLst>
                                </p:cTn>
                              </p:par>
                            </p:childTnLst>
                          </p:cTn>
                        </p:par>
                        <p:par>
                          <p:cTn fill="hold" id="123" nodeType="afterGroup">
                            <p:stCondLst>
                              <p:cond delay="6500"/>
                            </p:stCondLst>
                            <p:childTnLst>
                              <p:par>
                                <p:cTn fill="hold" grpId="0" id="124" nodeType="afterEffect" presetClass="entr" presetID="10" presetSubtype="0">
                                  <p:stCondLst>
                                    <p:cond delay="0"/>
                                  </p:stCondLst>
                                  <p:childTnLst>
                                    <p:set>
                                      <p:cBhvr>
                                        <p:cTn dur="1" fill="hold" id="125">
                                          <p:stCondLst>
                                            <p:cond delay="0"/>
                                          </p:stCondLst>
                                        </p:cTn>
                                        <p:tgtEl>
                                          <p:spTgt spid="66"/>
                                        </p:tgtEl>
                                        <p:attrNameLst>
                                          <p:attrName>style.visibility</p:attrName>
                                        </p:attrNameLst>
                                      </p:cBhvr>
                                      <p:to>
                                        <p:strVal val="visible"/>
                                      </p:to>
                                    </p:set>
                                    <p:animEffect filter="fade" transition="in">
                                      <p:cBhvr>
                                        <p:cTn dur="1250" id="126"/>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P grpId="0" spid="29"/>
      <p:bldP grpId="0" spid="33"/>
      <p:bldP grpId="0" spid="48"/>
      <p:bldP grpId="0" spid="49"/>
      <p:bldP grpId="0" spid="50"/>
      <p:bldP grpId="0" spid="51"/>
      <p:bldP grpId="0" spid="52"/>
      <p:bldP grpId="0" spid="53"/>
      <p:bldP grpId="0" spid="54"/>
      <p:bldP grpId="0" spid="55"/>
      <p:bldP grpId="0" spid="56"/>
      <p:bldP grpId="0" spid="57"/>
      <p:bldP grpId="0" spid="64"/>
      <p:bldP grpId="0" spid="65"/>
      <p:bldP grpId="0" spid="6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35</a:t>
            </a: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grpSp>
        <p:nvGrpSpPr>
          <p:cNvPr id="14" name="组合 13"/>
          <p:cNvGrpSpPr/>
          <p:nvPr/>
        </p:nvGrpSpPr>
        <p:grpSpPr>
          <a:xfrm>
            <a:off x="2934849" y="1982882"/>
            <a:ext cx="1868593" cy="1866715"/>
            <a:chOff x="5305425" y="2638424"/>
            <a:chExt cx="1579563" cy="1577975"/>
          </a:xfrm>
          <a:solidFill>
            <a:srgbClr val="000000">
              <a:alpha val="60000"/>
            </a:srgbClr>
          </a:solidFill>
        </p:grpSpPr>
        <p:sp>
          <p:nvSpPr>
            <p:cNvPr id="15"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16"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17" name="组合 16"/>
          <p:cNvGrpSpPr/>
          <p:nvPr/>
        </p:nvGrpSpPr>
        <p:grpSpPr>
          <a:xfrm>
            <a:off x="4034622" y="3135809"/>
            <a:ext cx="2345601" cy="2341845"/>
            <a:chOff x="5102225" y="2441575"/>
            <a:chExt cx="1982788" cy="1979613"/>
          </a:xfrm>
          <a:solidFill>
            <a:srgbClr val="000000">
              <a:alpha val="60000"/>
            </a:srgbClr>
          </a:solidFill>
        </p:grpSpPr>
        <p:sp>
          <p:nvSpPr>
            <p:cNvPr id="18"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19"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20" name="组合 19"/>
          <p:cNvGrpSpPr/>
          <p:nvPr/>
        </p:nvGrpSpPr>
        <p:grpSpPr>
          <a:xfrm>
            <a:off x="6081897" y="2677074"/>
            <a:ext cx="1538068" cy="1560603"/>
            <a:chOff x="5803900" y="2852738"/>
            <a:chExt cx="1300163" cy="1319212"/>
          </a:xfrm>
          <a:solidFill>
            <a:srgbClr val="000000">
              <a:alpha val="60000"/>
            </a:srgbClr>
          </a:solidFill>
        </p:grpSpPr>
        <p:sp>
          <p:nvSpPr>
            <p:cNvPr id="21"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22" name="Freeform 19"/>
            <p:cNvSpPr>
              <a:spLocks noEditPoints="1"/>
            </p:cNvSpPr>
            <p:nvPr/>
          </p:nvSpPr>
          <p:spPr bwMode="auto">
            <a:xfrm>
              <a:off x="608357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23" name="组合 22"/>
          <p:cNvGrpSpPr/>
          <p:nvPr/>
        </p:nvGrpSpPr>
        <p:grpSpPr>
          <a:xfrm>
            <a:off x="7410253" y="2968776"/>
            <a:ext cx="1868593" cy="1866715"/>
            <a:chOff x="5305425" y="2638425"/>
            <a:chExt cx="1579563" cy="1577975"/>
          </a:xfrm>
          <a:solidFill>
            <a:srgbClr val="000000">
              <a:alpha val="60000"/>
            </a:srgbClr>
          </a:solidFill>
        </p:grpSpPr>
        <p:sp>
          <p:nvSpPr>
            <p:cNvPr id="24"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sp>
          <p:nvSpPr>
            <p:cNvPr id="25"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sp>
        <p:nvSpPr>
          <p:cNvPr id="26" name="TextBox 51"/>
          <p:cNvSpPr txBox="1"/>
          <p:nvPr/>
        </p:nvSpPr>
        <p:spPr>
          <a:xfrm>
            <a:off x="1417067" y="2673003"/>
            <a:ext cx="1271652" cy="859536"/>
          </a:xfrm>
          <a:prstGeom prst="rect">
            <a:avLst/>
          </a:prstGeom>
          <a:noFill/>
        </p:spPr>
        <p:txBody>
          <a:bodyPr anchor="ctr" rtlCol="0" wrap="square">
            <a:spAutoFit/>
          </a:body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a:t>
            </a:r>
          </a:p>
        </p:txBody>
      </p:sp>
      <p:sp>
        <p:nvSpPr>
          <p:cNvPr id="27" name="矩形 26"/>
          <p:cNvSpPr/>
          <p:nvPr/>
        </p:nvSpPr>
        <p:spPr>
          <a:xfrm>
            <a:off x="3039924" y="1430419"/>
            <a:ext cx="1598895" cy="365760"/>
          </a:xfrm>
          <a:prstGeom prst="rect">
            <a:avLst/>
          </a:prstGeom>
        </p:spPr>
        <p:txBody>
          <a:bodyPr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28" name="TextBox 53"/>
          <p:cNvSpPr txBox="1"/>
          <p:nvPr/>
        </p:nvSpPr>
        <p:spPr>
          <a:xfrm>
            <a:off x="1785660" y="4461042"/>
            <a:ext cx="1981594" cy="603504"/>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29" name="矩形 28"/>
          <p:cNvSpPr/>
          <p:nvPr/>
        </p:nvSpPr>
        <p:spPr>
          <a:xfrm>
            <a:off x="4426266" y="5579949"/>
            <a:ext cx="1598895" cy="365760"/>
          </a:xfrm>
          <a:prstGeom prst="rect">
            <a:avLst/>
          </a:prstGeom>
        </p:spPr>
        <p:txBody>
          <a:bodyPr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30" name="TextBox 55"/>
          <p:cNvSpPr txBox="1"/>
          <p:nvPr/>
        </p:nvSpPr>
        <p:spPr>
          <a:xfrm>
            <a:off x="8041940" y="1976115"/>
            <a:ext cx="1752017"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50000"/>
                    <a:lumOff val="50000"/>
                  </a:schemeClr>
                </a:solidFill>
              </a:rPr>
              <a:t>您的内容打在这里，或者通过复制您的文本</a:t>
            </a:r>
          </a:p>
        </p:txBody>
      </p:sp>
      <p:sp>
        <p:nvSpPr>
          <p:cNvPr id="31" name="矩形 30"/>
          <p:cNvSpPr/>
          <p:nvPr/>
        </p:nvSpPr>
        <p:spPr>
          <a:xfrm>
            <a:off x="6021070" y="2103434"/>
            <a:ext cx="1598895" cy="365760"/>
          </a:xfrm>
          <a:prstGeom prst="rect">
            <a:avLst/>
          </a:prstGeom>
        </p:spPr>
        <p:txBody>
          <a:bodyPr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32" name="TextBox 57"/>
          <p:cNvSpPr txBox="1"/>
          <p:nvPr/>
        </p:nvSpPr>
        <p:spPr>
          <a:xfrm>
            <a:off x="9500832" y="4204866"/>
            <a:ext cx="1670679" cy="603504"/>
          </a:xfrm>
          <a:prstGeom prst="rect">
            <a:avLst/>
          </a:prstGeom>
          <a:noFill/>
        </p:spPr>
        <p:txBody>
          <a:bodyPr anchor="ctr" rtlCol="0" wrap="square">
            <a:spAutoFit/>
          </a:bodyPr>
          <a:lstStyle/>
          <a:p>
            <a:pPr>
              <a:lnSpc>
                <a:spcPct val="120000"/>
              </a:lnSpc>
              <a:spcBef>
                <a:spcPct val="0"/>
              </a:spcBef>
              <a:buNone/>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a:t>
            </a:r>
          </a:p>
        </p:txBody>
      </p:sp>
      <p:sp>
        <p:nvSpPr>
          <p:cNvPr id="33" name="矩形 32"/>
          <p:cNvSpPr/>
          <p:nvPr/>
        </p:nvSpPr>
        <p:spPr>
          <a:xfrm>
            <a:off x="7548683" y="4947548"/>
            <a:ext cx="1598895" cy="365760"/>
          </a:xfrm>
          <a:prstGeom prst="rect">
            <a:avLst/>
          </a:prstGeom>
        </p:spPr>
        <p:txBody>
          <a:bodyPr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cxnSp>
        <p:nvCxnSpPr>
          <p:cNvPr id="34" name="肘形连接符 33"/>
          <p:cNvCxnSpPr/>
          <p:nvPr/>
        </p:nvCxnSpPr>
        <p:spPr>
          <a:xfrm flipV="1" rot="10800000">
            <a:off x="1492040" y="2718498"/>
            <a:ext cx="1530873" cy="834621"/>
          </a:xfrm>
          <a:prstGeom prst="bentConnector3">
            <a:avLst>
              <a:gd fmla="val 20581"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a:off x="1887301" y="4394265"/>
            <a:ext cx="2473569" cy="569324"/>
          </a:xfrm>
          <a:prstGeom prst="bentConnector3">
            <a:avLst>
              <a:gd fmla="val 21861"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flipV="1" rot="10800000">
            <a:off x="8607790" y="4144245"/>
            <a:ext cx="2424229" cy="640975"/>
          </a:xfrm>
          <a:prstGeom prst="bentConnector3">
            <a:avLst>
              <a:gd fmla="val 66889"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flipV="1" rot="10800000">
            <a:off x="7385666" y="1916293"/>
            <a:ext cx="2267929" cy="997559"/>
          </a:xfrm>
          <a:prstGeom prst="bentConnector3">
            <a:avLst>
              <a:gd fmla="val 74673"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8186160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0-#ppt_h/2"/>
                                          </p:val>
                                        </p:tav>
                                        <p:tav tm="100000">
                                          <p:val>
                                            <p:strVal val="#ppt_y"/>
                                          </p:val>
                                        </p:tav>
                                      </p:tavLst>
                                    </p:anim>
                                  </p:childTnLst>
                                </p:cTn>
                              </p:par>
                              <p:par>
                                <p:cTn fill="hold" id="9" nodeType="withEffect" presetClass="emph" presetID="8" presetSubtype="0" repeatCount="indefinite">
                                  <p:stCondLst>
                                    <p:cond delay="0"/>
                                  </p:stCondLst>
                                  <p:childTnLst>
                                    <p:animRot by="-86400000">
                                      <p:cBhvr>
                                        <p:cTn dur="8000" fill="hold" id="10"/>
                                        <p:tgtEl>
                                          <p:spTgt spid="14"/>
                                        </p:tgtEl>
                                        <p:attrNameLst>
                                          <p:attrName>r</p:attrName>
                                        </p:attrNameLst>
                                      </p:cBhvr>
                                    </p:animRot>
                                  </p:childTnLst>
                                </p:cTn>
                              </p:par>
                              <p:par>
                                <p:cTn fill="hold" id="11" nodeType="withEffect" presetClass="entr" presetID="22" presetSubtype="2">
                                  <p:stCondLst>
                                    <p:cond delay="500"/>
                                  </p:stCondLst>
                                  <p:childTnLst>
                                    <p:set>
                                      <p:cBhvr>
                                        <p:cTn dur="1" fill="hold" id="12">
                                          <p:stCondLst>
                                            <p:cond delay="0"/>
                                          </p:stCondLst>
                                        </p:cTn>
                                        <p:tgtEl>
                                          <p:spTgt spid="34"/>
                                        </p:tgtEl>
                                        <p:attrNameLst>
                                          <p:attrName>style.visibility</p:attrName>
                                        </p:attrNameLst>
                                      </p:cBhvr>
                                      <p:to>
                                        <p:strVal val="visible"/>
                                      </p:to>
                                    </p:set>
                                    <p:animEffect filter="wipe(right)" transition="in">
                                      <p:cBhvr>
                                        <p:cTn dur="500" id="13"/>
                                        <p:tgtEl>
                                          <p:spTgt spid="34"/>
                                        </p:tgtEl>
                                      </p:cBhvr>
                                    </p:animEffect>
                                  </p:childTnLst>
                                </p:cTn>
                              </p:par>
                              <p:par>
                                <p:cTn fill="hold" grpId="0" id="14" nodeType="withEffect" presetClass="entr" presetID="53" presetSubtype="0">
                                  <p:stCondLst>
                                    <p:cond delay="500"/>
                                  </p:stCondLst>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ppt_w</p:attrName>
                                        </p:attrNameLst>
                                      </p:cBhvr>
                                      <p:tavLst>
                                        <p:tav tm="0">
                                          <p:val>
                                            <p:fltVal val="0"/>
                                          </p:val>
                                        </p:tav>
                                        <p:tav tm="100000">
                                          <p:val>
                                            <p:strVal val="#ppt_w"/>
                                          </p:val>
                                        </p:tav>
                                      </p:tavLst>
                                    </p:anim>
                                    <p:anim calcmode="lin" valueType="num">
                                      <p:cBhvr>
                                        <p:cTn dur="500" fill="hold" id="17"/>
                                        <p:tgtEl>
                                          <p:spTgt spid="26"/>
                                        </p:tgtEl>
                                        <p:attrNameLst>
                                          <p:attrName>ppt_h</p:attrName>
                                        </p:attrNameLst>
                                      </p:cBhvr>
                                      <p:tavLst>
                                        <p:tav tm="0">
                                          <p:val>
                                            <p:fltVal val="0"/>
                                          </p:val>
                                        </p:tav>
                                        <p:tav tm="100000">
                                          <p:val>
                                            <p:strVal val="#ppt_h"/>
                                          </p:val>
                                        </p:tav>
                                      </p:tavLst>
                                    </p:anim>
                                    <p:animEffect filter="fade" transition="in">
                                      <p:cBhvr>
                                        <p:cTn dur="500" id="18"/>
                                        <p:tgtEl>
                                          <p:spTgt spid="26"/>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27"/>
                                        </p:tgtEl>
                                        <p:attrNameLst>
                                          <p:attrName>style.visibility</p:attrName>
                                        </p:attrNameLst>
                                      </p:cBhvr>
                                      <p:to>
                                        <p:strVal val="visible"/>
                                      </p:to>
                                    </p:set>
                                    <p:animEffect filter="fade" transition="in">
                                      <p:cBhvr>
                                        <p:cTn dur="500" id="21"/>
                                        <p:tgtEl>
                                          <p:spTgt spid="27"/>
                                        </p:tgtEl>
                                      </p:cBhvr>
                                    </p:animEffect>
                                  </p:childTnLst>
                                </p:cTn>
                              </p:par>
                              <p:par>
                                <p:cTn decel="100000" fill="hold" id="22" nodeType="withEffect" presetClass="entr" presetID="2" presetSubtype="1">
                                  <p:stCondLst>
                                    <p:cond delay="50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ppt_x"/>
                                          </p:val>
                                        </p:tav>
                                        <p:tav tm="100000">
                                          <p:val>
                                            <p:strVal val="#ppt_x"/>
                                          </p:val>
                                        </p:tav>
                                      </p:tavLst>
                                    </p:anim>
                                    <p:anim calcmode="lin" valueType="num">
                                      <p:cBhvr additive="base">
                                        <p:cTn dur="500" fill="hold" id="25"/>
                                        <p:tgtEl>
                                          <p:spTgt spid="17"/>
                                        </p:tgtEl>
                                        <p:attrNameLst>
                                          <p:attrName>ppt_y</p:attrName>
                                        </p:attrNameLst>
                                      </p:cBhvr>
                                      <p:tavLst>
                                        <p:tav tm="0">
                                          <p:val>
                                            <p:strVal val="0-#ppt_h/2"/>
                                          </p:val>
                                        </p:tav>
                                        <p:tav tm="100000">
                                          <p:val>
                                            <p:strVal val="#ppt_y"/>
                                          </p:val>
                                        </p:tav>
                                      </p:tavLst>
                                    </p:anim>
                                  </p:childTnLst>
                                </p:cTn>
                              </p:par>
                              <p:par>
                                <p:cTn fill="hold" id="26" nodeType="withEffect" presetClass="emph" presetID="8" presetSubtype="0" repeatCount="indefinite">
                                  <p:stCondLst>
                                    <p:cond delay="500"/>
                                  </p:stCondLst>
                                  <p:childTnLst>
                                    <p:animRot by="76680000">
                                      <p:cBhvr>
                                        <p:cTn dur="7500" fill="hold" id="27"/>
                                        <p:tgtEl>
                                          <p:spTgt spid="17"/>
                                        </p:tgtEl>
                                        <p:attrNameLst>
                                          <p:attrName>r</p:attrName>
                                        </p:attrNameLst>
                                      </p:cBhvr>
                                    </p:animRot>
                                  </p:childTnLst>
                                </p:cTn>
                              </p:par>
                              <p:par>
                                <p:cTn fill="hold" id="28" nodeType="withEffect" presetClass="entr" presetID="22" presetSubtype="2">
                                  <p:stCondLst>
                                    <p:cond delay="1000"/>
                                  </p:stCondLst>
                                  <p:childTnLst>
                                    <p:set>
                                      <p:cBhvr>
                                        <p:cTn dur="1" fill="hold" id="29">
                                          <p:stCondLst>
                                            <p:cond delay="0"/>
                                          </p:stCondLst>
                                        </p:cTn>
                                        <p:tgtEl>
                                          <p:spTgt spid="35"/>
                                        </p:tgtEl>
                                        <p:attrNameLst>
                                          <p:attrName>style.visibility</p:attrName>
                                        </p:attrNameLst>
                                      </p:cBhvr>
                                      <p:to>
                                        <p:strVal val="visible"/>
                                      </p:to>
                                    </p:set>
                                    <p:animEffect filter="wipe(right)" transition="in">
                                      <p:cBhvr>
                                        <p:cTn dur="500" id="30"/>
                                        <p:tgtEl>
                                          <p:spTgt spid="35"/>
                                        </p:tgtEl>
                                      </p:cBhvr>
                                    </p:animEffect>
                                  </p:childTnLst>
                                </p:cTn>
                              </p:par>
                              <p:par>
                                <p:cTn fill="hold" grpId="0" id="31" nodeType="withEffect" presetClass="entr" presetID="53" presetSubtype="0">
                                  <p:stCondLst>
                                    <p:cond delay="1000"/>
                                  </p:stCondLst>
                                  <p:childTnLst>
                                    <p:set>
                                      <p:cBhvr>
                                        <p:cTn dur="1" fill="hold" id="32">
                                          <p:stCondLst>
                                            <p:cond delay="0"/>
                                          </p:stCondLst>
                                        </p:cTn>
                                        <p:tgtEl>
                                          <p:spTgt spid="28"/>
                                        </p:tgtEl>
                                        <p:attrNameLst>
                                          <p:attrName>style.visibility</p:attrName>
                                        </p:attrNameLst>
                                      </p:cBhvr>
                                      <p:to>
                                        <p:strVal val="visible"/>
                                      </p:to>
                                    </p:set>
                                    <p:anim calcmode="lin" valueType="num">
                                      <p:cBhvr>
                                        <p:cTn dur="500" fill="hold" id="33"/>
                                        <p:tgtEl>
                                          <p:spTgt spid="28"/>
                                        </p:tgtEl>
                                        <p:attrNameLst>
                                          <p:attrName>ppt_w</p:attrName>
                                        </p:attrNameLst>
                                      </p:cBhvr>
                                      <p:tavLst>
                                        <p:tav tm="0">
                                          <p:val>
                                            <p:fltVal val="0"/>
                                          </p:val>
                                        </p:tav>
                                        <p:tav tm="100000">
                                          <p:val>
                                            <p:strVal val="#ppt_w"/>
                                          </p:val>
                                        </p:tav>
                                      </p:tavLst>
                                    </p:anim>
                                    <p:anim calcmode="lin" valueType="num">
                                      <p:cBhvr>
                                        <p:cTn dur="500" fill="hold" id="34"/>
                                        <p:tgtEl>
                                          <p:spTgt spid="28"/>
                                        </p:tgtEl>
                                        <p:attrNameLst>
                                          <p:attrName>ppt_h</p:attrName>
                                        </p:attrNameLst>
                                      </p:cBhvr>
                                      <p:tavLst>
                                        <p:tav tm="0">
                                          <p:val>
                                            <p:fltVal val="0"/>
                                          </p:val>
                                        </p:tav>
                                        <p:tav tm="100000">
                                          <p:val>
                                            <p:strVal val="#ppt_h"/>
                                          </p:val>
                                        </p:tav>
                                      </p:tavLst>
                                    </p:anim>
                                    <p:animEffect filter="fade" transition="in">
                                      <p:cBhvr>
                                        <p:cTn dur="500" id="35"/>
                                        <p:tgtEl>
                                          <p:spTgt spid="28"/>
                                        </p:tgtEl>
                                      </p:cBhvr>
                                    </p:animEffect>
                                  </p:childTnLst>
                                </p:cTn>
                              </p:par>
                              <p:par>
                                <p:cTn fill="hold" grpId="0" id="36" nodeType="withEffect" presetClass="entr" presetID="10" presetSubtype="0">
                                  <p:stCondLst>
                                    <p:cond delay="50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par>
                                <p:cTn decel="100000" fill="hold" id="39" nodeType="withEffect" presetClass="entr" presetID="2" presetSubtype="1">
                                  <p:stCondLst>
                                    <p:cond delay="100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500" fill="hold" id="41"/>
                                        <p:tgtEl>
                                          <p:spTgt spid="20"/>
                                        </p:tgtEl>
                                        <p:attrNameLst>
                                          <p:attrName>ppt_x</p:attrName>
                                        </p:attrNameLst>
                                      </p:cBhvr>
                                      <p:tavLst>
                                        <p:tav tm="0">
                                          <p:val>
                                            <p:strVal val="#ppt_x"/>
                                          </p:val>
                                        </p:tav>
                                        <p:tav tm="100000">
                                          <p:val>
                                            <p:strVal val="#ppt_x"/>
                                          </p:val>
                                        </p:tav>
                                      </p:tavLst>
                                    </p:anim>
                                    <p:anim calcmode="lin" valueType="num">
                                      <p:cBhvr additive="base">
                                        <p:cTn dur="500" fill="hold" id="42"/>
                                        <p:tgtEl>
                                          <p:spTgt spid="20"/>
                                        </p:tgtEl>
                                        <p:attrNameLst>
                                          <p:attrName>ppt_y</p:attrName>
                                        </p:attrNameLst>
                                      </p:cBhvr>
                                      <p:tavLst>
                                        <p:tav tm="0">
                                          <p:val>
                                            <p:strVal val="0-#ppt_h/2"/>
                                          </p:val>
                                        </p:tav>
                                        <p:tav tm="100000">
                                          <p:val>
                                            <p:strVal val="#ppt_y"/>
                                          </p:val>
                                        </p:tav>
                                      </p:tavLst>
                                    </p:anim>
                                  </p:childTnLst>
                                </p:cTn>
                              </p:par>
                              <p:par>
                                <p:cTn fill="hold" id="43" nodeType="withEffect" presetClass="emph" presetID="8" presetSubtype="0" repeatCount="indefinite">
                                  <p:stCondLst>
                                    <p:cond delay="1000"/>
                                  </p:stCondLst>
                                  <p:childTnLst>
                                    <p:animRot by="-108000000">
                                      <p:cBhvr>
                                        <p:cTn dur="7000" fill="hold" id="44"/>
                                        <p:tgtEl>
                                          <p:spTgt spid="20"/>
                                        </p:tgtEl>
                                        <p:attrNameLst>
                                          <p:attrName>r</p:attrName>
                                        </p:attrNameLst>
                                      </p:cBhvr>
                                    </p:animRot>
                                  </p:childTnLst>
                                </p:cTn>
                              </p:par>
                              <p:par>
                                <p:cTn fill="hold" id="45" nodeType="withEffect" presetClass="entr" presetID="22" presetSubtype="8">
                                  <p:stCondLst>
                                    <p:cond delay="1500"/>
                                  </p:stCondLst>
                                  <p:childTnLst>
                                    <p:set>
                                      <p:cBhvr>
                                        <p:cTn dur="1" fill="hold" id="46">
                                          <p:stCondLst>
                                            <p:cond delay="0"/>
                                          </p:stCondLst>
                                        </p:cTn>
                                        <p:tgtEl>
                                          <p:spTgt spid="37"/>
                                        </p:tgtEl>
                                        <p:attrNameLst>
                                          <p:attrName>style.visibility</p:attrName>
                                        </p:attrNameLst>
                                      </p:cBhvr>
                                      <p:to>
                                        <p:strVal val="visible"/>
                                      </p:to>
                                    </p:set>
                                    <p:animEffect filter="wipe(left)" transition="in">
                                      <p:cBhvr>
                                        <p:cTn dur="500" id="47"/>
                                        <p:tgtEl>
                                          <p:spTgt spid="37"/>
                                        </p:tgtEl>
                                      </p:cBhvr>
                                    </p:animEffect>
                                  </p:childTnLst>
                                </p:cTn>
                              </p:par>
                              <p:par>
                                <p:cTn fill="hold" grpId="0" id="48" nodeType="withEffect" presetClass="entr" presetID="53" presetSubtype="0">
                                  <p:stCondLst>
                                    <p:cond delay="1500"/>
                                  </p:stCondLst>
                                  <p:childTnLst>
                                    <p:set>
                                      <p:cBhvr>
                                        <p:cTn dur="1" fill="hold" id="49">
                                          <p:stCondLst>
                                            <p:cond delay="0"/>
                                          </p:stCondLst>
                                        </p:cTn>
                                        <p:tgtEl>
                                          <p:spTgt spid="30"/>
                                        </p:tgtEl>
                                        <p:attrNameLst>
                                          <p:attrName>style.visibility</p:attrName>
                                        </p:attrNameLst>
                                      </p:cBhvr>
                                      <p:to>
                                        <p:strVal val="visible"/>
                                      </p:to>
                                    </p:set>
                                    <p:anim calcmode="lin" valueType="num">
                                      <p:cBhvr>
                                        <p:cTn dur="500" fill="hold" id="50"/>
                                        <p:tgtEl>
                                          <p:spTgt spid="30"/>
                                        </p:tgtEl>
                                        <p:attrNameLst>
                                          <p:attrName>ppt_w</p:attrName>
                                        </p:attrNameLst>
                                      </p:cBhvr>
                                      <p:tavLst>
                                        <p:tav tm="0">
                                          <p:val>
                                            <p:fltVal val="0"/>
                                          </p:val>
                                        </p:tav>
                                        <p:tav tm="100000">
                                          <p:val>
                                            <p:strVal val="#ppt_w"/>
                                          </p:val>
                                        </p:tav>
                                      </p:tavLst>
                                    </p:anim>
                                    <p:anim calcmode="lin" valueType="num">
                                      <p:cBhvr>
                                        <p:cTn dur="500" fill="hold" id="51"/>
                                        <p:tgtEl>
                                          <p:spTgt spid="30"/>
                                        </p:tgtEl>
                                        <p:attrNameLst>
                                          <p:attrName>ppt_h</p:attrName>
                                        </p:attrNameLst>
                                      </p:cBhvr>
                                      <p:tavLst>
                                        <p:tav tm="0">
                                          <p:val>
                                            <p:fltVal val="0"/>
                                          </p:val>
                                        </p:tav>
                                        <p:tav tm="100000">
                                          <p:val>
                                            <p:strVal val="#ppt_h"/>
                                          </p:val>
                                        </p:tav>
                                      </p:tavLst>
                                    </p:anim>
                                    <p:animEffect filter="fade" transition="in">
                                      <p:cBhvr>
                                        <p:cTn dur="500" id="52"/>
                                        <p:tgtEl>
                                          <p:spTgt spid="30"/>
                                        </p:tgtEl>
                                      </p:cBhvr>
                                    </p:animEffect>
                                  </p:childTnLst>
                                </p:cTn>
                              </p:par>
                              <p:par>
                                <p:cTn fill="hold" grpId="0" id="53" nodeType="withEffect" presetClass="entr" presetID="10" presetSubtype="0">
                                  <p:stCondLst>
                                    <p:cond delay="1000"/>
                                  </p:stCondLst>
                                  <p:childTnLst>
                                    <p:set>
                                      <p:cBhvr>
                                        <p:cTn dur="1" fill="hold" id="54">
                                          <p:stCondLst>
                                            <p:cond delay="0"/>
                                          </p:stCondLst>
                                        </p:cTn>
                                        <p:tgtEl>
                                          <p:spTgt spid="31"/>
                                        </p:tgtEl>
                                        <p:attrNameLst>
                                          <p:attrName>style.visibility</p:attrName>
                                        </p:attrNameLst>
                                      </p:cBhvr>
                                      <p:to>
                                        <p:strVal val="visible"/>
                                      </p:to>
                                    </p:set>
                                    <p:animEffect filter="fade" transition="in">
                                      <p:cBhvr>
                                        <p:cTn dur="500" id="55"/>
                                        <p:tgtEl>
                                          <p:spTgt spid="31"/>
                                        </p:tgtEl>
                                      </p:cBhvr>
                                    </p:animEffect>
                                  </p:childTnLst>
                                </p:cTn>
                              </p:par>
                              <p:par>
                                <p:cTn decel="100000" fill="hold" id="56" nodeType="withEffect" presetClass="entr" presetID="2" presetSubtype="1">
                                  <p:stCondLst>
                                    <p:cond delay="150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500" fill="hold" id="58"/>
                                        <p:tgtEl>
                                          <p:spTgt spid="23"/>
                                        </p:tgtEl>
                                        <p:attrNameLst>
                                          <p:attrName>ppt_x</p:attrName>
                                        </p:attrNameLst>
                                      </p:cBhvr>
                                      <p:tavLst>
                                        <p:tav tm="0">
                                          <p:val>
                                            <p:strVal val="#ppt_x"/>
                                          </p:val>
                                        </p:tav>
                                        <p:tav tm="100000">
                                          <p:val>
                                            <p:strVal val="#ppt_x"/>
                                          </p:val>
                                        </p:tav>
                                      </p:tavLst>
                                    </p:anim>
                                    <p:anim calcmode="lin" valueType="num">
                                      <p:cBhvr additive="base">
                                        <p:cTn dur="500" fill="hold" id="59"/>
                                        <p:tgtEl>
                                          <p:spTgt spid="23"/>
                                        </p:tgtEl>
                                        <p:attrNameLst>
                                          <p:attrName>ppt_y</p:attrName>
                                        </p:attrNameLst>
                                      </p:cBhvr>
                                      <p:tavLst>
                                        <p:tav tm="0">
                                          <p:val>
                                            <p:strVal val="0-#ppt_h/2"/>
                                          </p:val>
                                        </p:tav>
                                        <p:tav tm="100000">
                                          <p:val>
                                            <p:strVal val="#ppt_y"/>
                                          </p:val>
                                        </p:tav>
                                      </p:tavLst>
                                    </p:anim>
                                  </p:childTnLst>
                                </p:cTn>
                              </p:par>
                              <p:par>
                                <p:cTn fill="hold" id="60" nodeType="withEffect" presetClass="emph" presetID="8" presetSubtype="0" repeatCount="indefinite">
                                  <p:stCondLst>
                                    <p:cond delay="1500"/>
                                  </p:stCondLst>
                                  <p:childTnLst>
                                    <p:animRot by="86400000">
                                      <p:cBhvr>
                                        <p:cTn dur="6500" fill="hold" id="61"/>
                                        <p:tgtEl>
                                          <p:spTgt spid="23"/>
                                        </p:tgtEl>
                                        <p:attrNameLst>
                                          <p:attrName>r</p:attrName>
                                        </p:attrNameLst>
                                      </p:cBhvr>
                                    </p:animRot>
                                  </p:childTnLst>
                                </p:cTn>
                              </p:par>
                              <p:par>
                                <p:cTn fill="hold" id="62" nodeType="withEffect" presetClass="entr" presetID="22" presetSubtype="8">
                                  <p:stCondLst>
                                    <p:cond delay="2000"/>
                                  </p:stCondLst>
                                  <p:childTnLst>
                                    <p:set>
                                      <p:cBhvr>
                                        <p:cTn dur="1" fill="hold" id="63">
                                          <p:stCondLst>
                                            <p:cond delay="0"/>
                                          </p:stCondLst>
                                        </p:cTn>
                                        <p:tgtEl>
                                          <p:spTgt spid="36"/>
                                        </p:tgtEl>
                                        <p:attrNameLst>
                                          <p:attrName>style.visibility</p:attrName>
                                        </p:attrNameLst>
                                      </p:cBhvr>
                                      <p:to>
                                        <p:strVal val="visible"/>
                                      </p:to>
                                    </p:set>
                                    <p:animEffect filter="wipe(left)" transition="in">
                                      <p:cBhvr>
                                        <p:cTn dur="500" id="64"/>
                                        <p:tgtEl>
                                          <p:spTgt spid="36"/>
                                        </p:tgtEl>
                                      </p:cBhvr>
                                    </p:animEffect>
                                  </p:childTnLst>
                                </p:cTn>
                              </p:par>
                              <p:par>
                                <p:cTn fill="hold" grpId="0" id="65" nodeType="withEffect" presetClass="entr" presetID="53" presetSubtype="0">
                                  <p:stCondLst>
                                    <p:cond delay="2000"/>
                                  </p:stCondLst>
                                  <p:childTnLst>
                                    <p:set>
                                      <p:cBhvr>
                                        <p:cTn dur="1" fill="hold" id="66">
                                          <p:stCondLst>
                                            <p:cond delay="0"/>
                                          </p:stCondLst>
                                        </p:cTn>
                                        <p:tgtEl>
                                          <p:spTgt spid="32"/>
                                        </p:tgtEl>
                                        <p:attrNameLst>
                                          <p:attrName>style.visibility</p:attrName>
                                        </p:attrNameLst>
                                      </p:cBhvr>
                                      <p:to>
                                        <p:strVal val="visible"/>
                                      </p:to>
                                    </p:set>
                                    <p:anim calcmode="lin" valueType="num">
                                      <p:cBhvr>
                                        <p:cTn dur="500" fill="hold" id="67"/>
                                        <p:tgtEl>
                                          <p:spTgt spid="32"/>
                                        </p:tgtEl>
                                        <p:attrNameLst>
                                          <p:attrName>ppt_w</p:attrName>
                                        </p:attrNameLst>
                                      </p:cBhvr>
                                      <p:tavLst>
                                        <p:tav tm="0">
                                          <p:val>
                                            <p:fltVal val="0"/>
                                          </p:val>
                                        </p:tav>
                                        <p:tav tm="100000">
                                          <p:val>
                                            <p:strVal val="#ppt_w"/>
                                          </p:val>
                                        </p:tav>
                                      </p:tavLst>
                                    </p:anim>
                                    <p:anim calcmode="lin" valueType="num">
                                      <p:cBhvr>
                                        <p:cTn dur="500" fill="hold" id="68"/>
                                        <p:tgtEl>
                                          <p:spTgt spid="32"/>
                                        </p:tgtEl>
                                        <p:attrNameLst>
                                          <p:attrName>ppt_h</p:attrName>
                                        </p:attrNameLst>
                                      </p:cBhvr>
                                      <p:tavLst>
                                        <p:tav tm="0">
                                          <p:val>
                                            <p:fltVal val="0"/>
                                          </p:val>
                                        </p:tav>
                                        <p:tav tm="100000">
                                          <p:val>
                                            <p:strVal val="#ppt_h"/>
                                          </p:val>
                                        </p:tav>
                                      </p:tavLst>
                                    </p:anim>
                                    <p:animEffect filter="fade" transition="in">
                                      <p:cBhvr>
                                        <p:cTn dur="500" id="69"/>
                                        <p:tgtEl>
                                          <p:spTgt spid="32"/>
                                        </p:tgtEl>
                                      </p:cBhvr>
                                    </p:animEffect>
                                  </p:childTnLst>
                                </p:cTn>
                              </p:par>
                              <p:par>
                                <p:cTn fill="hold" grpId="0" id="70" nodeType="withEffect" presetClass="entr" presetID="10" presetSubtype="0">
                                  <p:stCondLst>
                                    <p:cond delay="1500"/>
                                  </p:stCondLst>
                                  <p:childTnLst>
                                    <p:set>
                                      <p:cBhvr>
                                        <p:cTn dur="1" fill="hold" id="71">
                                          <p:stCondLst>
                                            <p:cond delay="0"/>
                                          </p:stCondLst>
                                        </p:cTn>
                                        <p:tgtEl>
                                          <p:spTgt spid="33"/>
                                        </p:tgtEl>
                                        <p:attrNameLst>
                                          <p:attrName>style.visibility</p:attrName>
                                        </p:attrNameLst>
                                      </p:cBhvr>
                                      <p:to>
                                        <p:strVal val="visible"/>
                                      </p:to>
                                    </p:set>
                                    <p:animEffect filter="fade" transition="in">
                                      <p:cBhvr>
                                        <p:cTn dur="500" id="7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36</a:t>
            </a: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4" name="任意多边形 13"/>
          <p:cNvSpPr/>
          <p:nvPr/>
        </p:nvSpPr>
        <p:spPr>
          <a:xfrm>
            <a:off x="-32084" y="2826234"/>
            <a:ext cx="12240125" cy="1866148"/>
          </a:xfrm>
          <a:custGeom>
            <a:gdLst>
              <a:gd fmla="*/ 0 w 12240125" name="connsiteX0"/>
              <a:gd fmla="*/ 259219 h 1271902" name="connsiteY0"/>
              <a:gd fmla="*/ 3978441 w 12240125" name="connsiteX1"/>
              <a:gd fmla="*/ 98798 h 1271902" name="connsiteY1"/>
              <a:gd fmla="*/ 8999621 w 12240125" name="connsiteX2"/>
              <a:gd fmla="*/ 1269872 h 1271902" name="connsiteY2"/>
              <a:gd fmla="*/ 12240125 w 12240125" name="connsiteX3"/>
              <a:gd fmla="*/ 531935 h 1271902" name="connsiteY3"/>
              <a:gd fmla="*/ 12609094 w 12609094" name="connsiteX4"/>
              <a:gd fmla="*/ 198494 h 1157530" name="connsiteY4"/>
            </a:gdLst>
            <a:cxnLst>
              <a:cxn ang="0">
                <a:pos x="connsiteX0" y="connsiteY0"/>
              </a:cxn>
              <a:cxn ang="0">
                <a:pos x="connsiteX1" y="connsiteY1"/>
              </a:cxn>
              <a:cxn ang="0">
                <a:pos x="connsiteX2" y="connsiteY2"/>
              </a:cxn>
              <a:cxn ang="0">
                <a:pos x="connsiteX3" y="connsiteY3"/>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144468" y="3147915"/>
            <a:ext cx="2418080" cy="1359408"/>
          </a:xfrm>
          <a:prstGeom prst="rect">
            <a:avLst/>
          </a:prstGeom>
        </p:spPr>
        <p:txBody>
          <a:bodyPr wrap="none">
            <a:spAutoFit/>
          </a:bodyPr>
          <a:lstStyle/>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2016</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点击输入标题</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和详细信息。</a:t>
            </a:r>
          </a:p>
        </p:txBody>
      </p:sp>
      <p:sp>
        <p:nvSpPr>
          <p:cNvPr id="16" name="矩形 15"/>
          <p:cNvSpPr/>
          <p:nvPr/>
        </p:nvSpPr>
        <p:spPr>
          <a:xfrm>
            <a:off x="3154713" y="3435946"/>
            <a:ext cx="2418080" cy="1359408"/>
          </a:xfrm>
          <a:prstGeom prst="rect">
            <a:avLst/>
          </a:prstGeom>
        </p:spPr>
        <p:txBody>
          <a:bodyPr wrap="none">
            <a:spAutoFit/>
          </a:bodyPr>
          <a:lstStyle/>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2017</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点击输入标题</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和详细信息。</a:t>
            </a:r>
          </a:p>
        </p:txBody>
      </p:sp>
      <p:sp>
        <p:nvSpPr>
          <p:cNvPr id="17" name="矩形 16"/>
          <p:cNvSpPr/>
          <p:nvPr/>
        </p:nvSpPr>
        <p:spPr>
          <a:xfrm>
            <a:off x="5176916" y="4268684"/>
            <a:ext cx="2418080" cy="1359408"/>
          </a:xfrm>
          <a:prstGeom prst="rect">
            <a:avLst/>
          </a:prstGeom>
        </p:spPr>
        <p:txBody>
          <a:bodyPr wrap="none">
            <a:spAutoFit/>
          </a:bodyPr>
          <a:lstStyle/>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2018</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点击输入标题</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和详细信息。</a:t>
            </a:r>
          </a:p>
        </p:txBody>
      </p:sp>
      <p:sp>
        <p:nvSpPr>
          <p:cNvPr id="18" name="矩形 17"/>
          <p:cNvSpPr/>
          <p:nvPr/>
        </p:nvSpPr>
        <p:spPr>
          <a:xfrm>
            <a:off x="7096992" y="2888664"/>
            <a:ext cx="2418080" cy="1359408"/>
          </a:xfrm>
          <a:prstGeom prst="rect">
            <a:avLst/>
          </a:prstGeom>
        </p:spPr>
        <p:txBody>
          <a:bodyPr wrap="none">
            <a:spAutoFit/>
          </a:bodyPr>
          <a:lstStyle/>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2019</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点击输入标题</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和详细信息。</a:t>
            </a:r>
          </a:p>
        </p:txBody>
      </p:sp>
      <p:sp>
        <p:nvSpPr>
          <p:cNvPr id="19" name="矩形 18"/>
          <p:cNvSpPr/>
          <p:nvPr/>
        </p:nvSpPr>
        <p:spPr>
          <a:xfrm>
            <a:off x="9208690" y="2676158"/>
            <a:ext cx="2418080" cy="1359408"/>
          </a:xfrm>
          <a:prstGeom prst="rect">
            <a:avLst/>
          </a:prstGeom>
        </p:spPr>
        <p:txBody>
          <a:bodyPr wrap="none">
            <a:spAutoFit/>
          </a:bodyPr>
          <a:lstStyle/>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2020</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点击输入标题</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z="1600">
                <a:solidFill>
                  <a:srgbClr val="2F5EB0"/>
                </a:solidFill>
                <a:latin charset="-122" panose="020b0503020204020204" pitchFamily="34" typeface="微软雅黑"/>
                <a:ea charset="-122" panose="020b0503020204020204" pitchFamily="34" typeface="微软雅黑"/>
                <a:cs charset="0" panose="02020603050405020304" pitchFamily="18" typeface="Times New Roman"/>
              </a:rPr>
              <a:t>和详细信息。</a:t>
            </a:r>
          </a:p>
        </p:txBody>
      </p:sp>
      <p:grpSp>
        <p:nvGrpSpPr>
          <p:cNvPr id="20" name="组合 19"/>
          <p:cNvGrpSpPr/>
          <p:nvPr/>
        </p:nvGrpSpPr>
        <p:grpSpPr>
          <a:xfrm>
            <a:off x="2032939" y="2460134"/>
            <a:ext cx="663125" cy="663125"/>
            <a:chOff x="8077071" y="845254"/>
            <a:chExt cx="2036801" cy="2036802"/>
          </a:xfrm>
        </p:grpSpPr>
        <p:sp>
          <p:nvSpPr>
            <p:cNvPr id="21" name="椭圆 20"/>
            <p:cNvSpPr/>
            <p:nvPr/>
          </p:nvSpPr>
          <p:spPr>
            <a:xfrm>
              <a:off x="8077071" y="845254"/>
              <a:ext cx="2036801"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2"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23" name="组合 22"/>
          <p:cNvGrpSpPr/>
          <p:nvPr/>
        </p:nvGrpSpPr>
        <p:grpSpPr>
          <a:xfrm>
            <a:off x="4043184" y="2748166"/>
            <a:ext cx="663125" cy="663125"/>
            <a:chOff x="8125599" y="1434035"/>
            <a:chExt cx="2036802" cy="2036802"/>
          </a:xfrm>
        </p:grpSpPr>
        <p:sp>
          <p:nvSpPr>
            <p:cNvPr id="24" name="椭圆 23"/>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5"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26" name="组合 25"/>
          <p:cNvGrpSpPr/>
          <p:nvPr/>
        </p:nvGrpSpPr>
        <p:grpSpPr>
          <a:xfrm>
            <a:off x="6065390" y="3580904"/>
            <a:ext cx="663125" cy="663125"/>
            <a:chOff x="8125599" y="1434035"/>
            <a:chExt cx="2036802" cy="2036802"/>
          </a:xfrm>
        </p:grpSpPr>
        <p:sp>
          <p:nvSpPr>
            <p:cNvPr id="27" name="椭圆 26"/>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28" name="组合 27"/>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9"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0"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1"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grpSp>
        <p:nvGrpSpPr>
          <p:cNvPr id="32" name="组合 31"/>
          <p:cNvGrpSpPr/>
          <p:nvPr/>
        </p:nvGrpSpPr>
        <p:grpSpPr>
          <a:xfrm>
            <a:off x="7985466" y="4245281"/>
            <a:ext cx="663125" cy="663125"/>
            <a:chOff x="8125599" y="1434035"/>
            <a:chExt cx="2036802" cy="2036802"/>
          </a:xfrm>
        </p:grpSpPr>
        <p:sp>
          <p:nvSpPr>
            <p:cNvPr id="33" name="椭圆 32"/>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4"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ndParaRPr>
            </a:p>
          </p:txBody>
        </p:sp>
      </p:grpSp>
      <p:grpSp>
        <p:nvGrpSpPr>
          <p:cNvPr id="35" name="组合 34"/>
          <p:cNvGrpSpPr/>
          <p:nvPr/>
        </p:nvGrpSpPr>
        <p:grpSpPr>
          <a:xfrm>
            <a:off x="10097162" y="4098685"/>
            <a:ext cx="663125" cy="663125"/>
            <a:chOff x="8125599" y="1434035"/>
            <a:chExt cx="2036802" cy="2036802"/>
          </a:xfrm>
        </p:grpSpPr>
        <p:sp>
          <p:nvSpPr>
            <p:cNvPr id="36" name="椭圆 35"/>
            <p:cNvSpPr/>
            <p:nvPr/>
          </p:nvSpPr>
          <p:spPr>
            <a:xfrm>
              <a:off x="8125599" y="1434035"/>
              <a:ext cx="2036802" cy="203680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7"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sp>
        <p:nvSpPr>
          <p:cNvPr id="38" name="TextBox 3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46795786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1000" id="7"/>
                                        <p:tgtEl>
                                          <p:spTgt spid="14"/>
                                        </p:tgtEl>
                                      </p:cBhvr>
                                    </p:animEffect>
                                  </p:childTnLst>
                                </p:cTn>
                              </p:par>
                            </p:childTnLst>
                          </p:cTn>
                        </p:par>
                        <p:par>
                          <p:cTn fill="hold" id="8" nodeType="afterGroup">
                            <p:stCondLst>
                              <p:cond delay="1000"/>
                            </p:stCondLst>
                            <p:childTnLst>
                              <p:par>
                                <p:cTn fill="hold" id="9" nodeType="afterEffect" presetClass="entr" presetID="2" presetSubtype="1">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750" fill="hold" id="11"/>
                                        <p:tgtEl>
                                          <p:spTgt spid="20"/>
                                        </p:tgtEl>
                                        <p:attrNameLst>
                                          <p:attrName>ppt_x</p:attrName>
                                        </p:attrNameLst>
                                      </p:cBhvr>
                                      <p:tavLst>
                                        <p:tav tm="0">
                                          <p:val>
                                            <p:strVal val="#ppt_x"/>
                                          </p:val>
                                        </p:tav>
                                        <p:tav tm="100000">
                                          <p:val>
                                            <p:strVal val="#ppt_x"/>
                                          </p:val>
                                        </p:tav>
                                      </p:tavLst>
                                    </p:anim>
                                    <p:anim calcmode="lin" valueType="num">
                                      <p:cBhvr additive="base">
                                        <p:cTn dur="750" fill="hold" id="12"/>
                                        <p:tgtEl>
                                          <p:spTgt spid="20"/>
                                        </p:tgtEl>
                                        <p:attrNameLst>
                                          <p:attrName>ppt_y</p:attrName>
                                        </p:attrNameLst>
                                      </p:cBhvr>
                                      <p:tavLst>
                                        <p:tav tm="0">
                                          <p:val>
                                            <p:strVal val="0-#ppt_h/2"/>
                                          </p:val>
                                        </p:tav>
                                        <p:tav tm="100000">
                                          <p:val>
                                            <p:strVal val="#ppt_y"/>
                                          </p:val>
                                        </p:tav>
                                      </p:tavLst>
                                    </p:anim>
                                  </p:childTnLst>
                                </p:cTn>
                              </p:par>
                              <p:par>
                                <p:cTn fill="hold" grpId="0" id="13" nodeType="withEffect" presetClass="entr" presetID="22" presetSubtype="1">
                                  <p:stCondLst>
                                    <p:cond delay="250"/>
                                  </p:stCondLst>
                                  <p:childTnLst>
                                    <p:set>
                                      <p:cBhvr>
                                        <p:cTn dur="1" fill="hold" id="14">
                                          <p:stCondLst>
                                            <p:cond delay="0"/>
                                          </p:stCondLst>
                                        </p:cTn>
                                        <p:tgtEl>
                                          <p:spTgt spid="15"/>
                                        </p:tgtEl>
                                        <p:attrNameLst>
                                          <p:attrName>style.visibility</p:attrName>
                                        </p:attrNameLst>
                                      </p:cBhvr>
                                      <p:to>
                                        <p:strVal val="visible"/>
                                      </p:to>
                                    </p:set>
                                    <p:animEffect filter="wipe(up)" transition="in">
                                      <p:cBhvr>
                                        <p:cTn dur="500" id="15"/>
                                        <p:tgtEl>
                                          <p:spTgt spid="15"/>
                                        </p:tgtEl>
                                      </p:cBhvr>
                                    </p:animEffect>
                                  </p:childTnLst>
                                </p:cTn>
                              </p:par>
                            </p:childTnLst>
                          </p:cTn>
                        </p:par>
                        <p:par>
                          <p:cTn fill="hold" id="16" nodeType="afterGroup">
                            <p:stCondLst>
                              <p:cond delay="1750"/>
                            </p:stCondLst>
                            <p:childTnLst>
                              <p:par>
                                <p:cTn fill="hold" id="17" nodeType="afterEffect" presetClass="entr" presetID="2" presetSubtype="1">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750" fill="hold" id="19"/>
                                        <p:tgtEl>
                                          <p:spTgt spid="23"/>
                                        </p:tgtEl>
                                        <p:attrNameLst>
                                          <p:attrName>ppt_x</p:attrName>
                                        </p:attrNameLst>
                                      </p:cBhvr>
                                      <p:tavLst>
                                        <p:tav tm="0">
                                          <p:val>
                                            <p:strVal val="#ppt_x"/>
                                          </p:val>
                                        </p:tav>
                                        <p:tav tm="100000">
                                          <p:val>
                                            <p:strVal val="#ppt_x"/>
                                          </p:val>
                                        </p:tav>
                                      </p:tavLst>
                                    </p:anim>
                                    <p:anim calcmode="lin" valueType="num">
                                      <p:cBhvr additive="base">
                                        <p:cTn dur="750" fill="hold" id="20"/>
                                        <p:tgtEl>
                                          <p:spTgt spid="23"/>
                                        </p:tgtEl>
                                        <p:attrNameLst>
                                          <p:attrName>ppt_y</p:attrName>
                                        </p:attrNameLst>
                                      </p:cBhvr>
                                      <p:tavLst>
                                        <p:tav tm="0">
                                          <p:val>
                                            <p:strVal val="0-#ppt_h/2"/>
                                          </p:val>
                                        </p:tav>
                                        <p:tav tm="100000">
                                          <p:val>
                                            <p:strVal val="#ppt_y"/>
                                          </p:val>
                                        </p:tav>
                                      </p:tavLst>
                                    </p:anim>
                                  </p:childTnLst>
                                </p:cTn>
                              </p:par>
                              <p:par>
                                <p:cTn fill="hold" grpId="0" id="21" nodeType="withEffect" presetClass="entr" presetID="22" presetSubtype="1">
                                  <p:stCondLst>
                                    <p:cond delay="250"/>
                                  </p:stCondLst>
                                  <p:childTnLst>
                                    <p:set>
                                      <p:cBhvr>
                                        <p:cTn dur="1" fill="hold" id="22">
                                          <p:stCondLst>
                                            <p:cond delay="0"/>
                                          </p:stCondLst>
                                        </p:cTn>
                                        <p:tgtEl>
                                          <p:spTgt spid="16"/>
                                        </p:tgtEl>
                                        <p:attrNameLst>
                                          <p:attrName>style.visibility</p:attrName>
                                        </p:attrNameLst>
                                      </p:cBhvr>
                                      <p:to>
                                        <p:strVal val="visible"/>
                                      </p:to>
                                    </p:set>
                                    <p:animEffect filter="wipe(up)" transition="in">
                                      <p:cBhvr>
                                        <p:cTn dur="500" id="23"/>
                                        <p:tgtEl>
                                          <p:spTgt spid="16"/>
                                        </p:tgtEl>
                                      </p:cBhvr>
                                    </p:animEffect>
                                  </p:childTnLst>
                                </p:cTn>
                              </p:par>
                            </p:childTnLst>
                          </p:cTn>
                        </p:par>
                        <p:par>
                          <p:cTn fill="hold" id="24" nodeType="afterGroup">
                            <p:stCondLst>
                              <p:cond delay="2500"/>
                            </p:stCondLst>
                            <p:childTnLst>
                              <p:par>
                                <p:cTn fill="hold" id="25" nodeType="afterEffect" presetClass="entr" presetID="2" presetSubtype="1">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750" fill="hold" id="27"/>
                                        <p:tgtEl>
                                          <p:spTgt spid="26"/>
                                        </p:tgtEl>
                                        <p:attrNameLst>
                                          <p:attrName>ppt_x</p:attrName>
                                        </p:attrNameLst>
                                      </p:cBhvr>
                                      <p:tavLst>
                                        <p:tav tm="0">
                                          <p:val>
                                            <p:strVal val="#ppt_x"/>
                                          </p:val>
                                        </p:tav>
                                        <p:tav tm="100000">
                                          <p:val>
                                            <p:strVal val="#ppt_x"/>
                                          </p:val>
                                        </p:tav>
                                      </p:tavLst>
                                    </p:anim>
                                    <p:anim calcmode="lin" valueType="num">
                                      <p:cBhvr additive="base">
                                        <p:cTn dur="750" fill="hold" id="28"/>
                                        <p:tgtEl>
                                          <p:spTgt spid="26"/>
                                        </p:tgtEl>
                                        <p:attrNameLst>
                                          <p:attrName>ppt_y</p:attrName>
                                        </p:attrNameLst>
                                      </p:cBhvr>
                                      <p:tavLst>
                                        <p:tav tm="0">
                                          <p:val>
                                            <p:strVal val="0-#ppt_h/2"/>
                                          </p:val>
                                        </p:tav>
                                        <p:tav tm="100000">
                                          <p:val>
                                            <p:strVal val="#ppt_y"/>
                                          </p:val>
                                        </p:tav>
                                      </p:tavLst>
                                    </p:anim>
                                  </p:childTnLst>
                                </p:cTn>
                              </p:par>
                              <p:par>
                                <p:cTn fill="hold" grpId="0" id="29" nodeType="withEffect" presetClass="entr" presetID="22" presetSubtype="1">
                                  <p:stCondLst>
                                    <p:cond delay="250"/>
                                  </p:stCondLst>
                                  <p:childTnLst>
                                    <p:set>
                                      <p:cBhvr>
                                        <p:cTn dur="1" fill="hold" id="30">
                                          <p:stCondLst>
                                            <p:cond delay="0"/>
                                          </p:stCondLst>
                                        </p:cTn>
                                        <p:tgtEl>
                                          <p:spTgt spid="17"/>
                                        </p:tgtEl>
                                        <p:attrNameLst>
                                          <p:attrName>style.visibility</p:attrName>
                                        </p:attrNameLst>
                                      </p:cBhvr>
                                      <p:to>
                                        <p:strVal val="visible"/>
                                      </p:to>
                                    </p:set>
                                    <p:animEffect filter="wipe(up)" transition="in">
                                      <p:cBhvr>
                                        <p:cTn dur="500" id="31"/>
                                        <p:tgtEl>
                                          <p:spTgt spid="17"/>
                                        </p:tgtEl>
                                      </p:cBhvr>
                                    </p:animEffect>
                                  </p:childTnLst>
                                </p:cTn>
                              </p:par>
                            </p:childTnLst>
                          </p:cTn>
                        </p:par>
                        <p:par>
                          <p:cTn fill="hold" id="32" nodeType="afterGroup">
                            <p:stCondLst>
                              <p:cond delay="3250"/>
                            </p:stCondLst>
                            <p:childTnLst>
                              <p:par>
                                <p:cTn fill="hold" id="33" nodeType="afterEffect" presetClass="entr" presetID="2" presetSubtype="1">
                                  <p:stCondLst>
                                    <p:cond delay="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750" fill="hold" id="35"/>
                                        <p:tgtEl>
                                          <p:spTgt spid="32"/>
                                        </p:tgtEl>
                                        <p:attrNameLst>
                                          <p:attrName>ppt_x</p:attrName>
                                        </p:attrNameLst>
                                      </p:cBhvr>
                                      <p:tavLst>
                                        <p:tav tm="0">
                                          <p:val>
                                            <p:strVal val="#ppt_x"/>
                                          </p:val>
                                        </p:tav>
                                        <p:tav tm="100000">
                                          <p:val>
                                            <p:strVal val="#ppt_x"/>
                                          </p:val>
                                        </p:tav>
                                      </p:tavLst>
                                    </p:anim>
                                    <p:anim calcmode="lin" valueType="num">
                                      <p:cBhvr additive="base">
                                        <p:cTn dur="750" fill="hold" id="36"/>
                                        <p:tgtEl>
                                          <p:spTgt spid="32"/>
                                        </p:tgtEl>
                                        <p:attrNameLst>
                                          <p:attrName>ppt_y</p:attrName>
                                        </p:attrNameLst>
                                      </p:cBhvr>
                                      <p:tavLst>
                                        <p:tav tm="0">
                                          <p:val>
                                            <p:strVal val="0-#ppt_h/2"/>
                                          </p:val>
                                        </p:tav>
                                        <p:tav tm="100000">
                                          <p:val>
                                            <p:strVal val="#ppt_y"/>
                                          </p:val>
                                        </p:tav>
                                      </p:tavLst>
                                    </p:anim>
                                  </p:childTnLst>
                                </p:cTn>
                              </p:par>
                              <p:par>
                                <p:cTn fill="hold" grpId="0" id="37" nodeType="withEffect" presetClass="entr" presetID="22" presetSubtype="1">
                                  <p:stCondLst>
                                    <p:cond delay="250"/>
                                  </p:stCondLst>
                                  <p:childTnLst>
                                    <p:set>
                                      <p:cBhvr>
                                        <p:cTn dur="1" fill="hold" id="38">
                                          <p:stCondLst>
                                            <p:cond delay="0"/>
                                          </p:stCondLst>
                                        </p:cTn>
                                        <p:tgtEl>
                                          <p:spTgt spid="18"/>
                                        </p:tgtEl>
                                        <p:attrNameLst>
                                          <p:attrName>style.visibility</p:attrName>
                                        </p:attrNameLst>
                                      </p:cBhvr>
                                      <p:to>
                                        <p:strVal val="visible"/>
                                      </p:to>
                                    </p:set>
                                    <p:animEffect filter="wipe(up)" transition="in">
                                      <p:cBhvr>
                                        <p:cTn dur="500" id="39"/>
                                        <p:tgtEl>
                                          <p:spTgt spid="18"/>
                                        </p:tgtEl>
                                      </p:cBhvr>
                                    </p:animEffect>
                                  </p:childTnLst>
                                </p:cTn>
                              </p:par>
                            </p:childTnLst>
                          </p:cTn>
                        </p:par>
                        <p:par>
                          <p:cTn fill="hold" id="40" nodeType="afterGroup">
                            <p:stCondLst>
                              <p:cond delay="4000"/>
                            </p:stCondLst>
                            <p:childTnLst>
                              <p:par>
                                <p:cTn fill="hold" id="41" nodeType="afterEffect" presetClass="entr" presetID="2" presetSubtype="1">
                                  <p:stCondLst>
                                    <p:cond delay="0"/>
                                  </p:stCondLst>
                                  <p:childTnLst>
                                    <p:set>
                                      <p:cBhvr>
                                        <p:cTn dur="1" fill="hold" id="42">
                                          <p:stCondLst>
                                            <p:cond delay="0"/>
                                          </p:stCondLst>
                                        </p:cTn>
                                        <p:tgtEl>
                                          <p:spTgt spid="35"/>
                                        </p:tgtEl>
                                        <p:attrNameLst>
                                          <p:attrName>style.visibility</p:attrName>
                                        </p:attrNameLst>
                                      </p:cBhvr>
                                      <p:to>
                                        <p:strVal val="visible"/>
                                      </p:to>
                                    </p:set>
                                    <p:anim calcmode="lin" valueType="num">
                                      <p:cBhvr additive="base">
                                        <p:cTn dur="750" fill="hold" id="43"/>
                                        <p:tgtEl>
                                          <p:spTgt spid="35"/>
                                        </p:tgtEl>
                                        <p:attrNameLst>
                                          <p:attrName>ppt_x</p:attrName>
                                        </p:attrNameLst>
                                      </p:cBhvr>
                                      <p:tavLst>
                                        <p:tav tm="0">
                                          <p:val>
                                            <p:strVal val="#ppt_x"/>
                                          </p:val>
                                        </p:tav>
                                        <p:tav tm="100000">
                                          <p:val>
                                            <p:strVal val="#ppt_x"/>
                                          </p:val>
                                        </p:tav>
                                      </p:tavLst>
                                    </p:anim>
                                    <p:anim calcmode="lin" valueType="num">
                                      <p:cBhvr additive="base">
                                        <p:cTn dur="750" fill="hold" id="44"/>
                                        <p:tgtEl>
                                          <p:spTgt spid="35"/>
                                        </p:tgtEl>
                                        <p:attrNameLst>
                                          <p:attrName>ppt_y</p:attrName>
                                        </p:attrNameLst>
                                      </p:cBhvr>
                                      <p:tavLst>
                                        <p:tav tm="0">
                                          <p:val>
                                            <p:strVal val="0-#ppt_h/2"/>
                                          </p:val>
                                        </p:tav>
                                        <p:tav tm="100000">
                                          <p:val>
                                            <p:strVal val="#ppt_y"/>
                                          </p:val>
                                        </p:tav>
                                      </p:tavLst>
                                    </p:anim>
                                  </p:childTnLst>
                                </p:cTn>
                              </p:par>
                              <p:par>
                                <p:cTn fill="hold" grpId="0" id="45" nodeType="withEffect" presetClass="entr" presetID="22" presetSubtype="1">
                                  <p:stCondLst>
                                    <p:cond delay="250"/>
                                  </p:stCondLst>
                                  <p:childTnLst>
                                    <p:set>
                                      <p:cBhvr>
                                        <p:cTn dur="1" fill="hold" id="46">
                                          <p:stCondLst>
                                            <p:cond delay="0"/>
                                          </p:stCondLst>
                                        </p:cTn>
                                        <p:tgtEl>
                                          <p:spTgt spid="19"/>
                                        </p:tgtEl>
                                        <p:attrNameLst>
                                          <p:attrName>style.visibility</p:attrName>
                                        </p:attrNameLst>
                                      </p:cBhvr>
                                      <p:to>
                                        <p:strVal val="visible"/>
                                      </p:to>
                                    </p:set>
                                    <p:animEffect filter="wipe(up)" transition="in">
                                      <p:cBhvr>
                                        <p:cTn dur="500" id="47"/>
                                        <p:tgtEl>
                                          <p:spTgt spid="19"/>
                                        </p:tgtEl>
                                      </p:cBhvr>
                                    </p:animEffect>
                                  </p:childTnLst>
                                </p:cTn>
                              </p:par>
                            </p:childTnLst>
                          </p:cTn>
                        </p:par>
                        <p:par>
                          <p:cTn fill="hold" id="48" nodeType="afterGroup">
                            <p:stCondLst>
                              <p:cond delay="4750"/>
                            </p:stCondLst>
                            <p:childTnLst>
                              <p:par>
                                <p:cTn fill="hold" grpId="0" id="49" nodeType="afterEffect" presetClass="entr" presetID="10" presetSubtype="0">
                                  <p:stCondLst>
                                    <p:cond delay="0"/>
                                  </p:stCondLst>
                                  <p:childTnLst>
                                    <p:set>
                                      <p:cBhvr>
                                        <p:cTn dur="1" fill="hold" id="50">
                                          <p:stCondLst>
                                            <p:cond delay="0"/>
                                          </p:stCondLst>
                                        </p:cTn>
                                        <p:tgtEl>
                                          <p:spTgt spid="38"/>
                                        </p:tgtEl>
                                        <p:attrNameLst>
                                          <p:attrName>style.visibility</p:attrName>
                                        </p:attrNameLst>
                                      </p:cBhvr>
                                      <p:to>
                                        <p:strVal val="visible"/>
                                      </p:to>
                                    </p:set>
                                    <p:animEffect filter="fade" transition="in">
                                      <p:cBhvr>
                                        <p:cTn dur="1250" id="5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3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37</a:t>
            </a: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4" name="矩形 5"/>
          <p:cNvSpPr/>
          <p:nvPr/>
        </p:nvSpPr>
        <p:spPr>
          <a:xfrm rot="2919292">
            <a:off x="6196380" y="2854311"/>
            <a:ext cx="796886" cy="732083"/>
          </a:xfrm>
          <a:custGeom>
            <a:gdLst>
              <a:gd fmla="*/ 0 w 1080120" name="connsiteX0"/>
              <a:gd fmla="*/ 0 h 1407198" name="connsiteY0"/>
              <a:gd fmla="*/ 1080120 w 1080120" name="connsiteX1"/>
              <a:gd fmla="*/ 0 h 1407198" name="connsiteY1"/>
              <a:gd fmla="*/ 1080120 w 1080120" name="connsiteX2"/>
              <a:gd fmla="*/ 1407198 h 1407198" name="connsiteY2"/>
              <a:gd fmla="*/ 0 w 1080120" name="connsiteX3"/>
              <a:gd fmla="*/ 1407198 h 1407198" name="connsiteY3"/>
              <a:gd fmla="*/ 0 w 1080120" name="connsiteX4"/>
              <a:gd fmla="*/ 0 h 1407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07198" w="1080120">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5" name="矩形 5"/>
          <p:cNvSpPr/>
          <p:nvPr/>
        </p:nvSpPr>
        <p:spPr>
          <a:xfrm rot="18719444">
            <a:off x="5063059" y="2788156"/>
            <a:ext cx="796886" cy="732083"/>
          </a:xfrm>
          <a:custGeom>
            <a:gdLst>
              <a:gd fmla="*/ 0 w 1080120" name="connsiteX0"/>
              <a:gd fmla="*/ 0 h 1407198" name="connsiteY0"/>
              <a:gd fmla="*/ 1080120 w 1080120" name="connsiteX1"/>
              <a:gd fmla="*/ 0 h 1407198" name="connsiteY1"/>
              <a:gd fmla="*/ 1080120 w 1080120" name="connsiteX2"/>
              <a:gd fmla="*/ 1407198 h 1407198" name="connsiteY2"/>
              <a:gd fmla="*/ 0 w 1080120" name="connsiteX3"/>
              <a:gd fmla="*/ 1407198 h 1407198" name="connsiteY3"/>
              <a:gd fmla="*/ 0 w 1080120" name="connsiteX4"/>
              <a:gd fmla="*/ 0 h 1407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07198" w="1080120">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16" name="组合 15"/>
          <p:cNvGrpSpPr/>
          <p:nvPr/>
        </p:nvGrpSpPr>
        <p:grpSpPr>
          <a:xfrm>
            <a:off x="4516126" y="2247372"/>
            <a:ext cx="1008112" cy="1008112"/>
            <a:chOff x="4416945" y="2276872"/>
            <a:chExt cx="1008112" cy="1008112"/>
          </a:xfrm>
        </p:grpSpPr>
        <p:sp>
          <p:nvSpPr>
            <p:cNvPr id="17" name="椭圆 16"/>
            <p:cNvSpPr/>
            <p:nvPr/>
          </p:nvSpPr>
          <p:spPr>
            <a:xfrm>
              <a:off x="4416945" y="2276872"/>
              <a:ext cx="1008112" cy="1008112"/>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8" name="Freeform 92"/>
            <p:cNvSpPr>
              <a:spLocks noEditPoints="1"/>
            </p:cNvSpPr>
            <p:nvPr/>
          </p:nvSpPr>
          <p:spPr bwMode="auto">
            <a:xfrm>
              <a:off x="4780507" y="2642667"/>
              <a:ext cx="280988" cy="287338"/>
            </a:xfrm>
            <a:custGeom>
              <a:gdLst>
                <a:gd fmla="*/ 161 w 195" name="T0"/>
                <a:gd fmla="*/ 101 h 200" name="T1"/>
                <a:gd fmla="*/ 152 w 195" name="T2"/>
                <a:gd fmla="*/ 99 h 200" name="T3"/>
                <a:gd fmla="*/ 159 w 195" name="T4"/>
                <a:gd fmla="*/ 87 h 200" name="T5"/>
                <a:gd fmla="*/ 161 w 195" name="T6"/>
                <a:gd fmla="*/ 87 h 200" name="T7"/>
                <a:gd fmla="*/ 184 w 195" name="T8"/>
                <a:gd fmla="*/ 46 h 200" name="T9"/>
                <a:gd fmla="*/ 164 w 195" name="T10"/>
                <a:gd fmla="*/ 23 h 200" name="T11"/>
                <a:gd fmla="*/ 164 w 195" name="T12"/>
                <a:gd fmla="*/ 9 h 200" name="T13"/>
                <a:gd fmla="*/ 195 w 195" name="T14"/>
                <a:gd fmla="*/ 46 h 200" name="T15"/>
                <a:gd fmla="*/ 161 w 195" name="T16"/>
                <a:gd fmla="*/ 101 h 200" name="T17"/>
                <a:gd fmla="*/ 98 w 195" name="T18"/>
                <a:gd fmla="*/ 130 h 200" name="T19"/>
                <a:gd fmla="*/ 36 w 195" name="T20"/>
                <a:gd fmla="*/ 40 h 200" name="T21"/>
                <a:gd fmla="*/ 36 w 195" name="T22"/>
                <a:gd fmla="*/ 0 h 200" name="T23"/>
                <a:gd fmla="*/ 160 w 195" name="T24"/>
                <a:gd fmla="*/ 0 h 200" name="T25"/>
                <a:gd fmla="*/ 160 w 195" name="T26"/>
                <a:gd fmla="*/ 40 h 200" name="T27"/>
                <a:gd fmla="*/ 98 w 195" name="T28"/>
                <a:gd fmla="*/ 130 h 200" name="T29"/>
                <a:gd fmla="*/ 67 w 195" name="T30"/>
                <a:gd fmla="*/ 12 h 200" name="T31"/>
                <a:gd fmla="*/ 52 w 195" name="T32"/>
                <a:gd fmla="*/ 12 h 200" name="T33"/>
                <a:gd fmla="*/ 99 w 195" name="T34"/>
                <a:gd fmla="*/ 119 h 200" name="T35"/>
                <a:gd fmla="*/ 67 w 195" name="T36"/>
                <a:gd fmla="*/ 12 h 200" name="T37"/>
                <a:gd fmla="*/ 34 w 195" name="T38"/>
                <a:gd fmla="*/ 87 h 200" name="T39"/>
                <a:gd fmla="*/ 36 w 195" name="T40"/>
                <a:gd fmla="*/ 87 h 200" name="T41"/>
                <a:gd fmla="*/ 43 w 195" name="T42"/>
                <a:gd fmla="*/ 99 h 200" name="T43"/>
                <a:gd fmla="*/ 34 w 195" name="T44"/>
                <a:gd fmla="*/ 101 h 200" name="T45"/>
                <a:gd fmla="*/ 0 w 195" name="T46"/>
                <a:gd fmla="*/ 46 h 200" name="T47"/>
                <a:gd fmla="*/ 31 w 195" name="T48"/>
                <a:gd fmla="*/ 9 h 200" name="T49"/>
                <a:gd fmla="*/ 31 w 195" name="T50"/>
                <a:gd fmla="*/ 23 h 200" name="T51"/>
                <a:gd fmla="*/ 11 w 195" name="T52"/>
                <a:gd fmla="*/ 46 h 200" name="T53"/>
                <a:gd fmla="*/ 34 w 195" name="T54"/>
                <a:gd fmla="*/ 87 h 200" name="T55"/>
                <a:gd fmla="*/ 87 w 195" name="T56"/>
                <a:gd fmla="*/ 147 h 200" name="T57"/>
                <a:gd fmla="*/ 97 w 195" name="T58"/>
                <a:gd fmla="*/ 136 h 200" name="T59"/>
                <a:gd fmla="*/ 108 w 195" name="T60"/>
                <a:gd fmla="*/ 147 h 200" name="T61"/>
                <a:gd fmla="*/ 97 w 195" name="T62"/>
                <a:gd fmla="*/ 157 h 200" name="T63"/>
                <a:gd fmla="*/ 87 w 195" name="T64"/>
                <a:gd fmla="*/ 147 h 200" name="T65"/>
                <a:gd fmla="*/ 128 w 195" name="T66"/>
                <a:gd fmla="*/ 170 h 200" name="T67"/>
                <a:gd fmla="*/ 118 w 195" name="T68"/>
                <a:gd fmla="*/ 180 h 200" name="T69"/>
                <a:gd fmla="*/ 78 w 195" name="T70"/>
                <a:gd fmla="*/ 180 h 200" name="T71"/>
                <a:gd fmla="*/ 68 w 195" name="T72"/>
                <a:gd fmla="*/ 170 h 200" name="T73"/>
                <a:gd fmla="*/ 78 w 195" name="T74"/>
                <a:gd fmla="*/ 160 h 200" name="T75"/>
                <a:gd fmla="*/ 118 w 195" name="T76"/>
                <a:gd fmla="*/ 160 h 200" name="T77"/>
                <a:gd fmla="*/ 128 w 195" name="T78"/>
                <a:gd fmla="*/ 170 h 200" name="T79"/>
                <a:gd fmla="*/ 58 w 195" name="T80"/>
                <a:gd fmla="*/ 184 h 200" name="T81"/>
                <a:gd fmla="*/ 134 w 195" name="T82"/>
                <a:gd fmla="*/ 184 h 200" name="T83"/>
                <a:gd fmla="*/ 144 w 195" name="T84"/>
                <a:gd fmla="*/ 200 h 200" name="T85"/>
                <a:gd fmla="*/ 48 w 195" name="T86"/>
                <a:gd fmla="*/ 200 h 200" name="T87"/>
                <a:gd fmla="*/ 58 w 195" name="T88"/>
                <a:gd fmla="*/ 184 h 2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0" w="195">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19" name="组合 18"/>
          <p:cNvGrpSpPr/>
          <p:nvPr/>
        </p:nvGrpSpPr>
        <p:grpSpPr>
          <a:xfrm>
            <a:off x="5389677" y="3039460"/>
            <a:ext cx="1285817" cy="1285817"/>
            <a:chOff x="5290496" y="3068960"/>
            <a:chExt cx="1285817" cy="1285817"/>
          </a:xfrm>
        </p:grpSpPr>
        <p:sp>
          <p:nvSpPr>
            <p:cNvPr id="20" name="椭圆 19"/>
            <p:cNvSpPr/>
            <p:nvPr/>
          </p:nvSpPr>
          <p:spPr>
            <a:xfrm>
              <a:off x="5290496" y="3068960"/>
              <a:ext cx="1285817" cy="1285817"/>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1" name="Freeform 90"/>
            <p:cNvSpPr>
              <a:spLocks noEditPoints="1"/>
            </p:cNvSpPr>
            <p:nvPr/>
          </p:nvSpPr>
          <p:spPr bwMode="auto">
            <a:xfrm>
              <a:off x="5837798" y="3501008"/>
              <a:ext cx="332982" cy="354529"/>
            </a:xfrm>
            <a:custGeom>
              <a:gdLst>
                <a:gd fmla="*/ 20 w 188" name="T0"/>
                <a:gd fmla="*/ 116 h 200" name="T1"/>
                <a:gd fmla="*/ 160 w 188" name="T2"/>
                <a:gd fmla="*/ 96 h 200" name="T3"/>
                <a:gd fmla="*/ 180 w 188" name="T4"/>
                <a:gd fmla="*/ 56 h 200" name="T5"/>
                <a:gd fmla="*/ 180 w 188" name="T6"/>
                <a:gd fmla="*/ 36 h 200" name="T7"/>
                <a:gd fmla="*/ 20 w 188" name="T8"/>
                <a:gd fmla="*/ 8 h 200" name="T9"/>
                <a:gd fmla="*/ 188 w 188" name="T10"/>
                <a:gd fmla="*/ 104 h 200" name="T11"/>
                <a:gd fmla="*/ 120 w 188" name="T12"/>
                <a:gd fmla="*/ 36 h 200" name="T13"/>
                <a:gd fmla="*/ 120 w 188" name="T14"/>
                <a:gd fmla="*/ 56 h 200" name="T15"/>
                <a:gd fmla="*/ 100 w 188" name="T16"/>
                <a:gd fmla="*/ 36 h 200" name="T17"/>
                <a:gd fmla="*/ 40 w 188" name="T18"/>
                <a:gd fmla="*/ 56 h 200" name="T19"/>
                <a:gd fmla="*/ 60 w 188" name="T20"/>
                <a:gd fmla="*/ 56 h 200" name="T21"/>
                <a:gd fmla="*/ 40 w 188" name="T22"/>
                <a:gd fmla="*/ 96 h 200" name="T23"/>
                <a:gd fmla="*/ 60 w 188" name="T24"/>
                <a:gd fmla="*/ 96 h 200" name="T25"/>
                <a:gd fmla="*/ 80 w 188" name="T26"/>
                <a:gd fmla="*/ 96 h 200" name="T27"/>
                <a:gd fmla="*/ 140 w 188" name="T28"/>
                <a:gd fmla="*/ 76 h 200" name="T29"/>
                <a:gd fmla="*/ 120 w 188" name="T30"/>
                <a:gd fmla="*/ 76 h 200" name="T31"/>
                <a:gd fmla="*/ 160 w 188" name="T32"/>
                <a:gd fmla="*/ 56 h 200" name="T33"/>
                <a:gd fmla="*/ 140 w 188" name="T34"/>
                <a:gd fmla="*/ 56 h 200" name="T35"/>
                <a:gd fmla="*/ 120 w 188" name="T36"/>
                <a:gd fmla="*/ 56 h 200" name="T37"/>
                <a:gd fmla="*/ 60 w 188" name="T38"/>
                <a:gd fmla="*/ 76 h 200" name="T39"/>
                <a:gd fmla="*/ 80 w 188" name="T40"/>
                <a:gd fmla="*/ 76 h 200" name="T41"/>
                <a:gd fmla="*/ 16 w 188" name="T42"/>
                <a:gd fmla="*/ 192 h 200" name="T43"/>
                <a:gd fmla="*/ 0 w 188" name="T44"/>
                <a:gd fmla="*/ 8 h 200" name="T45"/>
                <a:gd fmla="*/ 16 w 188" name="T46"/>
                <a:gd fmla="*/ 124 h 200" name="T47"/>
                <a:gd fmla="*/ 16 w 188" name="T48"/>
                <a:gd fmla="*/ 124 h 200" name="T49"/>
                <a:gd fmla="*/ 140 w 188" name="T50"/>
                <a:gd fmla="*/ 96 h 200" name="T51"/>
                <a:gd fmla="*/ 120 w 188" name="T52"/>
                <a:gd fmla="*/ 116 h 200" name="T53"/>
                <a:gd fmla="*/ 120 w 188" name="T54"/>
                <a:gd fmla="*/ 96 h 200" name="T55"/>
                <a:gd fmla="*/ 60 w 188" name="T56"/>
                <a:gd fmla="*/ 116 h 200" name="T57"/>
                <a:gd fmla="*/ 80 w 188" name="T58"/>
                <a:gd fmla="*/ 116 h 200" name="T59"/>
                <a:gd fmla="*/ 40 w 188" name="T60"/>
                <a:gd fmla="*/ 96 h 200" name="T61"/>
                <a:gd fmla="*/ 20 w 188" name="T62"/>
                <a:gd fmla="*/ 76 h 200" name="T63"/>
                <a:gd fmla="*/ 40 w 188" name="T64"/>
                <a:gd fmla="*/ 76 h 200" name="T65"/>
                <a:gd fmla="*/ 20 w 188" name="T66"/>
                <a:gd fmla="*/ 16 h 200" name="T67"/>
                <a:gd fmla="*/ 40 w 188" name="T68"/>
                <a:gd fmla="*/ 36 h 200" name="T69"/>
                <a:gd fmla="*/ 60 w 188" name="T70"/>
                <a:gd fmla="*/ 16 h 200" name="T71"/>
                <a:gd fmla="*/ 80 w 188" name="T72"/>
                <a:gd fmla="*/ 36 h 200" name="T73"/>
                <a:gd fmla="*/ 100 w 188" name="T74"/>
                <a:gd fmla="*/ 16 h 200" name="T75"/>
                <a:gd fmla="*/ 120 w 188" name="T76"/>
                <a:gd fmla="*/ 36 h 200" name="T77"/>
                <a:gd fmla="*/ 140 w 188" name="T78"/>
                <a:gd fmla="*/ 16 h 200" name="T79"/>
                <a:gd fmla="*/ 160 w 188" name="T80"/>
                <a:gd fmla="*/ 36 h 200" name="T81"/>
                <a:gd fmla="*/ 20 w 188" name="T82"/>
                <a:gd fmla="*/ 8 h 200" name="T83"/>
                <a:gd fmla="*/ 20 w 188" name="T84"/>
                <a:gd fmla="*/ 8 h 20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0" w="188">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22" name="组合 21"/>
          <p:cNvGrpSpPr/>
          <p:nvPr/>
        </p:nvGrpSpPr>
        <p:grpSpPr>
          <a:xfrm>
            <a:off x="6556808" y="1848286"/>
            <a:ext cx="1512168" cy="1512168"/>
            <a:chOff x="6457627" y="1877786"/>
            <a:chExt cx="1512168" cy="1512168"/>
          </a:xfrm>
        </p:grpSpPr>
        <p:sp>
          <p:nvSpPr>
            <p:cNvPr id="23" name="椭圆 22"/>
            <p:cNvSpPr/>
            <p:nvPr/>
          </p:nvSpPr>
          <p:spPr>
            <a:xfrm>
              <a:off x="6457627" y="1877786"/>
              <a:ext cx="1512168" cy="151216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4" name="Freeform 96"/>
            <p:cNvSpPr>
              <a:spLocks noEditPoints="1"/>
            </p:cNvSpPr>
            <p:nvPr/>
          </p:nvSpPr>
          <p:spPr bwMode="auto">
            <a:xfrm>
              <a:off x="7030838" y="2430778"/>
              <a:ext cx="406183" cy="406183"/>
            </a:xfrm>
            <a:custGeom>
              <a:gdLst>
                <a:gd fmla="*/ 140 w 200" name="T0"/>
                <a:gd fmla="*/ 200 h 200" name="T1"/>
                <a:gd fmla="*/ 140 w 200" name="T2"/>
                <a:gd fmla="*/ 184 h 200" name="T3"/>
                <a:gd fmla="*/ 200 w 200" name="T4"/>
                <a:gd fmla="*/ 184 h 200" name="T5"/>
                <a:gd fmla="*/ 200 w 200" name="T6"/>
                <a:gd fmla="*/ 200 h 200" name="T7"/>
                <a:gd fmla="*/ 140 w 200" name="T8"/>
                <a:gd fmla="*/ 200 h 200" name="T9"/>
                <a:gd fmla="*/ 160 w 200" name="T10"/>
                <a:gd fmla="*/ 87 h 200" name="T11"/>
                <a:gd fmla="*/ 40 w 200" name="T12"/>
                <a:gd fmla="*/ 87 h 200" name="T13"/>
                <a:gd fmla="*/ 40 w 200" name="T14"/>
                <a:gd fmla="*/ 180 h 200" name="T15"/>
                <a:gd fmla="*/ 20 w 200" name="T16"/>
                <a:gd fmla="*/ 180 h 200" name="T17"/>
                <a:gd fmla="*/ 20 w 200" name="T18"/>
                <a:gd fmla="*/ 10 h 200" name="T19"/>
                <a:gd fmla="*/ 30 w 200" name="T20"/>
                <a:gd fmla="*/ 0 h 200" name="T21"/>
                <a:gd fmla="*/ 40 w 200" name="T22"/>
                <a:gd fmla="*/ 10 h 200" name="T23"/>
                <a:gd fmla="*/ 40 w 200" name="T24"/>
                <a:gd fmla="*/ 28 h 200" name="T25"/>
                <a:gd fmla="*/ 160 w 200" name="T26"/>
                <a:gd fmla="*/ 28 h 200" name="T27"/>
                <a:gd fmla="*/ 160 w 200" name="T28"/>
                <a:gd fmla="*/ 10 h 200" name="T29"/>
                <a:gd fmla="*/ 170 w 200" name="T30"/>
                <a:gd fmla="*/ 0 h 200" name="T31"/>
                <a:gd fmla="*/ 180 w 200" name="T32"/>
                <a:gd fmla="*/ 10 h 200" name="T33"/>
                <a:gd fmla="*/ 180 w 200" name="T34"/>
                <a:gd fmla="*/ 180 h 200" name="T35"/>
                <a:gd fmla="*/ 160 w 200" name="T36"/>
                <a:gd fmla="*/ 180 h 200" name="T37"/>
                <a:gd fmla="*/ 160 w 200" name="T38"/>
                <a:gd fmla="*/ 87 h 200" name="T39"/>
                <a:gd fmla="*/ 140 w 200" name="T40"/>
                <a:gd fmla="*/ 40 h 200" name="T41"/>
                <a:gd fmla="*/ 140 w 200" name="T42"/>
                <a:gd fmla="*/ 60 h 200" name="T43"/>
                <a:gd fmla="*/ 120 w 200" name="T44"/>
                <a:gd fmla="*/ 60 h 200" name="T45"/>
                <a:gd fmla="*/ 120 w 200" name="T46"/>
                <a:gd fmla="*/ 40 h 200" name="T47"/>
                <a:gd fmla="*/ 100 w 200" name="T48"/>
                <a:gd fmla="*/ 40 h 200" name="T49"/>
                <a:gd fmla="*/ 100 w 200" name="T50"/>
                <a:gd fmla="*/ 60 h 200" name="T51"/>
                <a:gd fmla="*/ 80 w 200" name="T52"/>
                <a:gd fmla="*/ 60 h 200" name="T53"/>
                <a:gd fmla="*/ 80 w 200" name="T54"/>
                <a:gd fmla="*/ 40 h 200" name="T55"/>
                <a:gd fmla="*/ 60 w 200" name="T56"/>
                <a:gd fmla="*/ 40 h 200" name="T57"/>
                <a:gd fmla="*/ 60 w 200" name="T58"/>
                <a:gd fmla="*/ 60 h 200" name="T59"/>
                <a:gd fmla="*/ 40 w 200" name="T60"/>
                <a:gd fmla="*/ 60 h 200" name="T61"/>
                <a:gd fmla="*/ 40 w 200" name="T62"/>
                <a:gd fmla="*/ 80 h 200" name="T63"/>
                <a:gd fmla="*/ 60 w 200" name="T64"/>
                <a:gd fmla="*/ 80 h 200" name="T65"/>
                <a:gd fmla="*/ 60 w 200" name="T66"/>
                <a:gd fmla="*/ 60 h 200" name="T67"/>
                <a:gd fmla="*/ 80 w 200" name="T68"/>
                <a:gd fmla="*/ 60 h 200" name="T69"/>
                <a:gd fmla="*/ 80 w 200" name="T70"/>
                <a:gd fmla="*/ 80 h 200" name="T71"/>
                <a:gd fmla="*/ 100 w 200" name="T72"/>
                <a:gd fmla="*/ 80 h 200" name="T73"/>
                <a:gd fmla="*/ 100 w 200" name="T74"/>
                <a:gd fmla="*/ 60 h 200" name="T75"/>
                <a:gd fmla="*/ 120 w 200" name="T76"/>
                <a:gd fmla="*/ 60 h 200" name="T77"/>
                <a:gd fmla="*/ 120 w 200" name="T78"/>
                <a:gd fmla="*/ 80 h 200" name="T79"/>
                <a:gd fmla="*/ 140 w 200" name="T80"/>
                <a:gd fmla="*/ 80 h 200" name="T81"/>
                <a:gd fmla="*/ 140 w 200" name="T82"/>
                <a:gd fmla="*/ 60 h 200" name="T83"/>
                <a:gd fmla="*/ 160 w 200" name="T84"/>
                <a:gd fmla="*/ 60 h 200" name="T85"/>
                <a:gd fmla="*/ 160 w 200" name="T86"/>
                <a:gd fmla="*/ 40 h 200" name="T87"/>
                <a:gd fmla="*/ 140 w 200" name="T88"/>
                <a:gd fmla="*/ 40 h 200" name="T89"/>
                <a:gd fmla="*/ 60 w 200" name="T90"/>
                <a:gd fmla="*/ 200 h 200" name="T91"/>
                <a:gd fmla="*/ 0 w 200" name="T92"/>
                <a:gd fmla="*/ 200 h 200" name="T93"/>
                <a:gd fmla="*/ 0 w 200" name="T94"/>
                <a:gd fmla="*/ 184 h 200" name="T95"/>
                <a:gd fmla="*/ 60 w 200" name="T96"/>
                <a:gd fmla="*/ 184 h 200" name="T97"/>
                <a:gd fmla="*/ 60 w 200" name="T98"/>
                <a:gd fmla="*/ 200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25" name="弧形 24"/>
          <p:cNvSpPr/>
          <p:nvPr/>
        </p:nvSpPr>
        <p:spPr>
          <a:xfrm rot="15231781">
            <a:off x="4275713" y="2112926"/>
            <a:ext cx="1328675" cy="1328675"/>
          </a:xfrm>
          <a:prstGeom prst="arc">
            <a:avLst>
              <a:gd fmla="val 10956006" name="adj1"/>
              <a:gd fmla="val 0" name="adj2"/>
            </a:avLst>
          </a:prstGeom>
          <a:ln w="19050">
            <a:solidFill>
              <a:schemeClr val="bg1">
                <a:lumMod val="75000"/>
              </a:schemeClr>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6" name="弧形 25"/>
          <p:cNvSpPr/>
          <p:nvPr/>
        </p:nvSpPr>
        <p:spPr>
          <a:xfrm rot="8176387">
            <a:off x="5318376" y="3020138"/>
            <a:ext cx="1546686" cy="1546686"/>
          </a:xfrm>
          <a:prstGeom prst="arc">
            <a:avLst>
              <a:gd fmla="val 13244638" name="adj1"/>
              <a:gd fmla="val 56923" name="adj2"/>
            </a:avLst>
          </a:prstGeom>
          <a:ln w="19050">
            <a:solidFill>
              <a:schemeClr val="bg1">
                <a:lumMod val="75000"/>
              </a:schemeClr>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椭圆 26"/>
          <p:cNvSpPr/>
          <p:nvPr/>
        </p:nvSpPr>
        <p:spPr>
          <a:xfrm>
            <a:off x="4760030" y="19796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8" name="标题 4"/>
          <p:cNvSpPr txBox="1"/>
          <p:nvPr/>
        </p:nvSpPr>
        <p:spPr>
          <a:xfrm>
            <a:off x="4717151" y="1990356"/>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b0503020204020204" pitchFamily="34" typeface="微软雅黑"/>
                <a:ea charset="-122" panose="020b0503020204020204" pitchFamily="34" typeface="微软雅黑"/>
              </a:rPr>
              <a:t>01</a:t>
            </a:r>
          </a:p>
        </p:txBody>
      </p:sp>
      <p:sp>
        <p:nvSpPr>
          <p:cNvPr id="29" name="椭圆 28"/>
          <p:cNvSpPr/>
          <p:nvPr/>
        </p:nvSpPr>
        <p:spPr>
          <a:xfrm>
            <a:off x="5289793" y="39648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0" name="标题 4"/>
          <p:cNvSpPr txBox="1"/>
          <p:nvPr/>
        </p:nvSpPr>
        <p:spPr>
          <a:xfrm>
            <a:off x="5246914" y="3975563"/>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b0503020204020204" pitchFamily="34" typeface="微软雅黑"/>
                <a:ea charset="-122" panose="020b0503020204020204" pitchFamily="34" typeface="微软雅黑"/>
              </a:rPr>
              <a:t>02</a:t>
            </a:r>
          </a:p>
        </p:txBody>
      </p:sp>
      <p:sp>
        <p:nvSpPr>
          <p:cNvPr id="31" name="椭圆 30"/>
          <p:cNvSpPr/>
          <p:nvPr/>
        </p:nvSpPr>
        <p:spPr>
          <a:xfrm>
            <a:off x="7378025" y="15993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2" name="标题 4"/>
          <p:cNvSpPr txBox="1"/>
          <p:nvPr/>
        </p:nvSpPr>
        <p:spPr>
          <a:xfrm>
            <a:off x="7335146" y="1610002"/>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b0503020204020204" pitchFamily="34" typeface="微软雅黑"/>
                <a:ea charset="-122" panose="020b0503020204020204" pitchFamily="34" typeface="微软雅黑"/>
              </a:rPr>
              <a:t>03</a:t>
            </a:r>
          </a:p>
        </p:txBody>
      </p:sp>
      <p:sp>
        <p:nvSpPr>
          <p:cNvPr id="33" name="矩形 32"/>
          <p:cNvSpPr/>
          <p:nvPr/>
        </p:nvSpPr>
        <p:spPr>
          <a:xfrm>
            <a:off x="1633778" y="1887332"/>
            <a:ext cx="2385512"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34" name="矩形 47"/>
          <p:cNvSpPr>
            <a:spLocks noChangeArrowheads="1"/>
          </p:cNvSpPr>
          <p:nvPr/>
        </p:nvSpPr>
        <p:spPr bwMode="auto">
          <a:xfrm>
            <a:off x="1633091" y="2210330"/>
            <a:ext cx="230425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a:t>
            </a:r>
          </a:p>
        </p:txBody>
      </p:sp>
      <p:sp>
        <p:nvSpPr>
          <p:cNvPr id="35" name="矩形 34"/>
          <p:cNvSpPr/>
          <p:nvPr/>
        </p:nvSpPr>
        <p:spPr>
          <a:xfrm>
            <a:off x="3243407" y="4269171"/>
            <a:ext cx="2146270"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36" name="矩形 47"/>
          <p:cNvSpPr>
            <a:spLocks noChangeArrowheads="1"/>
          </p:cNvSpPr>
          <p:nvPr/>
        </p:nvSpPr>
        <p:spPr bwMode="auto">
          <a:xfrm>
            <a:off x="3242720" y="4592169"/>
            <a:ext cx="2350811"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a:t>
            </a:r>
          </a:p>
        </p:txBody>
      </p:sp>
      <p:sp>
        <p:nvSpPr>
          <p:cNvPr id="37" name="矩形 36"/>
          <p:cNvSpPr/>
          <p:nvPr/>
        </p:nvSpPr>
        <p:spPr>
          <a:xfrm>
            <a:off x="8429704" y="2829011"/>
            <a:ext cx="2276396" cy="365752"/>
          </a:xfrm>
          <a:prstGeom prst="rect">
            <a:avLst/>
          </a:prstGeom>
        </p:spPr>
        <p:txBody>
          <a:bodyPr bIns="45716" lIns="91431" rIns="91431" tIns="45716" wrap="square">
            <a:spAutoFit/>
          </a:bodyPr>
          <a:lstStyle/>
          <a:p>
            <a:pPr lvl="1" marL="0"/>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38" name="矩形 47"/>
          <p:cNvSpPr>
            <a:spLocks noChangeArrowheads="1"/>
          </p:cNvSpPr>
          <p:nvPr/>
        </p:nvSpPr>
        <p:spPr bwMode="auto">
          <a:xfrm>
            <a:off x="8429015" y="3152009"/>
            <a:ext cx="227708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在此录入上述图表的综合描述说明。</a:t>
            </a:r>
          </a:p>
        </p:txBody>
      </p:sp>
      <p:sp>
        <p:nvSpPr>
          <p:cNvPr id="39" name="矩形 85"/>
          <p:cNvSpPr>
            <a:spLocks noChangeArrowheads="1"/>
          </p:cNvSpPr>
          <p:nvPr/>
        </p:nvSpPr>
        <p:spPr bwMode="auto">
          <a:xfrm>
            <a:off x="8040426" y="4446330"/>
            <a:ext cx="3097721" cy="420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603" lIns="115208" rIns="115208" tIns="57603">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indent="0" lvl="1" marL="0">
              <a:buNone/>
            </a:pPr>
            <a:r>
              <a:rPr altLang="en-US" b="1" lang="zh-CN" sz="2000">
                <a:solidFill>
                  <a:srgbClr val="2F5EB0"/>
                </a:solidFill>
              </a:rPr>
              <a:t>添加标题</a:t>
            </a:r>
          </a:p>
        </p:txBody>
      </p:sp>
      <p:sp>
        <p:nvSpPr>
          <p:cNvPr id="40" name="文本框 13"/>
          <p:cNvSpPr txBox="1"/>
          <p:nvPr/>
        </p:nvSpPr>
        <p:spPr>
          <a:xfrm>
            <a:off x="7483979" y="4822826"/>
            <a:ext cx="3654168" cy="859528"/>
          </a:xfrm>
          <a:prstGeom prst="rect">
            <a:avLst/>
          </a:prstGeom>
          <a:noFill/>
        </p:spPr>
        <p:txBody>
          <a:bodyPr bIns="45716" lIns="91435" rIns="91435" rtlCol="0" tIns="45716" wrap="square">
            <a:spAutoFit/>
          </a:bodyPr>
          <a:lstStyle/>
          <a:p>
            <a:pPr algn="r">
              <a:lnSpc>
                <a:spcPct val="12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74" name="TextBox 7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18823067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id="10" nodeType="withEffect" presetClass="entr" presetID="53" presetSubtype="0">
                                  <p:stCondLst>
                                    <p:cond delay="50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id="15" nodeType="withEffect" presetClass="entr" presetID="53" presetSubtype="0">
                                  <p:stCondLst>
                                    <p:cond delay="50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par>
                                <p:cTn fill="hold" grpId="0" id="20" nodeType="withEffect" presetClass="entr" presetID="22" presetSubtype="8">
                                  <p:stCondLst>
                                    <p:cond delay="1000"/>
                                  </p:stCondLst>
                                  <p:childTnLst>
                                    <p:set>
                                      <p:cBhvr>
                                        <p:cTn dur="1" fill="hold" id="21">
                                          <p:stCondLst>
                                            <p:cond delay="0"/>
                                          </p:stCondLst>
                                        </p:cTn>
                                        <p:tgtEl>
                                          <p:spTgt spid="15"/>
                                        </p:tgtEl>
                                        <p:attrNameLst>
                                          <p:attrName>style.visibility</p:attrName>
                                        </p:attrNameLst>
                                      </p:cBhvr>
                                      <p:to>
                                        <p:strVal val="visible"/>
                                      </p:to>
                                    </p:set>
                                    <p:animEffect filter="wipe(left)" transition="in">
                                      <p:cBhvr>
                                        <p:cTn dur="500" id="22"/>
                                        <p:tgtEl>
                                          <p:spTgt spid="15"/>
                                        </p:tgtEl>
                                      </p:cBhvr>
                                    </p:animEffect>
                                  </p:childTnLst>
                                </p:cTn>
                              </p:par>
                              <p:par>
                                <p:cTn fill="hold" grpId="0" id="23" nodeType="withEffect" presetClass="entr" presetID="22" presetSubtype="8">
                                  <p:stCondLst>
                                    <p:cond delay="1000"/>
                                  </p:stCondLst>
                                  <p:childTnLst>
                                    <p:set>
                                      <p:cBhvr>
                                        <p:cTn dur="1" fill="hold" id="24">
                                          <p:stCondLst>
                                            <p:cond delay="0"/>
                                          </p:stCondLst>
                                        </p:cTn>
                                        <p:tgtEl>
                                          <p:spTgt spid="14"/>
                                        </p:tgtEl>
                                        <p:attrNameLst>
                                          <p:attrName>style.visibility</p:attrName>
                                        </p:attrNameLst>
                                      </p:cBhvr>
                                      <p:to>
                                        <p:strVal val="visible"/>
                                      </p:to>
                                    </p:set>
                                    <p:animEffect filter="wipe(left)" transition="in">
                                      <p:cBhvr>
                                        <p:cTn dur="500" id="25"/>
                                        <p:tgtEl>
                                          <p:spTgt spid="14"/>
                                        </p:tgtEl>
                                      </p:cBhvr>
                                    </p:animEffect>
                                  </p:childTnLst>
                                </p:cTn>
                              </p:par>
                              <p:par>
                                <p:cTn fill="hold" grpId="0" id="26" nodeType="withEffect" presetClass="entr" presetID="53" presetSubtype="0">
                                  <p:stCondLst>
                                    <p:cond delay="1500"/>
                                  </p:stCondLst>
                                  <p:childTnLst>
                                    <p:set>
                                      <p:cBhvr>
                                        <p:cTn dur="1" fill="hold" id="27">
                                          <p:stCondLst>
                                            <p:cond delay="0"/>
                                          </p:stCondLst>
                                        </p:cTn>
                                        <p:tgtEl>
                                          <p:spTgt spid="27"/>
                                        </p:tgtEl>
                                        <p:attrNameLst>
                                          <p:attrName>style.visibility</p:attrName>
                                        </p:attrNameLst>
                                      </p:cBhvr>
                                      <p:to>
                                        <p:strVal val="visible"/>
                                      </p:to>
                                    </p:set>
                                    <p:anim calcmode="lin" valueType="num">
                                      <p:cBhvr>
                                        <p:cTn dur="500" fill="hold" id="28"/>
                                        <p:tgtEl>
                                          <p:spTgt spid="27"/>
                                        </p:tgtEl>
                                        <p:attrNameLst>
                                          <p:attrName>ppt_w</p:attrName>
                                        </p:attrNameLst>
                                      </p:cBhvr>
                                      <p:tavLst>
                                        <p:tav tm="0">
                                          <p:val>
                                            <p:fltVal val="0"/>
                                          </p:val>
                                        </p:tav>
                                        <p:tav tm="100000">
                                          <p:val>
                                            <p:strVal val="#ppt_w"/>
                                          </p:val>
                                        </p:tav>
                                      </p:tavLst>
                                    </p:anim>
                                    <p:anim calcmode="lin" valueType="num">
                                      <p:cBhvr>
                                        <p:cTn dur="500" fill="hold" id="29"/>
                                        <p:tgtEl>
                                          <p:spTgt spid="27"/>
                                        </p:tgtEl>
                                        <p:attrNameLst>
                                          <p:attrName>ppt_h</p:attrName>
                                        </p:attrNameLst>
                                      </p:cBhvr>
                                      <p:tavLst>
                                        <p:tav tm="0">
                                          <p:val>
                                            <p:fltVal val="0"/>
                                          </p:val>
                                        </p:tav>
                                        <p:tav tm="100000">
                                          <p:val>
                                            <p:strVal val="#ppt_h"/>
                                          </p:val>
                                        </p:tav>
                                      </p:tavLst>
                                    </p:anim>
                                    <p:animEffect filter="fade" transition="in">
                                      <p:cBhvr>
                                        <p:cTn dur="500" id="30"/>
                                        <p:tgtEl>
                                          <p:spTgt spid="27"/>
                                        </p:tgtEl>
                                      </p:cBhvr>
                                    </p:animEffect>
                                  </p:childTnLst>
                                </p:cTn>
                              </p:par>
                              <p:par>
                                <p:cTn fill="hold" grpId="0" id="31" nodeType="withEffect" presetClass="entr" presetID="53" presetSubtype="0">
                                  <p:stCondLst>
                                    <p:cond delay="1500"/>
                                  </p:stCondLst>
                                  <p:childTnLst>
                                    <p:set>
                                      <p:cBhvr>
                                        <p:cTn dur="1" fill="hold" id="32">
                                          <p:stCondLst>
                                            <p:cond delay="0"/>
                                          </p:stCondLst>
                                        </p:cTn>
                                        <p:tgtEl>
                                          <p:spTgt spid="28"/>
                                        </p:tgtEl>
                                        <p:attrNameLst>
                                          <p:attrName>style.visibility</p:attrName>
                                        </p:attrNameLst>
                                      </p:cBhvr>
                                      <p:to>
                                        <p:strVal val="visible"/>
                                      </p:to>
                                    </p:set>
                                    <p:anim calcmode="lin" valueType="num">
                                      <p:cBhvr>
                                        <p:cTn dur="500" fill="hold" id="33"/>
                                        <p:tgtEl>
                                          <p:spTgt spid="28"/>
                                        </p:tgtEl>
                                        <p:attrNameLst>
                                          <p:attrName>ppt_w</p:attrName>
                                        </p:attrNameLst>
                                      </p:cBhvr>
                                      <p:tavLst>
                                        <p:tav tm="0">
                                          <p:val>
                                            <p:fltVal val="0"/>
                                          </p:val>
                                        </p:tav>
                                        <p:tav tm="100000">
                                          <p:val>
                                            <p:strVal val="#ppt_w"/>
                                          </p:val>
                                        </p:tav>
                                      </p:tavLst>
                                    </p:anim>
                                    <p:anim calcmode="lin" valueType="num">
                                      <p:cBhvr>
                                        <p:cTn dur="500" fill="hold" id="34"/>
                                        <p:tgtEl>
                                          <p:spTgt spid="28"/>
                                        </p:tgtEl>
                                        <p:attrNameLst>
                                          <p:attrName>ppt_h</p:attrName>
                                        </p:attrNameLst>
                                      </p:cBhvr>
                                      <p:tavLst>
                                        <p:tav tm="0">
                                          <p:val>
                                            <p:fltVal val="0"/>
                                          </p:val>
                                        </p:tav>
                                        <p:tav tm="100000">
                                          <p:val>
                                            <p:strVal val="#ppt_h"/>
                                          </p:val>
                                        </p:tav>
                                      </p:tavLst>
                                    </p:anim>
                                    <p:animEffect filter="fade" transition="in">
                                      <p:cBhvr>
                                        <p:cTn dur="500" id="35"/>
                                        <p:tgtEl>
                                          <p:spTgt spid="28"/>
                                        </p:tgtEl>
                                      </p:cBhvr>
                                    </p:animEffect>
                                  </p:childTnLst>
                                </p:cTn>
                              </p:par>
                              <p:par>
                                <p:cTn fill="hold" grpId="0" id="36" nodeType="withEffect" presetClass="entr" presetID="53" presetSubtype="0">
                                  <p:stCondLst>
                                    <p:cond delay="150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Effect filter="fade" transition="in">
                                      <p:cBhvr>
                                        <p:cTn dur="500" id="40"/>
                                        <p:tgtEl>
                                          <p:spTgt spid="29"/>
                                        </p:tgtEl>
                                      </p:cBhvr>
                                    </p:animEffect>
                                  </p:childTnLst>
                                </p:cTn>
                              </p:par>
                              <p:par>
                                <p:cTn fill="hold" grpId="0" id="41" nodeType="withEffect" presetClass="entr" presetID="53" presetSubtype="0">
                                  <p:stCondLst>
                                    <p:cond delay="1500"/>
                                  </p:stCondLst>
                                  <p:childTnLst>
                                    <p:set>
                                      <p:cBhvr>
                                        <p:cTn dur="1" fill="hold" id="42">
                                          <p:stCondLst>
                                            <p:cond delay="0"/>
                                          </p:stCondLst>
                                        </p:cTn>
                                        <p:tgtEl>
                                          <p:spTgt spid="30"/>
                                        </p:tgtEl>
                                        <p:attrNameLst>
                                          <p:attrName>style.visibility</p:attrName>
                                        </p:attrNameLst>
                                      </p:cBhvr>
                                      <p:to>
                                        <p:strVal val="visible"/>
                                      </p:to>
                                    </p:set>
                                    <p:anim calcmode="lin" valueType="num">
                                      <p:cBhvr>
                                        <p:cTn dur="500" fill="hold" id="43"/>
                                        <p:tgtEl>
                                          <p:spTgt spid="30"/>
                                        </p:tgtEl>
                                        <p:attrNameLst>
                                          <p:attrName>ppt_w</p:attrName>
                                        </p:attrNameLst>
                                      </p:cBhvr>
                                      <p:tavLst>
                                        <p:tav tm="0">
                                          <p:val>
                                            <p:fltVal val="0"/>
                                          </p:val>
                                        </p:tav>
                                        <p:tav tm="100000">
                                          <p:val>
                                            <p:strVal val="#ppt_w"/>
                                          </p:val>
                                        </p:tav>
                                      </p:tavLst>
                                    </p:anim>
                                    <p:anim calcmode="lin" valueType="num">
                                      <p:cBhvr>
                                        <p:cTn dur="500" fill="hold" id="44"/>
                                        <p:tgtEl>
                                          <p:spTgt spid="30"/>
                                        </p:tgtEl>
                                        <p:attrNameLst>
                                          <p:attrName>ppt_h</p:attrName>
                                        </p:attrNameLst>
                                      </p:cBhvr>
                                      <p:tavLst>
                                        <p:tav tm="0">
                                          <p:val>
                                            <p:fltVal val="0"/>
                                          </p:val>
                                        </p:tav>
                                        <p:tav tm="100000">
                                          <p:val>
                                            <p:strVal val="#ppt_h"/>
                                          </p:val>
                                        </p:tav>
                                      </p:tavLst>
                                    </p:anim>
                                    <p:animEffect filter="fade" transition="in">
                                      <p:cBhvr>
                                        <p:cTn dur="500" id="45"/>
                                        <p:tgtEl>
                                          <p:spTgt spid="30"/>
                                        </p:tgtEl>
                                      </p:cBhvr>
                                    </p:animEffect>
                                  </p:childTnLst>
                                </p:cTn>
                              </p:par>
                              <p:par>
                                <p:cTn fill="hold" grpId="0" id="46" nodeType="withEffect" presetClass="entr" presetID="53" presetSubtype="0">
                                  <p:stCondLst>
                                    <p:cond delay="1500"/>
                                  </p:stCondLst>
                                  <p:childTnLst>
                                    <p:set>
                                      <p:cBhvr>
                                        <p:cTn dur="1" fill="hold" id="47">
                                          <p:stCondLst>
                                            <p:cond delay="0"/>
                                          </p:stCondLst>
                                        </p:cTn>
                                        <p:tgtEl>
                                          <p:spTgt spid="31"/>
                                        </p:tgtEl>
                                        <p:attrNameLst>
                                          <p:attrName>style.visibility</p:attrName>
                                        </p:attrNameLst>
                                      </p:cBhvr>
                                      <p:to>
                                        <p:strVal val="visible"/>
                                      </p:to>
                                    </p:set>
                                    <p:anim calcmode="lin" valueType="num">
                                      <p:cBhvr>
                                        <p:cTn dur="500" fill="hold" id="48"/>
                                        <p:tgtEl>
                                          <p:spTgt spid="31"/>
                                        </p:tgtEl>
                                        <p:attrNameLst>
                                          <p:attrName>ppt_w</p:attrName>
                                        </p:attrNameLst>
                                      </p:cBhvr>
                                      <p:tavLst>
                                        <p:tav tm="0">
                                          <p:val>
                                            <p:fltVal val="0"/>
                                          </p:val>
                                        </p:tav>
                                        <p:tav tm="100000">
                                          <p:val>
                                            <p:strVal val="#ppt_w"/>
                                          </p:val>
                                        </p:tav>
                                      </p:tavLst>
                                    </p:anim>
                                    <p:anim calcmode="lin" valueType="num">
                                      <p:cBhvr>
                                        <p:cTn dur="500" fill="hold" id="49"/>
                                        <p:tgtEl>
                                          <p:spTgt spid="31"/>
                                        </p:tgtEl>
                                        <p:attrNameLst>
                                          <p:attrName>ppt_h</p:attrName>
                                        </p:attrNameLst>
                                      </p:cBhvr>
                                      <p:tavLst>
                                        <p:tav tm="0">
                                          <p:val>
                                            <p:fltVal val="0"/>
                                          </p:val>
                                        </p:tav>
                                        <p:tav tm="100000">
                                          <p:val>
                                            <p:strVal val="#ppt_h"/>
                                          </p:val>
                                        </p:tav>
                                      </p:tavLst>
                                    </p:anim>
                                    <p:animEffect filter="fade" transition="in">
                                      <p:cBhvr>
                                        <p:cTn dur="500" id="50"/>
                                        <p:tgtEl>
                                          <p:spTgt spid="31"/>
                                        </p:tgtEl>
                                      </p:cBhvr>
                                    </p:animEffect>
                                  </p:childTnLst>
                                </p:cTn>
                              </p:par>
                              <p:par>
                                <p:cTn fill="hold" grpId="0" id="51" nodeType="withEffect" presetClass="entr" presetID="53" presetSubtype="0">
                                  <p:stCondLst>
                                    <p:cond delay="1500"/>
                                  </p:stCondLst>
                                  <p:childTnLst>
                                    <p:set>
                                      <p:cBhvr>
                                        <p:cTn dur="1" fill="hold" id="52">
                                          <p:stCondLst>
                                            <p:cond delay="0"/>
                                          </p:stCondLst>
                                        </p:cTn>
                                        <p:tgtEl>
                                          <p:spTgt spid="32"/>
                                        </p:tgtEl>
                                        <p:attrNameLst>
                                          <p:attrName>style.visibility</p:attrName>
                                        </p:attrNameLst>
                                      </p:cBhvr>
                                      <p:to>
                                        <p:strVal val="visible"/>
                                      </p:to>
                                    </p:set>
                                    <p:anim calcmode="lin" valueType="num">
                                      <p:cBhvr>
                                        <p:cTn dur="500" fill="hold" id="53"/>
                                        <p:tgtEl>
                                          <p:spTgt spid="32"/>
                                        </p:tgtEl>
                                        <p:attrNameLst>
                                          <p:attrName>ppt_w</p:attrName>
                                        </p:attrNameLst>
                                      </p:cBhvr>
                                      <p:tavLst>
                                        <p:tav tm="0">
                                          <p:val>
                                            <p:fltVal val="0"/>
                                          </p:val>
                                        </p:tav>
                                        <p:tav tm="100000">
                                          <p:val>
                                            <p:strVal val="#ppt_w"/>
                                          </p:val>
                                        </p:tav>
                                      </p:tavLst>
                                    </p:anim>
                                    <p:anim calcmode="lin" valueType="num">
                                      <p:cBhvr>
                                        <p:cTn dur="500" fill="hold" id="54"/>
                                        <p:tgtEl>
                                          <p:spTgt spid="32"/>
                                        </p:tgtEl>
                                        <p:attrNameLst>
                                          <p:attrName>ppt_h</p:attrName>
                                        </p:attrNameLst>
                                      </p:cBhvr>
                                      <p:tavLst>
                                        <p:tav tm="0">
                                          <p:val>
                                            <p:fltVal val="0"/>
                                          </p:val>
                                        </p:tav>
                                        <p:tav tm="100000">
                                          <p:val>
                                            <p:strVal val="#ppt_h"/>
                                          </p:val>
                                        </p:tav>
                                      </p:tavLst>
                                    </p:anim>
                                    <p:animEffect filter="fade" transition="in">
                                      <p:cBhvr>
                                        <p:cTn dur="500" id="55"/>
                                        <p:tgtEl>
                                          <p:spTgt spid="32"/>
                                        </p:tgtEl>
                                      </p:cBhvr>
                                    </p:animEffect>
                                  </p:childTnLst>
                                </p:cTn>
                              </p:par>
                              <p:par>
                                <p:cTn fill="hold" grpId="0" id="56" nodeType="withEffect" presetClass="entr" presetID="14" presetSubtype="10">
                                  <p:stCondLst>
                                    <p:cond delay="2000"/>
                                  </p:stCondLst>
                                  <p:childTnLst>
                                    <p:set>
                                      <p:cBhvr>
                                        <p:cTn dur="1" fill="hold" id="57">
                                          <p:stCondLst>
                                            <p:cond delay="0"/>
                                          </p:stCondLst>
                                        </p:cTn>
                                        <p:tgtEl>
                                          <p:spTgt spid="33"/>
                                        </p:tgtEl>
                                        <p:attrNameLst>
                                          <p:attrName>style.visibility</p:attrName>
                                        </p:attrNameLst>
                                      </p:cBhvr>
                                      <p:to>
                                        <p:strVal val="visible"/>
                                      </p:to>
                                    </p:set>
                                    <p:animEffect filter="randombar(horizontal)" transition="in">
                                      <p:cBhvr>
                                        <p:cTn dur="400" id="58"/>
                                        <p:tgtEl>
                                          <p:spTgt spid="33"/>
                                        </p:tgtEl>
                                      </p:cBhvr>
                                    </p:animEffect>
                                  </p:childTnLst>
                                </p:cTn>
                              </p:par>
                              <p:par>
                                <p:cTn fill="hold" grpId="0" id="59" nodeType="withEffect" presetClass="entr" presetID="14" presetSubtype="10">
                                  <p:stCondLst>
                                    <p:cond delay="2000"/>
                                  </p:stCondLst>
                                  <p:childTnLst>
                                    <p:set>
                                      <p:cBhvr>
                                        <p:cTn dur="1" fill="hold" id="60">
                                          <p:stCondLst>
                                            <p:cond delay="0"/>
                                          </p:stCondLst>
                                        </p:cTn>
                                        <p:tgtEl>
                                          <p:spTgt spid="34"/>
                                        </p:tgtEl>
                                        <p:attrNameLst>
                                          <p:attrName>style.visibility</p:attrName>
                                        </p:attrNameLst>
                                      </p:cBhvr>
                                      <p:to>
                                        <p:strVal val="visible"/>
                                      </p:to>
                                    </p:set>
                                    <p:animEffect filter="randombar(horizontal)" transition="in">
                                      <p:cBhvr>
                                        <p:cTn dur="400" id="61"/>
                                        <p:tgtEl>
                                          <p:spTgt spid="34"/>
                                        </p:tgtEl>
                                      </p:cBhvr>
                                    </p:animEffect>
                                  </p:childTnLst>
                                </p:cTn>
                              </p:par>
                            </p:childTnLst>
                          </p:cTn>
                        </p:par>
                        <p:par>
                          <p:cTn fill="hold" id="62" nodeType="afterGroup">
                            <p:stCondLst>
                              <p:cond delay="2400"/>
                            </p:stCondLst>
                            <p:childTnLst>
                              <p:par>
                                <p:cTn fill="hold" grpId="0" id="63" nodeType="afterEffect" presetClass="entr" presetID="22" presetSubtype="1">
                                  <p:stCondLst>
                                    <p:cond delay="0"/>
                                  </p:stCondLst>
                                  <p:childTnLst>
                                    <p:set>
                                      <p:cBhvr>
                                        <p:cTn dur="1" fill="hold" id="64">
                                          <p:stCondLst>
                                            <p:cond delay="0"/>
                                          </p:stCondLst>
                                        </p:cTn>
                                        <p:tgtEl>
                                          <p:spTgt spid="25"/>
                                        </p:tgtEl>
                                        <p:attrNameLst>
                                          <p:attrName>style.visibility</p:attrName>
                                        </p:attrNameLst>
                                      </p:cBhvr>
                                      <p:to>
                                        <p:strVal val="visible"/>
                                      </p:to>
                                    </p:set>
                                    <p:animEffect filter="wipe(up)" transition="in">
                                      <p:cBhvr>
                                        <p:cTn dur="500" id="65"/>
                                        <p:tgtEl>
                                          <p:spTgt spid="25"/>
                                        </p:tgtEl>
                                      </p:cBhvr>
                                    </p:animEffect>
                                  </p:childTnLst>
                                </p:cTn>
                              </p:par>
                              <p:par>
                                <p:cTn fill="hold" grpId="0" id="66" nodeType="withEffect" presetClass="entr" presetID="14" presetSubtype="10">
                                  <p:stCondLst>
                                    <p:cond delay="500"/>
                                  </p:stCondLst>
                                  <p:childTnLst>
                                    <p:set>
                                      <p:cBhvr>
                                        <p:cTn dur="1" fill="hold" id="67">
                                          <p:stCondLst>
                                            <p:cond delay="0"/>
                                          </p:stCondLst>
                                        </p:cTn>
                                        <p:tgtEl>
                                          <p:spTgt spid="35"/>
                                        </p:tgtEl>
                                        <p:attrNameLst>
                                          <p:attrName>style.visibility</p:attrName>
                                        </p:attrNameLst>
                                      </p:cBhvr>
                                      <p:to>
                                        <p:strVal val="visible"/>
                                      </p:to>
                                    </p:set>
                                    <p:animEffect filter="randombar(horizontal)" transition="in">
                                      <p:cBhvr>
                                        <p:cTn dur="400" id="68"/>
                                        <p:tgtEl>
                                          <p:spTgt spid="35"/>
                                        </p:tgtEl>
                                      </p:cBhvr>
                                    </p:animEffect>
                                  </p:childTnLst>
                                </p:cTn>
                              </p:par>
                              <p:par>
                                <p:cTn fill="hold" grpId="0" id="69" nodeType="withEffect" presetClass="entr" presetID="14" presetSubtype="10">
                                  <p:stCondLst>
                                    <p:cond delay="500"/>
                                  </p:stCondLst>
                                  <p:childTnLst>
                                    <p:set>
                                      <p:cBhvr>
                                        <p:cTn dur="1" fill="hold" id="70">
                                          <p:stCondLst>
                                            <p:cond delay="0"/>
                                          </p:stCondLst>
                                        </p:cTn>
                                        <p:tgtEl>
                                          <p:spTgt spid="36"/>
                                        </p:tgtEl>
                                        <p:attrNameLst>
                                          <p:attrName>style.visibility</p:attrName>
                                        </p:attrNameLst>
                                      </p:cBhvr>
                                      <p:to>
                                        <p:strVal val="visible"/>
                                      </p:to>
                                    </p:set>
                                    <p:animEffect filter="randombar(horizontal)" transition="in">
                                      <p:cBhvr>
                                        <p:cTn dur="400" id="71"/>
                                        <p:tgtEl>
                                          <p:spTgt spid="36"/>
                                        </p:tgtEl>
                                      </p:cBhvr>
                                    </p:animEffect>
                                  </p:childTnLst>
                                </p:cTn>
                              </p:par>
                            </p:childTnLst>
                          </p:cTn>
                        </p:par>
                        <p:par>
                          <p:cTn fill="hold" id="72" nodeType="afterGroup">
                            <p:stCondLst>
                              <p:cond delay="3300"/>
                            </p:stCondLst>
                            <p:childTnLst>
                              <p:par>
                                <p:cTn fill="hold" grpId="0" id="73" nodeType="afterEffect" presetClass="entr" presetID="22" presetSubtype="8">
                                  <p:stCondLst>
                                    <p:cond delay="0"/>
                                  </p:stCondLst>
                                  <p:childTnLst>
                                    <p:set>
                                      <p:cBhvr>
                                        <p:cTn dur="1" fill="hold" id="74">
                                          <p:stCondLst>
                                            <p:cond delay="0"/>
                                          </p:stCondLst>
                                        </p:cTn>
                                        <p:tgtEl>
                                          <p:spTgt spid="26"/>
                                        </p:tgtEl>
                                        <p:attrNameLst>
                                          <p:attrName>style.visibility</p:attrName>
                                        </p:attrNameLst>
                                      </p:cBhvr>
                                      <p:to>
                                        <p:strVal val="visible"/>
                                      </p:to>
                                    </p:set>
                                    <p:animEffect filter="wipe(left)" transition="in">
                                      <p:cBhvr>
                                        <p:cTn dur="500" id="75"/>
                                        <p:tgtEl>
                                          <p:spTgt spid="26"/>
                                        </p:tgtEl>
                                      </p:cBhvr>
                                    </p:animEffect>
                                  </p:childTnLst>
                                </p:cTn>
                              </p:par>
                              <p:par>
                                <p:cTn fill="hold" grpId="0" id="76" nodeType="withEffect" presetClass="entr" presetID="14" presetSubtype="10">
                                  <p:stCondLst>
                                    <p:cond delay="500"/>
                                  </p:stCondLst>
                                  <p:childTnLst>
                                    <p:set>
                                      <p:cBhvr>
                                        <p:cTn dur="1" fill="hold" id="77">
                                          <p:stCondLst>
                                            <p:cond delay="0"/>
                                          </p:stCondLst>
                                        </p:cTn>
                                        <p:tgtEl>
                                          <p:spTgt spid="37"/>
                                        </p:tgtEl>
                                        <p:attrNameLst>
                                          <p:attrName>style.visibility</p:attrName>
                                        </p:attrNameLst>
                                      </p:cBhvr>
                                      <p:to>
                                        <p:strVal val="visible"/>
                                      </p:to>
                                    </p:set>
                                    <p:animEffect filter="randombar(horizontal)" transition="in">
                                      <p:cBhvr>
                                        <p:cTn dur="400" id="78"/>
                                        <p:tgtEl>
                                          <p:spTgt spid="37"/>
                                        </p:tgtEl>
                                      </p:cBhvr>
                                    </p:animEffect>
                                  </p:childTnLst>
                                </p:cTn>
                              </p:par>
                              <p:par>
                                <p:cTn fill="hold" grpId="0" id="79" nodeType="withEffect" presetClass="entr" presetID="14" presetSubtype="10">
                                  <p:stCondLst>
                                    <p:cond delay="500"/>
                                  </p:stCondLst>
                                  <p:childTnLst>
                                    <p:set>
                                      <p:cBhvr>
                                        <p:cTn dur="1" fill="hold" id="80">
                                          <p:stCondLst>
                                            <p:cond delay="0"/>
                                          </p:stCondLst>
                                        </p:cTn>
                                        <p:tgtEl>
                                          <p:spTgt spid="38"/>
                                        </p:tgtEl>
                                        <p:attrNameLst>
                                          <p:attrName>style.visibility</p:attrName>
                                        </p:attrNameLst>
                                      </p:cBhvr>
                                      <p:to>
                                        <p:strVal val="visible"/>
                                      </p:to>
                                    </p:set>
                                    <p:animEffect filter="randombar(horizontal)" transition="in">
                                      <p:cBhvr>
                                        <p:cTn dur="400" id="81"/>
                                        <p:tgtEl>
                                          <p:spTgt spid="38"/>
                                        </p:tgtEl>
                                      </p:cBhvr>
                                    </p:animEffect>
                                  </p:childTnLst>
                                </p:cTn>
                              </p:par>
                            </p:childTnLst>
                          </p:cTn>
                        </p:par>
                        <p:par>
                          <p:cTn fill="hold" id="82" nodeType="afterGroup">
                            <p:stCondLst>
                              <p:cond delay="4200"/>
                            </p:stCondLst>
                            <p:childTnLst>
                              <p:par>
                                <p:cTn fill="hold" grpId="0" id="83" nodeType="afterEffect" presetClass="entr" presetID="22" presetSubtype="2">
                                  <p:stCondLst>
                                    <p:cond delay="0"/>
                                  </p:stCondLst>
                                  <p:childTnLst>
                                    <p:set>
                                      <p:cBhvr>
                                        <p:cTn dur="1" fill="hold" id="84">
                                          <p:stCondLst>
                                            <p:cond delay="0"/>
                                          </p:stCondLst>
                                        </p:cTn>
                                        <p:tgtEl>
                                          <p:spTgt spid="39"/>
                                        </p:tgtEl>
                                        <p:attrNameLst>
                                          <p:attrName>style.visibility</p:attrName>
                                        </p:attrNameLst>
                                      </p:cBhvr>
                                      <p:to>
                                        <p:strVal val="visible"/>
                                      </p:to>
                                    </p:set>
                                    <p:animEffect filter="wipe(right)" transition="in">
                                      <p:cBhvr>
                                        <p:cTn dur="500" id="85"/>
                                        <p:tgtEl>
                                          <p:spTgt spid="39"/>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40"/>
                                        </p:tgtEl>
                                        <p:attrNameLst>
                                          <p:attrName>style.visibility</p:attrName>
                                        </p:attrNameLst>
                                      </p:cBhvr>
                                      <p:to>
                                        <p:strVal val="visible"/>
                                      </p:to>
                                    </p:set>
                                    <p:animEffect filter="wipe(right)" transition="in">
                                      <p:cBhvr>
                                        <p:cTn dur="750" id="88"/>
                                        <p:tgtEl>
                                          <p:spTgt spid="40"/>
                                        </p:tgtEl>
                                      </p:cBhvr>
                                    </p:animEffect>
                                  </p:childTnLst>
                                </p:cTn>
                              </p:par>
                            </p:childTnLst>
                          </p:cTn>
                        </p:par>
                        <p:par>
                          <p:cTn fill="hold" id="89" nodeType="afterGroup">
                            <p:stCondLst>
                              <p:cond delay="4950"/>
                            </p:stCondLst>
                            <p:childTnLst>
                              <p:par>
                                <p:cTn fill="hold" grpId="0" id="90" nodeType="afterEffect" presetClass="entr" presetID="10" presetSubtype="0">
                                  <p:stCondLst>
                                    <p:cond delay="0"/>
                                  </p:stCondLst>
                                  <p:childTnLst>
                                    <p:set>
                                      <p:cBhvr>
                                        <p:cTn dur="1" fill="hold" id="91">
                                          <p:stCondLst>
                                            <p:cond delay="0"/>
                                          </p:stCondLst>
                                        </p:cTn>
                                        <p:tgtEl>
                                          <p:spTgt spid="74"/>
                                        </p:tgtEl>
                                        <p:attrNameLst>
                                          <p:attrName>style.visibility</p:attrName>
                                        </p:attrNameLst>
                                      </p:cBhvr>
                                      <p:to>
                                        <p:strVal val="visible"/>
                                      </p:to>
                                    </p:set>
                                    <p:animEffect filter="fade" transition="in">
                                      <p:cBhvr>
                                        <p:cTn dur="1250" id="92"/>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7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38</a:t>
            </a:r>
          </a:p>
        </p:txBody>
      </p:sp>
      <p:sp>
        <p:nvSpPr>
          <p:cNvPr id="58"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添加标题</a:t>
            </a:r>
          </a:p>
        </p:txBody>
      </p:sp>
      <p:sp>
        <p:nvSpPr>
          <p:cNvPr id="59" name="矩形 58"/>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KSO_Shape"/>
          <p:cNvSpPr/>
          <p:nvPr/>
        </p:nvSpPr>
        <p:spPr bwMode="auto">
          <a:xfrm>
            <a:off x="340953" y="219029"/>
            <a:ext cx="303111" cy="25764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3" name="燕尾形 42"/>
          <p:cNvSpPr/>
          <p:nvPr/>
        </p:nvSpPr>
        <p:spPr>
          <a:xfrm>
            <a:off x="3454171" y="1988840"/>
            <a:ext cx="1152128" cy="1944216"/>
          </a:xfrm>
          <a:prstGeom prst="chevron">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4" name="燕尾形 43"/>
          <p:cNvSpPr/>
          <p:nvPr/>
        </p:nvSpPr>
        <p:spPr>
          <a:xfrm>
            <a:off x="6382915" y="1988840"/>
            <a:ext cx="1152128" cy="1944216"/>
          </a:xfrm>
          <a:prstGeom prst="chevron">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5" name="燕尾形 44"/>
          <p:cNvSpPr/>
          <p:nvPr/>
        </p:nvSpPr>
        <p:spPr>
          <a:xfrm>
            <a:off x="9337947" y="1988840"/>
            <a:ext cx="1152128" cy="1944216"/>
          </a:xfrm>
          <a:prstGeom prst="chevron">
            <a:avLst/>
          </a:prstGeom>
          <a:solidFill>
            <a:srgbClr val="2F5EB0"/>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6" name="文本框 47"/>
          <p:cNvSpPr txBox="1"/>
          <p:nvPr/>
        </p:nvSpPr>
        <p:spPr>
          <a:xfrm>
            <a:off x="2054090" y="2235344"/>
            <a:ext cx="1097280" cy="365760"/>
          </a:xfrm>
          <a:prstGeom prst="rect">
            <a:avLst/>
          </a:prstGeom>
          <a:noFill/>
          <a:effectLst/>
        </p:spPr>
        <p:txBody>
          <a:bodyPr rtlCol="0"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47" name="文本框 48"/>
          <p:cNvSpPr txBox="1"/>
          <p:nvPr/>
        </p:nvSpPr>
        <p:spPr>
          <a:xfrm>
            <a:off x="1633091" y="2576400"/>
            <a:ext cx="1944216" cy="923544"/>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请在此处添加文字信息，表达图的含义请在此处添加文字。</a:t>
            </a:r>
          </a:p>
        </p:txBody>
      </p:sp>
      <p:grpSp>
        <p:nvGrpSpPr>
          <p:cNvPr id="48" name="组合 47"/>
          <p:cNvGrpSpPr/>
          <p:nvPr/>
        </p:nvGrpSpPr>
        <p:grpSpPr>
          <a:xfrm>
            <a:off x="3639715" y="2600908"/>
            <a:ext cx="720080" cy="720080"/>
            <a:chOff x="3639715" y="2600908"/>
            <a:chExt cx="720080" cy="720080"/>
          </a:xfrm>
        </p:grpSpPr>
        <p:sp>
          <p:nvSpPr>
            <p:cNvPr id="49" name="椭圆 48"/>
            <p:cNvSpPr/>
            <p:nvPr/>
          </p:nvSpPr>
          <p:spPr>
            <a:xfrm>
              <a:off x="3639715" y="2600908"/>
              <a:ext cx="720080" cy="720080"/>
            </a:xfrm>
            <a:prstGeom prst="ellipse">
              <a:avLst/>
            </a:prstGeom>
            <a:solidFill>
              <a:schemeClr val="bg1"/>
            </a:solidFill>
            <a:ln w="57150">
              <a:solidFill>
                <a:srgbClr val="2F5EB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0" name="Freeform 66"/>
            <p:cNvSpPr>
              <a:spLocks noEditPoints="1"/>
            </p:cNvSpPr>
            <p:nvPr/>
          </p:nvSpPr>
          <p:spPr bwMode="auto">
            <a:xfrm>
              <a:off x="3807803" y="2722630"/>
              <a:ext cx="379591" cy="468907"/>
            </a:xfrm>
            <a:custGeom>
              <a:gdLst>
                <a:gd fmla="*/ 196 w 208" name="T0"/>
                <a:gd fmla="*/ 256 h 256" name="T1"/>
                <a:gd fmla="*/ 12 w 208" name="T2"/>
                <a:gd fmla="*/ 256 h 256" name="T3"/>
                <a:gd fmla="*/ 0 w 208" name="T4"/>
                <a:gd fmla="*/ 244 h 256" name="T5"/>
                <a:gd fmla="*/ 0 w 208" name="T6"/>
                <a:gd fmla="*/ 140 h 256" name="T7"/>
                <a:gd fmla="*/ 12 w 208" name="T8"/>
                <a:gd fmla="*/ 128 h 256" name="T9"/>
                <a:gd fmla="*/ 32 w 208" name="T10"/>
                <a:gd fmla="*/ 128 h 256" name="T11"/>
                <a:gd fmla="*/ 32 w 208" name="T12"/>
                <a:gd fmla="*/ 72 h 256" name="T13"/>
                <a:gd fmla="*/ 104 w 208" name="T14"/>
                <a:gd fmla="*/ 0 h 256" name="T15"/>
                <a:gd fmla="*/ 176 w 208" name="T16"/>
                <a:gd fmla="*/ 72 h 256" name="T17"/>
                <a:gd fmla="*/ 176 w 208" name="T18"/>
                <a:gd fmla="*/ 128 h 256" name="T19"/>
                <a:gd fmla="*/ 196 w 208" name="T20"/>
                <a:gd fmla="*/ 128 h 256" name="T21"/>
                <a:gd fmla="*/ 208 w 208" name="T22"/>
                <a:gd fmla="*/ 140 h 256" name="T23"/>
                <a:gd fmla="*/ 208 w 208" name="T24"/>
                <a:gd fmla="*/ 244 h 256" name="T25"/>
                <a:gd fmla="*/ 196 w 208" name="T26"/>
                <a:gd fmla="*/ 256 h 256" name="T27"/>
                <a:gd fmla="*/ 92 w 208" name="T28"/>
                <a:gd fmla="*/ 197 h 256" name="T29"/>
                <a:gd fmla="*/ 92 w 208" name="T30"/>
                <a:gd fmla="*/ 220 h 256" name="T31"/>
                <a:gd fmla="*/ 104 w 208" name="T32"/>
                <a:gd fmla="*/ 232 h 256" name="T33"/>
                <a:gd fmla="*/ 116 w 208" name="T34"/>
                <a:gd fmla="*/ 220 h 256" name="T35"/>
                <a:gd fmla="*/ 116 w 208" name="T36"/>
                <a:gd fmla="*/ 197 h 256" name="T37"/>
                <a:gd fmla="*/ 128 w 208" name="T38"/>
                <a:gd fmla="*/ 176 h 256" name="T39"/>
                <a:gd fmla="*/ 104 w 208" name="T40"/>
                <a:gd fmla="*/ 152 h 256" name="T41"/>
                <a:gd fmla="*/ 80 w 208" name="T42"/>
                <a:gd fmla="*/ 176 h 256" name="T43"/>
                <a:gd fmla="*/ 92 w 208" name="T44"/>
                <a:gd fmla="*/ 197 h 256" name="T45"/>
                <a:gd fmla="*/ 152 w 208" name="T46"/>
                <a:gd fmla="*/ 72 h 256" name="T47"/>
                <a:gd fmla="*/ 104 w 208" name="T48"/>
                <a:gd fmla="*/ 24 h 256" name="T49"/>
                <a:gd fmla="*/ 56 w 208" name="T50"/>
                <a:gd fmla="*/ 72 h 256" name="T51"/>
                <a:gd fmla="*/ 56 w 208" name="T52"/>
                <a:gd fmla="*/ 128 h 256" name="T53"/>
                <a:gd fmla="*/ 152 w 208" name="T54"/>
                <a:gd fmla="*/ 128 h 256" name="T55"/>
                <a:gd fmla="*/ 152 w 208" name="T56"/>
                <a:gd fmla="*/ 72 h 25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56" w="208">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F5EB0"/>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rgbClr val="0070C0"/>
                </a:solidFill>
              </a:endParaRPr>
            </a:p>
          </p:txBody>
        </p:sp>
      </p:grpSp>
      <p:grpSp>
        <p:nvGrpSpPr>
          <p:cNvPr id="51" name="组合 50"/>
          <p:cNvGrpSpPr/>
          <p:nvPr/>
        </p:nvGrpSpPr>
        <p:grpSpPr>
          <a:xfrm>
            <a:off x="6568459" y="2600908"/>
            <a:ext cx="720080" cy="720080"/>
            <a:chOff x="6568459" y="2600908"/>
            <a:chExt cx="720080" cy="720080"/>
          </a:xfrm>
        </p:grpSpPr>
        <p:sp>
          <p:nvSpPr>
            <p:cNvPr id="52" name="椭圆 51"/>
            <p:cNvSpPr/>
            <p:nvPr/>
          </p:nvSpPr>
          <p:spPr>
            <a:xfrm>
              <a:off x="6568459" y="2600908"/>
              <a:ext cx="720080" cy="720080"/>
            </a:xfrm>
            <a:prstGeom prst="ellipse">
              <a:avLst/>
            </a:prstGeom>
            <a:solidFill>
              <a:schemeClr val="bg1"/>
            </a:solidFill>
            <a:ln w="57150">
              <a:solidFill>
                <a:srgbClr val="2F5EB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3" name="Freeform 107"/>
            <p:cNvSpPr>
              <a:spLocks noEditPoints="1"/>
            </p:cNvSpPr>
            <p:nvPr/>
          </p:nvSpPr>
          <p:spPr bwMode="auto">
            <a:xfrm>
              <a:off x="6746415" y="2820736"/>
              <a:ext cx="364168" cy="332120"/>
            </a:xfrm>
            <a:custGeom>
              <a:gdLst>
                <a:gd fmla="*/ 244 w 256" name="T0"/>
                <a:gd fmla="*/ 196 h 232" name="T1"/>
                <a:gd fmla="*/ 188 w 256" name="T2"/>
                <a:gd fmla="*/ 196 h 232" name="T3"/>
                <a:gd fmla="*/ 96 w 256" name="T4"/>
                <a:gd fmla="*/ 196 h 232" name="T5"/>
                <a:gd fmla="*/ 84 w 256" name="T6"/>
                <a:gd fmla="*/ 196 h 232" name="T7"/>
                <a:gd fmla="*/ 81 w 256" name="T8"/>
                <a:gd fmla="*/ 196 h 232" name="T9"/>
                <a:gd fmla="*/ 48 w 256" name="T10"/>
                <a:gd fmla="*/ 228 h 232" name="T11"/>
                <a:gd fmla="*/ 40 w 256" name="T12"/>
                <a:gd fmla="*/ 232 h 232" name="T13"/>
                <a:gd fmla="*/ 40 w 256" name="T14"/>
                <a:gd fmla="*/ 232 h 232" name="T15"/>
                <a:gd fmla="*/ 32 w 256" name="T16"/>
                <a:gd fmla="*/ 228 h 232" name="T17"/>
                <a:gd fmla="*/ 31 w 256" name="T18"/>
                <a:gd fmla="*/ 228 h 232" name="T19"/>
                <a:gd fmla="*/ 30 w 256" name="T20"/>
                <a:gd fmla="*/ 227 h 232" name="T21"/>
                <a:gd fmla="*/ 30 w 256" name="T22"/>
                <a:gd fmla="*/ 226 h 232" name="T23"/>
                <a:gd fmla="*/ 29 w 256" name="T24"/>
                <a:gd fmla="*/ 225 h 232" name="T25"/>
                <a:gd fmla="*/ 29 w 256" name="T26"/>
                <a:gd fmla="*/ 224 h 232" name="T27"/>
                <a:gd fmla="*/ 28 w 256" name="T28"/>
                <a:gd fmla="*/ 222 h 232" name="T29"/>
                <a:gd fmla="*/ 28 w 256" name="T30"/>
                <a:gd fmla="*/ 220 h 232" name="T31"/>
                <a:gd fmla="*/ 28 w 256" name="T32"/>
                <a:gd fmla="*/ 196 h 232" name="T33"/>
                <a:gd fmla="*/ 26 w 256" name="T34"/>
                <a:gd fmla="*/ 196 h 232" name="T35"/>
                <a:gd fmla="*/ 12 w 256" name="T36"/>
                <a:gd fmla="*/ 196 h 232" name="T37"/>
                <a:gd fmla="*/ 0 w 256" name="T38"/>
                <a:gd fmla="*/ 184 h 232" name="T39"/>
                <a:gd fmla="*/ 0 w 256" name="T40"/>
                <a:gd fmla="*/ 12 h 232" name="T41"/>
                <a:gd fmla="*/ 12 w 256" name="T42"/>
                <a:gd fmla="*/ 0 h 232" name="T43"/>
                <a:gd fmla="*/ 244 w 256" name="T44"/>
                <a:gd fmla="*/ 0 h 232" name="T45"/>
                <a:gd fmla="*/ 256 w 256" name="T46"/>
                <a:gd fmla="*/ 12 h 232" name="T47"/>
                <a:gd fmla="*/ 256 w 256" name="T48"/>
                <a:gd fmla="*/ 184 h 232" name="T49"/>
                <a:gd fmla="*/ 244 w 256" name="T50"/>
                <a:gd fmla="*/ 196 h 232" name="T51"/>
                <a:gd fmla="*/ 68 w 256" name="T52"/>
                <a:gd fmla="*/ 76 h 232" name="T53"/>
                <a:gd fmla="*/ 44 w 256" name="T54"/>
                <a:gd fmla="*/ 100 h 232" name="T55"/>
                <a:gd fmla="*/ 68 w 256" name="T56"/>
                <a:gd fmla="*/ 124 h 232" name="T57"/>
                <a:gd fmla="*/ 92 w 256" name="T58"/>
                <a:gd fmla="*/ 100 h 232" name="T59"/>
                <a:gd fmla="*/ 68 w 256" name="T60"/>
                <a:gd fmla="*/ 76 h 232" name="T61"/>
                <a:gd fmla="*/ 128 w 256" name="T62"/>
                <a:gd fmla="*/ 76 h 232" name="T63"/>
                <a:gd fmla="*/ 104 w 256" name="T64"/>
                <a:gd fmla="*/ 100 h 232" name="T65"/>
                <a:gd fmla="*/ 128 w 256" name="T66"/>
                <a:gd fmla="*/ 124 h 232" name="T67"/>
                <a:gd fmla="*/ 152 w 256" name="T68"/>
                <a:gd fmla="*/ 100 h 232" name="T69"/>
                <a:gd fmla="*/ 128 w 256" name="T70"/>
                <a:gd fmla="*/ 76 h 232" name="T71"/>
                <a:gd fmla="*/ 188 w 256" name="T72"/>
                <a:gd fmla="*/ 76 h 232" name="T73"/>
                <a:gd fmla="*/ 164 w 256" name="T74"/>
                <a:gd fmla="*/ 100 h 232" name="T75"/>
                <a:gd fmla="*/ 188 w 256" name="T76"/>
                <a:gd fmla="*/ 124 h 232" name="T77"/>
                <a:gd fmla="*/ 212 w 256" name="T78"/>
                <a:gd fmla="*/ 100 h 232" name="T79"/>
                <a:gd fmla="*/ 188 w 256" name="T80"/>
                <a:gd fmla="*/ 76 h 2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256">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2F5EB0"/>
            </a:solidFill>
            <a:ln>
              <a:solidFill>
                <a:srgbClr val="2F5EB0"/>
              </a:solid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rgbClr val="0070C0"/>
                </a:solidFill>
              </a:endParaRPr>
            </a:p>
          </p:txBody>
        </p:sp>
      </p:grpSp>
      <p:grpSp>
        <p:nvGrpSpPr>
          <p:cNvPr id="54" name="组合 53"/>
          <p:cNvGrpSpPr/>
          <p:nvPr/>
        </p:nvGrpSpPr>
        <p:grpSpPr>
          <a:xfrm>
            <a:off x="9523491" y="2600908"/>
            <a:ext cx="720080" cy="720080"/>
            <a:chOff x="9523491" y="2600908"/>
            <a:chExt cx="720080" cy="720080"/>
          </a:xfrm>
        </p:grpSpPr>
        <p:sp>
          <p:nvSpPr>
            <p:cNvPr id="55" name="椭圆 54"/>
            <p:cNvSpPr/>
            <p:nvPr/>
          </p:nvSpPr>
          <p:spPr>
            <a:xfrm>
              <a:off x="9523491" y="2600908"/>
              <a:ext cx="720080" cy="720080"/>
            </a:xfrm>
            <a:prstGeom prst="ellipse">
              <a:avLst/>
            </a:prstGeom>
            <a:solidFill>
              <a:schemeClr val="bg1"/>
            </a:solidFill>
            <a:ln w="57150">
              <a:solidFill>
                <a:srgbClr val="2F5EB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6" name="Freeform 105"/>
            <p:cNvSpPr/>
            <p:nvPr/>
          </p:nvSpPr>
          <p:spPr bwMode="auto">
            <a:xfrm>
              <a:off x="9704217" y="2782283"/>
              <a:ext cx="367080" cy="349600"/>
            </a:xfrm>
            <a:custGeom>
              <a:gdLst>
                <a:gd fmla="*/ 251 w 256" name="T0"/>
                <a:gd fmla="*/ 106 h 244" name="T1"/>
                <a:gd fmla="*/ 251 w 256" name="T2"/>
                <a:gd fmla="*/ 106 h 244" name="T3"/>
                <a:gd fmla="*/ 187 w 256" name="T4"/>
                <a:gd fmla="*/ 152 h 244" name="T5"/>
                <a:gd fmla="*/ 211 w 256" name="T6"/>
                <a:gd fmla="*/ 228 h 244" name="T7"/>
                <a:gd fmla="*/ 212 w 256" name="T8"/>
                <a:gd fmla="*/ 232 h 244" name="T9"/>
                <a:gd fmla="*/ 200 w 256" name="T10"/>
                <a:gd fmla="*/ 244 h 244" name="T11"/>
                <a:gd fmla="*/ 193 w 256" name="T12"/>
                <a:gd fmla="*/ 242 h 244" name="T13"/>
                <a:gd fmla="*/ 193 w 256" name="T14"/>
                <a:gd fmla="*/ 242 h 244" name="T15"/>
                <a:gd fmla="*/ 128 w 256" name="T16"/>
                <a:gd fmla="*/ 195 h 244" name="T17"/>
                <a:gd fmla="*/ 63 w 256" name="T18"/>
                <a:gd fmla="*/ 242 h 244" name="T19"/>
                <a:gd fmla="*/ 63 w 256" name="T20"/>
                <a:gd fmla="*/ 242 h 244" name="T21"/>
                <a:gd fmla="*/ 56 w 256" name="T22"/>
                <a:gd fmla="*/ 244 h 244" name="T23"/>
                <a:gd fmla="*/ 44 w 256" name="T24"/>
                <a:gd fmla="*/ 232 h 244" name="T25"/>
                <a:gd fmla="*/ 45 w 256" name="T26"/>
                <a:gd fmla="*/ 228 h 244" name="T27"/>
                <a:gd fmla="*/ 69 w 256" name="T28"/>
                <a:gd fmla="*/ 152 h 244" name="T29"/>
                <a:gd fmla="*/ 5 w 256" name="T30"/>
                <a:gd fmla="*/ 106 h 244" name="T31"/>
                <a:gd fmla="*/ 0 w 256" name="T32"/>
                <a:gd fmla="*/ 96 h 244" name="T33"/>
                <a:gd fmla="*/ 12 w 256" name="T34"/>
                <a:gd fmla="*/ 84 h 244" name="T35"/>
                <a:gd fmla="*/ 92 w 256" name="T36"/>
                <a:gd fmla="*/ 84 h 244" name="T37"/>
                <a:gd fmla="*/ 117 w 256" name="T38"/>
                <a:gd fmla="*/ 8 h 244" name="T39"/>
                <a:gd fmla="*/ 128 w 256" name="T40"/>
                <a:gd fmla="*/ 0 h 244" name="T41"/>
                <a:gd fmla="*/ 139 w 256" name="T42"/>
                <a:gd fmla="*/ 8 h 244" name="T43"/>
                <a:gd fmla="*/ 164 w 256" name="T44"/>
                <a:gd fmla="*/ 84 h 244" name="T45"/>
                <a:gd fmla="*/ 244 w 256" name="T46"/>
                <a:gd fmla="*/ 84 h 244" name="T47"/>
                <a:gd fmla="*/ 256 w 256" name="T48"/>
                <a:gd fmla="*/ 96 h 244" name="T49"/>
                <a:gd fmla="*/ 251 w 256" name="T50"/>
                <a:gd fmla="*/ 106 h 2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44" w="256">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F5EB0"/>
            </a:solidFill>
            <a:ln>
              <a:solidFill>
                <a:srgbClr val="2F5EB0"/>
              </a:solid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srgbClr val="0070C0"/>
                </a:solidFill>
              </a:endParaRPr>
            </a:p>
          </p:txBody>
        </p:sp>
      </p:grpSp>
      <p:sp>
        <p:nvSpPr>
          <p:cNvPr id="57" name="文本框 47"/>
          <p:cNvSpPr txBox="1"/>
          <p:nvPr/>
        </p:nvSpPr>
        <p:spPr>
          <a:xfrm>
            <a:off x="5013645" y="2235344"/>
            <a:ext cx="1097280" cy="365760"/>
          </a:xfrm>
          <a:prstGeom prst="rect">
            <a:avLst/>
          </a:prstGeom>
          <a:noFill/>
          <a:effectLst/>
        </p:spPr>
        <p:txBody>
          <a:bodyPr rtlCol="0"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4" name="文本框 48"/>
          <p:cNvSpPr txBox="1"/>
          <p:nvPr/>
        </p:nvSpPr>
        <p:spPr>
          <a:xfrm>
            <a:off x="4592646" y="2576400"/>
            <a:ext cx="1944216" cy="923544"/>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请在此处添加文字信息，表达图的含义请在此处添加文字。</a:t>
            </a:r>
          </a:p>
        </p:txBody>
      </p:sp>
      <p:sp>
        <p:nvSpPr>
          <p:cNvPr id="65" name="文本框 47"/>
          <p:cNvSpPr txBox="1"/>
          <p:nvPr/>
        </p:nvSpPr>
        <p:spPr>
          <a:xfrm>
            <a:off x="7965972" y="2235344"/>
            <a:ext cx="1097280" cy="365760"/>
          </a:xfrm>
          <a:prstGeom prst="rect">
            <a:avLst/>
          </a:prstGeom>
          <a:noFill/>
          <a:effectLst/>
        </p:spPr>
        <p:txBody>
          <a:bodyPr rtlCol="0" wrap="none">
            <a:spAutoFit/>
          </a:bodyPr>
          <a:lstStyle/>
          <a:p>
            <a:r>
              <a:rPr altLang="en-US" b="1" lang="zh-CN">
                <a:solidFill>
                  <a:srgbClr val="2F5EB0"/>
                </a:solidFill>
                <a:latin charset="-122" panose="020b0503020204020204" pitchFamily="34" typeface="微软雅黑"/>
                <a:ea charset="-122" panose="020b0503020204020204" pitchFamily="34" typeface="微软雅黑"/>
              </a:rPr>
              <a:t>添加标题</a:t>
            </a:r>
          </a:p>
        </p:txBody>
      </p:sp>
      <p:sp>
        <p:nvSpPr>
          <p:cNvPr id="66" name="文本框 48"/>
          <p:cNvSpPr txBox="1"/>
          <p:nvPr/>
        </p:nvSpPr>
        <p:spPr>
          <a:xfrm>
            <a:off x="7544975" y="2576400"/>
            <a:ext cx="1944216" cy="923544"/>
          </a:xfrm>
          <a:prstGeom prst="rect">
            <a:avLst/>
          </a:prstGeom>
          <a:noFill/>
          <a:effectLst/>
        </p:spPr>
        <p:txBody>
          <a:bodyPr rtlCol="0" wrap="square">
            <a:spAutoFit/>
          </a:bodyPr>
          <a:lstStyle/>
          <a:p>
            <a:pPr algn="just">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请在此处添加文字信息，表达图的含义请在此处添加文字。</a:t>
            </a:r>
          </a:p>
        </p:txBody>
      </p:sp>
      <p:sp>
        <p:nvSpPr>
          <p:cNvPr id="69" name="Freeform 12"/>
          <p:cNvSpPr/>
          <p:nvPr/>
        </p:nvSpPr>
        <p:spPr bwMode="auto">
          <a:xfrm>
            <a:off x="1608509" y="450262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70" name="Freeform 12"/>
          <p:cNvSpPr/>
          <p:nvPr/>
        </p:nvSpPr>
        <p:spPr bwMode="auto">
          <a:xfrm flipH="1" flipV="1">
            <a:off x="10202043" y="54190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71" name="TextBox 70"/>
          <p:cNvSpPr txBox="1"/>
          <p:nvPr/>
        </p:nvSpPr>
        <p:spPr>
          <a:xfrm>
            <a:off x="1968549" y="4816822"/>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72" name="TextBox 71"/>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279702682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500" fill="hold" id="7"/>
                                        <p:tgtEl>
                                          <p:spTgt spid="46"/>
                                        </p:tgtEl>
                                        <p:attrNameLst>
                                          <p:attrName>ppt_x</p:attrName>
                                        </p:attrNameLst>
                                      </p:cBhvr>
                                      <p:tavLst>
                                        <p:tav tm="0">
                                          <p:val>
                                            <p:strVal val="0-#ppt_w/2"/>
                                          </p:val>
                                        </p:tav>
                                        <p:tav tm="100000">
                                          <p:val>
                                            <p:strVal val="#ppt_x"/>
                                          </p:val>
                                        </p:tav>
                                      </p:tavLst>
                                    </p:anim>
                                    <p:anim calcmode="lin" valueType="num">
                                      <p:cBhvr additive="base">
                                        <p:cTn dur="500" fill="hold" id="8"/>
                                        <p:tgtEl>
                                          <p:spTgt spid="4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7"/>
                                        </p:tgtEl>
                                        <p:attrNameLst>
                                          <p:attrName>style.visibility</p:attrName>
                                        </p:attrNameLst>
                                      </p:cBhvr>
                                      <p:to>
                                        <p:strVal val="visible"/>
                                      </p:to>
                                    </p:set>
                                    <p:anim calcmode="lin" valueType="num">
                                      <p:cBhvr additive="base">
                                        <p:cTn dur="500" fill="hold" id="12"/>
                                        <p:tgtEl>
                                          <p:spTgt spid="47"/>
                                        </p:tgtEl>
                                        <p:attrNameLst>
                                          <p:attrName>ppt_x</p:attrName>
                                        </p:attrNameLst>
                                      </p:cBhvr>
                                      <p:tavLst>
                                        <p:tav tm="0">
                                          <p:val>
                                            <p:strVal val="0-#ppt_w/2"/>
                                          </p:val>
                                        </p:tav>
                                        <p:tav tm="100000">
                                          <p:val>
                                            <p:strVal val="#ppt_x"/>
                                          </p:val>
                                        </p:tav>
                                      </p:tavLst>
                                    </p:anim>
                                    <p:anim calcmode="lin" valueType="num">
                                      <p:cBhvr additive="base">
                                        <p:cTn dur="500" fill="hold" id="13"/>
                                        <p:tgtEl>
                                          <p:spTgt spid="4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0-#ppt_w/2"/>
                                          </p:val>
                                        </p:tav>
                                        <p:tav tm="100000">
                                          <p:val>
                                            <p:strVal val="#ppt_x"/>
                                          </p:val>
                                        </p:tav>
                                      </p:tavLst>
                                    </p:anim>
                                    <p:anim calcmode="lin" valueType="num">
                                      <p:cBhvr additive="base">
                                        <p:cTn dur="500" fill="hold" id="18"/>
                                        <p:tgtEl>
                                          <p:spTgt spid="4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p:cTn dur="500" fill="hold" id="22"/>
                                        <p:tgtEl>
                                          <p:spTgt spid="48"/>
                                        </p:tgtEl>
                                        <p:attrNameLst>
                                          <p:attrName>ppt_w</p:attrName>
                                        </p:attrNameLst>
                                      </p:cBhvr>
                                      <p:tavLst>
                                        <p:tav tm="0">
                                          <p:val>
                                            <p:fltVal val="0"/>
                                          </p:val>
                                        </p:tav>
                                        <p:tav tm="100000">
                                          <p:val>
                                            <p:strVal val="#ppt_w"/>
                                          </p:val>
                                        </p:tav>
                                      </p:tavLst>
                                    </p:anim>
                                    <p:anim calcmode="lin" valueType="num">
                                      <p:cBhvr>
                                        <p:cTn dur="500" fill="hold" id="23"/>
                                        <p:tgtEl>
                                          <p:spTgt spid="48"/>
                                        </p:tgtEl>
                                        <p:attrNameLst>
                                          <p:attrName>ppt_h</p:attrName>
                                        </p:attrNameLst>
                                      </p:cBhvr>
                                      <p:tavLst>
                                        <p:tav tm="0">
                                          <p:val>
                                            <p:fltVal val="0"/>
                                          </p:val>
                                        </p:tav>
                                        <p:tav tm="100000">
                                          <p:val>
                                            <p:strVal val="#ppt_h"/>
                                          </p:val>
                                        </p:tav>
                                      </p:tavLst>
                                    </p:anim>
                                    <p:animEffect filter="fade" transition="in">
                                      <p:cBhvr>
                                        <p:cTn dur="500" id="24"/>
                                        <p:tgtEl>
                                          <p:spTgt spid="48"/>
                                        </p:tgtEl>
                                      </p:cBhvr>
                                    </p:animEffect>
                                  </p:childTnLst>
                                </p:cTn>
                              </p:par>
                            </p:childTnLst>
                          </p:cTn>
                        </p:par>
                        <p:par>
                          <p:cTn fill="hold" id="25" nodeType="afterGroup">
                            <p:stCondLst>
                              <p:cond delay="2000"/>
                            </p:stCondLst>
                            <p:childTnLst>
                              <p:par>
                                <p:cTn fill="hold" grpId="0" id="26" nodeType="afterEffect" presetClass="entr" presetID="2" presetSubtype="8">
                                  <p:stCondLst>
                                    <p:cond delay="0"/>
                                  </p:stCondLst>
                                  <p:childTnLst>
                                    <p:set>
                                      <p:cBhvr>
                                        <p:cTn dur="1" fill="hold" id="27">
                                          <p:stCondLst>
                                            <p:cond delay="0"/>
                                          </p:stCondLst>
                                        </p:cTn>
                                        <p:tgtEl>
                                          <p:spTgt spid="57"/>
                                        </p:tgtEl>
                                        <p:attrNameLst>
                                          <p:attrName>style.visibility</p:attrName>
                                        </p:attrNameLst>
                                      </p:cBhvr>
                                      <p:to>
                                        <p:strVal val="visible"/>
                                      </p:to>
                                    </p:set>
                                    <p:anim calcmode="lin" valueType="num">
                                      <p:cBhvr additive="base">
                                        <p:cTn dur="500" fill="hold" id="28"/>
                                        <p:tgtEl>
                                          <p:spTgt spid="57"/>
                                        </p:tgtEl>
                                        <p:attrNameLst>
                                          <p:attrName>ppt_x</p:attrName>
                                        </p:attrNameLst>
                                      </p:cBhvr>
                                      <p:tavLst>
                                        <p:tav tm="0">
                                          <p:val>
                                            <p:strVal val="0-#ppt_w/2"/>
                                          </p:val>
                                        </p:tav>
                                        <p:tav tm="100000">
                                          <p:val>
                                            <p:strVal val="#ppt_x"/>
                                          </p:val>
                                        </p:tav>
                                      </p:tavLst>
                                    </p:anim>
                                    <p:anim calcmode="lin" valueType="num">
                                      <p:cBhvr additive="base">
                                        <p:cTn dur="500" fill="hold" id="29"/>
                                        <p:tgtEl>
                                          <p:spTgt spid="5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8">
                                  <p:stCondLst>
                                    <p:cond delay="0"/>
                                  </p:stCondLst>
                                  <p:childTnLst>
                                    <p:set>
                                      <p:cBhvr>
                                        <p:cTn dur="1" fill="hold" id="32">
                                          <p:stCondLst>
                                            <p:cond delay="0"/>
                                          </p:stCondLst>
                                        </p:cTn>
                                        <p:tgtEl>
                                          <p:spTgt spid="64"/>
                                        </p:tgtEl>
                                        <p:attrNameLst>
                                          <p:attrName>style.visibility</p:attrName>
                                        </p:attrNameLst>
                                      </p:cBhvr>
                                      <p:to>
                                        <p:strVal val="visible"/>
                                      </p:to>
                                    </p:set>
                                    <p:anim calcmode="lin" valueType="num">
                                      <p:cBhvr additive="base">
                                        <p:cTn dur="500" fill="hold" id="33"/>
                                        <p:tgtEl>
                                          <p:spTgt spid="64"/>
                                        </p:tgtEl>
                                        <p:attrNameLst>
                                          <p:attrName>ppt_x</p:attrName>
                                        </p:attrNameLst>
                                      </p:cBhvr>
                                      <p:tavLst>
                                        <p:tav tm="0">
                                          <p:val>
                                            <p:strVal val="0-#ppt_w/2"/>
                                          </p:val>
                                        </p:tav>
                                        <p:tav tm="100000">
                                          <p:val>
                                            <p:strVal val="#ppt_x"/>
                                          </p:val>
                                        </p:tav>
                                      </p:tavLst>
                                    </p:anim>
                                    <p:anim calcmode="lin" valueType="num">
                                      <p:cBhvr additive="base">
                                        <p:cTn dur="500" fill="hold" id="34"/>
                                        <p:tgtEl>
                                          <p:spTgt spid="6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8">
                                  <p:stCondLst>
                                    <p:cond delay="0"/>
                                  </p:stCondLst>
                                  <p:childTnLst>
                                    <p:set>
                                      <p:cBhvr>
                                        <p:cTn dur="1" fill="hold" id="37">
                                          <p:stCondLst>
                                            <p:cond delay="0"/>
                                          </p:stCondLst>
                                        </p:cTn>
                                        <p:tgtEl>
                                          <p:spTgt spid="44"/>
                                        </p:tgtEl>
                                        <p:attrNameLst>
                                          <p:attrName>style.visibility</p:attrName>
                                        </p:attrNameLst>
                                      </p:cBhvr>
                                      <p:to>
                                        <p:strVal val="visible"/>
                                      </p:to>
                                    </p:set>
                                    <p:anim calcmode="lin" valueType="num">
                                      <p:cBhvr additive="base">
                                        <p:cTn dur="500" fill="hold" id="38"/>
                                        <p:tgtEl>
                                          <p:spTgt spid="44"/>
                                        </p:tgtEl>
                                        <p:attrNameLst>
                                          <p:attrName>ppt_x</p:attrName>
                                        </p:attrNameLst>
                                      </p:cBhvr>
                                      <p:tavLst>
                                        <p:tav tm="0">
                                          <p:val>
                                            <p:strVal val="0-#ppt_w/2"/>
                                          </p:val>
                                        </p:tav>
                                        <p:tav tm="100000">
                                          <p:val>
                                            <p:strVal val="#ppt_x"/>
                                          </p:val>
                                        </p:tav>
                                      </p:tavLst>
                                    </p:anim>
                                    <p:anim calcmode="lin" valueType="num">
                                      <p:cBhvr additive="base">
                                        <p:cTn dur="500" fill="hold" id="39"/>
                                        <p:tgtEl>
                                          <p:spTgt spid="44"/>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51"/>
                                        </p:tgtEl>
                                        <p:attrNameLst>
                                          <p:attrName>style.visibility</p:attrName>
                                        </p:attrNameLst>
                                      </p:cBhvr>
                                      <p:to>
                                        <p:strVal val="visible"/>
                                      </p:to>
                                    </p:set>
                                    <p:anim calcmode="lin" valueType="num">
                                      <p:cBhvr>
                                        <p:cTn dur="500" fill="hold" id="43"/>
                                        <p:tgtEl>
                                          <p:spTgt spid="51"/>
                                        </p:tgtEl>
                                        <p:attrNameLst>
                                          <p:attrName>ppt_w</p:attrName>
                                        </p:attrNameLst>
                                      </p:cBhvr>
                                      <p:tavLst>
                                        <p:tav tm="0">
                                          <p:val>
                                            <p:fltVal val="0"/>
                                          </p:val>
                                        </p:tav>
                                        <p:tav tm="100000">
                                          <p:val>
                                            <p:strVal val="#ppt_w"/>
                                          </p:val>
                                        </p:tav>
                                      </p:tavLst>
                                    </p:anim>
                                    <p:anim calcmode="lin" valueType="num">
                                      <p:cBhvr>
                                        <p:cTn dur="500" fill="hold" id="44"/>
                                        <p:tgtEl>
                                          <p:spTgt spid="51"/>
                                        </p:tgtEl>
                                        <p:attrNameLst>
                                          <p:attrName>ppt_h</p:attrName>
                                        </p:attrNameLst>
                                      </p:cBhvr>
                                      <p:tavLst>
                                        <p:tav tm="0">
                                          <p:val>
                                            <p:fltVal val="0"/>
                                          </p:val>
                                        </p:tav>
                                        <p:tav tm="100000">
                                          <p:val>
                                            <p:strVal val="#ppt_h"/>
                                          </p:val>
                                        </p:tav>
                                      </p:tavLst>
                                    </p:anim>
                                    <p:animEffect filter="fade" transition="in">
                                      <p:cBhvr>
                                        <p:cTn dur="500" id="45"/>
                                        <p:tgtEl>
                                          <p:spTgt spid="51"/>
                                        </p:tgtEl>
                                      </p:cBhvr>
                                    </p:animEffect>
                                  </p:childTnLst>
                                </p:cTn>
                              </p:par>
                            </p:childTnLst>
                          </p:cTn>
                        </p:par>
                        <p:par>
                          <p:cTn fill="hold" id="46" nodeType="afterGroup">
                            <p:stCondLst>
                              <p:cond delay="4000"/>
                            </p:stCondLst>
                            <p:childTnLst>
                              <p:par>
                                <p:cTn fill="hold" grpId="0" id="47" nodeType="afterEffect" presetClass="entr" presetID="2" presetSubtype="8">
                                  <p:stCondLst>
                                    <p:cond delay="0"/>
                                  </p:stCondLst>
                                  <p:childTnLst>
                                    <p:set>
                                      <p:cBhvr>
                                        <p:cTn dur="1" fill="hold" id="48">
                                          <p:stCondLst>
                                            <p:cond delay="0"/>
                                          </p:stCondLst>
                                        </p:cTn>
                                        <p:tgtEl>
                                          <p:spTgt spid="65"/>
                                        </p:tgtEl>
                                        <p:attrNameLst>
                                          <p:attrName>style.visibility</p:attrName>
                                        </p:attrNameLst>
                                      </p:cBhvr>
                                      <p:to>
                                        <p:strVal val="visible"/>
                                      </p:to>
                                    </p:set>
                                    <p:anim calcmode="lin" valueType="num">
                                      <p:cBhvr additive="base">
                                        <p:cTn dur="500" fill="hold" id="49"/>
                                        <p:tgtEl>
                                          <p:spTgt spid="65"/>
                                        </p:tgtEl>
                                        <p:attrNameLst>
                                          <p:attrName>ppt_x</p:attrName>
                                        </p:attrNameLst>
                                      </p:cBhvr>
                                      <p:tavLst>
                                        <p:tav tm="0">
                                          <p:val>
                                            <p:strVal val="0-#ppt_w/2"/>
                                          </p:val>
                                        </p:tav>
                                        <p:tav tm="100000">
                                          <p:val>
                                            <p:strVal val="#ppt_x"/>
                                          </p:val>
                                        </p:tav>
                                      </p:tavLst>
                                    </p:anim>
                                    <p:anim calcmode="lin" valueType="num">
                                      <p:cBhvr additive="base">
                                        <p:cTn dur="500" fill="hold" id="50"/>
                                        <p:tgtEl>
                                          <p:spTgt spid="6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 presetSubtype="8">
                                  <p:stCondLst>
                                    <p:cond delay="0"/>
                                  </p:stCondLst>
                                  <p:childTnLst>
                                    <p:set>
                                      <p:cBhvr>
                                        <p:cTn dur="1" fill="hold" id="53">
                                          <p:stCondLst>
                                            <p:cond delay="0"/>
                                          </p:stCondLst>
                                        </p:cTn>
                                        <p:tgtEl>
                                          <p:spTgt spid="66"/>
                                        </p:tgtEl>
                                        <p:attrNameLst>
                                          <p:attrName>style.visibility</p:attrName>
                                        </p:attrNameLst>
                                      </p:cBhvr>
                                      <p:to>
                                        <p:strVal val="visible"/>
                                      </p:to>
                                    </p:set>
                                    <p:anim calcmode="lin" valueType="num">
                                      <p:cBhvr additive="base">
                                        <p:cTn dur="500" fill="hold" id="54"/>
                                        <p:tgtEl>
                                          <p:spTgt spid="66"/>
                                        </p:tgtEl>
                                        <p:attrNameLst>
                                          <p:attrName>ppt_x</p:attrName>
                                        </p:attrNameLst>
                                      </p:cBhvr>
                                      <p:tavLst>
                                        <p:tav tm="0">
                                          <p:val>
                                            <p:strVal val="0-#ppt_w/2"/>
                                          </p:val>
                                        </p:tav>
                                        <p:tav tm="100000">
                                          <p:val>
                                            <p:strVal val="#ppt_x"/>
                                          </p:val>
                                        </p:tav>
                                      </p:tavLst>
                                    </p:anim>
                                    <p:anim calcmode="lin" valueType="num">
                                      <p:cBhvr additive="base">
                                        <p:cTn dur="500" fill="hold" id="55"/>
                                        <p:tgtEl>
                                          <p:spTgt spid="66"/>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000"/>
                            </p:stCondLst>
                            <p:childTnLst>
                              <p:par>
                                <p:cTn fill="hold" grpId="0" id="57" nodeType="afterEffect" presetClass="entr" presetID="2" presetSubtype="8">
                                  <p:stCondLst>
                                    <p:cond delay="0"/>
                                  </p:stCondLst>
                                  <p:childTnLst>
                                    <p:set>
                                      <p:cBhvr>
                                        <p:cTn dur="1" fill="hold" id="58">
                                          <p:stCondLst>
                                            <p:cond delay="0"/>
                                          </p:stCondLst>
                                        </p:cTn>
                                        <p:tgtEl>
                                          <p:spTgt spid="45"/>
                                        </p:tgtEl>
                                        <p:attrNameLst>
                                          <p:attrName>style.visibility</p:attrName>
                                        </p:attrNameLst>
                                      </p:cBhvr>
                                      <p:to>
                                        <p:strVal val="visible"/>
                                      </p:to>
                                    </p:set>
                                    <p:anim calcmode="lin" valueType="num">
                                      <p:cBhvr additive="base">
                                        <p:cTn dur="500" fill="hold" id="59"/>
                                        <p:tgtEl>
                                          <p:spTgt spid="45"/>
                                        </p:tgtEl>
                                        <p:attrNameLst>
                                          <p:attrName>ppt_x</p:attrName>
                                        </p:attrNameLst>
                                      </p:cBhvr>
                                      <p:tavLst>
                                        <p:tav tm="0">
                                          <p:val>
                                            <p:strVal val="0-#ppt_w/2"/>
                                          </p:val>
                                        </p:tav>
                                        <p:tav tm="100000">
                                          <p:val>
                                            <p:strVal val="#ppt_x"/>
                                          </p:val>
                                        </p:tav>
                                      </p:tavLst>
                                    </p:anim>
                                    <p:anim calcmode="lin" valueType="num">
                                      <p:cBhvr additive="base">
                                        <p:cTn dur="500" fill="hold" id="60"/>
                                        <p:tgtEl>
                                          <p:spTgt spid="4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500"/>
                            </p:stCondLst>
                            <p:childTnLst>
                              <p:par>
                                <p:cTn fill="hold" id="62" nodeType="afterEffect" presetClass="entr" presetID="53" presetSubtype="0">
                                  <p:stCondLst>
                                    <p:cond delay="0"/>
                                  </p:stCondLst>
                                  <p:childTnLst>
                                    <p:set>
                                      <p:cBhvr>
                                        <p:cTn dur="1" fill="hold" id="63">
                                          <p:stCondLst>
                                            <p:cond delay="0"/>
                                          </p:stCondLst>
                                        </p:cTn>
                                        <p:tgtEl>
                                          <p:spTgt spid="54"/>
                                        </p:tgtEl>
                                        <p:attrNameLst>
                                          <p:attrName>style.visibility</p:attrName>
                                        </p:attrNameLst>
                                      </p:cBhvr>
                                      <p:to>
                                        <p:strVal val="visible"/>
                                      </p:to>
                                    </p:set>
                                    <p:anim calcmode="lin" valueType="num">
                                      <p:cBhvr>
                                        <p:cTn dur="500" fill="hold" id="64"/>
                                        <p:tgtEl>
                                          <p:spTgt spid="54"/>
                                        </p:tgtEl>
                                        <p:attrNameLst>
                                          <p:attrName>ppt_w</p:attrName>
                                        </p:attrNameLst>
                                      </p:cBhvr>
                                      <p:tavLst>
                                        <p:tav tm="0">
                                          <p:val>
                                            <p:fltVal val="0"/>
                                          </p:val>
                                        </p:tav>
                                        <p:tav tm="100000">
                                          <p:val>
                                            <p:strVal val="#ppt_w"/>
                                          </p:val>
                                        </p:tav>
                                      </p:tavLst>
                                    </p:anim>
                                    <p:anim calcmode="lin" valueType="num">
                                      <p:cBhvr>
                                        <p:cTn dur="500" fill="hold" id="65"/>
                                        <p:tgtEl>
                                          <p:spTgt spid="54"/>
                                        </p:tgtEl>
                                        <p:attrNameLst>
                                          <p:attrName>ppt_h</p:attrName>
                                        </p:attrNameLst>
                                      </p:cBhvr>
                                      <p:tavLst>
                                        <p:tav tm="0">
                                          <p:val>
                                            <p:fltVal val="0"/>
                                          </p:val>
                                        </p:tav>
                                        <p:tav tm="100000">
                                          <p:val>
                                            <p:strVal val="#ppt_h"/>
                                          </p:val>
                                        </p:tav>
                                      </p:tavLst>
                                    </p:anim>
                                    <p:animEffect filter="fade" transition="in">
                                      <p:cBhvr>
                                        <p:cTn dur="500" id="66"/>
                                        <p:tgtEl>
                                          <p:spTgt spid="54"/>
                                        </p:tgtEl>
                                      </p:cBhvr>
                                    </p:animEffect>
                                  </p:childTnLst>
                                </p:cTn>
                              </p:par>
                            </p:childTnLst>
                          </p:cTn>
                        </p:par>
                        <p:par>
                          <p:cTn fill="hold" id="67" nodeType="afterGroup">
                            <p:stCondLst>
                              <p:cond delay="6000"/>
                            </p:stCondLst>
                            <p:childTnLst>
                              <p:par>
                                <p:cTn fill="hold" grpId="0" id="68" nodeType="afterEffect" presetClass="entr" presetID="1" presetSubtype="0">
                                  <p:stCondLst>
                                    <p:cond delay="0"/>
                                  </p:stCondLst>
                                  <p:childTnLst>
                                    <p:set>
                                      <p:cBhvr>
                                        <p:cTn dur="1" fill="hold" id="69">
                                          <p:stCondLst>
                                            <p:cond delay="0"/>
                                          </p:stCondLst>
                                        </p:cTn>
                                        <p:tgtEl>
                                          <p:spTgt spid="69"/>
                                        </p:tgtEl>
                                        <p:attrNameLst>
                                          <p:attrName>style.visibility</p:attrName>
                                        </p:attrNameLst>
                                      </p:cBhvr>
                                      <p:to>
                                        <p:strVal val="visible"/>
                                      </p:to>
                                    </p:set>
                                  </p:childTnLst>
                                </p:cTn>
                              </p:par>
                              <p:par>
                                <p:cTn accel="50000" decel="50000" fill="hold" grpId="1" id="70" nodeType="withEffect" presetClass="path" presetID="35" presetSubtype="0">
                                  <p:stCondLst>
                                    <p:cond delay="0"/>
                                  </p:stCondLst>
                                  <p:childTnLst>
                                    <p:animMotion origin="layout" path="M -3.56836E-06 -3.7037E-07 L 0.36686 0.15278" pathEditMode="relative" ptsTypes="AA" rAng="0">
                                      <p:cBhvr>
                                        <p:cTn dur="500" fill="hold" id="71" spd="-99900"/>
                                        <p:tgtEl>
                                          <p:spTgt spid="69"/>
                                        </p:tgtEl>
                                        <p:attrNameLst>
                                          <p:attrName>ppt_x,ppt_y</p:attrName>
                                        </p:attrNameLst>
                                      </p:cBhvr>
                                      <p:rCtr x="18343" y="7639"/>
                                    </p:animMotion>
                                  </p:childTnLst>
                                </p:cTn>
                              </p:par>
                              <p:par>
                                <p:cTn fill="hold" grpId="0" id="72" nodeType="withEffect" presetClass="entr" presetID="1" presetSubtype="0">
                                  <p:stCondLst>
                                    <p:cond delay="0"/>
                                  </p:stCondLst>
                                  <p:childTnLst>
                                    <p:set>
                                      <p:cBhvr>
                                        <p:cTn dur="1" fill="hold" id="73">
                                          <p:stCondLst>
                                            <p:cond delay="0"/>
                                          </p:stCondLst>
                                        </p:cTn>
                                        <p:tgtEl>
                                          <p:spTgt spid="70"/>
                                        </p:tgtEl>
                                        <p:attrNameLst>
                                          <p:attrName>style.visibility</p:attrName>
                                        </p:attrNameLst>
                                      </p:cBhvr>
                                      <p:to>
                                        <p:strVal val="visible"/>
                                      </p:to>
                                    </p:set>
                                  </p:childTnLst>
                                </p:cTn>
                              </p:par>
                              <p:par>
                                <p:cTn accel="50000" decel="50000" fill="hold" grpId="1" id="74" nodeType="withEffect" presetClass="path" presetID="35" presetSubtype="0">
                                  <p:stCondLst>
                                    <p:cond delay="0"/>
                                  </p:stCondLst>
                                  <p:childTnLst>
                                    <p:animMotion origin="layout" path="M 7.85742E-07 -3.33333E-06 L -0.39495 -0.11018" pathEditMode="relative" ptsTypes="AA" rAng="0">
                                      <p:cBhvr>
                                        <p:cTn dur="500" fill="hold" id="75" spd="-99900"/>
                                        <p:tgtEl>
                                          <p:spTgt spid="70"/>
                                        </p:tgtEl>
                                        <p:attrNameLst>
                                          <p:attrName>ppt_x,ppt_y</p:attrName>
                                        </p:attrNameLst>
                                      </p:cBhvr>
                                      <p:rCtr x="-19748" y="-5509"/>
                                    </p:animMotion>
                                  </p:childTnLst>
                                </p:cTn>
                              </p:par>
                            </p:childTnLst>
                          </p:cTn>
                        </p:par>
                        <p:par>
                          <p:cTn fill="hold" id="76" nodeType="afterGroup">
                            <p:stCondLst>
                              <p:cond delay="6500"/>
                            </p:stCondLst>
                            <p:childTnLst>
                              <p:par>
                                <p:cTn fill="hold" grpId="0" id="77" nodeType="afterEffect" presetClass="entr" presetID="18" presetSubtype="3">
                                  <p:stCondLst>
                                    <p:cond delay="0"/>
                                  </p:stCondLst>
                                  <p:childTnLst>
                                    <p:set>
                                      <p:cBhvr>
                                        <p:cTn dur="1" fill="hold" id="78">
                                          <p:stCondLst>
                                            <p:cond delay="0"/>
                                          </p:stCondLst>
                                        </p:cTn>
                                        <p:tgtEl>
                                          <p:spTgt spid="71"/>
                                        </p:tgtEl>
                                        <p:attrNameLst>
                                          <p:attrName>style.visibility</p:attrName>
                                        </p:attrNameLst>
                                      </p:cBhvr>
                                      <p:to>
                                        <p:strVal val="visible"/>
                                      </p:to>
                                    </p:set>
                                    <p:animEffect filter="strips(upRight)" transition="in">
                                      <p:cBhvr>
                                        <p:cTn dur="500" id="79"/>
                                        <p:tgtEl>
                                          <p:spTgt spid="71"/>
                                        </p:tgtEl>
                                      </p:cBhvr>
                                    </p:animEffect>
                                  </p:childTnLst>
                                </p:cTn>
                              </p:par>
                            </p:childTnLst>
                          </p:cTn>
                        </p:par>
                        <p:par>
                          <p:cTn fill="hold" id="80" nodeType="afterGroup">
                            <p:stCondLst>
                              <p:cond delay="7000"/>
                            </p:stCondLst>
                            <p:childTnLst>
                              <p:par>
                                <p:cTn fill="hold" grpId="0" id="81" nodeType="afterEffect" presetClass="entr" presetID="10" presetSubtype="0">
                                  <p:stCondLst>
                                    <p:cond delay="0"/>
                                  </p:stCondLst>
                                  <p:childTnLst>
                                    <p:set>
                                      <p:cBhvr>
                                        <p:cTn dur="1" fill="hold" id="82">
                                          <p:stCondLst>
                                            <p:cond delay="0"/>
                                          </p:stCondLst>
                                        </p:cTn>
                                        <p:tgtEl>
                                          <p:spTgt spid="72"/>
                                        </p:tgtEl>
                                        <p:attrNameLst>
                                          <p:attrName>style.visibility</p:attrName>
                                        </p:attrNameLst>
                                      </p:cBhvr>
                                      <p:to>
                                        <p:strVal val="visible"/>
                                      </p:to>
                                    </p:set>
                                    <p:animEffect filter="fade" transition="in">
                                      <p:cBhvr>
                                        <p:cTn dur="1250" id="8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57"/>
      <p:bldP grpId="0" spid="64"/>
      <p:bldP grpId="0" spid="65"/>
      <p:bldP grpId="0" spid="66"/>
      <p:bldP grpId="0" spid="69"/>
      <p:bldP grpId="1" spid="69"/>
      <p:bldP grpId="0" spid="70"/>
      <p:bldP grpId="1" spid="70"/>
      <p:bldP grpId="0" spid="71"/>
      <p:bldP grpId="0" spid="7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39</a:t>
            </a:r>
          </a:p>
        </p:txBody>
      </p:sp>
      <p:sp>
        <p:nvSpPr>
          <p:cNvPr id="14" name="Freeform 5"/>
          <p:cNvSpPr/>
          <p:nvPr/>
        </p:nvSpPr>
        <p:spPr bwMode="auto">
          <a:xfrm>
            <a:off x="4513411" y="-99392"/>
            <a:ext cx="3167443" cy="1440160"/>
          </a:xfrm>
          <a:custGeom>
            <a:rect b="b" l="l" r="r" t="t"/>
            <a:pathLst>
              <a:path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 name="TextBox 59"/>
          <p:cNvSpPr txBox="1">
            <a:spLocks noChangeArrowheads="1"/>
          </p:cNvSpPr>
          <p:nvPr/>
        </p:nvSpPr>
        <p:spPr bwMode="auto">
          <a:xfrm>
            <a:off x="4441403" y="421038"/>
            <a:ext cx="3312368" cy="2724912"/>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4377">
              <a:lnSpc>
                <a:spcPct val="120000"/>
              </a:lnSpc>
              <a:defRPr/>
            </a:pPr>
            <a:r>
              <a:rPr altLang="en-US" b="1" kern="0" lang="zh-CN" sz="4800">
                <a:solidFill>
                  <a:schemeClr val="bg1"/>
                </a:solidFill>
                <a:latin charset="-122" panose="020b0503020204020204" pitchFamily="34" typeface="微软雅黑"/>
                <a:ea charset="-122" panose="020b0503020204020204" pitchFamily="34" typeface="微软雅黑"/>
              </a:rPr>
              <a:t>结束语 </a:t>
            </a:r>
          </a:p>
          <a:p>
            <a:pPr algn="ctr" defTabSz="914377">
              <a:lnSpc>
                <a:spcPct val="120000"/>
              </a:lnSpc>
              <a:defRPr/>
            </a:pPr>
            <a:r>
              <a:rPr altLang="en-US" b="1" kern="0" lang="zh-CN" sz="4800">
                <a:solidFill>
                  <a:schemeClr val="bg1"/>
                </a:solidFill>
                <a:latin charset="-122" panose="020b0503020204020204" pitchFamily="34" typeface="微软雅黑"/>
                <a:ea charset="-122" panose="020b0503020204020204" pitchFamily="34" typeface="微软雅黑"/>
              </a:rPr>
              <a:t>conclusion</a:t>
            </a:r>
          </a:p>
        </p:txBody>
      </p:sp>
      <p:sp>
        <p:nvSpPr>
          <p:cNvPr id="16" name="文本框 1"/>
          <p:cNvSpPr txBox="1"/>
          <p:nvPr/>
        </p:nvSpPr>
        <p:spPr>
          <a:xfrm>
            <a:off x="1563914" y="1973075"/>
            <a:ext cx="9358209" cy="1188720"/>
          </a:xfrm>
          <a:prstGeom prst="rect">
            <a:avLst/>
          </a:prstGeom>
          <a:noFill/>
        </p:spPr>
        <p:txBody>
          <a:bodyPr rtlCol="0" wrap="square">
            <a:spAutoFit/>
          </a:bodyPr>
          <a:lstStyle/>
          <a:p>
            <a:pPr>
              <a:lnSpc>
                <a:spcPct val="120000"/>
              </a:lnSpc>
            </a:pPr>
            <a:r>
              <a:rPr altLang="en-US" b="1" lang="zh-CN" sz="2000">
                <a:solidFill>
                  <a:srgbClr val="2F5EB0"/>
                </a:solidFill>
                <a:latin charset="-122" panose="020b0503020204020204" pitchFamily="34" typeface="微软雅黑"/>
                <a:ea charset="-122" panose="020b0503020204020204" pitchFamily="34" typeface="微软雅黑"/>
              </a:rPr>
              <a:t>概述：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7" name="文本框 25"/>
          <p:cNvSpPr txBox="1"/>
          <p:nvPr/>
        </p:nvSpPr>
        <p:spPr>
          <a:xfrm>
            <a:off x="1563914" y="3103026"/>
            <a:ext cx="9358209" cy="3484880"/>
          </a:xfrm>
          <a:prstGeom prst="rect">
            <a:avLst/>
          </a:prstGeom>
          <a:noFill/>
        </p:spPr>
        <p:txBody>
          <a:bodyPr rtlCol="0" wrap="square">
            <a:spAutoFit/>
          </a:bodyPr>
          <a:lstStyle/>
          <a:p>
            <a:pPr>
              <a:lnSpc>
                <a:spcPct val="120000"/>
              </a:lnSpc>
              <a:spcAft>
                <a:spcPts val="800"/>
              </a:spcAft>
            </a:pPr>
            <a:r>
              <a:rPr altLang="en-US" b="1" lang="zh-CN" sz="2000">
                <a:solidFill>
                  <a:srgbClr val="2F5EB0"/>
                </a:solidFill>
                <a:latin charset="-122" panose="020b0503020204020204" pitchFamily="34" typeface="微软雅黑"/>
                <a:ea charset="-122" panose="020b0503020204020204" pitchFamily="34" typeface="微软雅黑"/>
              </a:rPr>
              <a:t>摘要：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pPr>
              <a:lnSpc>
                <a:spcPct val="120000"/>
              </a:lnSpc>
              <a:spcAft>
                <a:spcPts val="800"/>
              </a:spcAft>
            </a:pPr>
            <a:r>
              <a:rPr altLang="en-US" b="1" lang="zh-CN" sz="2000">
                <a:solidFill>
                  <a:srgbClr val="2F5EB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8" name="文本框 26"/>
          <p:cNvSpPr txBox="1"/>
          <p:nvPr/>
        </p:nvSpPr>
        <p:spPr>
          <a:xfrm>
            <a:off x="1547872" y="5480689"/>
            <a:ext cx="9183779" cy="420624"/>
          </a:xfrm>
          <a:prstGeom prst="rect">
            <a:avLst/>
          </a:prstGeom>
          <a:noFill/>
        </p:spPr>
        <p:txBody>
          <a:bodyPr rtlCol="0" wrap="square">
            <a:spAutoFit/>
          </a:bodyPr>
          <a:lstStyle/>
          <a:p>
            <a:pPr>
              <a:lnSpc>
                <a:spcPct val="120000"/>
              </a:lnSpc>
            </a:pPr>
            <a:r>
              <a:rPr altLang="en-US" b="1" lang="zh-CN">
                <a:solidFill>
                  <a:srgbClr val="2F5EB0"/>
                </a:solidFill>
                <a:latin charset="-122" panose="020b0503020204020204" pitchFamily="34" typeface="微软雅黑"/>
                <a:ea charset="-122" panose="020b0503020204020204" pitchFamily="34" typeface="微软雅黑"/>
              </a:rPr>
              <a:t>关键字：   输入关键字      输入关键字      输入关键字</a:t>
            </a:r>
          </a:p>
        </p:txBody>
      </p:sp>
      <p:sp>
        <p:nvSpPr>
          <p:cNvPr id="19" name="TextBox 1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61366935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1000" id="19"/>
                                        <p:tgtEl>
                                          <p:spTgt spid="16"/>
                                        </p:tgtEl>
                                      </p:cBhvr>
                                    </p:animEffect>
                                    <p:anim calcmode="lin" valueType="num">
                                      <p:cBhvr>
                                        <p:cTn dur="1000" fill="hold" id="20"/>
                                        <p:tgtEl>
                                          <p:spTgt spid="16"/>
                                        </p:tgtEl>
                                        <p:attrNameLst>
                                          <p:attrName>ppt_x</p:attrName>
                                        </p:attrNameLst>
                                      </p:cBhvr>
                                      <p:tavLst>
                                        <p:tav tm="0">
                                          <p:val>
                                            <p:strVal val="#ppt_x"/>
                                          </p:val>
                                        </p:tav>
                                        <p:tav tm="100000">
                                          <p:val>
                                            <p:strVal val="#ppt_x"/>
                                          </p:val>
                                        </p:tav>
                                      </p:tavLst>
                                    </p:anim>
                                    <p:anim calcmode="lin" valueType="num">
                                      <p:cBhvr>
                                        <p:cTn dur="1000" fill="hold" id="21"/>
                                        <p:tgtEl>
                                          <p:spTgt spid="1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1000" id="25"/>
                                        <p:tgtEl>
                                          <p:spTgt spid="17"/>
                                        </p:tgtEl>
                                      </p:cBhvr>
                                    </p:animEffect>
                                    <p:anim calcmode="lin" valueType="num">
                                      <p:cBhvr>
                                        <p:cTn dur="1000" fill="hold" id="26"/>
                                        <p:tgtEl>
                                          <p:spTgt spid="17"/>
                                        </p:tgtEl>
                                        <p:attrNameLst>
                                          <p:attrName>ppt_x</p:attrName>
                                        </p:attrNameLst>
                                      </p:cBhvr>
                                      <p:tavLst>
                                        <p:tav tm="0">
                                          <p:val>
                                            <p:strVal val="#ppt_x"/>
                                          </p:val>
                                        </p:tav>
                                        <p:tav tm="100000">
                                          <p:val>
                                            <p:strVal val="#ppt_x"/>
                                          </p:val>
                                        </p:tav>
                                      </p:tavLst>
                                    </p:anim>
                                    <p:anim calcmode="lin" valueType="num">
                                      <p:cBhvr>
                                        <p:cTn dur="1000" fill="hold" id="27"/>
                                        <p:tgtEl>
                                          <p:spTgt spid="1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10"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25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工作概述</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04</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15" name="组合 14"/>
          <p:cNvGrpSpPr/>
          <p:nvPr/>
        </p:nvGrpSpPr>
        <p:grpSpPr>
          <a:xfrm>
            <a:off x="4657427" y="1639999"/>
            <a:ext cx="2812732" cy="4381289"/>
            <a:chOff x="913011" y="764704"/>
            <a:chExt cx="2812732" cy="4381289"/>
          </a:xfrm>
        </p:grpSpPr>
        <p:grpSp>
          <p:nvGrpSpPr>
            <p:cNvPr id="16" name="组合 15"/>
            <p:cNvGrpSpPr/>
            <p:nvPr/>
          </p:nvGrpSpPr>
          <p:grpSpPr>
            <a:xfrm>
              <a:off x="1747692" y="4222426"/>
              <a:ext cx="1289708" cy="923567"/>
              <a:chOff x="4350532" y="1811995"/>
              <a:chExt cx="3661868" cy="2622287"/>
            </a:xfrm>
          </p:grpSpPr>
          <p:sp>
            <p:nvSpPr>
              <p:cNvPr id="135" name="Freeform 36"/>
              <p:cNvSpPr/>
              <p:nvPr/>
            </p:nvSpPr>
            <p:spPr bwMode="auto">
              <a:xfrm>
                <a:off x="4539997" y="3410609"/>
                <a:ext cx="3282939" cy="162892"/>
              </a:xfrm>
              <a:custGeom>
                <a:gdLst>
                  <a:gd fmla="*/ 3282939 w 3282939" name="connsiteX0"/>
                  <a:gd fmla="*/ 0 h 145976" name="connsiteY0"/>
                  <a:gd fmla="*/ 3202017 w 3282939" name="connsiteX1"/>
                  <a:gd fmla="*/ 103183 h 145976" name="connsiteY1"/>
                  <a:gd fmla="*/ 3217148 w 3282939" name="connsiteX2"/>
                  <a:gd fmla="*/ 145976 h 145976" name="connsiteY2"/>
                  <a:gd fmla="*/ 15867 w 3282939" name="connsiteX3"/>
                  <a:gd fmla="*/ 144596 h 145976" name="connsiteY3"/>
                  <a:gd fmla="*/ 0 w 3282939" name="connsiteX4"/>
                  <a:gd fmla="*/ 145014 h 145976" name="connsiteY4"/>
                  <a:gd fmla="*/ 3272779 w 3282939" name="connsiteX5"/>
                  <a:gd fmla="*/ 7967 h 145976" name="connsiteY5"/>
                  <a:gd fmla="*/ 3272779 w 3282939" name="connsiteX6"/>
                  <a:gd fmla="*/ 7967 h 151326" name="connsiteY6"/>
                  <a:gd fmla="*/ 13528 w 3282939" name="connsiteX7"/>
                  <a:gd fmla="*/ 151326 h 340225" name="connsiteY7"/>
                  <a:gd fmla="*/ 0 w 3282939" name="connsiteX8"/>
                  <a:gd fmla="*/ 145014 h 340225" name="connsiteY8"/>
                  <a:gd fmla="*/ 3282939 w 3282939" name="connsiteX9"/>
                  <a:gd fmla="*/ 0 h 340225" name="connsiteY9"/>
                  <a:gd fmla="*/ 3282939 w 3282939" name="connsiteX10"/>
                  <a:gd fmla="*/ 0 h 340225" name="connsiteY10"/>
                  <a:gd fmla="*/ 13528 w 3282939" name="connsiteX11"/>
                  <a:gd fmla="*/ 151326 h 340225" name="connsiteY11"/>
                  <a:gd fmla="*/ 0 w 3282939" name="connsiteX12"/>
                  <a:gd fmla="*/ 145014 h 340225" name="connsiteY12"/>
                  <a:gd fmla="*/ 3282939 w 3282939" name="connsiteX13"/>
                  <a:gd fmla="*/ 0 h 34022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5976" w="3282939">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36" name="Freeform 38"/>
              <p:cNvSpPr/>
              <p:nvPr/>
            </p:nvSpPr>
            <p:spPr bwMode="auto">
              <a:xfrm>
                <a:off x="4548266" y="3630966"/>
                <a:ext cx="3266400" cy="534674"/>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7" name="Freeform 38"/>
              <p:cNvSpPr/>
              <p:nvPr/>
            </p:nvSpPr>
            <p:spPr bwMode="auto">
              <a:xfrm>
                <a:off x="4527833" y="3574415"/>
                <a:ext cx="3266400" cy="524514"/>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8" name="矩形 2788"/>
              <p:cNvSpPr/>
              <p:nvPr/>
            </p:nvSpPr>
            <p:spPr>
              <a:xfrm rot="1283126">
                <a:off x="4475511" y="3459588"/>
                <a:ext cx="3292758" cy="452993"/>
              </a:xfrm>
              <a:custGeom>
                <a:gdLst>
                  <a:gd fmla="*/ 340565 w 6236541" name="connsiteX0"/>
                  <a:gd fmla="*/ 0 h 237842" name="connsiteY0"/>
                  <a:gd fmla="*/ 6058376 w 6236541" name="connsiteX1"/>
                  <a:gd fmla="*/ 0 h 237842" name="connsiteY1"/>
                  <a:gd fmla="*/ 6058376 w 6236541" name="connsiteX2"/>
                  <a:gd fmla="*/ 237842 h 237842" name="connsiteY2"/>
                  <a:gd fmla="*/ 114323 w 6236541" name="connsiteX3"/>
                  <a:gd fmla="*/ 200134 h 237842" name="connsiteY3"/>
                  <a:gd fmla="*/ 340565 w 6236541" name="connsiteX4"/>
                  <a:gd fmla="*/ 0 h 2378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gradFill>
              <a:ln>
                <a:noFill/>
              </a:ln>
              <a:effectLst>
                <a:softEdge rad="127000"/>
              </a:effectLst>
              <a:scene3d>
                <a:camera prst="orthographicFront">
                  <a:rot lat="2683488" lon="21466804" rev="1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9" name="组合 138"/>
              <p:cNvGrpSpPr/>
              <p:nvPr/>
            </p:nvGrpSpPr>
            <p:grpSpPr>
              <a:xfrm>
                <a:off x="4350532" y="1811995"/>
                <a:ext cx="3661868" cy="598986"/>
                <a:chOff x="4350532" y="2259168"/>
                <a:chExt cx="3661868" cy="598986"/>
              </a:xfrm>
            </p:grpSpPr>
            <p:sp>
              <p:nvSpPr>
                <p:cNvPr id="154" name="Freeform 35"/>
                <p:cNvSpPr/>
                <p:nvPr/>
              </p:nvSpPr>
              <p:spPr bwMode="auto">
                <a:xfrm>
                  <a:off x="4466938" y="2451775"/>
                  <a:ext cx="3396348" cy="406379"/>
                </a:xfrm>
                <a:custGeom>
                  <a:gdLst>
                    <a:gd fmla="*/ 1 w 2434" name="T0"/>
                    <a:gd fmla="*/ 0 h 291" name="T1"/>
                    <a:gd fmla="*/ 1 w 2434" name="T2"/>
                    <a:gd fmla="*/ 271 h 291" name="T3"/>
                    <a:gd fmla="*/ 41 w 2434" name="T4"/>
                    <a:gd fmla="*/ 291 h 291" name="T5"/>
                    <a:gd fmla="*/ 2383 w 2434" name="T6"/>
                    <a:gd fmla="*/ 189 h 291" name="T7"/>
                    <a:gd fmla="*/ 2430 w 2434" name="T8"/>
                    <a:gd fmla="*/ 140 h 291" name="T9"/>
                    <a:gd fmla="*/ 2430 w 2434" name="T10"/>
                    <a:gd fmla="*/ 0 h 291" name="T11"/>
                    <a:gd fmla="*/ 2322 w 2434" name="T12"/>
                    <a:gd fmla="*/ 21 h 291" name="T13"/>
                    <a:gd fmla="*/ 113 w 2434" name="T14"/>
                    <a:gd fmla="*/ 21 h 291" name="T15"/>
                    <a:gd fmla="*/ 1 w 2434" name="T16"/>
                    <a:gd fmla="*/ 0 h 2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1" w="2434">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55" name="Freeform 40"/>
                <p:cNvSpPr/>
                <p:nvPr/>
              </p:nvSpPr>
              <p:spPr bwMode="auto">
                <a:xfrm>
                  <a:off x="4376932" y="2259168"/>
                  <a:ext cx="3570004" cy="238630"/>
                </a:xfrm>
                <a:custGeom>
                  <a:gdLst>
                    <a:gd fmla="*/ 153 w 2559" name="T0"/>
                    <a:gd fmla="*/ 7 h 171" name="T1"/>
                    <a:gd fmla="*/ 1 w 2559" name="T2"/>
                    <a:gd fmla="*/ 92 h 171" name="T3"/>
                    <a:gd fmla="*/ 144 w 2559" name="T4"/>
                    <a:gd fmla="*/ 171 h 171" name="T5"/>
                    <a:gd fmla="*/ 2399 w 2559" name="T6"/>
                    <a:gd fmla="*/ 171 h 171" name="T7"/>
                    <a:gd fmla="*/ 2551 w 2559" name="T8"/>
                    <a:gd fmla="*/ 94 h 171" name="T9"/>
                    <a:gd fmla="*/ 2399 w 2559" name="T10"/>
                    <a:gd fmla="*/ 7 h 171" name="T11"/>
                    <a:gd fmla="*/ 2398 w 2559" name="T12"/>
                    <a:gd fmla="*/ 7 h 171" name="T13"/>
                    <a:gd fmla="*/ 2399 w 2559" name="T14"/>
                    <a:gd fmla="*/ 7 h 171" name="T15"/>
                    <a:gd fmla="*/ 153 w 2559" name="T16"/>
                    <a:gd fmla="*/ 7 h 1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1" w="2559">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6" name="矩形 2788"/>
                <p:cNvSpPr/>
                <p:nvPr/>
              </p:nvSpPr>
              <p:spPr>
                <a:xfrm>
                  <a:off x="4350532" y="2274408"/>
                  <a:ext cx="3661868" cy="261491"/>
                </a:xfrm>
                <a:custGeom>
                  <a:gdLst>
                    <a:gd fmla="*/ 340565 w 6236541" name="connsiteX0"/>
                    <a:gd fmla="*/ 0 h 237842" name="connsiteY0"/>
                    <a:gd fmla="*/ 6058376 w 6236541" name="connsiteX1"/>
                    <a:gd fmla="*/ 0 h 237842" name="connsiteY1"/>
                    <a:gd fmla="*/ 6058376 w 6236541" name="connsiteX2"/>
                    <a:gd fmla="*/ 237842 h 237842" name="connsiteY2"/>
                    <a:gd fmla="*/ 114323 w 6236541" name="connsiteX3"/>
                    <a:gd fmla="*/ 200134 h 237842" name="connsiteY3"/>
                    <a:gd fmla="*/ 340565 w 6236541" name="connsiteX4"/>
                    <a:gd fmla="*/ 0 h 2378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0" name="组合 139"/>
              <p:cNvGrpSpPr/>
              <p:nvPr/>
            </p:nvGrpSpPr>
            <p:grpSpPr>
              <a:xfrm>
                <a:off x="4513666" y="2274205"/>
                <a:ext cx="3282939" cy="340225"/>
                <a:chOff x="4513666" y="2710466"/>
                <a:chExt cx="3282939" cy="340225"/>
              </a:xfrm>
            </p:grpSpPr>
            <p:sp>
              <p:nvSpPr>
                <p:cNvPr id="152"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3" name="矩形 2788"/>
                <p:cNvSpPr/>
                <p:nvPr/>
              </p:nvSpPr>
              <p:spPr>
                <a:xfrm rot="21348992">
                  <a:off x="4628996" y="2777337"/>
                  <a:ext cx="3125312" cy="193465"/>
                </a:xfrm>
                <a:custGeom>
                  <a:gdLst>
                    <a:gd fmla="*/ 340565 w 6236541" name="connsiteX0"/>
                    <a:gd fmla="*/ 0 h 237842" name="connsiteY0"/>
                    <a:gd fmla="*/ 6058376 w 6236541" name="connsiteX1"/>
                    <a:gd fmla="*/ 0 h 237842" name="connsiteY1"/>
                    <a:gd fmla="*/ 6058376 w 6236541" name="connsiteX2"/>
                    <a:gd fmla="*/ 237842 h 237842" name="connsiteY2"/>
                    <a:gd fmla="*/ 114323 w 6236541" name="connsiteX3"/>
                    <a:gd fmla="*/ 200134 h 237842" name="connsiteY3"/>
                    <a:gd fmla="*/ 340565 w 6236541" name="connsiteX4"/>
                    <a:gd fmla="*/ 0 h 2378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1" name="组合 140"/>
              <p:cNvGrpSpPr/>
              <p:nvPr/>
            </p:nvGrpSpPr>
            <p:grpSpPr>
              <a:xfrm>
                <a:off x="4513666" y="2657696"/>
                <a:ext cx="3282939" cy="340225"/>
                <a:chOff x="4513666" y="2710466"/>
                <a:chExt cx="3282939" cy="340225"/>
              </a:xfrm>
            </p:grpSpPr>
            <p:sp>
              <p:nvSpPr>
                <p:cNvPr id="150"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1" name="矩形 2788"/>
                <p:cNvSpPr/>
                <p:nvPr/>
              </p:nvSpPr>
              <p:spPr>
                <a:xfrm rot="21348992">
                  <a:off x="4628996" y="2777337"/>
                  <a:ext cx="3125312" cy="193465"/>
                </a:xfrm>
                <a:custGeom>
                  <a:gdLst>
                    <a:gd fmla="*/ 340565 w 6236541" name="connsiteX0"/>
                    <a:gd fmla="*/ 0 h 237842" name="connsiteY0"/>
                    <a:gd fmla="*/ 6058376 w 6236541" name="connsiteX1"/>
                    <a:gd fmla="*/ 0 h 237842" name="connsiteY1"/>
                    <a:gd fmla="*/ 6058376 w 6236541" name="connsiteX2"/>
                    <a:gd fmla="*/ 237842 h 237842" name="connsiteY2"/>
                    <a:gd fmla="*/ 114323 w 6236541" name="connsiteX3"/>
                    <a:gd fmla="*/ 200134 h 237842" name="connsiteY3"/>
                    <a:gd fmla="*/ 340565 w 6236541" name="connsiteX4"/>
                    <a:gd fmla="*/ 0 h 2378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2" name="Freeform 37"/>
              <p:cNvSpPr/>
              <p:nvPr/>
            </p:nvSpPr>
            <p:spPr bwMode="auto">
              <a:xfrm>
                <a:off x="4438213" y="2463286"/>
                <a:ext cx="3464275"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43" name="组合 142"/>
              <p:cNvGrpSpPr/>
              <p:nvPr/>
            </p:nvGrpSpPr>
            <p:grpSpPr>
              <a:xfrm>
                <a:off x="4513666" y="3041297"/>
                <a:ext cx="3282939" cy="340225"/>
                <a:chOff x="4513666" y="2710466"/>
                <a:chExt cx="3282939" cy="340225"/>
              </a:xfrm>
            </p:grpSpPr>
            <p:sp>
              <p:nvSpPr>
                <p:cNvPr id="148" name="Freeform 36"/>
                <p:cNvSpPr/>
                <p:nvPr/>
              </p:nvSpPr>
              <p:spPr bwMode="auto">
                <a:xfrm>
                  <a:off x="4513666" y="2710466"/>
                  <a:ext cx="3282939" cy="340225"/>
                </a:xfrm>
                <a:custGeom>
                  <a:gdLst>
                    <a:gd fmla="*/ 0 w 2353" name="T0"/>
                    <a:gd fmla="*/ 104 h 244" name="T1"/>
                    <a:gd fmla="*/ 59 w 2353" name="T2"/>
                    <a:gd fmla="*/ 172 h 244" name="T3"/>
                    <a:gd fmla="*/ 0 w 2353" name="T4"/>
                    <a:gd fmla="*/ 244 h 244" name="T5"/>
                    <a:gd fmla="*/ 2353 w 2353" name="T6"/>
                    <a:gd fmla="*/ 140 h 244" name="T7"/>
                    <a:gd fmla="*/ 2295 w 2353" name="T8"/>
                    <a:gd fmla="*/ 74 h 244" name="T9"/>
                    <a:gd fmla="*/ 2353 w 2353" name="T10"/>
                    <a:gd fmla="*/ 0 h 244" name="T11"/>
                    <a:gd fmla="*/ 0 w 2353" name="T12"/>
                    <a:gd fmla="*/ 104 h 244" name="T13"/>
                  </a:gdLst>
                  <a:cxnLst>
                    <a:cxn ang="0">
                      <a:pos x="T0" y="T1"/>
                    </a:cxn>
                    <a:cxn ang="0">
                      <a:pos x="T2" y="T3"/>
                    </a:cxn>
                    <a:cxn ang="0">
                      <a:pos x="T4" y="T5"/>
                    </a:cxn>
                    <a:cxn ang="0">
                      <a:pos x="T6" y="T7"/>
                    </a:cxn>
                    <a:cxn ang="0">
                      <a:pos x="T8" y="T9"/>
                    </a:cxn>
                    <a:cxn ang="0">
                      <a:pos x="T10" y="T11"/>
                    </a:cxn>
                    <a:cxn ang="0">
                      <a:pos x="T12" y="T13"/>
                    </a:cxn>
                  </a:cxnLst>
                  <a:rect b="b" l="0" r="r" t="0"/>
                  <a:pathLst>
                    <a:path h="244" w="2353">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9" name="矩形 2788"/>
                <p:cNvSpPr/>
                <p:nvPr/>
              </p:nvSpPr>
              <p:spPr>
                <a:xfrm rot="21348992">
                  <a:off x="4628996" y="2777337"/>
                  <a:ext cx="3125315" cy="193464"/>
                </a:xfrm>
                <a:custGeom>
                  <a:gdLst>
                    <a:gd fmla="*/ 340565 w 6236541" name="connsiteX0"/>
                    <a:gd fmla="*/ 0 h 237842" name="connsiteY0"/>
                    <a:gd fmla="*/ 6058376 w 6236541" name="connsiteX1"/>
                    <a:gd fmla="*/ 0 h 237842" name="connsiteY1"/>
                    <a:gd fmla="*/ 6058376 w 6236541" name="connsiteX2"/>
                    <a:gd fmla="*/ 237842 h 237842" name="connsiteY2"/>
                    <a:gd fmla="*/ 114323 w 6236541" name="connsiteX3"/>
                    <a:gd fmla="*/ 200134 h 237842" name="connsiteY3"/>
                    <a:gd fmla="*/ 340565 w 6236541" name="connsiteX4"/>
                    <a:gd fmla="*/ 0 h 2378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7842" w="6236541">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gradFill>
                <a:ln>
                  <a:noFill/>
                </a:ln>
                <a:effectLst>
                  <a:softEdge rad="63500"/>
                </a:effectLst>
                <a:scene3d>
                  <a:camera prst="orthographicFront">
                    <a:rot lat="1485327" lon="21548724" rev="2142978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4" name="Freeform 37"/>
              <p:cNvSpPr/>
              <p:nvPr/>
            </p:nvSpPr>
            <p:spPr bwMode="auto">
              <a:xfrm>
                <a:off x="4438212" y="3230378"/>
                <a:ext cx="3464274"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5" name="Freeform 37"/>
              <p:cNvSpPr/>
              <p:nvPr/>
            </p:nvSpPr>
            <p:spPr bwMode="auto">
              <a:xfrm>
                <a:off x="4438212" y="2846777"/>
                <a:ext cx="3464274" cy="339044"/>
              </a:xfrm>
              <a:custGeom>
                <a:gdLst>
                  <a:gd fmla="*/ 99 w 2483" name="T0"/>
                  <a:gd fmla="*/ 102 h 243" name="T1"/>
                  <a:gd fmla="*/ 1 w 2483" name="T2"/>
                  <a:gd fmla="*/ 175 h 243" name="T3"/>
                  <a:gd fmla="*/ 103 w 2483" name="T4"/>
                  <a:gd fmla="*/ 243 h 243" name="T5"/>
                  <a:gd fmla="*/ 2404 w 2483" name="T6"/>
                  <a:gd fmla="*/ 139 h 243" name="T7"/>
                  <a:gd fmla="*/ 2482 w 2483" name="T8"/>
                  <a:gd fmla="*/ 69 h 243" name="T9"/>
                  <a:gd fmla="*/ 2392 w 2483" name="T10"/>
                  <a:gd fmla="*/ 0 h 243" name="T11"/>
                  <a:gd fmla="*/ 99 w 2483" name="T12"/>
                  <a:gd fmla="*/ 102 h 243" name="T13"/>
                </a:gdLst>
                <a:cxnLst>
                  <a:cxn ang="0">
                    <a:pos x="T0" y="T1"/>
                  </a:cxn>
                  <a:cxn ang="0">
                    <a:pos x="T2" y="T3"/>
                  </a:cxn>
                  <a:cxn ang="0">
                    <a:pos x="T4" y="T5"/>
                  </a:cxn>
                  <a:cxn ang="0">
                    <a:pos x="T6" y="T7"/>
                  </a:cxn>
                  <a:cxn ang="0">
                    <a:pos x="T8" y="T9"/>
                  </a:cxn>
                  <a:cxn ang="0">
                    <a:pos x="T10" y="T11"/>
                  </a:cxn>
                  <a:cxn ang="0">
                    <a:pos x="T12" y="T13"/>
                  </a:cxn>
                </a:cxnLst>
                <a:rect b="b" l="0" r="r" t="0"/>
                <a:pathLst>
                  <a:path h="243" w="248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6" name="Freeform 38"/>
              <p:cNvSpPr/>
              <p:nvPr/>
            </p:nvSpPr>
            <p:spPr bwMode="auto">
              <a:xfrm rot="1313089">
                <a:off x="4499718" y="3552380"/>
                <a:ext cx="3266399" cy="829006"/>
              </a:xfrm>
              <a:custGeom>
                <a:gdLst>
                  <a:gd fmla="*/ 20 w 2341" name="T0"/>
                  <a:gd fmla="*/ 0 h 376" name="T1"/>
                  <a:gd fmla="*/ 4 w 2341" name="T2"/>
                  <a:gd fmla="*/ 69 h 376" name="T3"/>
                  <a:gd fmla="*/ 317 w 2341" name="T4"/>
                  <a:gd fmla="*/ 376 h 376" name="T5"/>
                  <a:gd fmla="*/ 2026 w 2341" name="T6"/>
                  <a:gd fmla="*/ 376 h 376" name="T7"/>
                  <a:gd fmla="*/ 2341 w 2341" name="T8"/>
                  <a:gd fmla="*/ 59 h 376" name="T9"/>
                  <a:gd fmla="*/ 2340 w 2341" name="T10"/>
                  <a:gd fmla="*/ 1 h 376" name="T11"/>
                  <a:gd fmla="*/ 20 w 2341" name="T12"/>
                  <a:gd fmla="*/ 0 h 376" name="T13"/>
                </a:gdLst>
                <a:cxnLst>
                  <a:cxn ang="0">
                    <a:pos x="T0" y="T1"/>
                  </a:cxn>
                  <a:cxn ang="0">
                    <a:pos x="T2" y="T3"/>
                  </a:cxn>
                  <a:cxn ang="0">
                    <a:pos x="T4" y="T5"/>
                  </a:cxn>
                  <a:cxn ang="0">
                    <a:pos x="T6" y="T7"/>
                  </a:cxn>
                  <a:cxn ang="0">
                    <a:pos x="T8" y="T9"/>
                  </a:cxn>
                  <a:cxn ang="0">
                    <a:pos x="T10" y="T11"/>
                  </a:cxn>
                  <a:cxn ang="0">
                    <a:pos x="T12" y="T13"/>
                  </a:cxn>
                </a:cxnLst>
                <a:rect b="b" l="0" r="r" t="0"/>
                <a:pathLst>
                  <a:path h="376" w="2341">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gradFill>
              <a:ln>
                <a:noFill/>
              </a:ln>
              <a:effectLst>
                <a:softEdge rad="228600"/>
              </a:effectLst>
              <a:scene3d>
                <a:camera prst="orthographicFront">
                  <a:rot lat="2683488" lon="21466804" rev="1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7" name="Freeform 39"/>
              <p:cNvSpPr/>
              <p:nvPr/>
            </p:nvSpPr>
            <p:spPr bwMode="auto">
              <a:xfrm>
                <a:off x="4968446" y="4105279"/>
                <a:ext cx="2382168" cy="329003"/>
              </a:xfrm>
              <a:custGeom>
                <a:gdLst>
                  <a:gd fmla="*/ 0 w 1707" name="T0"/>
                  <a:gd fmla="*/ 0 h 236" name="T1"/>
                  <a:gd fmla="*/ 82 w 1707" name="T2"/>
                  <a:gd fmla="*/ 104 h 236" name="T3"/>
                  <a:gd fmla="*/ 181 w 1707" name="T4"/>
                  <a:gd fmla="*/ 191 h 236" name="T5"/>
                  <a:gd fmla="*/ 857 w 1707" name="T6"/>
                  <a:gd fmla="*/ 231 h 236" name="T7"/>
                  <a:gd fmla="*/ 1524 w 1707" name="T8"/>
                  <a:gd fmla="*/ 192 h 236" name="T9"/>
                  <a:gd fmla="*/ 1553 w 1707" name="T10"/>
                  <a:gd fmla="*/ 159 h 236" name="T11"/>
                  <a:gd fmla="*/ 1675 w 1707" name="T12"/>
                  <a:gd fmla="*/ 55 h 236" name="T13"/>
                  <a:gd fmla="*/ 1707 w 1707" name="T14"/>
                  <a:gd fmla="*/ 0 h 236" name="T15"/>
                  <a:gd fmla="*/ 0 w 1707" name="T16"/>
                  <a:gd fmla="*/ 0 h 2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6" w="1707">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7" name="Oval 129"/>
            <p:cNvSpPr>
              <a:spLocks noChangeArrowheads="1"/>
            </p:cNvSpPr>
            <p:nvPr/>
          </p:nvSpPr>
          <p:spPr bwMode="auto">
            <a:xfrm>
              <a:off x="3463805" y="2219759"/>
              <a:ext cx="261938" cy="261938"/>
            </a:xfrm>
            <a:prstGeom prst="ellipse">
              <a:avLst/>
            </a:prstGeom>
            <a:gradFill>
              <a:gsLst>
                <a:gs pos="0">
                  <a:srgbClr val="0E1A40"/>
                </a:gs>
                <a:gs pos="100000">
                  <a:srgbClr val="2F5EB0"/>
                </a:gs>
              </a:gsLst>
              <a:lin ang="13800000" scaled="0"/>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AutoShape 291"/>
            <p:cNvSpPr>
              <a:spLocks noChangeArrowheads="1" noChangeAspect="1" noTextEdit="1"/>
            </p:cNvSpPr>
            <p:nvPr/>
          </p:nvSpPr>
          <p:spPr bwMode="auto">
            <a:xfrm>
              <a:off x="913011" y="764704"/>
              <a:ext cx="2806701" cy="339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293"/>
            <p:cNvSpPr>
              <a:spLocks noChangeArrowheads="1"/>
            </p:cNvSpPr>
            <p:nvPr/>
          </p:nvSpPr>
          <p:spPr bwMode="auto">
            <a:xfrm>
              <a:off x="2306836" y="3182467"/>
              <a:ext cx="26988" cy="857250"/>
            </a:xfrm>
            <a:prstGeom prst="rect">
              <a:avLst/>
            </a:prstGeom>
            <a:solidFill>
              <a:srgbClr val="2F5EB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94"/>
            <p:cNvSpPr/>
            <p:nvPr/>
          </p:nvSpPr>
          <p:spPr bwMode="auto">
            <a:xfrm>
              <a:off x="2316361" y="4023842"/>
              <a:ext cx="398463" cy="42863"/>
            </a:xfrm>
            <a:custGeom>
              <a:gdLst>
                <a:gd fmla="*/ 251 w 251" name="T0"/>
                <a:gd fmla="*/ 27 h 27" name="T1"/>
                <a:gd fmla="*/ 0 w 251" name="T2"/>
                <a:gd fmla="*/ 17 h 27" name="T3"/>
                <a:gd fmla="*/ 0 w 251" name="T4"/>
                <a:gd fmla="*/ 0 h 27" name="T5"/>
                <a:gd fmla="*/ 251 w 251" name="T6"/>
                <a:gd fmla="*/ 12 h 27" name="T7"/>
                <a:gd fmla="*/ 251 w 251" name="T8"/>
                <a:gd fmla="*/ 27 h 27" name="T9"/>
              </a:gdLst>
              <a:cxnLst>
                <a:cxn ang="0">
                  <a:pos x="T0" y="T1"/>
                </a:cxn>
                <a:cxn ang="0">
                  <a:pos x="T2" y="T3"/>
                </a:cxn>
                <a:cxn ang="0">
                  <a:pos x="T4" y="T5"/>
                </a:cxn>
                <a:cxn ang="0">
                  <a:pos x="T6" y="T7"/>
                </a:cxn>
                <a:cxn ang="0">
                  <a:pos x="T8" y="T9"/>
                </a:cxn>
              </a:cxnLst>
              <a:rect b="b" l="0" r="r" t="0"/>
              <a:pathLst>
                <a:path h="27" w="251">
                  <a:moveTo>
                    <a:pt x="251" y="27"/>
                  </a:moveTo>
                  <a:lnTo>
                    <a:pt x="0" y="17"/>
                  </a:lnTo>
                  <a:lnTo>
                    <a:pt x="0" y="0"/>
                  </a:lnTo>
                  <a:lnTo>
                    <a:pt x="251" y="12"/>
                  </a:lnTo>
                  <a:lnTo>
                    <a:pt x="251" y="2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95"/>
            <p:cNvSpPr/>
            <p:nvPr/>
          </p:nvSpPr>
          <p:spPr bwMode="auto">
            <a:xfrm>
              <a:off x="2021086" y="3652367"/>
              <a:ext cx="301625" cy="396875"/>
            </a:xfrm>
            <a:custGeom>
              <a:gdLst>
                <a:gd fmla="*/ 178 w 190" name="T0"/>
                <a:gd fmla="*/ 250 h 250" name="T1"/>
                <a:gd fmla="*/ 0 w 190" name="T2"/>
                <a:gd fmla="*/ 10 h 250" name="T3"/>
                <a:gd fmla="*/ 14 w 190" name="T4"/>
                <a:gd fmla="*/ 0 h 250" name="T5"/>
                <a:gd fmla="*/ 190 w 190" name="T6"/>
                <a:gd fmla="*/ 240 h 250" name="T7"/>
                <a:gd fmla="*/ 178 w 190" name="T8"/>
                <a:gd fmla="*/ 250 h 250" name="T9"/>
              </a:gdLst>
              <a:cxnLst>
                <a:cxn ang="0">
                  <a:pos x="T0" y="T1"/>
                </a:cxn>
                <a:cxn ang="0">
                  <a:pos x="T2" y="T3"/>
                </a:cxn>
                <a:cxn ang="0">
                  <a:pos x="T4" y="T5"/>
                </a:cxn>
                <a:cxn ang="0">
                  <a:pos x="T6" y="T7"/>
                </a:cxn>
                <a:cxn ang="0">
                  <a:pos x="T8" y="T9"/>
                </a:cxn>
              </a:cxnLst>
              <a:rect b="b" l="0" r="r" t="0"/>
              <a:pathLst>
                <a:path h="250" w="190">
                  <a:moveTo>
                    <a:pt x="178" y="250"/>
                  </a:moveTo>
                  <a:lnTo>
                    <a:pt x="0" y="10"/>
                  </a:lnTo>
                  <a:lnTo>
                    <a:pt x="14" y="0"/>
                  </a:lnTo>
                  <a:lnTo>
                    <a:pt x="190" y="240"/>
                  </a:lnTo>
                  <a:lnTo>
                    <a:pt x="178" y="25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96"/>
            <p:cNvSpPr/>
            <p:nvPr/>
          </p:nvSpPr>
          <p:spPr bwMode="auto">
            <a:xfrm>
              <a:off x="2300486" y="3696817"/>
              <a:ext cx="446088" cy="352425"/>
            </a:xfrm>
            <a:custGeom>
              <a:gdLst>
                <a:gd fmla="*/ 11 w 281" name="T0"/>
                <a:gd fmla="*/ 222 h 222" name="T1"/>
                <a:gd fmla="*/ 0 w 281" name="T2"/>
                <a:gd fmla="*/ 208 h 222" name="T3"/>
                <a:gd fmla="*/ 271 w 281" name="T4"/>
                <a:gd fmla="*/ 0 h 222" name="T5"/>
                <a:gd fmla="*/ 281 w 281" name="T6"/>
                <a:gd fmla="*/ 12 h 222" name="T7"/>
                <a:gd fmla="*/ 11 w 281" name="T8"/>
                <a:gd fmla="*/ 222 h 222" name="T9"/>
              </a:gdLst>
              <a:cxnLst>
                <a:cxn ang="0">
                  <a:pos x="T0" y="T1"/>
                </a:cxn>
                <a:cxn ang="0">
                  <a:pos x="T2" y="T3"/>
                </a:cxn>
                <a:cxn ang="0">
                  <a:pos x="T4" y="T5"/>
                </a:cxn>
                <a:cxn ang="0">
                  <a:pos x="T6" y="T7"/>
                </a:cxn>
                <a:cxn ang="0">
                  <a:pos x="T8" y="T9"/>
                </a:cxn>
              </a:cxnLst>
              <a:rect b="b" l="0" r="r" t="0"/>
              <a:pathLst>
                <a:path h="221" w="281">
                  <a:moveTo>
                    <a:pt x="11" y="222"/>
                  </a:moveTo>
                  <a:lnTo>
                    <a:pt x="0" y="208"/>
                  </a:lnTo>
                  <a:lnTo>
                    <a:pt x="271" y="0"/>
                  </a:lnTo>
                  <a:lnTo>
                    <a:pt x="281" y="12"/>
                  </a:lnTo>
                  <a:lnTo>
                    <a:pt x="11" y="22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97"/>
            <p:cNvSpPr/>
            <p:nvPr/>
          </p:nvSpPr>
          <p:spPr bwMode="auto">
            <a:xfrm>
              <a:off x="1694061" y="4031779"/>
              <a:ext cx="620713" cy="41275"/>
            </a:xfrm>
            <a:custGeom>
              <a:gdLst>
                <a:gd fmla="*/ 0 w 391" name="T0"/>
                <a:gd fmla="*/ 26 h 26" name="T1"/>
                <a:gd fmla="*/ 0 w 391" name="T2"/>
                <a:gd fmla="*/ 11 h 26" name="T3"/>
                <a:gd fmla="*/ 389 w 391" name="T4"/>
                <a:gd fmla="*/ 0 h 26" name="T5"/>
                <a:gd fmla="*/ 391 w 391" name="T6"/>
                <a:gd fmla="*/ 16 h 26" name="T7"/>
                <a:gd fmla="*/ 0 w 391" name="T8"/>
                <a:gd fmla="*/ 26 h 26" name="T9"/>
              </a:gdLst>
              <a:cxnLst>
                <a:cxn ang="0">
                  <a:pos x="T0" y="T1"/>
                </a:cxn>
                <a:cxn ang="0">
                  <a:pos x="T2" y="T3"/>
                </a:cxn>
                <a:cxn ang="0">
                  <a:pos x="T4" y="T5"/>
                </a:cxn>
                <a:cxn ang="0">
                  <a:pos x="T6" y="T7"/>
                </a:cxn>
                <a:cxn ang="0">
                  <a:pos x="T8" y="T9"/>
                </a:cxn>
              </a:cxnLst>
              <a:rect b="b" l="0" r="r" t="0"/>
              <a:pathLst>
                <a:path h="26" w="391">
                  <a:moveTo>
                    <a:pt x="0" y="26"/>
                  </a:moveTo>
                  <a:lnTo>
                    <a:pt x="0" y="11"/>
                  </a:lnTo>
                  <a:lnTo>
                    <a:pt x="389" y="0"/>
                  </a:lnTo>
                  <a:lnTo>
                    <a:pt x="391" y="16"/>
                  </a:lnTo>
                  <a:lnTo>
                    <a:pt x="0" y="2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98"/>
            <p:cNvSpPr/>
            <p:nvPr/>
          </p:nvSpPr>
          <p:spPr bwMode="auto">
            <a:xfrm>
              <a:off x="1554361" y="3595217"/>
              <a:ext cx="152400" cy="469900"/>
            </a:xfrm>
            <a:custGeom>
              <a:gdLst>
                <a:gd fmla="*/ 79 w 96" name="T0"/>
                <a:gd fmla="*/ 296 h 296" name="T1"/>
                <a:gd fmla="*/ 0 w 96" name="T2"/>
                <a:gd fmla="*/ 5 h 296" name="T3"/>
                <a:gd fmla="*/ 16 w 96" name="T4"/>
                <a:gd fmla="*/ 0 h 296" name="T5"/>
                <a:gd fmla="*/ 96 w 96" name="T6"/>
                <a:gd fmla="*/ 291 h 296" name="T7"/>
                <a:gd fmla="*/ 79 w 96" name="T8"/>
                <a:gd fmla="*/ 296 h 296" name="T9"/>
              </a:gdLst>
              <a:cxnLst>
                <a:cxn ang="0">
                  <a:pos x="T0" y="T1"/>
                </a:cxn>
                <a:cxn ang="0">
                  <a:pos x="T2" y="T3"/>
                </a:cxn>
                <a:cxn ang="0">
                  <a:pos x="T4" y="T5"/>
                </a:cxn>
                <a:cxn ang="0">
                  <a:pos x="T6" y="T7"/>
                </a:cxn>
                <a:cxn ang="0">
                  <a:pos x="T8" y="T9"/>
                </a:cxn>
              </a:cxnLst>
              <a:rect b="b" l="0" r="r" t="0"/>
              <a:pathLst>
                <a:path h="296" w="96">
                  <a:moveTo>
                    <a:pt x="79" y="296"/>
                  </a:moveTo>
                  <a:lnTo>
                    <a:pt x="0" y="5"/>
                  </a:lnTo>
                  <a:lnTo>
                    <a:pt x="16" y="0"/>
                  </a:lnTo>
                  <a:lnTo>
                    <a:pt x="96" y="291"/>
                  </a:lnTo>
                  <a:lnTo>
                    <a:pt x="79" y="29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99"/>
            <p:cNvSpPr/>
            <p:nvPr/>
          </p:nvSpPr>
          <p:spPr bwMode="auto">
            <a:xfrm>
              <a:off x="1679774" y="3657129"/>
              <a:ext cx="358775" cy="404813"/>
            </a:xfrm>
            <a:custGeom>
              <a:gdLst>
                <a:gd fmla="*/ 13 w 226" name="T0"/>
                <a:gd fmla="*/ 255 h 255" name="T1"/>
                <a:gd fmla="*/ 0 w 226" name="T2"/>
                <a:gd fmla="*/ 245 h 255" name="T3"/>
                <a:gd fmla="*/ 214 w 226" name="T4"/>
                <a:gd fmla="*/ 0 h 255" name="T5"/>
                <a:gd fmla="*/ 226 w 226" name="T6"/>
                <a:gd fmla="*/ 11 h 255" name="T7"/>
                <a:gd fmla="*/ 13 w 226" name="T8"/>
                <a:gd fmla="*/ 255 h 255" name="T9"/>
              </a:gdLst>
              <a:cxnLst>
                <a:cxn ang="0">
                  <a:pos x="T0" y="T1"/>
                </a:cxn>
                <a:cxn ang="0">
                  <a:pos x="T2" y="T3"/>
                </a:cxn>
                <a:cxn ang="0">
                  <a:pos x="T4" y="T5"/>
                </a:cxn>
                <a:cxn ang="0">
                  <a:pos x="T6" y="T7"/>
                </a:cxn>
                <a:cxn ang="0">
                  <a:pos x="T8" y="T9"/>
                </a:cxn>
              </a:cxnLst>
              <a:rect b="b" l="0" r="r" t="0"/>
              <a:pathLst>
                <a:path h="255" w="226">
                  <a:moveTo>
                    <a:pt x="13" y="255"/>
                  </a:moveTo>
                  <a:lnTo>
                    <a:pt x="0" y="245"/>
                  </a:lnTo>
                  <a:lnTo>
                    <a:pt x="214" y="0"/>
                  </a:lnTo>
                  <a:lnTo>
                    <a:pt x="226" y="11"/>
                  </a:lnTo>
                  <a:lnTo>
                    <a:pt x="13" y="25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300"/>
            <p:cNvSpPr/>
            <p:nvPr/>
          </p:nvSpPr>
          <p:spPr bwMode="auto">
            <a:xfrm>
              <a:off x="1557536" y="3584104"/>
              <a:ext cx="477838" cy="84138"/>
            </a:xfrm>
            <a:custGeom>
              <a:gdLst>
                <a:gd fmla="*/ 298 w 301" name="T0"/>
                <a:gd fmla="*/ 53 h 53" name="T1"/>
                <a:gd fmla="*/ 0 w 301" name="T2"/>
                <a:gd fmla="*/ 15 h 53" name="T3"/>
                <a:gd fmla="*/ 3 w 301" name="T4"/>
                <a:gd fmla="*/ 0 h 53" name="T5"/>
                <a:gd fmla="*/ 301 w 301" name="T6"/>
                <a:gd fmla="*/ 37 h 53" name="T7"/>
                <a:gd fmla="*/ 298 w 301" name="T8"/>
                <a:gd fmla="*/ 53 h 53" name="T9"/>
              </a:gdLst>
              <a:cxnLst>
                <a:cxn ang="0">
                  <a:pos x="T0" y="T1"/>
                </a:cxn>
                <a:cxn ang="0">
                  <a:pos x="T2" y="T3"/>
                </a:cxn>
                <a:cxn ang="0">
                  <a:pos x="T4" y="T5"/>
                </a:cxn>
                <a:cxn ang="0">
                  <a:pos x="T6" y="T7"/>
                </a:cxn>
                <a:cxn ang="0">
                  <a:pos x="T8" y="T9"/>
                </a:cxn>
              </a:cxnLst>
              <a:rect b="b" l="0" r="r" t="0"/>
              <a:pathLst>
                <a:path h="52" w="301">
                  <a:moveTo>
                    <a:pt x="298" y="53"/>
                  </a:moveTo>
                  <a:lnTo>
                    <a:pt x="0" y="15"/>
                  </a:lnTo>
                  <a:lnTo>
                    <a:pt x="3" y="0"/>
                  </a:lnTo>
                  <a:lnTo>
                    <a:pt x="301" y="37"/>
                  </a:lnTo>
                  <a:lnTo>
                    <a:pt x="298" y="5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301"/>
            <p:cNvSpPr/>
            <p:nvPr/>
          </p:nvSpPr>
          <p:spPr bwMode="auto">
            <a:xfrm>
              <a:off x="2019499" y="3182467"/>
              <a:ext cx="312738" cy="476250"/>
            </a:xfrm>
            <a:custGeom>
              <a:gdLst>
                <a:gd fmla="*/ 14 w 197" name="T0"/>
                <a:gd fmla="*/ 300 h 300" name="T1"/>
                <a:gd fmla="*/ 0 w 197" name="T2"/>
                <a:gd fmla="*/ 292 h 300" name="T3"/>
                <a:gd fmla="*/ 183 w 197" name="T4"/>
                <a:gd fmla="*/ 0 h 300" name="T5"/>
                <a:gd fmla="*/ 197 w 197" name="T6"/>
                <a:gd fmla="*/ 10 h 300" name="T7"/>
                <a:gd fmla="*/ 14 w 197" name="T8"/>
                <a:gd fmla="*/ 300 h 300" name="T9"/>
              </a:gdLst>
              <a:cxnLst>
                <a:cxn ang="0">
                  <a:pos x="T0" y="T1"/>
                </a:cxn>
                <a:cxn ang="0">
                  <a:pos x="T2" y="T3"/>
                </a:cxn>
                <a:cxn ang="0">
                  <a:pos x="T4" y="T5"/>
                </a:cxn>
                <a:cxn ang="0">
                  <a:pos x="T6" y="T7"/>
                </a:cxn>
                <a:cxn ang="0">
                  <a:pos x="T8" y="T9"/>
                </a:cxn>
              </a:cxnLst>
              <a:rect b="b" l="0" r="r" t="0"/>
              <a:pathLst>
                <a:path h="300" w="197">
                  <a:moveTo>
                    <a:pt x="14" y="300"/>
                  </a:moveTo>
                  <a:lnTo>
                    <a:pt x="0" y="292"/>
                  </a:lnTo>
                  <a:lnTo>
                    <a:pt x="183" y="0"/>
                  </a:lnTo>
                  <a:lnTo>
                    <a:pt x="197" y="10"/>
                  </a:lnTo>
                  <a:lnTo>
                    <a:pt x="14" y="30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02"/>
            <p:cNvSpPr/>
            <p:nvPr/>
          </p:nvSpPr>
          <p:spPr bwMode="auto">
            <a:xfrm>
              <a:off x="2729112" y="3439642"/>
              <a:ext cx="358775" cy="276225"/>
            </a:xfrm>
            <a:custGeom>
              <a:gdLst>
                <a:gd fmla="*/ 10 w 226" name="T0"/>
                <a:gd fmla="*/ 174 h 174" name="T1"/>
                <a:gd fmla="*/ 0 w 226" name="T2"/>
                <a:gd fmla="*/ 162 h 174" name="T3"/>
                <a:gd fmla="*/ 216 w 226" name="T4"/>
                <a:gd fmla="*/ 0 h 174" name="T5"/>
                <a:gd fmla="*/ 226 w 226" name="T6"/>
                <a:gd fmla="*/ 12 h 174" name="T7"/>
                <a:gd fmla="*/ 10 w 226" name="T8"/>
                <a:gd fmla="*/ 174 h 174" name="T9"/>
              </a:gdLst>
              <a:cxnLst>
                <a:cxn ang="0">
                  <a:pos x="T0" y="T1"/>
                </a:cxn>
                <a:cxn ang="0">
                  <a:pos x="T2" y="T3"/>
                </a:cxn>
                <a:cxn ang="0">
                  <a:pos x="T4" y="T5"/>
                </a:cxn>
                <a:cxn ang="0">
                  <a:pos x="T6" y="T7"/>
                </a:cxn>
                <a:cxn ang="0">
                  <a:pos x="T8" y="T9"/>
                </a:cxn>
              </a:cxnLst>
              <a:rect b="b" l="0" r="r" t="0"/>
              <a:pathLst>
                <a:path h="174" w="226">
                  <a:moveTo>
                    <a:pt x="10" y="174"/>
                  </a:moveTo>
                  <a:lnTo>
                    <a:pt x="0" y="162"/>
                  </a:lnTo>
                  <a:lnTo>
                    <a:pt x="216" y="0"/>
                  </a:lnTo>
                  <a:lnTo>
                    <a:pt x="226" y="12"/>
                  </a:lnTo>
                  <a:lnTo>
                    <a:pt x="10" y="174"/>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03"/>
            <p:cNvSpPr/>
            <p:nvPr/>
          </p:nvSpPr>
          <p:spPr bwMode="auto">
            <a:xfrm>
              <a:off x="2706887" y="3709517"/>
              <a:ext cx="41275" cy="339725"/>
            </a:xfrm>
            <a:custGeom>
              <a:gdLst>
                <a:gd fmla="*/ 15 w 26" name="T0"/>
                <a:gd fmla="*/ 214 h 214" name="T1"/>
                <a:gd fmla="*/ 0 w 26" name="T2"/>
                <a:gd fmla="*/ 212 h 214" name="T3"/>
                <a:gd fmla="*/ 10 w 26" name="T4"/>
                <a:gd fmla="*/ 0 h 214" name="T5"/>
                <a:gd fmla="*/ 26 w 26" name="T6"/>
                <a:gd fmla="*/ 0 h 214" name="T7"/>
                <a:gd fmla="*/ 15 w 26" name="T8"/>
                <a:gd fmla="*/ 214 h 214" name="T9"/>
              </a:gdLst>
              <a:cxnLst>
                <a:cxn ang="0">
                  <a:pos x="T0" y="T1"/>
                </a:cxn>
                <a:cxn ang="0">
                  <a:pos x="T2" y="T3"/>
                </a:cxn>
                <a:cxn ang="0">
                  <a:pos x="T4" y="T5"/>
                </a:cxn>
                <a:cxn ang="0">
                  <a:pos x="T6" y="T7"/>
                </a:cxn>
                <a:cxn ang="0">
                  <a:pos x="T8" y="T9"/>
                </a:cxn>
              </a:cxnLst>
              <a:rect b="b" l="0" r="r" t="0"/>
              <a:pathLst>
                <a:path h="214" w="26">
                  <a:moveTo>
                    <a:pt x="15" y="214"/>
                  </a:moveTo>
                  <a:lnTo>
                    <a:pt x="0" y="212"/>
                  </a:lnTo>
                  <a:lnTo>
                    <a:pt x="10" y="0"/>
                  </a:lnTo>
                  <a:lnTo>
                    <a:pt x="26" y="0"/>
                  </a:lnTo>
                  <a:lnTo>
                    <a:pt x="15" y="214"/>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04"/>
            <p:cNvSpPr/>
            <p:nvPr/>
          </p:nvSpPr>
          <p:spPr bwMode="auto">
            <a:xfrm>
              <a:off x="2035374" y="3631729"/>
              <a:ext cx="698500" cy="93663"/>
            </a:xfrm>
            <a:custGeom>
              <a:gdLst>
                <a:gd fmla="*/ 438 w 440" name="T0"/>
                <a:gd fmla="*/ 59 h 59" name="T1"/>
                <a:gd fmla="*/ 0 w 440" name="T2"/>
                <a:gd fmla="*/ 17 h 59" name="T3"/>
                <a:gd fmla="*/ 1 w 440" name="T4"/>
                <a:gd fmla="*/ 0 h 59" name="T5"/>
                <a:gd fmla="*/ 440 w 440" name="T6"/>
                <a:gd fmla="*/ 44 h 59" name="T7"/>
                <a:gd fmla="*/ 438 w 440" name="T8"/>
                <a:gd fmla="*/ 59 h 59" name="T9"/>
              </a:gdLst>
              <a:cxnLst>
                <a:cxn ang="0">
                  <a:pos x="T0" y="T1"/>
                </a:cxn>
                <a:cxn ang="0">
                  <a:pos x="T2" y="T3"/>
                </a:cxn>
                <a:cxn ang="0">
                  <a:pos x="T4" y="T5"/>
                </a:cxn>
                <a:cxn ang="0">
                  <a:pos x="T6" y="T7"/>
                </a:cxn>
                <a:cxn ang="0">
                  <a:pos x="T8" y="T9"/>
                </a:cxn>
              </a:cxnLst>
              <a:rect b="b" l="0" r="r" t="0"/>
              <a:pathLst>
                <a:path h="59" w="440">
                  <a:moveTo>
                    <a:pt x="438" y="59"/>
                  </a:moveTo>
                  <a:lnTo>
                    <a:pt x="0" y="17"/>
                  </a:lnTo>
                  <a:lnTo>
                    <a:pt x="1" y="0"/>
                  </a:lnTo>
                  <a:lnTo>
                    <a:pt x="440" y="44"/>
                  </a:lnTo>
                  <a:lnTo>
                    <a:pt x="438" y="59"/>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05"/>
            <p:cNvSpPr/>
            <p:nvPr/>
          </p:nvSpPr>
          <p:spPr bwMode="auto">
            <a:xfrm>
              <a:off x="2714824" y="3239617"/>
              <a:ext cx="33338" cy="468313"/>
            </a:xfrm>
            <a:custGeom>
              <a:gdLst>
                <a:gd fmla="*/ 5 w 21" name="T0"/>
                <a:gd fmla="*/ 295 h 295" name="T1"/>
                <a:gd fmla="*/ 0 w 21" name="T2"/>
                <a:gd fmla="*/ 0 h 295" name="T3"/>
                <a:gd fmla="*/ 17 w 21" name="T4"/>
                <a:gd fmla="*/ 0 h 295" name="T5"/>
                <a:gd fmla="*/ 21 w 21" name="T6"/>
                <a:gd fmla="*/ 293 h 295" name="T7"/>
                <a:gd fmla="*/ 5 w 21" name="T8"/>
                <a:gd fmla="*/ 295 h 295" name="T9"/>
              </a:gdLst>
              <a:cxnLst>
                <a:cxn ang="0">
                  <a:pos x="T0" y="T1"/>
                </a:cxn>
                <a:cxn ang="0">
                  <a:pos x="T2" y="T3"/>
                </a:cxn>
                <a:cxn ang="0">
                  <a:pos x="T4" y="T5"/>
                </a:cxn>
                <a:cxn ang="0">
                  <a:pos x="T6" y="T7"/>
                </a:cxn>
                <a:cxn ang="0">
                  <a:pos x="T8" y="T9"/>
                </a:cxn>
              </a:cxnLst>
              <a:rect b="b" l="0" r="r" t="0"/>
              <a:pathLst>
                <a:path h="295" w="21">
                  <a:moveTo>
                    <a:pt x="5" y="295"/>
                  </a:moveTo>
                  <a:lnTo>
                    <a:pt x="0" y="0"/>
                  </a:lnTo>
                  <a:lnTo>
                    <a:pt x="17" y="0"/>
                  </a:lnTo>
                  <a:lnTo>
                    <a:pt x="21" y="293"/>
                  </a:lnTo>
                  <a:lnTo>
                    <a:pt x="5" y="29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06"/>
            <p:cNvSpPr/>
            <p:nvPr/>
          </p:nvSpPr>
          <p:spPr bwMode="auto">
            <a:xfrm>
              <a:off x="2725937" y="3682529"/>
              <a:ext cx="288925" cy="312738"/>
            </a:xfrm>
            <a:custGeom>
              <a:gdLst>
                <a:gd fmla="*/ 122 w 130" name="T0"/>
                <a:gd fmla="*/ 141 h 141" name="T1"/>
                <a:gd fmla="*/ 0 w 130" name="T2"/>
                <a:gd fmla="*/ 5 h 141" name="T3"/>
                <a:gd fmla="*/ 11 w 130" name="T4"/>
                <a:gd fmla="*/ 1 h 141" name="T5"/>
                <a:gd fmla="*/ 6 w 130" name="T6"/>
                <a:gd fmla="*/ 3 h 141" name="T7"/>
                <a:gd fmla="*/ 11 w 130" name="T8"/>
                <a:gd fmla="*/ 0 h 141" name="T9"/>
                <a:gd fmla="*/ 130 w 130" name="T10"/>
                <a:gd fmla="*/ 133 h 141" name="T11"/>
                <a:gd fmla="*/ 122 w 130" name="T12"/>
                <a:gd fmla="*/ 141 h 141" name="T13"/>
              </a:gdLst>
              <a:cxnLst>
                <a:cxn ang="0">
                  <a:pos x="T0" y="T1"/>
                </a:cxn>
                <a:cxn ang="0">
                  <a:pos x="T2" y="T3"/>
                </a:cxn>
                <a:cxn ang="0">
                  <a:pos x="T4" y="T5"/>
                </a:cxn>
                <a:cxn ang="0">
                  <a:pos x="T6" y="T7"/>
                </a:cxn>
                <a:cxn ang="0">
                  <a:pos x="T8" y="T9"/>
                </a:cxn>
                <a:cxn ang="0">
                  <a:pos x="T10" y="T11"/>
                </a:cxn>
                <a:cxn ang="0">
                  <a:pos x="T12" y="T13"/>
                </a:cxn>
              </a:cxnLst>
              <a:rect b="b" l="0" r="r" t="0"/>
              <a:pathLst>
                <a:path h="141" w="130">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07"/>
            <p:cNvSpPr/>
            <p:nvPr/>
          </p:nvSpPr>
          <p:spPr bwMode="auto">
            <a:xfrm>
              <a:off x="2719587" y="3976217"/>
              <a:ext cx="288925" cy="95250"/>
            </a:xfrm>
            <a:custGeom>
              <a:gdLst>
                <a:gd fmla="*/ 3 w 182" name="T0"/>
                <a:gd fmla="*/ 60 h 60" name="T1"/>
                <a:gd fmla="*/ 0 w 182" name="T2"/>
                <a:gd fmla="*/ 43 h 60" name="T3"/>
                <a:gd fmla="*/ 179 w 182" name="T4"/>
                <a:gd fmla="*/ 0 h 60" name="T5"/>
                <a:gd fmla="*/ 182 w 182" name="T6"/>
                <a:gd fmla="*/ 16 h 60" name="T7"/>
                <a:gd fmla="*/ 3 w 182" name="T8"/>
                <a:gd fmla="*/ 60 h 60" name="T9"/>
              </a:gdLst>
              <a:cxnLst>
                <a:cxn ang="0">
                  <a:pos x="T0" y="T1"/>
                </a:cxn>
                <a:cxn ang="0">
                  <a:pos x="T2" y="T3"/>
                </a:cxn>
                <a:cxn ang="0">
                  <a:pos x="T4" y="T5"/>
                </a:cxn>
                <a:cxn ang="0">
                  <a:pos x="T6" y="T7"/>
                </a:cxn>
                <a:cxn ang="0">
                  <a:pos x="T8" y="T9"/>
                </a:cxn>
              </a:cxnLst>
              <a:rect b="b" l="0" r="r" t="0"/>
              <a:pathLst>
                <a:path h="60" w="182">
                  <a:moveTo>
                    <a:pt x="3" y="60"/>
                  </a:moveTo>
                  <a:lnTo>
                    <a:pt x="0" y="43"/>
                  </a:lnTo>
                  <a:lnTo>
                    <a:pt x="179" y="0"/>
                  </a:lnTo>
                  <a:lnTo>
                    <a:pt x="182" y="16"/>
                  </a:lnTo>
                  <a:lnTo>
                    <a:pt x="3" y="6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08"/>
            <p:cNvSpPr/>
            <p:nvPr/>
          </p:nvSpPr>
          <p:spPr bwMode="auto">
            <a:xfrm>
              <a:off x="3024387" y="3452342"/>
              <a:ext cx="90488" cy="541338"/>
            </a:xfrm>
            <a:custGeom>
              <a:gdLst>
                <a:gd fmla="*/ 17 w 57" name="T0"/>
                <a:gd fmla="*/ 341 h 341" name="T1"/>
                <a:gd fmla="*/ 0 w 57" name="T2"/>
                <a:gd fmla="*/ 339 h 341" name="T3"/>
                <a:gd fmla="*/ 41 w 57" name="T4"/>
                <a:gd fmla="*/ 0 h 341" name="T5"/>
                <a:gd fmla="*/ 57 w 57" name="T6"/>
                <a:gd fmla="*/ 2 h 341" name="T7"/>
                <a:gd fmla="*/ 17 w 57" name="T8"/>
                <a:gd fmla="*/ 341 h 341" name="T9"/>
              </a:gdLst>
              <a:cxnLst>
                <a:cxn ang="0">
                  <a:pos x="T0" y="T1"/>
                </a:cxn>
                <a:cxn ang="0">
                  <a:pos x="T2" y="T3"/>
                </a:cxn>
                <a:cxn ang="0">
                  <a:pos x="T4" y="T5"/>
                </a:cxn>
                <a:cxn ang="0">
                  <a:pos x="T6" y="T7"/>
                </a:cxn>
                <a:cxn ang="0">
                  <a:pos x="T8" y="T9"/>
                </a:cxn>
              </a:cxnLst>
              <a:rect b="b" l="0" r="r" t="0"/>
              <a:pathLst>
                <a:path h="341" w="57">
                  <a:moveTo>
                    <a:pt x="17" y="341"/>
                  </a:moveTo>
                  <a:lnTo>
                    <a:pt x="0" y="339"/>
                  </a:lnTo>
                  <a:lnTo>
                    <a:pt x="41" y="0"/>
                  </a:lnTo>
                  <a:lnTo>
                    <a:pt x="57" y="2"/>
                  </a:lnTo>
                  <a:lnTo>
                    <a:pt x="17" y="34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09"/>
            <p:cNvSpPr/>
            <p:nvPr/>
          </p:nvSpPr>
          <p:spPr bwMode="auto">
            <a:xfrm>
              <a:off x="3092649" y="2964979"/>
              <a:ext cx="260350" cy="496888"/>
            </a:xfrm>
            <a:custGeom>
              <a:gdLst>
                <a:gd fmla="*/ 16 w 164" name="T0"/>
                <a:gd fmla="*/ 313 h 313" name="T1"/>
                <a:gd fmla="*/ 0 w 164" name="T2"/>
                <a:gd fmla="*/ 306 h 313" name="T3"/>
                <a:gd fmla="*/ 150 w 164" name="T4"/>
                <a:gd fmla="*/ 0 h 313" name="T5"/>
                <a:gd fmla="*/ 164 w 164" name="T6"/>
                <a:gd fmla="*/ 7 h 313" name="T7"/>
                <a:gd fmla="*/ 16 w 164" name="T8"/>
                <a:gd fmla="*/ 313 h 313" name="T9"/>
              </a:gdLst>
              <a:cxnLst>
                <a:cxn ang="0">
                  <a:pos x="T0" y="T1"/>
                </a:cxn>
                <a:cxn ang="0">
                  <a:pos x="T2" y="T3"/>
                </a:cxn>
                <a:cxn ang="0">
                  <a:pos x="T4" y="T5"/>
                </a:cxn>
                <a:cxn ang="0">
                  <a:pos x="T6" y="T7"/>
                </a:cxn>
                <a:cxn ang="0">
                  <a:pos x="T8" y="T9"/>
                </a:cxn>
              </a:cxnLst>
              <a:rect b="b" l="0" r="r" t="0"/>
              <a:pathLst>
                <a:path h="313" w="164">
                  <a:moveTo>
                    <a:pt x="16" y="313"/>
                  </a:moveTo>
                  <a:lnTo>
                    <a:pt x="0" y="306"/>
                  </a:lnTo>
                  <a:lnTo>
                    <a:pt x="150" y="0"/>
                  </a:lnTo>
                  <a:lnTo>
                    <a:pt x="164" y="7"/>
                  </a:lnTo>
                  <a:lnTo>
                    <a:pt x="16" y="31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10"/>
            <p:cNvSpPr/>
            <p:nvPr/>
          </p:nvSpPr>
          <p:spPr bwMode="auto">
            <a:xfrm>
              <a:off x="3300612" y="2364904"/>
              <a:ext cx="306388" cy="611188"/>
            </a:xfrm>
            <a:custGeom>
              <a:gdLst>
                <a:gd fmla="*/ 15 w 193" name="T0"/>
                <a:gd fmla="*/ 385 h 385" name="T1"/>
                <a:gd fmla="*/ 0 w 193" name="T2"/>
                <a:gd fmla="*/ 378 h 385" name="T3"/>
                <a:gd fmla="*/ 179 w 193" name="T4"/>
                <a:gd fmla="*/ 0 h 385" name="T5"/>
                <a:gd fmla="*/ 193 w 193" name="T6"/>
                <a:gd fmla="*/ 7 h 385" name="T7"/>
                <a:gd fmla="*/ 15 w 193" name="T8"/>
                <a:gd fmla="*/ 385 h 385" name="T9"/>
              </a:gdLst>
              <a:cxnLst>
                <a:cxn ang="0">
                  <a:pos x="T0" y="T1"/>
                </a:cxn>
                <a:cxn ang="0">
                  <a:pos x="T2" y="T3"/>
                </a:cxn>
                <a:cxn ang="0">
                  <a:pos x="T4" y="T5"/>
                </a:cxn>
                <a:cxn ang="0">
                  <a:pos x="T6" y="T7"/>
                </a:cxn>
                <a:cxn ang="0">
                  <a:pos x="T8" y="T9"/>
                </a:cxn>
              </a:cxnLst>
              <a:rect b="b" l="0" r="r" t="0"/>
              <a:pathLst>
                <a:path h="385" w="193">
                  <a:moveTo>
                    <a:pt x="15" y="385"/>
                  </a:moveTo>
                  <a:lnTo>
                    <a:pt x="0" y="378"/>
                  </a:lnTo>
                  <a:lnTo>
                    <a:pt x="179" y="0"/>
                  </a:lnTo>
                  <a:lnTo>
                    <a:pt x="193" y="7"/>
                  </a:lnTo>
                  <a:lnTo>
                    <a:pt x="15" y="38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11"/>
            <p:cNvSpPr/>
            <p:nvPr/>
          </p:nvSpPr>
          <p:spPr bwMode="auto">
            <a:xfrm>
              <a:off x="2998987" y="2634779"/>
              <a:ext cx="325438" cy="344488"/>
            </a:xfrm>
            <a:custGeom>
              <a:gdLst>
                <a:gd fmla="*/ 194 w 205" name="T0"/>
                <a:gd fmla="*/ 217 h 217" name="T1"/>
                <a:gd fmla="*/ 0 w 205" name="T2"/>
                <a:gd fmla="*/ 11 h 217" name="T3"/>
                <a:gd fmla="*/ 13 w 205" name="T4"/>
                <a:gd fmla="*/ 0 h 217" name="T5"/>
                <a:gd fmla="*/ 205 w 205" name="T6"/>
                <a:gd fmla="*/ 205 h 217" name="T7"/>
                <a:gd fmla="*/ 194 w 205" name="T8"/>
                <a:gd fmla="*/ 217 h 217" name="T9"/>
              </a:gdLst>
              <a:cxnLst>
                <a:cxn ang="0">
                  <a:pos x="T0" y="T1"/>
                </a:cxn>
                <a:cxn ang="0">
                  <a:pos x="T2" y="T3"/>
                </a:cxn>
                <a:cxn ang="0">
                  <a:pos x="T4" y="T5"/>
                </a:cxn>
                <a:cxn ang="0">
                  <a:pos x="T6" y="T7"/>
                </a:cxn>
                <a:cxn ang="0">
                  <a:pos x="T8" y="T9"/>
                </a:cxn>
              </a:cxnLst>
              <a:rect b="b" l="0" r="r" t="0"/>
              <a:pathLst>
                <a:path h="216" w="205">
                  <a:moveTo>
                    <a:pt x="194" y="217"/>
                  </a:moveTo>
                  <a:lnTo>
                    <a:pt x="0" y="11"/>
                  </a:lnTo>
                  <a:lnTo>
                    <a:pt x="13" y="0"/>
                  </a:lnTo>
                  <a:lnTo>
                    <a:pt x="205" y="205"/>
                  </a:lnTo>
                  <a:lnTo>
                    <a:pt x="194" y="21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2"/>
            <p:cNvSpPr/>
            <p:nvPr/>
          </p:nvSpPr>
          <p:spPr bwMode="auto">
            <a:xfrm>
              <a:off x="2719587" y="2634779"/>
              <a:ext cx="301625" cy="619125"/>
            </a:xfrm>
            <a:custGeom>
              <a:gdLst>
                <a:gd fmla="*/ 16 w 190" name="T0"/>
                <a:gd fmla="*/ 390 h 390" name="T1"/>
                <a:gd fmla="*/ 0 w 190" name="T2"/>
                <a:gd fmla="*/ 383 h 390" name="T3"/>
                <a:gd fmla="*/ 175 w 190" name="T4"/>
                <a:gd fmla="*/ 0 h 390" name="T5"/>
                <a:gd fmla="*/ 190 w 190" name="T6"/>
                <a:gd fmla="*/ 6 h 390" name="T7"/>
                <a:gd fmla="*/ 16 w 190" name="T8"/>
                <a:gd fmla="*/ 390 h 390" name="T9"/>
              </a:gdLst>
              <a:cxnLst>
                <a:cxn ang="0">
                  <a:pos x="T0" y="T1"/>
                </a:cxn>
                <a:cxn ang="0">
                  <a:pos x="T2" y="T3"/>
                </a:cxn>
                <a:cxn ang="0">
                  <a:pos x="T4" y="T5"/>
                </a:cxn>
                <a:cxn ang="0">
                  <a:pos x="T6" y="T7"/>
                </a:cxn>
                <a:cxn ang="0">
                  <a:pos x="T8" y="T9"/>
                </a:cxn>
              </a:cxnLst>
              <a:rect b="b" l="0" r="r" t="0"/>
              <a:pathLst>
                <a:path h="390" w="190">
                  <a:moveTo>
                    <a:pt x="16" y="390"/>
                  </a:moveTo>
                  <a:lnTo>
                    <a:pt x="0" y="383"/>
                  </a:lnTo>
                  <a:lnTo>
                    <a:pt x="175" y="0"/>
                  </a:lnTo>
                  <a:lnTo>
                    <a:pt x="190" y="6"/>
                  </a:lnTo>
                  <a:lnTo>
                    <a:pt x="16" y="39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13"/>
            <p:cNvSpPr/>
            <p:nvPr/>
          </p:nvSpPr>
          <p:spPr bwMode="auto">
            <a:xfrm>
              <a:off x="2317949" y="3172942"/>
              <a:ext cx="407988" cy="87313"/>
            </a:xfrm>
            <a:custGeom>
              <a:gdLst>
                <a:gd fmla="*/ 256 w 257" name="T0"/>
                <a:gd fmla="*/ 55 h 55" name="T1"/>
                <a:gd fmla="*/ 0 w 257" name="T2"/>
                <a:gd fmla="*/ 17 h 55" name="T3"/>
                <a:gd fmla="*/ 3 w 257" name="T4"/>
                <a:gd fmla="*/ 0 h 55" name="T5"/>
                <a:gd fmla="*/ 257 w 257" name="T6"/>
                <a:gd fmla="*/ 39 h 55" name="T7"/>
                <a:gd fmla="*/ 256 w 257" name="T8"/>
                <a:gd fmla="*/ 55 h 55" name="T9"/>
              </a:gdLst>
              <a:cxnLst>
                <a:cxn ang="0">
                  <a:pos x="T0" y="T1"/>
                </a:cxn>
                <a:cxn ang="0">
                  <a:pos x="T2" y="T3"/>
                </a:cxn>
                <a:cxn ang="0">
                  <a:pos x="T4" y="T5"/>
                </a:cxn>
                <a:cxn ang="0">
                  <a:pos x="T6" y="T7"/>
                </a:cxn>
                <a:cxn ang="0">
                  <a:pos x="T8" y="T9"/>
                </a:cxn>
              </a:cxnLst>
              <a:rect b="b" l="0" r="r" t="0"/>
              <a:pathLst>
                <a:path h="55" w="257">
                  <a:moveTo>
                    <a:pt x="256" y="55"/>
                  </a:moveTo>
                  <a:lnTo>
                    <a:pt x="0" y="17"/>
                  </a:lnTo>
                  <a:lnTo>
                    <a:pt x="3" y="0"/>
                  </a:lnTo>
                  <a:lnTo>
                    <a:pt x="257" y="39"/>
                  </a:lnTo>
                  <a:lnTo>
                    <a:pt x="256" y="5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14"/>
            <p:cNvSpPr/>
            <p:nvPr/>
          </p:nvSpPr>
          <p:spPr bwMode="auto">
            <a:xfrm>
              <a:off x="2729112" y="3228504"/>
              <a:ext cx="354013" cy="228600"/>
            </a:xfrm>
            <a:custGeom>
              <a:gdLst>
                <a:gd fmla="*/ 215 w 223" name="T0"/>
                <a:gd fmla="*/ 144 h 144" name="T1"/>
                <a:gd fmla="*/ 0 w 223" name="T2"/>
                <a:gd fmla="*/ 14 h 144" name="T3"/>
                <a:gd fmla="*/ 8 w 223" name="T4"/>
                <a:gd fmla="*/ 0 h 144" name="T5"/>
                <a:gd fmla="*/ 223 w 223" name="T6"/>
                <a:gd fmla="*/ 130 h 144" name="T7"/>
                <a:gd fmla="*/ 215 w 223" name="T8"/>
                <a:gd fmla="*/ 144 h 144" name="T9"/>
              </a:gdLst>
              <a:cxnLst>
                <a:cxn ang="0">
                  <a:pos x="T0" y="T1"/>
                </a:cxn>
                <a:cxn ang="0">
                  <a:pos x="T2" y="T3"/>
                </a:cxn>
                <a:cxn ang="0">
                  <a:pos x="T4" y="T5"/>
                </a:cxn>
                <a:cxn ang="0">
                  <a:pos x="T6" y="T7"/>
                </a:cxn>
                <a:cxn ang="0">
                  <a:pos x="T8" y="T9"/>
                </a:cxn>
              </a:cxnLst>
              <a:rect b="b" l="0" r="r" t="0"/>
              <a:pathLst>
                <a:path h="144" w="223">
                  <a:moveTo>
                    <a:pt x="215" y="144"/>
                  </a:moveTo>
                  <a:lnTo>
                    <a:pt x="0" y="14"/>
                  </a:lnTo>
                  <a:lnTo>
                    <a:pt x="8" y="0"/>
                  </a:lnTo>
                  <a:lnTo>
                    <a:pt x="223" y="130"/>
                  </a:lnTo>
                  <a:lnTo>
                    <a:pt x="215" y="144"/>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15"/>
            <p:cNvSpPr/>
            <p:nvPr/>
          </p:nvSpPr>
          <p:spPr bwMode="auto">
            <a:xfrm>
              <a:off x="2733874" y="2958629"/>
              <a:ext cx="582613" cy="290513"/>
            </a:xfrm>
            <a:custGeom>
              <a:gdLst>
                <a:gd fmla="*/ 7 w 367" name="T0"/>
                <a:gd fmla="*/ 183 h 183" name="T1"/>
                <a:gd fmla="*/ 0 w 367" name="T2"/>
                <a:gd fmla="*/ 167 h 183" name="T3"/>
                <a:gd fmla="*/ 360 w 367" name="T4"/>
                <a:gd fmla="*/ 0 h 183" name="T5"/>
                <a:gd fmla="*/ 367 w 367" name="T6"/>
                <a:gd fmla="*/ 15 h 183" name="T7"/>
                <a:gd fmla="*/ 7 w 367" name="T8"/>
                <a:gd fmla="*/ 183 h 183" name="T9"/>
              </a:gdLst>
              <a:cxnLst>
                <a:cxn ang="0">
                  <a:pos x="T0" y="T1"/>
                </a:cxn>
                <a:cxn ang="0">
                  <a:pos x="T2" y="T3"/>
                </a:cxn>
                <a:cxn ang="0">
                  <a:pos x="T4" y="T5"/>
                </a:cxn>
                <a:cxn ang="0">
                  <a:pos x="T6" y="T7"/>
                </a:cxn>
                <a:cxn ang="0">
                  <a:pos x="T8" y="T9"/>
                </a:cxn>
              </a:cxnLst>
              <a:rect b="b" l="0" r="r" t="0"/>
              <a:pathLst>
                <a:path h="183" w="367">
                  <a:moveTo>
                    <a:pt x="7" y="183"/>
                  </a:moveTo>
                  <a:lnTo>
                    <a:pt x="0" y="167"/>
                  </a:lnTo>
                  <a:lnTo>
                    <a:pt x="360" y="0"/>
                  </a:lnTo>
                  <a:lnTo>
                    <a:pt x="367" y="15"/>
                  </a:lnTo>
                  <a:lnTo>
                    <a:pt x="7" y="18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16"/>
            <p:cNvSpPr/>
            <p:nvPr/>
          </p:nvSpPr>
          <p:spPr bwMode="auto">
            <a:xfrm>
              <a:off x="2638624" y="2739554"/>
              <a:ext cx="106363" cy="495300"/>
            </a:xfrm>
            <a:custGeom>
              <a:gdLst>
                <a:gd fmla="*/ 51 w 67" name="T0"/>
                <a:gd fmla="*/ 312 h 312" name="T1"/>
                <a:gd fmla="*/ 0 w 67" name="T2"/>
                <a:gd fmla="*/ 3 h 312" name="T3"/>
                <a:gd fmla="*/ 16 w 67" name="T4"/>
                <a:gd fmla="*/ 0 h 312" name="T5"/>
                <a:gd fmla="*/ 67 w 67" name="T6"/>
                <a:gd fmla="*/ 310 h 312" name="T7"/>
                <a:gd fmla="*/ 51 w 67" name="T8"/>
                <a:gd fmla="*/ 312 h 312" name="T9"/>
              </a:gdLst>
              <a:cxnLst>
                <a:cxn ang="0">
                  <a:pos x="T0" y="T1"/>
                </a:cxn>
                <a:cxn ang="0">
                  <a:pos x="T2" y="T3"/>
                </a:cxn>
                <a:cxn ang="0">
                  <a:pos x="T4" y="T5"/>
                </a:cxn>
                <a:cxn ang="0">
                  <a:pos x="T6" y="T7"/>
                </a:cxn>
                <a:cxn ang="0">
                  <a:pos x="T8" y="T9"/>
                </a:cxn>
              </a:cxnLst>
              <a:rect b="b" l="0" r="r" t="0"/>
              <a:pathLst>
                <a:path h="312" w="67">
                  <a:moveTo>
                    <a:pt x="51" y="312"/>
                  </a:moveTo>
                  <a:lnTo>
                    <a:pt x="0" y="3"/>
                  </a:lnTo>
                  <a:lnTo>
                    <a:pt x="16" y="0"/>
                  </a:lnTo>
                  <a:lnTo>
                    <a:pt x="67" y="310"/>
                  </a:lnTo>
                  <a:lnTo>
                    <a:pt x="51" y="31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17"/>
            <p:cNvSpPr/>
            <p:nvPr/>
          </p:nvSpPr>
          <p:spPr bwMode="auto">
            <a:xfrm>
              <a:off x="2303661" y="2747492"/>
              <a:ext cx="30163" cy="434975"/>
            </a:xfrm>
            <a:custGeom>
              <a:gdLst>
                <a:gd fmla="*/ 2 w 19" name="T0"/>
                <a:gd fmla="*/ 274 h 274" name="T1"/>
                <a:gd fmla="*/ 0 w 19" name="T2"/>
                <a:gd fmla="*/ 0 h 274" name="T3"/>
                <a:gd fmla="*/ 16 w 19" name="T4"/>
                <a:gd fmla="*/ 0 h 274" name="T5"/>
                <a:gd fmla="*/ 19 w 19" name="T6"/>
                <a:gd fmla="*/ 274 h 274" name="T7"/>
                <a:gd fmla="*/ 2 w 19" name="T8"/>
                <a:gd fmla="*/ 274 h 274" name="T9"/>
              </a:gdLst>
              <a:cxnLst>
                <a:cxn ang="0">
                  <a:pos x="T0" y="T1"/>
                </a:cxn>
                <a:cxn ang="0">
                  <a:pos x="T2" y="T3"/>
                </a:cxn>
                <a:cxn ang="0">
                  <a:pos x="T4" y="T5"/>
                </a:cxn>
                <a:cxn ang="0">
                  <a:pos x="T6" y="T7"/>
                </a:cxn>
                <a:cxn ang="0">
                  <a:pos x="T8" y="T9"/>
                </a:cxn>
              </a:cxnLst>
              <a:rect b="b" l="0" r="r" t="0"/>
              <a:pathLst>
                <a:path h="274" w="19">
                  <a:moveTo>
                    <a:pt x="2" y="274"/>
                  </a:moveTo>
                  <a:lnTo>
                    <a:pt x="0" y="0"/>
                  </a:lnTo>
                  <a:lnTo>
                    <a:pt x="16" y="0"/>
                  </a:lnTo>
                  <a:lnTo>
                    <a:pt x="19" y="274"/>
                  </a:lnTo>
                  <a:lnTo>
                    <a:pt x="2" y="274"/>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18"/>
            <p:cNvSpPr/>
            <p:nvPr/>
          </p:nvSpPr>
          <p:spPr bwMode="auto">
            <a:xfrm>
              <a:off x="2276674" y="2072804"/>
              <a:ext cx="52388" cy="682625"/>
            </a:xfrm>
            <a:custGeom>
              <a:gdLst>
                <a:gd fmla="*/ 17 w 33" name="T0"/>
                <a:gd fmla="*/ 430 h 430" name="T1"/>
                <a:gd fmla="*/ 0 w 33" name="T2"/>
                <a:gd fmla="*/ 0 h 430" name="T3"/>
                <a:gd fmla="*/ 17 w 33" name="T4"/>
                <a:gd fmla="*/ 0 h 430" name="T5"/>
                <a:gd fmla="*/ 33 w 33" name="T6"/>
                <a:gd fmla="*/ 430 h 430" name="T7"/>
                <a:gd fmla="*/ 17 w 33" name="T8"/>
                <a:gd fmla="*/ 430 h 430" name="T9"/>
              </a:gdLst>
              <a:cxnLst>
                <a:cxn ang="0">
                  <a:pos x="T0" y="T1"/>
                </a:cxn>
                <a:cxn ang="0">
                  <a:pos x="T2" y="T3"/>
                </a:cxn>
                <a:cxn ang="0">
                  <a:pos x="T4" y="T5"/>
                </a:cxn>
                <a:cxn ang="0">
                  <a:pos x="T6" y="T7"/>
                </a:cxn>
                <a:cxn ang="0">
                  <a:pos x="T8" y="T9"/>
                </a:cxn>
              </a:cxnLst>
              <a:rect b="b" l="0" r="r" t="0"/>
              <a:pathLst>
                <a:path h="430" w="33">
                  <a:moveTo>
                    <a:pt x="17" y="430"/>
                  </a:moveTo>
                  <a:lnTo>
                    <a:pt x="0" y="0"/>
                  </a:lnTo>
                  <a:lnTo>
                    <a:pt x="17" y="0"/>
                  </a:lnTo>
                  <a:lnTo>
                    <a:pt x="33" y="430"/>
                  </a:lnTo>
                  <a:lnTo>
                    <a:pt x="17" y="430"/>
                  </a:lnTo>
                  <a:close/>
                </a:path>
              </a:pathLst>
            </a:custGeom>
            <a:solidFill>
              <a:srgbClr val="3CCC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19"/>
            <p:cNvSpPr/>
            <p:nvPr/>
          </p:nvSpPr>
          <p:spPr bwMode="auto">
            <a:xfrm>
              <a:off x="2322712" y="2723679"/>
              <a:ext cx="333375" cy="50800"/>
            </a:xfrm>
            <a:custGeom>
              <a:gdLst>
                <a:gd fmla="*/ 2 w 210" name="T0"/>
                <a:gd fmla="*/ 32 h 32" name="T1"/>
                <a:gd fmla="*/ 0 w 210" name="T2"/>
                <a:gd fmla="*/ 15 h 32" name="T3"/>
                <a:gd fmla="*/ 208 w 210" name="T4"/>
                <a:gd fmla="*/ 0 h 32" name="T5"/>
                <a:gd fmla="*/ 210 w 210" name="T6"/>
                <a:gd fmla="*/ 17 h 32" name="T7"/>
                <a:gd fmla="*/ 2 w 210" name="T8"/>
                <a:gd fmla="*/ 32 h 32" name="T9"/>
              </a:gdLst>
              <a:cxnLst>
                <a:cxn ang="0">
                  <a:pos x="T0" y="T1"/>
                </a:cxn>
                <a:cxn ang="0">
                  <a:pos x="T2" y="T3"/>
                </a:cxn>
                <a:cxn ang="0">
                  <a:pos x="T4" y="T5"/>
                </a:cxn>
                <a:cxn ang="0">
                  <a:pos x="T6" y="T7"/>
                </a:cxn>
                <a:cxn ang="0">
                  <a:pos x="T8" y="T9"/>
                </a:cxn>
              </a:cxnLst>
              <a:rect b="b" l="0" r="r" t="0"/>
              <a:pathLst>
                <a:path h="32" w="210">
                  <a:moveTo>
                    <a:pt x="2" y="32"/>
                  </a:moveTo>
                  <a:lnTo>
                    <a:pt x="0" y="15"/>
                  </a:lnTo>
                  <a:lnTo>
                    <a:pt x="208" y="0"/>
                  </a:lnTo>
                  <a:lnTo>
                    <a:pt x="210" y="17"/>
                  </a:lnTo>
                  <a:lnTo>
                    <a:pt x="2" y="32"/>
                  </a:lnTo>
                  <a:close/>
                </a:path>
              </a:pathLst>
            </a:custGeom>
            <a:solidFill>
              <a:srgbClr val="3CCC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20"/>
            <p:cNvSpPr/>
            <p:nvPr/>
          </p:nvSpPr>
          <p:spPr bwMode="auto">
            <a:xfrm>
              <a:off x="1846461" y="2755429"/>
              <a:ext cx="476250" cy="320675"/>
            </a:xfrm>
            <a:custGeom>
              <a:gdLst>
                <a:gd fmla="*/ 10 w 300" name="T0"/>
                <a:gd fmla="*/ 202 h 202" name="T1"/>
                <a:gd fmla="*/ 0 w 300" name="T2"/>
                <a:gd fmla="*/ 188 h 202" name="T3"/>
                <a:gd fmla="*/ 292 w 300" name="T4"/>
                <a:gd fmla="*/ 0 h 202" name="T5"/>
                <a:gd fmla="*/ 300 w 300" name="T6"/>
                <a:gd fmla="*/ 12 h 202" name="T7"/>
                <a:gd fmla="*/ 10 w 300" name="T8"/>
                <a:gd fmla="*/ 202 h 202" name="T9"/>
              </a:gdLst>
              <a:cxnLst>
                <a:cxn ang="0">
                  <a:pos x="T0" y="T1"/>
                </a:cxn>
                <a:cxn ang="0">
                  <a:pos x="T2" y="T3"/>
                </a:cxn>
                <a:cxn ang="0">
                  <a:pos x="T4" y="T5"/>
                </a:cxn>
                <a:cxn ang="0">
                  <a:pos x="T6" y="T7"/>
                </a:cxn>
                <a:cxn ang="0">
                  <a:pos x="T8" y="T9"/>
                </a:cxn>
              </a:cxnLst>
              <a:rect b="b" l="0" r="r" t="0"/>
              <a:pathLst>
                <a:path h="201" w="300">
                  <a:moveTo>
                    <a:pt x="10" y="202"/>
                  </a:moveTo>
                  <a:lnTo>
                    <a:pt x="0" y="188"/>
                  </a:lnTo>
                  <a:lnTo>
                    <a:pt x="292" y="0"/>
                  </a:lnTo>
                  <a:lnTo>
                    <a:pt x="300" y="12"/>
                  </a:lnTo>
                  <a:lnTo>
                    <a:pt x="10" y="20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321"/>
            <p:cNvSpPr/>
            <p:nvPr/>
          </p:nvSpPr>
          <p:spPr bwMode="auto">
            <a:xfrm>
              <a:off x="1551186" y="3058642"/>
              <a:ext cx="315913" cy="539750"/>
            </a:xfrm>
            <a:custGeom>
              <a:gdLst>
                <a:gd fmla="*/ 16 w 199" name="T0"/>
                <a:gd fmla="*/ 340 h 340" name="T1"/>
                <a:gd fmla="*/ 0 w 199" name="T2"/>
                <a:gd fmla="*/ 332 h 340" name="T3"/>
                <a:gd fmla="*/ 183 w 199" name="T4"/>
                <a:gd fmla="*/ 0 h 340" name="T5"/>
                <a:gd fmla="*/ 199 w 199" name="T6"/>
                <a:gd fmla="*/ 8 h 340" name="T7"/>
                <a:gd fmla="*/ 16 w 199" name="T8"/>
                <a:gd fmla="*/ 340 h 340" name="T9"/>
              </a:gdLst>
              <a:cxnLst>
                <a:cxn ang="0">
                  <a:pos x="T0" y="T1"/>
                </a:cxn>
                <a:cxn ang="0">
                  <a:pos x="T2" y="T3"/>
                </a:cxn>
                <a:cxn ang="0">
                  <a:pos x="T4" y="T5"/>
                </a:cxn>
                <a:cxn ang="0">
                  <a:pos x="T6" y="T7"/>
                </a:cxn>
                <a:cxn ang="0">
                  <a:pos x="T8" y="T9"/>
                </a:cxn>
              </a:cxnLst>
              <a:rect b="b" l="0" r="r" t="0"/>
              <a:pathLst>
                <a:path h="340" w="199">
                  <a:moveTo>
                    <a:pt x="16" y="340"/>
                  </a:moveTo>
                  <a:lnTo>
                    <a:pt x="0" y="332"/>
                  </a:lnTo>
                  <a:lnTo>
                    <a:pt x="183" y="0"/>
                  </a:lnTo>
                  <a:lnTo>
                    <a:pt x="199" y="8"/>
                  </a:lnTo>
                  <a:lnTo>
                    <a:pt x="16" y="34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322"/>
            <p:cNvSpPr/>
            <p:nvPr/>
          </p:nvSpPr>
          <p:spPr bwMode="auto">
            <a:xfrm>
              <a:off x="1557536" y="3177704"/>
              <a:ext cx="765175" cy="412750"/>
            </a:xfrm>
            <a:custGeom>
              <a:gdLst>
                <a:gd fmla="*/ 7 w 482" name="T0"/>
                <a:gd fmla="*/ 260 h 260" name="T1"/>
                <a:gd fmla="*/ 0 w 482" name="T2"/>
                <a:gd fmla="*/ 246 h 260" name="T3"/>
                <a:gd fmla="*/ 474 w 482" name="T4"/>
                <a:gd fmla="*/ 0 h 260" name="T5"/>
                <a:gd fmla="*/ 482 w 482" name="T6"/>
                <a:gd fmla="*/ 16 h 260" name="T7"/>
                <a:gd fmla="*/ 7 w 482" name="T8"/>
                <a:gd fmla="*/ 260 h 260" name="T9"/>
              </a:gdLst>
              <a:cxnLst>
                <a:cxn ang="0">
                  <a:pos x="T0" y="T1"/>
                </a:cxn>
                <a:cxn ang="0">
                  <a:pos x="T2" y="T3"/>
                </a:cxn>
                <a:cxn ang="0">
                  <a:pos x="T4" y="T5"/>
                </a:cxn>
                <a:cxn ang="0">
                  <a:pos x="T6" y="T7"/>
                </a:cxn>
                <a:cxn ang="0">
                  <a:pos x="T8" y="T9"/>
                </a:cxn>
              </a:cxnLst>
              <a:rect b="b" l="0" r="r" t="0"/>
              <a:pathLst>
                <a:path h="260" w="482">
                  <a:moveTo>
                    <a:pt x="7" y="260"/>
                  </a:moveTo>
                  <a:lnTo>
                    <a:pt x="0" y="246"/>
                  </a:lnTo>
                  <a:lnTo>
                    <a:pt x="474" y="0"/>
                  </a:lnTo>
                  <a:lnTo>
                    <a:pt x="482" y="16"/>
                  </a:lnTo>
                  <a:lnTo>
                    <a:pt x="7" y="26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323"/>
            <p:cNvSpPr/>
            <p:nvPr/>
          </p:nvSpPr>
          <p:spPr bwMode="auto">
            <a:xfrm>
              <a:off x="1844874" y="3058642"/>
              <a:ext cx="193675" cy="590550"/>
            </a:xfrm>
            <a:custGeom>
              <a:gdLst>
                <a:gd fmla="*/ 106 w 122" name="T0"/>
                <a:gd fmla="*/ 372 h 372" name="T1"/>
                <a:gd fmla="*/ 0 w 122" name="T2"/>
                <a:gd fmla="*/ 4 h 372" name="T3"/>
                <a:gd fmla="*/ 16 w 122" name="T4"/>
                <a:gd fmla="*/ 0 h 372" name="T5"/>
                <a:gd fmla="*/ 122 w 122" name="T6"/>
                <a:gd fmla="*/ 367 h 372" name="T7"/>
                <a:gd fmla="*/ 106 w 122" name="T8"/>
                <a:gd fmla="*/ 372 h 372" name="T9"/>
              </a:gdLst>
              <a:cxnLst>
                <a:cxn ang="0">
                  <a:pos x="T0" y="T1"/>
                </a:cxn>
                <a:cxn ang="0">
                  <a:pos x="T2" y="T3"/>
                </a:cxn>
                <a:cxn ang="0">
                  <a:pos x="T4" y="T5"/>
                </a:cxn>
                <a:cxn ang="0">
                  <a:pos x="T6" y="T7"/>
                </a:cxn>
                <a:cxn ang="0">
                  <a:pos x="T8" y="T9"/>
                </a:cxn>
              </a:cxnLst>
              <a:rect b="b" l="0" r="r" t="0"/>
              <a:pathLst>
                <a:path h="372" w="122">
                  <a:moveTo>
                    <a:pt x="106" y="372"/>
                  </a:moveTo>
                  <a:lnTo>
                    <a:pt x="0" y="4"/>
                  </a:lnTo>
                  <a:lnTo>
                    <a:pt x="16" y="0"/>
                  </a:lnTo>
                  <a:lnTo>
                    <a:pt x="122" y="367"/>
                  </a:lnTo>
                  <a:lnTo>
                    <a:pt x="106" y="37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324"/>
            <p:cNvSpPr/>
            <p:nvPr/>
          </p:nvSpPr>
          <p:spPr bwMode="auto">
            <a:xfrm>
              <a:off x="1163836" y="2768129"/>
              <a:ext cx="407988" cy="815975"/>
            </a:xfrm>
            <a:custGeom>
              <a:gdLst>
                <a:gd fmla="*/ 243 w 257" name="T0"/>
                <a:gd fmla="*/ 514 h 514" name="T1"/>
                <a:gd fmla="*/ 0 w 257" name="T2"/>
                <a:gd fmla="*/ 7 h 514" name="T3"/>
                <a:gd fmla="*/ 15 w 257" name="T4"/>
                <a:gd fmla="*/ 0 h 514" name="T5"/>
                <a:gd fmla="*/ 257 w 257" name="T6"/>
                <a:gd fmla="*/ 507 h 514" name="T7"/>
                <a:gd fmla="*/ 243 w 257" name="T8"/>
                <a:gd fmla="*/ 514 h 514" name="T9"/>
              </a:gdLst>
              <a:cxnLst>
                <a:cxn ang="0">
                  <a:pos x="T0" y="T1"/>
                </a:cxn>
                <a:cxn ang="0">
                  <a:pos x="T2" y="T3"/>
                </a:cxn>
                <a:cxn ang="0">
                  <a:pos x="T4" y="T5"/>
                </a:cxn>
                <a:cxn ang="0">
                  <a:pos x="T6" y="T7"/>
                </a:cxn>
                <a:cxn ang="0">
                  <a:pos x="T8" y="T9"/>
                </a:cxn>
              </a:cxnLst>
              <a:rect b="b" l="0" r="r" t="0"/>
              <a:pathLst>
                <a:path h="514" w="257">
                  <a:moveTo>
                    <a:pt x="243" y="514"/>
                  </a:moveTo>
                  <a:lnTo>
                    <a:pt x="0" y="7"/>
                  </a:lnTo>
                  <a:lnTo>
                    <a:pt x="15" y="0"/>
                  </a:lnTo>
                  <a:lnTo>
                    <a:pt x="257" y="507"/>
                  </a:lnTo>
                  <a:lnTo>
                    <a:pt x="243" y="514"/>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25"/>
            <p:cNvSpPr/>
            <p:nvPr/>
          </p:nvSpPr>
          <p:spPr bwMode="auto">
            <a:xfrm>
              <a:off x="990799" y="1925167"/>
              <a:ext cx="196850" cy="858838"/>
            </a:xfrm>
            <a:custGeom>
              <a:gdLst>
                <a:gd fmla="*/ 109 w 124" name="T0"/>
                <a:gd fmla="*/ 541 h 541" name="T1"/>
                <a:gd fmla="*/ 0 w 124" name="T2"/>
                <a:gd fmla="*/ 3 h 541" name="T3"/>
                <a:gd fmla="*/ 15 w 124" name="T4"/>
                <a:gd fmla="*/ 0 h 541" name="T5"/>
                <a:gd fmla="*/ 124 w 124" name="T6"/>
                <a:gd fmla="*/ 536 h 541" name="T7"/>
                <a:gd fmla="*/ 109 w 124" name="T8"/>
                <a:gd fmla="*/ 541 h 541" name="T9"/>
              </a:gdLst>
              <a:cxnLst>
                <a:cxn ang="0">
                  <a:pos x="T0" y="T1"/>
                </a:cxn>
                <a:cxn ang="0">
                  <a:pos x="T2" y="T3"/>
                </a:cxn>
                <a:cxn ang="0">
                  <a:pos x="T4" y="T5"/>
                </a:cxn>
                <a:cxn ang="0">
                  <a:pos x="T6" y="T7"/>
                </a:cxn>
                <a:cxn ang="0">
                  <a:pos x="T8" y="T9"/>
                </a:cxn>
              </a:cxnLst>
              <a:rect b="b" l="0" r="r" t="0"/>
              <a:pathLst>
                <a:path h="541" w="124">
                  <a:moveTo>
                    <a:pt x="109" y="541"/>
                  </a:moveTo>
                  <a:lnTo>
                    <a:pt x="0" y="3"/>
                  </a:lnTo>
                  <a:lnTo>
                    <a:pt x="15" y="0"/>
                  </a:lnTo>
                  <a:lnTo>
                    <a:pt x="124" y="536"/>
                  </a:lnTo>
                  <a:lnTo>
                    <a:pt x="109" y="54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26"/>
            <p:cNvSpPr/>
            <p:nvPr/>
          </p:nvSpPr>
          <p:spPr bwMode="auto">
            <a:xfrm>
              <a:off x="997149" y="1923579"/>
              <a:ext cx="388938" cy="328613"/>
            </a:xfrm>
            <a:custGeom>
              <a:gdLst>
                <a:gd fmla="*/ 235 w 245" name="T0"/>
                <a:gd fmla="*/ 207 h 207" name="T1"/>
                <a:gd fmla="*/ 0 w 245" name="T2"/>
                <a:gd fmla="*/ 13 h 207" name="T3"/>
                <a:gd fmla="*/ 11 w 245" name="T4"/>
                <a:gd fmla="*/ 0 h 207" name="T5"/>
                <a:gd fmla="*/ 245 w 245" name="T6"/>
                <a:gd fmla="*/ 194 h 207" name="T7"/>
                <a:gd fmla="*/ 235 w 245" name="T8"/>
                <a:gd fmla="*/ 207 h 207" name="T9"/>
              </a:gdLst>
              <a:cxnLst>
                <a:cxn ang="0">
                  <a:pos x="T0" y="T1"/>
                </a:cxn>
                <a:cxn ang="0">
                  <a:pos x="T2" y="T3"/>
                </a:cxn>
                <a:cxn ang="0">
                  <a:pos x="T4" y="T5"/>
                </a:cxn>
                <a:cxn ang="0">
                  <a:pos x="T6" y="T7"/>
                </a:cxn>
                <a:cxn ang="0">
                  <a:pos x="T8" y="T9"/>
                </a:cxn>
              </a:cxnLst>
              <a:rect b="b" l="0" r="r" t="0"/>
              <a:pathLst>
                <a:path h="206" w="245">
                  <a:moveTo>
                    <a:pt x="235" y="207"/>
                  </a:moveTo>
                  <a:lnTo>
                    <a:pt x="0" y="13"/>
                  </a:lnTo>
                  <a:lnTo>
                    <a:pt x="11" y="0"/>
                  </a:lnTo>
                  <a:lnTo>
                    <a:pt x="245" y="194"/>
                  </a:lnTo>
                  <a:lnTo>
                    <a:pt x="235" y="20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327"/>
            <p:cNvSpPr/>
            <p:nvPr/>
          </p:nvSpPr>
          <p:spPr bwMode="auto">
            <a:xfrm>
              <a:off x="1160661" y="2241079"/>
              <a:ext cx="233363" cy="527050"/>
            </a:xfrm>
            <a:custGeom>
              <a:gdLst>
                <a:gd fmla="*/ 16 w 147" name="T0"/>
                <a:gd fmla="*/ 332 h 332" name="T1"/>
                <a:gd fmla="*/ 0 w 147" name="T2"/>
                <a:gd fmla="*/ 326 h 332" name="T3"/>
                <a:gd fmla="*/ 132 w 147" name="T4"/>
                <a:gd fmla="*/ 0 h 332" name="T5"/>
                <a:gd fmla="*/ 147 w 147" name="T6"/>
                <a:gd fmla="*/ 5 h 332" name="T7"/>
                <a:gd fmla="*/ 16 w 147" name="T8"/>
                <a:gd fmla="*/ 332 h 332" name="T9"/>
              </a:gdLst>
              <a:cxnLst>
                <a:cxn ang="0">
                  <a:pos x="T0" y="T1"/>
                </a:cxn>
                <a:cxn ang="0">
                  <a:pos x="T2" y="T3"/>
                </a:cxn>
                <a:cxn ang="0">
                  <a:pos x="T4" y="T5"/>
                </a:cxn>
                <a:cxn ang="0">
                  <a:pos x="T6" y="T7"/>
                </a:cxn>
                <a:cxn ang="0">
                  <a:pos x="T8" y="T9"/>
                </a:cxn>
              </a:cxnLst>
              <a:rect b="b" l="0" r="r" t="0"/>
              <a:pathLst>
                <a:path h="332" w="147">
                  <a:moveTo>
                    <a:pt x="16" y="332"/>
                  </a:moveTo>
                  <a:lnTo>
                    <a:pt x="0" y="326"/>
                  </a:lnTo>
                  <a:lnTo>
                    <a:pt x="132" y="0"/>
                  </a:lnTo>
                  <a:lnTo>
                    <a:pt x="147" y="5"/>
                  </a:lnTo>
                  <a:lnTo>
                    <a:pt x="16" y="33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328"/>
            <p:cNvSpPr/>
            <p:nvPr/>
          </p:nvSpPr>
          <p:spPr bwMode="auto">
            <a:xfrm>
              <a:off x="1371799" y="2229967"/>
              <a:ext cx="417513" cy="247650"/>
            </a:xfrm>
            <a:custGeom>
              <a:gdLst>
                <a:gd fmla="*/ 256 w 263" name="T0"/>
                <a:gd fmla="*/ 156 h 156" name="T1"/>
                <a:gd fmla="*/ 0 w 263" name="T2"/>
                <a:gd fmla="*/ 14 h 156" name="T3"/>
                <a:gd fmla="*/ 7 w 263" name="T4"/>
                <a:gd fmla="*/ 0 h 156" name="T5"/>
                <a:gd fmla="*/ 263 w 263" name="T6"/>
                <a:gd fmla="*/ 142 h 156" name="T7"/>
                <a:gd fmla="*/ 256 w 263" name="T8"/>
                <a:gd fmla="*/ 156 h 156" name="T9"/>
              </a:gdLst>
              <a:cxnLst>
                <a:cxn ang="0">
                  <a:pos x="T0" y="T1"/>
                </a:cxn>
                <a:cxn ang="0">
                  <a:pos x="T2" y="T3"/>
                </a:cxn>
                <a:cxn ang="0">
                  <a:pos x="T4" y="T5"/>
                </a:cxn>
                <a:cxn ang="0">
                  <a:pos x="T6" y="T7"/>
                </a:cxn>
                <a:cxn ang="0">
                  <a:pos x="T8" y="T9"/>
                </a:cxn>
              </a:cxnLst>
              <a:rect b="b" l="0" r="r" t="0"/>
              <a:pathLst>
                <a:path h="156" w="263">
                  <a:moveTo>
                    <a:pt x="256" y="156"/>
                  </a:moveTo>
                  <a:lnTo>
                    <a:pt x="0" y="14"/>
                  </a:lnTo>
                  <a:lnTo>
                    <a:pt x="7" y="0"/>
                  </a:lnTo>
                  <a:lnTo>
                    <a:pt x="263" y="142"/>
                  </a:lnTo>
                  <a:lnTo>
                    <a:pt x="256" y="15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29"/>
            <p:cNvSpPr/>
            <p:nvPr/>
          </p:nvSpPr>
          <p:spPr bwMode="auto">
            <a:xfrm>
              <a:off x="1763911" y="2461742"/>
              <a:ext cx="100013" cy="608013"/>
            </a:xfrm>
            <a:custGeom>
              <a:gdLst>
                <a:gd fmla="*/ 46 w 63" name="T0"/>
                <a:gd fmla="*/ 383 h 383" name="T1"/>
                <a:gd fmla="*/ 0 w 63" name="T2"/>
                <a:gd fmla="*/ 3 h 383" name="T3"/>
                <a:gd fmla="*/ 16 w 63" name="T4"/>
                <a:gd fmla="*/ 0 h 383" name="T5"/>
                <a:gd fmla="*/ 63 w 63" name="T6"/>
                <a:gd fmla="*/ 381 h 383" name="T7"/>
                <a:gd fmla="*/ 46 w 63" name="T8"/>
                <a:gd fmla="*/ 383 h 383" name="T9"/>
              </a:gdLst>
              <a:cxnLst>
                <a:cxn ang="0">
                  <a:pos x="T0" y="T1"/>
                </a:cxn>
                <a:cxn ang="0">
                  <a:pos x="T2" y="T3"/>
                </a:cxn>
                <a:cxn ang="0">
                  <a:pos x="T4" y="T5"/>
                </a:cxn>
                <a:cxn ang="0">
                  <a:pos x="T6" y="T7"/>
                </a:cxn>
                <a:cxn ang="0">
                  <a:pos x="T8" y="T9"/>
                </a:cxn>
              </a:cxnLst>
              <a:rect b="b" l="0" r="r" t="0"/>
              <a:pathLst>
                <a:path h="383" w="62">
                  <a:moveTo>
                    <a:pt x="46" y="383"/>
                  </a:moveTo>
                  <a:lnTo>
                    <a:pt x="0" y="3"/>
                  </a:lnTo>
                  <a:lnTo>
                    <a:pt x="16" y="0"/>
                  </a:lnTo>
                  <a:lnTo>
                    <a:pt x="63" y="381"/>
                  </a:lnTo>
                  <a:lnTo>
                    <a:pt x="46" y="38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330"/>
            <p:cNvSpPr/>
            <p:nvPr/>
          </p:nvSpPr>
          <p:spPr bwMode="auto">
            <a:xfrm>
              <a:off x="1778199" y="2453804"/>
              <a:ext cx="539750" cy="315913"/>
            </a:xfrm>
            <a:custGeom>
              <a:gdLst>
                <a:gd fmla="*/ 333 w 340" name="T0"/>
                <a:gd fmla="*/ 199 h 199" name="T1"/>
                <a:gd fmla="*/ 0 w 340" name="T2"/>
                <a:gd fmla="*/ 14 h 199" name="T3"/>
                <a:gd fmla="*/ 7 w 340" name="T4"/>
                <a:gd fmla="*/ 0 h 199" name="T5"/>
                <a:gd fmla="*/ 340 w 340" name="T6"/>
                <a:gd fmla="*/ 184 h 199" name="T7"/>
                <a:gd fmla="*/ 333 w 340" name="T8"/>
                <a:gd fmla="*/ 199 h 199" name="T9"/>
              </a:gdLst>
              <a:cxnLst>
                <a:cxn ang="0">
                  <a:pos x="T0" y="T1"/>
                </a:cxn>
                <a:cxn ang="0">
                  <a:pos x="T2" y="T3"/>
                </a:cxn>
                <a:cxn ang="0">
                  <a:pos x="T4" y="T5"/>
                </a:cxn>
                <a:cxn ang="0">
                  <a:pos x="T6" y="T7"/>
                </a:cxn>
                <a:cxn ang="0">
                  <a:pos x="T8" y="T9"/>
                </a:cxn>
              </a:cxnLst>
              <a:rect b="b" l="0" r="r" t="0"/>
              <a:pathLst>
                <a:path h="199" w="340">
                  <a:moveTo>
                    <a:pt x="333" y="199"/>
                  </a:moveTo>
                  <a:lnTo>
                    <a:pt x="0" y="14"/>
                  </a:lnTo>
                  <a:lnTo>
                    <a:pt x="7" y="0"/>
                  </a:lnTo>
                  <a:lnTo>
                    <a:pt x="340" y="184"/>
                  </a:lnTo>
                  <a:lnTo>
                    <a:pt x="333" y="199"/>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331"/>
            <p:cNvSpPr/>
            <p:nvPr/>
          </p:nvSpPr>
          <p:spPr bwMode="auto">
            <a:xfrm>
              <a:off x="1716286" y="2145829"/>
              <a:ext cx="76200" cy="322263"/>
            </a:xfrm>
            <a:custGeom>
              <a:gdLst>
                <a:gd fmla="*/ 32 w 48" name="T0"/>
                <a:gd fmla="*/ 203 h 203" name="T1"/>
                <a:gd fmla="*/ 0 w 48" name="T2"/>
                <a:gd fmla="*/ 2 h 203" name="T3"/>
                <a:gd fmla="*/ 16 w 48" name="T4"/>
                <a:gd fmla="*/ 0 h 203" name="T5"/>
                <a:gd fmla="*/ 48 w 48" name="T6"/>
                <a:gd fmla="*/ 201 h 203" name="T7"/>
                <a:gd fmla="*/ 32 w 48" name="T8"/>
                <a:gd fmla="*/ 203 h 203" name="T9"/>
              </a:gdLst>
              <a:cxnLst>
                <a:cxn ang="0">
                  <a:pos x="T0" y="T1"/>
                </a:cxn>
                <a:cxn ang="0">
                  <a:pos x="T2" y="T3"/>
                </a:cxn>
                <a:cxn ang="0">
                  <a:pos x="T4" y="T5"/>
                </a:cxn>
                <a:cxn ang="0">
                  <a:pos x="T6" y="T7"/>
                </a:cxn>
                <a:cxn ang="0">
                  <a:pos x="T8" y="T9"/>
                </a:cxn>
              </a:cxnLst>
              <a:rect b="b" l="0" r="r" t="0"/>
              <a:pathLst>
                <a:path h="203" w="48">
                  <a:moveTo>
                    <a:pt x="32" y="203"/>
                  </a:moveTo>
                  <a:lnTo>
                    <a:pt x="0" y="2"/>
                  </a:lnTo>
                  <a:lnTo>
                    <a:pt x="16" y="0"/>
                  </a:lnTo>
                  <a:lnTo>
                    <a:pt x="48" y="201"/>
                  </a:lnTo>
                  <a:lnTo>
                    <a:pt x="32" y="20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32"/>
            <p:cNvSpPr/>
            <p:nvPr/>
          </p:nvSpPr>
          <p:spPr bwMode="auto">
            <a:xfrm>
              <a:off x="1170186" y="2449042"/>
              <a:ext cx="611188" cy="317500"/>
            </a:xfrm>
            <a:custGeom>
              <a:gdLst>
                <a:gd fmla="*/ 7 w 385" name="T0"/>
                <a:gd fmla="*/ 200 h 200" name="T1"/>
                <a:gd fmla="*/ 0 w 385" name="T2"/>
                <a:gd fmla="*/ 184 h 200" name="T3"/>
                <a:gd fmla="*/ 378 w 385" name="T4"/>
                <a:gd fmla="*/ 0 h 200" name="T5"/>
                <a:gd fmla="*/ 385 w 385" name="T6"/>
                <a:gd fmla="*/ 15 h 200" name="T7"/>
                <a:gd fmla="*/ 7 w 385" name="T8"/>
                <a:gd fmla="*/ 200 h 200" name="T9"/>
              </a:gdLst>
              <a:cxnLst>
                <a:cxn ang="0">
                  <a:pos x="T0" y="T1"/>
                </a:cxn>
                <a:cxn ang="0">
                  <a:pos x="T2" y="T3"/>
                </a:cxn>
                <a:cxn ang="0">
                  <a:pos x="T4" y="T5"/>
                </a:cxn>
                <a:cxn ang="0">
                  <a:pos x="T6" y="T7"/>
                </a:cxn>
                <a:cxn ang="0">
                  <a:pos x="T8" y="T9"/>
                </a:cxn>
              </a:cxnLst>
              <a:rect b="b" l="0" r="r" t="0"/>
              <a:pathLst>
                <a:path h="200" w="385">
                  <a:moveTo>
                    <a:pt x="7" y="200"/>
                  </a:moveTo>
                  <a:lnTo>
                    <a:pt x="0" y="184"/>
                  </a:lnTo>
                  <a:lnTo>
                    <a:pt x="378" y="0"/>
                  </a:lnTo>
                  <a:lnTo>
                    <a:pt x="385" y="15"/>
                  </a:lnTo>
                  <a:lnTo>
                    <a:pt x="7" y="20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333"/>
            <p:cNvSpPr/>
            <p:nvPr/>
          </p:nvSpPr>
          <p:spPr bwMode="auto">
            <a:xfrm>
              <a:off x="1174949" y="2745904"/>
              <a:ext cx="677863" cy="317500"/>
            </a:xfrm>
            <a:custGeom>
              <a:gdLst>
                <a:gd fmla="*/ 420 w 427" name="T0"/>
                <a:gd fmla="*/ 200 h 200" name="T1"/>
                <a:gd fmla="*/ 0 w 427" name="T2"/>
                <a:gd fmla="*/ 14 h 200" name="T3"/>
                <a:gd fmla="*/ 7 w 427" name="T4"/>
                <a:gd fmla="*/ 0 h 200" name="T5"/>
                <a:gd fmla="*/ 427 w 427" name="T6"/>
                <a:gd fmla="*/ 186 h 200" name="T7"/>
                <a:gd fmla="*/ 420 w 427" name="T8"/>
                <a:gd fmla="*/ 200 h 200" name="T9"/>
              </a:gdLst>
              <a:cxnLst>
                <a:cxn ang="0">
                  <a:pos x="T0" y="T1"/>
                </a:cxn>
                <a:cxn ang="0">
                  <a:pos x="T2" y="T3"/>
                </a:cxn>
                <a:cxn ang="0">
                  <a:pos x="T4" y="T5"/>
                </a:cxn>
                <a:cxn ang="0">
                  <a:pos x="T6" y="T7"/>
                </a:cxn>
                <a:cxn ang="0">
                  <a:pos x="T8" y="T9"/>
                </a:cxn>
              </a:cxnLst>
              <a:rect b="b" l="0" r="r" t="0"/>
              <a:pathLst>
                <a:path h="200" w="427">
                  <a:moveTo>
                    <a:pt x="420" y="200"/>
                  </a:moveTo>
                  <a:lnTo>
                    <a:pt x="0" y="14"/>
                  </a:lnTo>
                  <a:lnTo>
                    <a:pt x="7" y="0"/>
                  </a:lnTo>
                  <a:lnTo>
                    <a:pt x="427" y="186"/>
                  </a:lnTo>
                  <a:lnTo>
                    <a:pt x="420" y="20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334"/>
            <p:cNvSpPr/>
            <p:nvPr/>
          </p:nvSpPr>
          <p:spPr bwMode="auto">
            <a:xfrm>
              <a:off x="1859161" y="2958629"/>
              <a:ext cx="1447801" cy="119063"/>
            </a:xfrm>
            <a:custGeom>
              <a:gdLst>
                <a:gd fmla="*/ 2 w 912" name="T0"/>
                <a:gd fmla="*/ 75 h 75" name="T1"/>
                <a:gd fmla="*/ 0 w 912" name="T2"/>
                <a:gd fmla="*/ 59 h 75" name="T3"/>
                <a:gd fmla="*/ 911 w 912" name="T4"/>
                <a:gd fmla="*/ 0 h 75" name="T5"/>
                <a:gd fmla="*/ 912 w 912" name="T6"/>
                <a:gd fmla="*/ 15 h 75" name="T7"/>
                <a:gd fmla="*/ 2 w 912" name="T8"/>
                <a:gd fmla="*/ 75 h 75" name="T9"/>
              </a:gdLst>
              <a:cxnLst>
                <a:cxn ang="0">
                  <a:pos x="T0" y="T1"/>
                </a:cxn>
                <a:cxn ang="0">
                  <a:pos x="T2" y="T3"/>
                </a:cxn>
                <a:cxn ang="0">
                  <a:pos x="T4" y="T5"/>
                </a:cxn>
                <a:cxn ang="0">
                  <a:pos x="T6" y="T7"/>
                </a:cxn>
                <a:cxn ang="0">
                  <a:pos x="T8" y="T9"/>
                </a:cxn>
              </a:cxnLst>
              <a:rect b="b" l="0" r="r" t="0"/>
              <a:pathLst>
                <a:path h="75" w="912">
                  <a:moveTo>
                    <a:pt x="2" y="75"/>
                  </a:moveTo>
                  <a:lnTo>
                    <a:pt x="0" y="59"/>
                  </a:lnTo>
                  <a:lnTo>
                    <a:pt x="911" y="0"/>
                  </a:lnTo>
                  <a:lnTo>
                    <a:pt x="912" y="15"/>
                  </a:lnTo>
                  <a:lnTo>
                    <a:pt x="2" y="7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335"/>
            <p:cNvSpPr/>
            <p:nvPr/>
          </p:nvSpPr>
          <p:spPr bwMode="auto">
            <a:xfrm>
              <a:off x="3003749" y="2361729"/>
              <a:ext cx="596900" cy="287338"/>
            </a:xfrm>
            <a:custGeom>
              <a:gdLst>
                <a:gd fmla="*/ 7 w 376" name="T0"/>
                <a:gd fmla="*/ 181 h 181" name="T1"/>
                <a:gd fmla="*/ 0 w 376" name="T2"/>
                <a:gd fmla="*/ 165 h 181" name="T3"/>
                <a:gd fmla="*/ 370 w 376" name="T4"/>
                <a:gd fmla="*/ 0 h 181" name="T5"/>
                <a:gd fmla="*/ 376 w 376" name="T6"/>
                <a:gd fmla="*/ 16 h 181" name="T7"/>
                <a:gd fmla="*/ 7 w 376" name="T8"/>
                <a:gd fmla="*/ 181 h 181" name="T9"/>
              </a:gdLst>
              <a:cxnLst>
                <a:cxn ang="0">
                  <a:pos x="T0" y="T1"/>
                </a:cxn>
                <a:cxn ang="0">
                  <a:pos x="T2" y="T3"/>
                </a:cxn>
                <a:cxn ang="0">
                  <a:pos x="T4" y="T5"/>
                </a:cxn>
                <a:cxn ang="0">
                  <a:pos x="T6" y="T7"/>
                </a:cxn>
                <a:cxn ang="0">
                  <a:pos x="T8" y="T9"/>
                </a:cxn>
              </a:cxnLst>
              <a:rect b="b" l="0" r="r" t="0"/>
              <a:pathLst>
                <a:path h="181" w="376">
                  <a:moveTo>
                    <a:pt x="7" y="181"/>
                  </a:moveTo>
                  <a:lnTo>
                    <a:pt x="0" y="165"/>
                  </a:lnTo>
                  <a:lnTo>
                    <a:pt x="370" y="0"/>
                  </a:lnTo>
                  <a:lnTo>
                    <a:pt x="376" y="16"/>
                  </a:lnTo>
                  <a:lnTo>
                    <a:pt x="7" y="18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336"/>
            <p:cNvSpPr/>
            <p:nvPr/>
          </p:nvSpPr>
          <p:spPr bwMode="auto">
            <a:xfrm>
              <a:off x="2646562" y="2623667"/>
              <a:ext cx="366713" cy="122238"/>
            </a:xfrm>
            <a:custGeom>
              <a:gdLst>
                <a:gd fmla="*/ 4 w 231" name="T0"/>
                <a:gd fmla="*/ 77 h 77" name="T1"/>
                <a:gd fmla="*/ 0 w 231" name="T2"/>
                <a:gd fmla="*/ 62 h 77" name="T3"/>
                <a:gd fmla="*/ 226 w 231" name="T4"/>
                <a:gd fmla="*/ 0 h 77" name="T5"/>
                <a:gd fmla="*/ 231 w 231" name="T6"/>
                <a:gd fmla="*/ 16 h 77" name="T7"/>
                <a:gd fmla="*/ 4 w 231" name="T8"/>
                <a:gd fmla="*/ 77 h 77" name="T9"/>
              </a:gdLst>
              <a:cxnLst>
                <a:cxn ang="0">
                  <a:pos x="T0" y="T1"/>
                </a:cxn>
                <a:cxn ang="0">
                  <a:pos x="T2" y="T3"/>
                </a:cxn>
                <a:cxn ang="0">
                  <a:pos x="T4" y="T5"/>
                </a:cxn>
                <a:cxn ang="0">
                  <a:pos x="T6" y="T7"/>
                </a:cxn>
                <a:cxn ang="0">
                  <a:pos x="T8" y="T9"/>
                </a:cxn>
              </a:cxnLst>
              <a:rect b="b" l="0" r="r" t="0"/>
              <a:pathLst>
                <a:path h="77" w="231">
                  <a:moveTo>
                    <a:pt x="4" y="77"/>
                  </a:moveTo>
                  <a:lnTo>
                    <a:pt x="0" y="62"/>
                  </a:lnTo>
                  <a:lnTo>
                    <a:pt x="226" y="0"/>
                  </a:lnTo>
                  <a:lnTo>
                    <a:pt x="231" y="16"/>
                  </a:lnTo>
                  <a:lnTo>
                    <a:pt x="4" y="7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37"/>
            <p:cNvSpPr/>
            <p:nvPr/>
          </p:nvSpPr>
          <p:spPr bwMode="auto">
            <a:xfrm>
              <a:off x="3548262" y="1604492"/>
              <a:ext cx="60325" cy="771525"/>
            </a:xfrm>
            <a:custGeom>
              <a:gdLst>
                <a:gd fmla="*/ 21 w 38" name="T0"/>
                <a:gd fmla="*/ 486 h 486" name="T1"/>
                <a:gd fmla="*/ 0 w 38" name="T2"/>
                <a:gd fmla="*/ 1 h 486" name="T3"/>
                <a:gd fmla="*/ 16 w 38" name="T4"/>
                <a:gd fmla="*/ 0 h 486" name="T5"/>
                <a:gd fmla="*/ 38 w 38" name="T6"/>
                <a:gd fmla="*/ 484 h 486" name="T7"/>
                <a:gd fmla="*/ 21 w 38" name="T8"/>
                <a:gd fmla="*/ 486 h 486" name="T9"/>
              </a:gdLst>
              <a:cxnLst>
                <a:cxn ang="0">
                  <a:pos x="T0" y="T1"/>
                </a:cxn>
                <a:cxn ang="0">
                  <a:pos x="T2" y="T3"/>
                </a:cxn>
                <a:cxn ang="0">
                  <a:pos x="T4" y="T5"/>
                </a:cxn>
                <a:cxn ang="0">
                  <a:pos x="T6" y="T7"/>
                </a:cxn>
                <a:cxn ang="0">
                  <a:pos x="T8" y="T9"/>
                </a:cxn>
              </a:cxnLst>
              <a:rect b="b" l="0" r="r" t="0"/>
              <a:pathLst>
                <a:path h="486" w="38">
                  <a:moveTo>
                    <a:pt x="21" y="486"/>
                  </a:moveTo>
                  <a:lnTo>
                    <a:pt x="0" y="1"/>
                  </a:lnTo>
                  <a:lnTo>
                    <a:pt x="16" y="0"/>
                  </a:lnTo>
                  <a:lnTo>
                    <a:pt x="38" y="484"/>
                  </a:lnTo>
                  <a:lnTo>
                    <a:pt x="21" y="48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338"/>
            <p:cNvSpPr/>
            <p:nvPr/>
          </p:nvSpPr>
          <p:spPr bwMode="auto">
            <a:xfrm>
              <a:off x="3133924" y="1121892"/>
              <a:ext cx="436563" cy="495300"/>
            </a:xfrm>
            <a:custGeom>
              <a:gdLst>
                <a:gd fmla="*/ 263 w 275" name="T0"/>
                <a:gd fmla="*/ 312 h 312" name="T1"/>
                <a:gd fmla="*/ 0 w 275" name="T2"/>
                <a:gd fmla="*/ 11 h 312" name="T3"/>
                <a:gd fmla="*/ 13 w 275" name="T4"/>
                <a:gd fmla="*/ 0 h 312" name="T5"/>
                <a:gd fmla="*/ 275 w 275" name="T6"/>
                <a:gd fmla="*/ 301 h 312" name="T7"/>
                <a:gd fmla="*/ 263 w 275" name="T8"/>
                <a:gd fmla="*/ 312 h 312" name="T9"/>
              </a:gdLst>
              <a:cxnLst>
                <a:cxn ang="0">
                  <a:pos x="T0" y="T1"/>
                </a:cxn>
                <a:cxn ang="0">
                  <a:pos x="T2" y="T3"/>
                </a:cxn>
                <a:cxn ang="0">
                  <a:pos x="T4" y="T5"/>
                </a:cxn>
                <a:cxn ang="0">
                  <a:pos x="T6" y="T7"/>
                </a:cxn>
                <a:cxn ang="0">
                  <a:pos x="T8" y="T9"/>
                </a:cxn>
              </a:cxnLst>
              <a:rect b="b" l="0" r="r" t="0"/>
              <a:pathLst>
                <a:path h="312" w="275">
                  <a:moveTo>
                    <a:pt x="263" y="312"/>
                  </a:moveTo>
                  <a:lnTo>
                    <a:pt x="0" y="11"/>
                  </a:lnTo>
                  <a:lnTo>
                    <a:pt x="13" y="0"/>
                  </a:lnTo>
                  <a:lnTo>
                    <a:pt x="275" y="301"/>
                  </a:lnTo>
                  <a:lnTo>
                    <a:pt x="263" y="31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339"/>
            <p:cNvSpPr/>
            <p:nvPr/>
          </p:nvSpPr>
          <p:spPr bwMode="auto">
            <a:xfrm>
              <a:off x="3216474" y="1602904"/>
              <a:ext cx="347663" cy="271463"/>
            </a:xfrm>
            <a:custGeom>
              <a:gdLst>
                <a:gd fmla="*/ 11 w 219" name="T0"/>
                <a:gd fmla="*/ 171 h 171" name="T1"/>
                <a:gd fmla="*/ 0 w 219" name="T2"/>
                <a:gd fmla="*/ 157 h 171" name="T3"/>
                <a:gd fmla="*/ 209 w 219" name="T4"/>
                <a:gd fmla="*/ 0 h 171" name="T5"/>
                <a:gd fmla="*/ 219 w 219" name="T6"/>
                <a:gd fmla="*/ 12 h 171" name="T7"/>
                <a:gd fmla="*/ 11 w 219" name="T8"/>
                <a:gd fmla="*/ 171 h 171" name="T9"/>
              </a:gdLst>
              <a:cxnLst>
                <a:cxn ang="0">
                  <a:pos x="T0" y="T1"/>
                </a:cxn>
                <a:cxn ang="0">
                  <a:pos x="T2" y="T3"/>
                </a:cxn>
                <a:cxn ang="0">
                  <a:pos x="T4" y="T5"/>
                </a:cxn>
                <a:cxn ang="0">
                  <a:pos x="T6" y="T7"/>
                </a:cxn>
                <a:cxn ang="0">
                  <a:pos x="T8" y="T9"/>
                </a:cxn>
              </a:cxnLst>
              <a:rect b="b" l="0" r="r" t="0"/>
              <a:pathLst>
                <a:path h="171" w="219">
                  <a:moveTo>
                    <a:pt x="11" y="171"/>
                  </a:moveTo>
                  <a:lnTo>
                    <a:pt x="0" y="157"/>
                  </a:lnTo>
                  <a:lnTo>
                    <a:pt x="209" y="0"/>
                  </a:lnTo>
                  <a:lnTo>
                    <a:pt x="219" y="12"/>
                  </a:lnTo>
                  <a:lnTo>
                    <a:pt x="11" y="17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340"/>
            <p:cNvSpPr/>
            <p:nvPr/>
          </p:nvSpPr>
          <p:spPr bwMode="auto">
            <a:xfrm>
              <a:off x="2865637" y="1855317"/>
              <a:ext cx="371475" cy="320675"/>
            </a:xfrm>
            <a:custGeom>
              <a:gdLst>
                <a:gd fmla="*/ 10 w 234" name="T0"/>
                <a:gd fmla="*/ 202 h 202" name="T1"/>
                <a:gd fmla="*/ 0 w 234" name="T2"/>
                <a:gd fmla="*/ 190 h 202" name="T3"/>
                <a:gd fmla="*/ 224 w 234" name="T4"/>
                <a:gd fmla="*/ 0 h 202" name="T5"/>
                <a:gd fmla="*/ 234 w 234" name="T6"/>
                <a:gd fmla="*/ 12 h 202" name="T7"/>
                <a:gd fmla="*/ 10 w 234" name="T8"/>
                <a:gd fmla="*/ 202 h 202" name="T9"/>
              </a:gdLst>
              <a:cxnLst>
                <a:cxn ang="0">
                  <a:pos x="T0" y="T1"/>
                </a:cxn>
                <a:cxn ang="0">
                  <a:pos x="T2" y="T3"/>
                </a:cxn>
                <a:cxn ang="0">
                  <a:pos x="T4" y="T5"/>
                </a:cxn>
                <a:cxn ang="0">
                  <a:pos x="T6" y="T7"/>
                </a:cxn>
                <a:cxn ang="0">
                  <a:pos x="T8" y="T9"/>
                </a:cxn>
              </a:cxnLst>
              <a:rect b="b" l="0" r="r" t="0"/>
              <a:pathLst>
                <a:path h="201" w="234">
                  <a:moveTo>
                    <a:pt x="10" y="202"/>
                  </a:moveTo>
                  <a:lnTo>
                    <a:pt x="0" y="190"/>
                  </a:lnTo>
                  <a:lnTo>
                    <a:pt x="224" y="0"/>
                  </a:lnTo>
                  <a:lnTo>
                    <a:pt x="234" y="12"/>
                  </a:lnTo>
                  <a:lnTo>
                    <a:pt x="10" y="20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341"/>
            <p:cNvSpPr/>
            <p:nvPr/>
          </p:nvSpPr>
          <p:spPr bwMode="auto">
            <a:xfrm>
              <a:off x="2287786" y="2072804"/>
              <a:ext cx="592138" cy="103188"/>
            </a:xfrm>
            <a:custGeom>
              <a:gdLst>
                <a:gd fmla="*/ 370 w 373" name="T0"/>
                <a:gd fmla="*/ 65 h 65" name="T1"/>
                <a:gd fmla="*/ 0 w 373" name="T2"/>
                <a:gd fmla="*/ 16 h 65" name="T3"/>
                <a:gd fmla="*/ 3 w 373" name="T4"/>
                <a:gd fmla="*/ 0 h 65" name="T5"/>
                <a:gd fmla="*/ 373 w 373" name="T6"/>
                <a:gd fmla="*/ 48 h 65" name="T7"/>
                <a:gd fmla="*/ 370 w 373" name="T8"/>
                <a:gd fmla="*/ 65 h 65" name="T9"/>
              </a:gdLst>
              <a:cxnLst>
                <a:cxn ang="0">
                  <a:pos x="T0" y="T1"/>
                </a:cxn>
                <a:cxn ang="0">
                  <a:pos x="T2" y="T3"/>
                </a:cxn>
                <a:cxn ang="0">
                  <a:pos x="T4" y="T5"/>
                </a:cxn>
                <a:cxn ang="0">
                  <a:pos x="T6" y="T7"/>
                </a:cxn>
                <a:cxn ang="0">
                  <a:pos x="T8" y="T9"/>
                </a:cxn>
              </a:cxnLst>
              <a:rect b="b" l="0" r="r" t="0"/>
              <a:pathLst>
                <a:path h="65" w="373">
                  <a:moveTo>
                    <a:pt x="370" y="65"/>
                  </a:moveTo>
                  <a:lnTo>
                    <a:pt x="0" y="16"/>
                  </a:lnTo>
                  <a:lnTo>
                    <a:pt x="3" y="0"/>
                  </a:lnTo>
                  <a:lnTo>
                    <a:pt x="373" y="48"/>
                  </a:lnTo>
                  <a:lnTo>
                    <a:pt x="370" y="6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342"/>
            <p:cNvSpPr/>
            <p:nvPr/>
          </p:nvSpPr>
          <p:spPr bwMode="auto">
            <a:xfrm>
              <a:off x="1727399" y="2079154"/>
              <a:ext cx="560388" cy="79375"/>
            </a:xfrm>
            <a:custGeom>
              <a:gdLst>
                <a:gd fmla="*/ 2 w 353" name="T0"/>
                <a:gd fmla="*/ 50 h 50" name="T1"/>
                <a:gd fmla="*/ 0 w 353" name="T2"/>
                <a:gd fmla="*/ 35 h 50" name="T3"/>
                <a:gd fmla="*/ 351 w 353" name="T4"/>
                <a:gd fmla="*/ 0 h 50" name="T5"/>
                <a:gd fmla="*/ 353 w 353" name="T6"/>
                <a:gd fmla="*/ 17 h 50" name="T7"/>
                <a:gd fmla="*/ 2 w 353" name="T8"/>
                <a:gd fmla="*/ 50 h 50" name="T9"/>
              </a:gdLst>
              <a:cxnLst>
                <a:cxn ang="0">
                  <a:pos x="T0" y="T1"/>
                </a:cxn>
                <a:cxn ang="0">
                  <a:pos x="T2" y="T3"/>
                </a:cxn>
                <a:cxn ang="0">
                  <a:pos x="T4" y="T5"/>
                </a:cxn>
                <a:cxn ang="0">
                  <a:pos x="T6" y="T7"/>
                </a:cxn>
                <a:cxn ang="0">
                  <a:pos x="T8" y="T9"/>
                </a:cxn>
              </a:cxnLst>
              <a:rect b="b" l="0" r="r" t="0"/>
              <a:pathLst>
                <a:path h="50" w="353">
                  <a:moveTo>
                    <a:pt x="2" y="50"/>
                  </a:moveTo>
                  <a:lnTo>
                    <a:pt x="0" y="35"/>
                  </a:lnTo>
                  <a:lnTo>
                    <a:pt x="351" y="0"/>
                  </a:lnTo>
                  <a:lnTo>
                    <a:pt x="353" y="17"/>
                  </a:lnTo>
                  <a:lnTo>
                    <a:pt x="2" y="5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343"/>
            <p:cNvSpPr/>
            <p:nvPr/>
          </p:nvSpPr>
          <p:spPr bwMode="auto">
            <a:xfrm>
              <a:off x="1001911" y="1918817"/>
              <a:ext cx="731838" cy="246063"/>
            </a:xfrm>
            <a:custGeom>
              <a:gdLst>
                <a:gd fmla="*/ 455 w 461" name="T0"/>
                <a:gd fmla="*/ 155 h 155" name="T1"/>
                <a:gd fmla="*/ 0 w 461" name="T2"/>
                <a:gd fmla="*/ 16 h 155" name="T3"/>
                <a:gd fmla="*/ 5 w 461" name="T4"/>
                <a:gd fmla="*/ 0 h 155" name="T5"/>
                <a:gd fmla="*/ 461 w 461" name="T6"/>
                <a:gd fmla="*/ 140 h 155" name="T7"/>
                <a:gd fmla="*/ 455 w 461" name="T8"/>
                <a:gd fmla="*/ 155 h 155" name="T9"/>
              </a:gdLst>
              <a:cxnLst>
                <a:cxn ang="0">
                  <a:pos x="T0" y="T1"/>
                </a:cxn>
                <a:cxn ang="0">
                  <a:pos x="T2" y="T3"/>
                </a:cxn>
                <a:cxn ang="0">
                  <a:pos x="T4" y="T5"/>
                </a:cxn>
                <a:cxn ang="0">
                  <a:pos x="T6" y="T7"/>
                </a:cxn>
                <a:cxn ang="0">
                  <a:pos x="T8" y="T9"/>
                </a:cxn>
              </a:cxnLst>
              <a:rect b="b" l="0" r="r" t="0"/>
              <a:pathLst>
                <a:path h="155" w="461">
                  <a:moveTo>
                    <a:pt x="455" y="155"/>
                  </a:moveTo>
                  <a:lnTo>
                    <a:pt x="0" y="16"/>
                  </a:lnTo>
                  <a:lnTo>
                    <a:pt x="5" y="0"/>
                  </a:lnTo>
                  <a:lnTo>
                    <a:pt x="461" y="140"/>
                  </a:lnTo>
                  <a:lnTo>
                    <a:pt x="455" y="15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344"/>
            <p:cNvSpPr/>
            <p:nvPr/>
          </p:nvSpPr>
          <p:spPr bwMode="auto">
            <a:xfrm>
              <a:off x="1378149" y="2145829"/>
              <a:ext cx="346075" cy="112713"/>
            </a:xfrm>
            <a:custGeom>
              <a:gdLst>
                <a:gd fmla="*/ 5 w 218" name="T0"/>
                <a:gd fmla="*/ 71 h 71" name="T1"/>
                <a:gd fmla="*/ 0 w 218" name="T2"/>
                <a:gd fmla="*/ 54 h 71" name="T3"/>
                <a:gd fmla="*/ 215 w 218" name="T4"/>
                <a:gd fmla="*/ 0 h 71" name="T5"/>
                <a:gd fmla="*/ 218 w 218" name="T6"/>
                <a:gd fmla="*/ 15 h 71" name="T7"/>
                <a:gd fmla="*/ 5 w 218" name="T8"/>
                <a:gd fmla="*/ 71 h 71" name="T9"/>
              </a:gdLst>
              <a:cxnLst>
                <a:cxn ang="0">
                  <a:pos x="T0" y="T1"/>
                </a:cxn>
                <a:cxn ang="0">
                  <a:pos x="T2" y="T3"/>
                </a:cxn>
                <a:cxn ang="0">
                  <a:pos x="T4" y="T5"/>
                </a:cxn>
                <a:cxn ang="0">
                  <a:pos x="T6" y="T7"/>
                </a:cxn>
                <a:cxn ang="0">
                  <a:pos x="T8" y="T9"/>
                </a:cxn>
              </a:cxnLst>
              <a:rect b="b" l="0" r="r" t="0"/>
              <a:pathLst>
                <a:path h="71" w="218">
                  <a:moveTo>
                    <a:pt x="5" y="71"/>
                  </a:moveTo>
                  <a:lnTo>
                    <a:pt x="0" y="54"/>
                  </a:lnTo>
                  <a:lnTo>
                    <a:pt x="215" y="0"/>
                  </a:lnTo>
                  <a:lnTo>
                    <a:pt x="218" y="15"/>
                  </a:lnTo>
                  <a:lnTo>
                    <a:pt x="5" y="7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345"/>
            <p:cNvSpPr/>
            <p:nvPr/>
          </p:nvSpPr>
          <p:spPr bwMode="auto">
            <a:xfrm>
              <a:off x="1773436" y="2152179"/>
              <a:ext cx="1100138" cy="309563"/>
            </a:xfrm>
            <a:custGeom>
              <a:gdLst>
                <a:gd fmla="*/ 0 w 496" name="T0"/>
                <a:gd fmla="*/ 140 h 140" name="T1"/>
                <a:gd fmla="*/ 0 w 496" name="T2"/>
                <a:gd fmla="*/ 140 h 140" name="T3"/>
                <a:gd fmla="*/ 1 w 496" name="T4"/>
                <a:gd fmla="*/ 135 h 140" name="T5"/>
                <a:gd fmla="*/ 1 w 496" name="T6"/>
                <a:gd fmla="*/ 129 h 140" name="T7"/>
                <a:gd fmla="*/ 493 w 496" name="T8"/>
                <a:gd fmla="*/ 0 h 140" name="T9"/>
                <a:gd fmla="*/ 496 w 496" name="T10"/>
                <a:gd fmla="*/ 11 h 140" name="T11"/>
                <a:gd fmla="*/ 0 w 496" name="T12"/>
                <a:gd fmla="*/ 140 h 140" name="T13"/>
              </a:gdLst>
              <a:cxnLst>
                <a:cxn ang="0">
                  <a:pos x="T0" y="T1"/>
                </a:cxn>
                <a:cxn ang="0">
                  <a:pos x="T2" y="T3"/>
                </a:cxn>
                <a:cxn ang="0">
                  <a:pos x="T4" y="T5"/>
                </a:cxn>
                <a:cxn ang="0">
                  <a:pos x="T6" y="T7"/>
                </a:cxn>
                <a:cxn ang="0">
                  <a:pos x="T8" y="T9"/>
                </a:cxn>
                <a:cxn ang="0">
                  <a:pos x="T10" y="T11"/>
                </a:cxn>
                <a:cxn ang="0">
                  <a:pos x="T12" y="T13"/>
                </a:cxn>
              </a:cxnLst>
              <a:rect b="b" l="0" r="r" t="0"/>
              <a:pathLst>
                <a:path h="140" w="496">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346"/>
            <p:cNvSpPr/>
            <p:nvPr/>
          </p:nvSpPr>
          <p:spPr bwMode="auto">
            <a:xfrm>
              <a:off x="1773436" y="2085504"/>
              <a:ext cx="522288" cy="379413"/>
            </a:xfrm>
            <a:custGeom>
              <a:gdLst>
                <a:gd fmla="*/ 8 w 329" name="T0"/>
                <a:gd fmla="*/ 239 h 239" name="T1"/>
                <a:gd fmla="*/ 0 w 329" name="T2"/>
                <a:gd fmla="*/ 225 h 239" name="T3"/>
                <a:gd fmla="*/ 321 w 329" name="T4"/>
                <a:gd fmla="*/ 0 h 239" name="T5"/>
                <a:gd fmla="*/ 329 w 329" name="T6"/>
                <a:gd fmla="*/ 14 h 239" name="T7"/>
                <a:gd fmla="*/ 8 w 329" name="T8"/>
                <a:gd fmla="*/ 239 h 239" name="T9"/>
              </a:gdLst>
              <a:cxnLst>
                <a:cxn ang="0">
                  <a:pos x="T0" y="T1"/>
                </a:cxn>
                <a:cxn ang="0">
                  <a:pos x="T2" y="T3"/>
                </a:cxn>
                <a:cxn ang="0">
                  <a:pos x="T4" y="T5"/>
                </a:cxn>
                <a:cxn ang="0">
                  <a:pos x="T6" y="T7"/>
                </a:cxn>
                <a:cxn ang="0">
                  <a:pos x="T8" y="T9"/>
                </a:cxn>
              </a:cxnLst>
              <a:rect b="b" l="0" r="r" t="0"/>
              <a:pathLst>
                <a:path h="239" w="329">
                  <a:moveTo>
                    <a:pt x="8" y="239"/>
                  </a:moveTo>
                  <a:lnTo>
                    <a:pt x="0" y="225"/>
                  </a:lnTo>
                  <a:lnTo>
                    <a:pt x="321" y="0"/>
                  </a:lnTo>
                  <a:lnTo>
                    <a:pt x="329" y="14"/>
                  </a:lnTo>
                  <a:lnTo>
                    <a:pt x="8" y="239"/>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347"/>
            <p:cNvSpPr/>
            <p:nvPr/>
          </p:nvSpPr>
          <p:spPr bwMode="auto">
            <a:xfrm>
              <a:off x="2300486" y="1855317"/>
              <a:ext cx="925513" cy="230188"/>
            </a:xfrm>
            <a:custGeom>
              <a:gdLst>
                <a:gd fmla="*/ 3 w 583" name="T0"/>
                <a:gd fmla="*/ 145 h 145" name="T1"/>
                <a:gd fmla="*/ 0 w 583" name="T2"/>
                <a:gd fmla="*/ 128 h 145" name="T3"/>
                <a:gd fmla="*/ 578 w 583" name="T4"/>
                <a:gd fmla="*/ 0 h 145" name="T5"/>
                <a:gd fmla="*/ 583 w 583" name="T6"/>
                <a:gd fmla="*/ 15 h 145" name="T7"/>
                <a:gd fmla="*/ 3 w 583" name="T8"/>
                <a:gd fmla="*/ 145 h 145" name="T9"/>
              </a:gdLst>
              <a:cxnLst>
                <a:cxn ang="0">
                  <a:pos x="T0" y="T1"/>
                </a:cxn>
                <a:cxn ang="0">
                  <a:pos x="T2" y="T3"/>
                </a:cxn>
                <a:cxn ang="0">
                  <a:pos x="T4" y="T5"/>
                </a:cxn>
                <a:cxn ang="0">
                  <a:pos x="T6" y="T7"/>
                </a:cxn>
                <a:cxn ang="0">
                  <a:pos x="T8" y="T9"/>
                </a:cxn>
              </a:cxnLst>
              <a:rect b="b" l="0" r="r" t="0"/>
              <a:pathLst>
                <a:path h="145" w="583">
                  <a:moveTo>
                    <a:pt x="3" y="145"/>
                  </a:moveTo>
                  <a:lnTo>
                    <a:pt x="0" y="128"/>
                  </a:lnTo>
                  <a:lnTo>
                    <a:pt x="578" y="0"/>
                  </a:lnTo>
                  <a:lnTo>
                    <a:pt x="583" y="15"/>
                  </a:lnTo>
                  <a:lnTo>
                    <a:pt x="3" y="14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348"/>
            <p:cNvSpPr/>
            <p:nvPr/>
          </p:nvSpPr>
          <p:spPr bwMode="auto">
            <a:xfrm>
              <a:off x="2864049" y="2168054"/>
              <a:ext cx="161925" cy="465138"/>
            </a:xfrm>
            <a:custGeom>
              <a:gdLst>
                <a:gd fmla="*/ 85 w 102" name="T0"/>
                <a:gd fmla="*/ 293 h 293" name="T1"/>
                <a:gd fmla="*/ 0 w 102" name="T2"/>
                <a:gd fmla="*/ 4 h 293" name="T3"/>
                <a:gd fmla="*/ 17 w 102" name="T4"/>
                <a:gd fmla="*/ 0 h 293" name="T5"/>
                <a:gd fmla="*/ 102 w 102" name="T6"/>
                <a:gd fmla="*/ 289 h 293" name="T7"/>
                <a:gd fmla="*/ 85 w 102" name="T8"/>
                <a:gd fmla="*/ 293 h 293" name="T9"/>
              </a:gdLst>
              <a:cxnLst>
                <a:cxn ang="0">
                  <a:pos x="T0" y="T1"/>
                </a:cxn>
                <a:cxn ang="0">
                  <a:pos x="T2" y="T3"/>
                </a:cxn>
                <a:cxn ang="0">
                  <a:pos x="T4" y="T5"/>
                </a:cxn>
                <a:cxn ang="0">
                  <a:pos x="T6" y="T7"/>
                </a:cxn>
                <a:cxn ang="0">
                  <a:pos x="T8" y="T9"/>
                </a:cxn>
              </a:cxnLst>
              <a:rect b="b" l="0" r="r" t="0"/>
              <a:pathLst>
                <a:path h="293" w="102">
                  <a:moveTo>
                    <a:pt x="85" y="293"/>
                  </a:moveTo>
                  <a:lnTo>
                    <a:pt x="0" y="4"/>
                  </a:lnTo>
                  <a:lnTo>
                    <a:pt x="17" y="0"/>
                  </a:lnTo>
                  <a:lnTo>
                    <a:pt x="102" y="289"/>
                  </a:lnTo>
                  <a:lnTo>
                    <a:pt x="85" y="29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349"/>
            <p:cNvSpPr/>
            <p:nvPr/>
          </p:nvSpPr>
          <p:spPr bwMode="auto">
            <a:xfrm>
              <a:off x="2616399" y="1496542"/>
              <a:ext cx="935038" cy="123825"/>
            </a:xfrm>
            <a:custGeom>
              <a:gdLst>
                <a:gd fmla="*/ 587 w 589" name="T0"/>
                <a:gd fmla="*/ 78 h 78" name="T1"/>
                <a:gd fmla="*/ 0 w 589" name="T2"/>
                <a:gd fmla="*/ 16 h 78" name="T3"/>
                <a:gd fmla="*/ 1 w 589" name="T4"/>
                <a:gd fmla="*/ 0 h 78" name="T5"/>
                <a:gd fmla="*/ 589 w 589" name="T6"/>
                <a:gd fmla="*/ 61 h 78" name="T7"/>
                <a:gd fmla="*/ 587 w 589" name="T8"/>
                <a:gd fmla="*/ 78 h 78" name="T9"/>
              </a:gdLst>
              <a:cxnLst>
                <a:cxn ang="0">
                  <a:pos x="T0" y="T1"/>
                </a:cxn>
                <a:cxn ang="0">
                  <a:pos x="T2" y="T3"/>
                </a:cxn>
                <a:cxn ang="0">
                  <a:pos x="T4" y="T5"/>
                </a:cxn>
                <a:cxn ang="0">
                  <a:pos x="T6" y="T7"/>
                </a:cxn>
                <a:cxn ang="0">
                  <a:pos x="T8" y="T9"/>
                </a:cxn>
              </a:cxnLst>
              <a:rect b="b" l="0" r="r" t="0"/>
              <a:pathLst>
                <a:path h="78" w="589">
                  <a:moveTo>
                    <a:pt x="587" y="78"/>
                  </a:moveTo>
                  <a:lnTo>
                    <a:pt x="0" y="16"/>
                  </a:lnTo>
                  <a:lnTo>
                    <a:pt x="1" y="0"/>
                  </a:lnTo>
                  <a:lnTo>
                    <a:pt x="589" y="61"/>
                  </a:lnTo>
                  <a:lnTo>
                    <a:pt x="587" y="78"/>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350"/>
            <p:cNvSpPr/>
            <p:nvPr/>
          </p:nvSpPr>
          <p:spPr bwMode="auto">
            <a:xfrm>
              <a:off x="2613224" y="1123479"/>
              <a:ext cx="534988" cy="392113"/>
            </a:xfrm>
            <a:custGeom>
              <a:gdLst>
                <a:gd fmla="*/ 10 w 337" name="T0"/>
                <a:gd fmla="*/ 247 h 247" name="T1"/>
                <a:gd fmla="*/ 0 w 337" name="T2"/>
                <a:gd fmla="*/ 233 h 247" name="T3"/>
                <a:gd fmla="*/ 327 w 337" name="T4"/>
                <a:gd fmla="*/ 0 h 247" name="T5"/>
                <a:gd fmla="*/ 337 w 337" name="T6"/>
                <a:gd fmla="*/ 13 h 247" name="T7"/>
                <a:gd fmla="*/ 10 w 337" name="T8"/>
                <a:gd fmla="*/ 247 h 247" name="T9"/>
              </a:gdLst>
              <a:cxnLst>
                <a:cxn ang="0">
                  <a:pos x="T0" y="T1"/>
                </a:cxn>
                <a:cxn ang="0">
                  <a:pos x="T2" y="T3"/>
                </a:cxn>
                <a:cxn ang="0">
                  <a:pos x="T4" y="T5"/>
                </a:cxn>
                <a:cxn ang="0">
                  <a:pos x="T6" y="T7"/>
                </a:cxn>
                <a:cxn ang="0">
                  <a:pos x="T8" y="T9"/>
                </a:cxn>
              </a:cxnLst>
              <a:rect b="b" l="0" r="r" t="0"/>
              <a:pathLst>
                <a:path h="246" w="337">
                  <a:moveTo>
                    <a:pt x="10" y="247"/>
                  </a:moveTo>
                  <a:lnTo>
                    <a:pt x="0" y="233"/>
                  </a:lnTo>
                  <a:lnTo>
                    <a:pt x="327" y="0"/>
                  </a:lnTo>
                  <a:lnTo>
                    <a:pt x="337" y="13"/>
                  </a:lnTo>
                  <a:lnTo>
                    <a:pt x="10" y="24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51"/>
            <p:cNvSpPr/>
            <p:nvPr/>
          </p:nvSpPr>
          <p:spPr bwMode="auto">
            <a:xfrm>
              <a:off x="990799" y="1345729"/>
              <a:ext cx="257175" cy="582613"/>
            </a:xfrm>
            <a:custGeom>
              <a:gdLst>
                <a:gd fmla="*/ 15 w 162" name="T0"/>
                <a:gd fmla="*/ 367 h 367" name="T1"/>
                <a:gd fmla="*/ 0 w 162" name="T2"/>
                <a:gd fmla="*/ 361 h 367" name="T3"/>
                <a:gd fmla="*/ 147 w 162" name="T4"/>
                <a:gd fmla="*/ 0 h 367" name="T5"/>
                <a:gd fmla="*/ 162 w 162" name="T6"/>
                <a:gd fmla="*/ 5 h 367" name="T7"/>
                <a:gd fmla="*/ 15 w 162" name="T8"/>
                <a:gd fmla="*/ 367 h 367" name="T9"/>
              </a:gdLst>
              <a:cxnLst>
                <a:cxn ang="0">
                  <a:pos x="T0" y="T1"/>
                </a:cxn>
                <a:cxn ang="0">
                  <a:pos x="T2" y="T3"/>
                </a:cxn>
                <a:cxn ang="0">
                  <a:pos x="T4" y="T5"/>
                </a:cxn>
                <a:cxn ang="0">
                  <a:pos x="T6" y="T7"/>
                </a:cxn>
                <a:cxn ang="0">
                  <a:pos x="T8" y="T9"/>
                </a:cxn>
              </a:cxnLst>
              <a:rect b="b" l="0" r="r" t="0"/>
              <a:pathLst>
                <a:path h="367" w="162">
                  <a:moveTo>
                    <a:pt x="15" y="367"/>
                  </a:moveTo>
                  <a:lnTo>
                    <a:pt x="0" y="361"/>
                  </a:lnTo>
                  <a:lnTo>
                    <a:pt x="147" y="0"/>
                  </a:lnTo>
                  <a:lnTo>
                    <a:pt x="162" y="5"/>
                  </a:lnTo>
                  <a:lnTo>
                    <a:pt x="15" y="36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352"/>
            <p:cNvSpPr/>
            <p:nvPr/>
          </p:nvSpPr>
          <p:spPr bwMode="auto">
            <a:xfrm>
              <a:off x="1236861" y="1334617"/>
              <a:ext cx="404813" cy="558800"/>
            </a:xfrm>
            <a:custGeom>
              <a:gdLst>
                <a:gd fmla="*/ 242 w 255" name="T0"/>
                <a:gd fmla="*/ 352 h 352" name="T1"/>
                <a:gd fmla="*/ 0 w 255" name="T2"/>
                <a:gd fmla="*/ 10 h 352" name="T3"/>
                <a:gd fmla="*/ 13 w 255" name="T4"/>
                <a:gd fmla="*/ 0 h 352" name="T5"/>
                <a:gd fmla="*/ 255 w 255" name="T6"/>
                <a:gd fmla="*/ 343 h 352" name="T7"/>
                <a:gd fmla="*/ 242 w 255" name="T8"/>
                <a:gd fmla="*/ 352 h 352" name="T9"/>
              </a:gdLst>
              <a:cxnLst>
                <a:cxn ang="0">
                  <a:pos x="T0" y="T1"/>
                </a:cxn>
                <a:cxn ang="0">
                  <a:pos x="T2" y="T3"/>
                </a:cxn>
                <a:cxn ang="0">
                  <a:pos x="T4" y="T5"/>
                </a:cxn>
                <a:cxn ang="0">
                  <a:pos x="T6" y="T7"/>
                </a:cxn>
                <a:cxn ang="0">
                  <a:pos x="T8" y="T9"/>
                </a:cxn>
              </a:cxnLst>
              <a:rect b="b" l="0" r="r" t="0"/>
              <a:pathLst>
                <a:path h="352" w="255">
                  <a:moveTo>
                    <a:pt x="242" y="352"/>
                  </a:moveTo>
                  <a:lnTo>
                    <a:pt x="0" y="10"/>
                  </a:lnTo>
                  <a:lnTo>
                    <a:pt x="13" y="0"/>
                  </a:lnTo>
                  <a:lnTo>
                    <a:pt x="255" y="343"/>
                  </a:lnTo>
                  <a:lnTo>
                    <a:pt x="242" y="35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353"/>
            <p:cNvSpPr/>
            <p:nvPr/>
          </p:nvSpPr>
          <p:spPr bwMode="auto">
            <a:xfrm>
              <a:off x="1640086" y="1863254"/>
              <a:ext cx="666750" cy="231775"/>
            </a:xfrm>
            <a:custGeom>
              <a:gdLst>
                <a:gd fmla="*/ 415 w 420" name="T0"/>
                <a:gd fmla="*/ 146 h 146" name="T1"/>
                <a:gd fmla="*/ 0 w 420" name="T2"/>
                <a:gd fmla="*/ 16 h 146" name="T3"/>
                <a:gd fmla="*/ 6 w 420" name="T4"/>
                <a:gd fmla="*/ 0 h 146" name="T5"/>
                <a:gd fmla="*/ 420 w 420" name="T6"/>
                <a:gd fmla="*/ 130 h 146" name="T7"/>
                <a:gd fmla="*/ 415 w 420" name="T8"/>
                <a:gd fmla="*/ 146 h 146" name="T9"/>
              </a:gdLst>
              <a:cxnLst>
                <a:cxn ang="0">
                  <a:pos x="T0" y="T1"/>
                </a:cxn>
                <a:cxn ang="0">
                  <a:pos x="T2" y="T3"/>
                </a:cxn>
                <a:cxn ang="0">
                  <a:pos x="T4" y="T5"/>
                </a:cxn>
                <a:cxn ang="0">
                  <a:pos x="T6" y="T7"/>
                </a:cxn>
                <a:cxn ang="0">
                  <a:pos x="T8" y="T9"/>
                </a:cxn>
              </a:cxnLst>
              <a:rect b="b" l="0" r="r" t="0"/>
              <a:pathLst>
                <a:path h="146" w="420">
                  <a:moveTo>
                    <a:pt x="415" y="146"/>
                  </a:moveTo>
                  <a:lnTo>
                    <a:pt x="0" y="16"/>
                  </a:lnTo>
                  <a:lnTo>
                    <a:pt x="6" y="0"/>
                  </a:lnTo>
                  <a:lnTo>
                    <a:pt x="420" y="130"/>
                  </a:lnTo>
                  <a:lnTo>
                    <a:pt x="415" y="14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354"/>
            <p:cNvSpPr/>
            <p:nvPr/>
          </p:nvSpPr>
          <p:spPr bwMode="auto">
            <a:xfrm>
              <a:off x="1624211" y="1872779"/>
              <a:ext cx="111125" cy="280988"/>
            </a:xfrm>
            <a:custGeom>
              <a:gdLst>
                <a:gd fmla="*/ 53 w 70" name="T0"/>
                <a:gd fmla="*/ 177 h 177" name="T1"/>
                <a:gd fmla="*/ 0 w 70" name="T2"/>
                <a:gd fmla="*/ 4 h 177" name="T3"/>
                <a:gd fmla="*/ 17 w 70" name="T4"/>
                <a:gd fmla="*/ 0 h 177" name="T5"/>
                <a:gd fmla="*/ 70 w 70" name="T6"/>
                <a:gd fmla="*/ 172 h 177" name="T7"/>
                <a:gd fmla="*/ 53 w 70" name="T8"/>
                <a:gd fmla="*/ 177 h 177" name="T9"/>
              </a:gdLst>
              <a:cxnLst>
                <a:cxn ang="0">
                  <a:pos x="T0" y="T1"/>
                </a:cxn>
                <a:cxn ang="0">
                  <a:pos x="T2" y="T3"/>
                </a:cxn>
                <a:cxn ang="0">
                  <a:pos x="T4" y="T5"/>
                </a:cxn>
                <a:cxn ang="0">
                  <a:pos x="T6" y="T7"/>
                </a:cxn>
                <a:cxn ang="0">
                  <a:pos x="T8" y="T9"/>
                </a:cxn>
              </a:cxnLst>
              <a:rect b="b" l="0" r="r" t="0"/>
              <a:pathLst>
                <a:path h="177" w="70">
                  <a:moveTo>
                    <a:pt x="53" y="177"/>
                  </a:moveTo>
                  <a:lnTo>
                    <a:pt x="0" y="4"/>
                  </a:lnTo>
                  <a:lnTo>
                    <a:pt x="17" y="0"/>
                  </a:lnTo>
                  <a:lnTo>
                    <a:pt x="70" y="172"/>
                  </a:lnTo>
                  <a:lnTo>
                    <a:pt x="53" y="17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355"/>
            <p:cNvSpPr/>
            <p:nvPr/>
          </p:nvSpPr>
          <p:spPr bwMode="auto">
            <a:xfrm>
              <a:off x="1367036" y="1866429"/>
              <a:ext cx="277813" cy="382588"/>
            </a:xfrm>
            <a:custGeom>
              <a:gdLst>
                <a:gd fmla="*/ 13 w 175" name="T0"/>
                <a:gd fmla="*/ 241 h 241" name="T1"/>
                <a:gd fmla="*/ 0 w 175" name="T2"/>
                <a:gd fmla="*/ 231 h 241" name="T3"/>
                <a:gd fmla="*/ 162 w 175" name="T4"/>
                <a:gd fmla="*/ 0 h 241" name="T5"/>
                <a:gd fmla="*/ 175 w 175" name="T6"/>
                <a:gd fmla="*/ 10 h 241" name="T7"/>
                <a:gd fmla="*/ 13 w 175" name="T8"/>
                <a:gd fmla="*/ 241 h 241" name="T9"/>
              </a:gdLst>
              <a:cxnLst>
                <a:cxn ang="0">
                  <a:pos x="T0" y="T1"/>
                </a:cxn>
                <a:cxn ang="0">
                  <a:pos x="T2" y="T3"/>
                </a:cxn>
                <a:cxn ang="0">
                  <a:pos x="T4" y="T5"/>
                </a:cxn>
                <a:cxn ang="0">
                  <a:pos x="T6" y="T7"/>
                </a:cxn>
                <a:cxn ang="0">
                  <a:pos x="T8" y="T9"/>
                </a:cxn>
              </a:cxnLst>
              <a:rect b="b" l="0" r="r" t="0"/>
              <a:pathLst>
                <a:path h="241" w="175">
                  <a:moveTo>
                    <a:pt x="13" y="241"/>
                  </a:moveTo>
                  <a:lnTo>
                    <a:pt x="0" y="231"/>
                  </a:lnTo>
                  <a:lnTo>
                    <a:pt x="162" y="0"/>
                  </a:lnTo>
                  <a:lnTo>
                    <a:pt x="175" y="10"/>
                  </a:lnTo>
                  <a:lnTo>
                    <a:pt x="13" y="24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356"/>
            <p:cNvSpPr/>
            <p:nvPr/>
          </p:nvSpPr>
          <p:spPr bwMode="auto">
            <a:xfrm>
              <a:off x="1224161" y="982192"/>
              <a:ext cx="458788" cy="374650"/>
            </a:xfrm>
            <a:custGeom>
              <a:gdLst>
                <a:gd fmla="*/ 9 w 289" name="T0"/>
                <a:gd fmla="*/ 236 h 236" name="T1"/>
                <a:gd fmla="*/ 0 w 289" name="T2"/>
                <a:gd fmla="*/ 223 h 236" name="T3"/>
                <a:gd fmla="*/ 279 w 289" name="T4"/>
                <a:gd fmla="*/ 0 h 236" name="T5"/>
                <a:gd fmla="*/ 289 w 289" name="T6"/>
                <a:gd fmla="*/ 12 h 236" name="T7"/>
                <a:gd fmla="*/ 9 w 289" name="T8"/>
                <a:gd fmla="*/ 236 h 236" name="T9"/>
              </a:gdLst>
              <a:cxnLst>
                <a:cxn ang="0">
                  <a:pos x="T0" y="T1"/>
                </a:cxn>
                <a:cxn ang="0">
                  <a:pos x="T2" y="T3"/>
                </a:cxn>
                <a:cxn ang="0">
                  <a:pos x="T4" y="T5"/>
                </a:cxn>
                <a:cxn ang="0">
                  <a:pos x="T6" y="T7"/>
                </a:cxn>
                <a:cxn ang="0">
                  <a:pos x="T8" y="T9"/>
                </a:cxn>
              </a:cxnLst>
              <a:rect b="b" l="0" r="r" t="0"/>
              <a:pathLst>
                <a:path h="236" w="289">
                  <a:moveTo>
                    <a:pt x="9" y="236"/>
                  </a:moveTo>
                  <a:lnTo>
                    <a:pt x="0" y="223"/>
                  </a:lnTo>
                  <a:lnTo>
                    <a:pt x="279" y="0"/>
                  </a:lnTo>
                  <a:lnTo>
                    <a:pt x="289" y="12"/>
                  </a:lnTo>
                  <a:lnTo>
                    <a:pt x="9" y="23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357"/>
            <p:cNvSpPr/>
            <p:nvPr/>
          </p:nvSpPr>
          <p:spPr bwMode="auto">
            <a:xfrm>
              <a:off x="1657549" y="986954"/>
              <a:ext cx="485775" cy="579438"/>
            </a:xfrm>
            <a:custGeom>
              <a:gdLst>
                <a:gd fmla="*/ 294 w 306" name="T0"/>
                <a:gd fmla="*/ 365 h 365" name="T1"/>
                <a:gd fmla="*/ 0 w 306" name="T2"/>
                <a:gd fmla="*/ 11 h 365" name="T3"/>
                <a:gd fmla="*/ 13 w 306" name="T4"/>
                <a:gd fmla="*/ 0 h 365" name="T5"/>
                <a:gd fmla="*/ 306 w 306" name="T6"/>
                <a:gd fmla="*/ 356 h 365" name="T7"/>
                <a:gd fmla="*/ 294 w 306" name="T8"/>
                <a:gd fmla="*/ 365 h 365" name="T9"/>
              </a:gdLst>
              <a:cxnLst>
                <a:cxn ang="0">
                  <a:pos x="T0" y="T1"/>
                </a:cxn>
                <a:cxn ang="0">
                  <a:pos x="T2" y="T3"/>
                </a:cxn>
                <a:cxn ang="0">
                  <a:pos x="T4" y="T5"/>
                </a:cxn>
                <a:cxn ang="0">
                  <a:pos x="T6" y="T7"/>
                </a:cxn>
                <a:cxn ang="0">
                  <a:pos x="T8" y="T9"/>
                </a:cxn>
              </a:cxnLst>
              <a:rect b="b" l="0" r="r" t="0"/>
              <a:pathLst>
                <a:path h="365" w="306">
                  <a:moveTo>
                    <a:pt x="294" y="365"/>
                  </a:moveTo>
                  <a:lnTo>
                    <a:pt x="0" y="11"/>
                  </a:lnTo>
                  <a:lnTo>
                    <a:pt x="13" y="0"/>
                  </a:lnTo>
                  <a:lnTo>
                    <a:pt x="306" y="356"/>
                  </a:lnTo>
                  <a:lnTo>
                    <a:pt x="294" y="36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358"/>
            <p:cNvSpPr/>
            <p:nvPr/>
          </p:nvSpPr>
          <p:spPr bwMode="auto">
            <a:xfrm>
              <a:off x="1624211" y="1537817"/>
              <a:ext cx="512763" cy="344488"/>
            </a:xfrm>
            <a:custGeom>
              <a:gdLst>
                <a:gd fmla="*/ 9 w 323" name="T0"/>
                <a:gd fmla="*/ 217 h 217" name="T1"/>
                <a:gd fmla="*/ 0 w 323" name="T2"/>
                <a:gd fmla="*/ 203 h 217" name="T3"/>
                <a:gd fmla="*/ 315 w 323" name="T4"/>
                <a:gd fmla="*/ 0 h 217" name="T5"/>
                <a:gd fmla="*/ 323 w 323" name="T6"/>
                <a:gd fmla="*/ 14 h 217" name="T7"/>
                <a:gd fmla="*/ 9 w 323" name="T8"/>
                <a:gd fmla="*/ 217 h 217" name="T9"/>
              </a:gdLst>
              <a:cxnLst>
                <a:cxn ang="0">
                  <a:pos x="T0" y="T1"/>
                </a:cxn>
                <a:cxn ang="0">
                  <a:pos x="T2" y="T3"/>
                </a:cxn>
                <a:cxn ang="0">
                  <a:pos x="T4" y="T5"/>
                </a:cxn>
                <a:cxn ang="0">
                  <a:pos x="T6" y="T7"/>
                </a:cxn>
                <a:cxn ang="0">
                  <a:pos x="T8" y="T9"/>
                </a:cxn>
              </a:cxnLst>
              <a:rect b="b" l="0" r="r" t="0"/>
              <a:pathLst>
                <a:path h="216" w="323">
                  <a:moveTo>
                    <a:pt x="9" y="217"/>
                  </a:moveTo>
                  <a:lnTo>
                    <a:pt x="0" y="203"/>
                  </a:lnTo>
                  <a:lnTo>
                    <a:pt x="315" y="0"/>
                  </a:lnTo>
                  <a:lnTo>
                    <a:pt x="323" y="14"/>
                  </a:lnTo>
                  <a:lnTo>
                    <a:pt x="9" y="21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359"/>
            <p:cNvSpPr/>
            <p:nvPr/>
          </p:nvSpPr>
          <p:spPr bwMode="auto">
            <a:xfrm>
              <a:off x="1006674" y="1863254"/>
              <a:ext cx="628650" cy="66675"/>
            </a:xfrm>
            <a:custGeom>
              <a:gdLst>
                <a:gd fmla="*/ 0 w 396" name="T0"/>
                <a:gd fmla="*/ 42 h 42" name="T1"/>
                <a:gd fmla="*/ 0 w 396" name="T2"/>
                <a:gd fmla="*/ 25 h 42" name="T3"/>
                <a:gd fmla="*/ 395 w 396" name="T4"/>
                <a:gd fmla="*/ 0 h 42" name="T5"/>
                <a:gd fmla="*/ 396 w 396" name="T6"/>
                <a:gd fmla="*/ 17 h 42" name="T7"/>
                <a:gd fmla="*/ 0 w 396" name="T8"/>
                <a:gd fmla="*/ 42 h 42" name="T9"/>
              </a:gdLst>
              <a:cxnLst>
                <a:cxn ang="0">
                  <a:pos x="T0" y="T1"/>
                </a:cxn>
                <a:cxn ang="0">
                  <a:pos x="T2" y="T3"/>
                </a:cxn>
                <a:cxn ang="0">
                  <a:pos x="T4" y="T5"/>
                </a:cxn>
                <a:cxn ang="0">
                  <a:pos x="T6" y="T7"/>
                </a:cxn>
                <a:cxn ang="0">
                  <a:pos x="T8" y="T9"/>
                </a:cxn>
              </a:cxnLst>
              <a:rect b="b" l="0" r="r" t="0"/>
              <a:pathLst>
                <a:path h="42" w="396">
                  <a:moveTo>
                    <a:pt x="0" y="42"/>
                  </a:moveTo>
                  <a:lnTo>
                    <a:pt x="0" y="25"/>
                  </a:lnTo>
                  <a:lnTo>
                    <a:pt x="395" y="0"/>
                  </a:lnTo>
                  <a:lnTo>
                    <a:pt x="396" y="17"/>
                  </a:lnTo>
                  <a:lnTo>
                    <a:pt x="0" y="4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360"/>
            <p:cNvSpPr/>
            <p:nvPr/>
          </p:nvSpPr>
          <p:spPr bwMode="auto">
            <a:xfrm>
              <a:off x="2132211" y="1491779"/>
              <a:ext cx="490538" cy="71438"/>
            </a:xfrm>
            <a:custGeom>
              <a:gdLst>
                <a:gd fmla="*/ 2 w 309" name="T0"/>
                <a:gd fmla="*/ 45 h 45" name="T1"/>
                <a:gd fmla="*/ 0 w 309" name="T2"/>
                <a:gd fmla="*/ 28 h 45" name="T3"/>
                <a:gd fmla="*/ 307 w 309" name="T4"/>
                <a:gd fmla="*/ 0 h 45" name="T5"/>
                <a:gd fmla="*/ 309 w 309" name="T6"/>
                <a:gd fmla="*/ 17 h 45" name="T7"/>
                <a:gd fmla="*/ 2 w 309" name="T8"/>
                <a:gd fmla="*/ 45 h 45" name="T9"/>
              </a:gdLst>
              <a:cxnLst>
                <a:cxn ang="0">
                  <a:pos x="T0" y="T1"/>
                </a:cxn>
                <a:cxn ang="0">
                  <a:pos x="T2" y="T3"/>
                </a:cxn>
                <a:cxn ang="0">
                  <a:pos x="T4" y="T5"/>
                </a:cxn>
                <a:cxn ang="0">
                  <a:pos x="T6" y="T7"/>
                </a:cxn>
                <a:cxn ang="0">
                  <a:pos x="T8" y="T9"/>
                </a:cxn>
              </a:cxnLst>
              <a:rect b="b" l="0" r="r" t="0"/>
              <a:pathLst>
                <a:path h="45" w="309">
                  <a:moveTo>
                    <a:pt x="2" y="45"/>
                  </a:moveTo>
                  <a:lnTo>
                    <a:pt x="0" y="28"/>
                  </a:lnTo>
                  <a:lnTo>
                    <a:pt x="307" y="0"/>
                  </a:lnTo>
                  <a:lnTo>
                    <a:pt x="309" y="17"/>
                  </a:lnTo>
                  <a:lnTo>
                    <a:pt x="2" y="4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361"/>
            <p:cNvSpPr/>
            <p:nvPr/>
          </p:nvSpPr>
          <p:spPr bwMode="auto">
            <a:xfrm>
              <a:off x="2427487" y="820267"/>
              <a:ext cx="717550" cy="320675"/>
            </a:xfrm>
            <a:custGeom>
              <a:gdLst>
                <a:gd fmla="*/ 447 w 452" name="T0"/>
                <a:gd fmla="*/ 202 h 202" name="T1"/>
                <a:gd fmla="*/ 0 w 452" name="T2"/>
                <a:gd fmla="*/ 14 h 202" name="T3"/>
                <a:gd fmla="*/ 7 w 452" name="T4"/>
                <a:gd fmla="*/ 0 h 202" name="T5"/>
                <a:gd fmla="*/ 452 w 452" name="T6"/>
                <a:gd fmla="*/ 188 h 202" name="T7"/>
                <a:gd fmla="*/ 447 w 452" name="T8"/>
                <a:gd fmla="*/ 202 h 202" name="T9"/>
              </a:gdLst>
              <a:cxnLst>
                <a:cxn ang="0">
                  <a:pos x="T0" y="T1"/>
                </a:cxn>
                <a:cxn ang="0">
                  <a:pos x="T2" y="T3"/>
                </a:cxn>
                <a:cxn ang="0">
                  <a:pos x="T4" y="T5"/>
                </a:cxn>
                <a:cxn ang="0">
                  <a:pos x="T6" y="T7"/>
                </a:cxn>
                <a:cxn ang="0">
                  <a:pos x="T8" y="T9"/>
                </a:cxn>
              </a:cxnLst>
              <a:rect b="b" l="0" r="r" t="0"/>
              <a:pathLst>
                <a:path h="201" w="452">
                  <a:moveTo>
                    <a:pt x="447" y="202"/>
                  </a:moveTo>
                  <a:lnTo>
                    <a:pt x="0" y="14"/>
                  </a:lnTo>
                  <a:lnTo>
                    <a:pt x="7" y="0"/>
                  </a:lnTo>
                  <a:lnTo>
                    <a:pt x="452" y="188"/>
                  </a:lnTo>
                  <a:lnTo>
                    <a:pt x="447" y="20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362"/>
            <p:cNvSpPr/>
            <p:nvPr/>
          </p:nvSpPr>
          <p:spPr bwMode="auto">
            <a:xfrm>
              <a:off x="1662311" y="817092"/>
              <a:ext cx="773113" cy="184150"/>
            </a:xfrm>
            <a:custGeom>
              <a:gdLst>
                <a:gd fmla="*/ 3 w 487" name="T0"/>
                <a:gd fmla="*/ 116 h 116" name="T1"/>
                <a:gd fmla="*/ 0 w 487" name="T2"/>
                <a:gd fmla="*/ 100 h 116" name="T3"/>
                <a:gd fmla="*/ 483 w 487" name="T4"/>
                <a:gd fmla="*/ 0 h 116" name="T5"/>
                <a:gd fmla="*/ 487 w 487" name="T6"/>
                <a:gd fmla="*/ 17 h 116" name="T7"/>
                <a:gd fmla="*/ 3 w 487" name="T8"/>
                <a:gd fmla="*/ 116 h 116" name="T9"/>
              </a:gdLst>
              <a:cxnLst>
                <a:cxn ang="0">
                  <a:pos x="T0" y="T1"/>
                </a:cxn>
                <a:cxn ang="0">
                  <a:pos x="T2" y="T3"/>
                </a:cxn>
                <a:cxn ang="0">
                  <a:pos x="T4" y="T5"/>
                </a:cxn>
                <a:cxn ang="0">
                  <a:pos x="T6" y="T7"/>
                </a:cxn>
                <a:cxn ang="0">
                  <a:pos x="T8" y="T9"/>
                </a:cxn>
              </a:cxnLst>
              <a:rect b="b" l="0" r="r" t="0"/>
              <a:pathLst>
                <a:path h="115" w="487">
                  <a:moveTo>
                    <a:pt x="3" y="116"/>
                  </a:moveTo>
                  <a:lnTo>
                    <a:pt x="0" y="100"/>
                  </a:lnTo>
                  <a:lnTo>
                    <a:pt x="483" y="0"/>
                  </a:lnTo>
                  <a:lnTo>
                    <a:pt x="487" y="17"/>
                  </a:lnTo>
                  <a:lnTo>
                    <a:pt x="3" y="11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363"/>
            <p:cNvSpPr/>
            <p:nvPr/>
          </p:nvSpPr>
          <p:spPr bwMode="auto">
            <a:xfrm>
              <a:off x="2421137" y="826617"/>
              <a:ext cx="214313" cy="682625"/>
            </a:xfrm>
            <a:custGeom>
              <a:gdLst>
                <a:gd fmla="*/ 120 w 135" name="T0"/>
                <a:gd fmla="*/ 430 h 430" name="T1"/>
                <a:gd fmla="*/ 0 w 135" name="T2"/>
                <a:gd fmla="*/ 6 h 430" name="T3"/>
                <a:gd fmla="*/ 15 w 135" name="T4"/>
                <a:gd fmla="*/ 0 h 430" name="T5"/>
                <a:gd fmla="*/ 135 w 135" name="T6"/>
                <a:gd fmla="*/ 426 h 430" name="T7"/>
                <a:gd fmla="*/ 120 w 135" name="T8"/>
                <a:gd fmla="*/ 430 h 430" name="T9"/>
              </a:gdLst>
              <a:cxnLst>
                <a:cxn ang="0">
                  <a:pos x="T0" y="T1"/>
                </a:cxn>
                <a:cxn ang="0">
                  <a:pos x="T2" y="T3"/>
                </a:cxn>
                <a:cxn ang="0">
                  <a:pos x="T4" y="T5"/>
                </a:cxn>
                <a:cxn ang="0">
                  <a:pos x="T6" y="T7"/>
                </a:cxn>
                <a:cxn ang="0">
                  <a:pos x="T8" y="T9"/>
                </a:cxn>
              </a:cxnLst>
              <a:rect b="b" l="0" r="r" t="0"/>
              <a:pathLst>
                <a:path h="430" w="135">
                  <a:moveTo>
                    <a:pt x="120" y="430"/>
                  </a:moveTo>
                  <a:lnTo>
                    <a:pt x="0" y="6"/>
                  </a:lnTo>
                  <a:lnTo>
                    <a:pt x="15" y="0"/>
                  </a:lnTo>
                  <a:lnTo>
                    <a:pt x="135" y="426"/>
                  </a:lnTo>
                  <a:lnTo>
                    <a:pt x="120" y="43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364"/>
            <p:cNvSpPr/>
            <p:nvPr/>
          </p:nvSpPr>
          <p:spPr bwMode="auto">
            <a:xfrm>
              <a:off x="2108399" y="839317"/>
              <a:ext cx="330200" cy="712788"/>
            </a:xfrm>
            <a:custGeom>
              <a:gdLst>
                <a:gd fmla="*/ 15 w 208" name="T0"/>
                <a:gd fmla="*/ 449 h 449" name="T1"/>
                <a:gd fmla="*/ 0 w 208" name="T2"/>
                <a:gd fmla="*/ 442 h 449" name="T3"/>
                <a:gd fmla="*/ 192 w 208" name="T4"/>
                <a:gd fmla="*/ 0 h 449" name="T5"/>
                <a:gd fmla="*/ 208 w 208" name="T6"/>
                <a:gd fmla="*/ 6 h 449" name="T7"/>
                <a:gd fmla="*/ 15 w 208" name="T8"/>
                <a:gd fmla="*/ 449 h 449" name="T9"/>
              </a:gdLst>
              <a:cxnLst>
                <a:cxn ang="0">
                  <a:pos x="T0" y="T1"/>
                </a:cxn>
                <a:cxn ang="0">
                  <a:pos x="T2" y="T3"/>
                </a:cxn>
                <a:cxn ang="0">
                  <a:pos x="T4" y="T5"/>
                </a:cxn>
                <a:cxn ang="0">
                  <a:pos x="T6" y="T7"/>
                </a:cxn>
                <a:cxn ang="0">
                  <a:pos x="T8" y="T9"/>
                </a:cxn>
              </a:cxnLst>
              <a:rect b="b" l="0" r="r" t="0"/>
              <a:pathLst>
                <a:path h="449" w="208">
                  <a:moveTo>
                    <a:pt x="15" y="449"/>
                  </a:moveTo>
                  <a:lnTo>
                    <a:pt x="0" y="442"/>
                  </a:lnTo>
                  <a:lnTo>
                    <a:pt x="192" y="0"/>
                  </a:lnTo>
                  <a:lnTo>
                    <a:pt x="208" y="6"/>
                  </a:lnTo>
                  <a:lnTo>
                    <a:pt x="15" y="449"/>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365"/>
            <p:cNvSpPr/>
            <p:nvPr/>
          </p:nvSpPr>
          <p:spPr bwMode="auto">
            <a:xfrm>
              <a:off x="1613099" y="990129"/>
              <a:ext cx="65088" cy="869950"/>
            </a:xfrm>
            <a:custGeom>
              <a:gdLst>
                <a:gd fmla="*/ 17 w 41" name="T0"/>
                <a:gd fmla="*/ 548 h 548" name="T1"/>
                <a:gd fmla="*/ 0 w 41" name="T2"/>
                <a:gd fmla="*/ 548 h 548" name="T3"/>
                <a:gd fmla="*/ 24 w 41" name="T4"/>
                <a:gd fmla="*/ 0 h 548" name="T5"/>
                <a:gd fmla="*/ 41 w 41" name="T6"/>
                <a:gd fmla="*/ 2 h 548" name="T7"/>
                <a:gd fmla="*/ 17 w 41" name="T8"/>
                <a:gd fmla="*/ 548 h 548" name="T9"/>
              </a:gdLst>
              <a:cxnLst>
                <a:cxn ang="0">
                  <a:pos x="T0" y="T1"/>
                </a:cxn>
                <a:cxn ang="0">
                  <a:pos x="T2" y="T3"/>
                </a:cxn>
                <a:cxn ang="0">
                  <a:pos x="T4" y="T5"/>
                </a:cxn>
                <a:cxn ang="0">
                  <a:pos x="T6" y="T7"/>
                </a:cxn>
                <a:cxn ang="0">
                  <a:pos x="T8" y="T9"/>
                </a:cxn>
              </a:cxnLst>
              <a:rect b="b" l="0" r="r" t="0"/>
              <a:pathLst>
                <a:path h="548" w="41">
                  <a:moveTo>
                    <a:pt x="17" y="548"/>
                  </a:moveTo>
                  <a:lnTo>
                    <a:pt x="0" y="548"/>
                  </a:lnTo>
                  <a:lnTo>
                    <a:pt x="24" y="0"/>
                  </a:lnTo>
                  <a:lnTo>
                    <a:pt x="41" y="2"/>
                  </a:lnTo>
                  <a:lnTo>
                    <a:pt x="17" y="548"/>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66"/>
            <p:cNvSpPr/>
            <p:nvPr/>
          </p:nvSpPr>
          <p:spPr bwMode="auto">
            <a:xfrm>
              <a:off x="2611637" y="1499717"/>
              <a:ext cx="276225" cy="658813"/>
            </a:xfrm>
            <a:custGeom>
              <a:gdLst>
                <a:gd fmla="*/ 160 w 174" name="T0"/>
                <a:gd fmla="*/ 415 h 415" name="T1"/>
                <a:gd fmla="*/ 0 w 174" name="T2"/>
                <a:gd fmla="*/ 6 h 415" name="T3"/>
                <a:gd fmla="*/ 15 w 174" name="T4"/>
                <a:gd fmla="*/ 0 h 415" name="T5"/>
                <a:gd fmla="*/ 174 w 174" name="T6"/>
                <a:gd fmla="*/ 409 h 415" name="T7"/>
                <a:gd fmla="*/ 160 w 174" name="T8"/>
                <a:gd fmla="*/ 415 h 415" name="T9"/>
              </a:gdLst>
              <a:cxnLst>
                <a:cxn ang="0">
                  <a:pos x="T0" y="T1"/>
                </a:cxn>
                <a:cxn ang="0">
                  <a:pos x="T2" y="T3"/>
                </a:cxn>
                <a:cxn ang="0">
                  <a:pos x="T4" y="T5"/>
                </a:cxn>
                <a:cxn ang="0">
                  <a:pos x="T6" y="T7"/>
                </a:cxn>
                <a:cxn ang="0">
                  <a:pos x="T8" y="T9"/>
                </a:cxn>
              </a:cxnLst>
              <a:rect b="b" l="0" r="r" t="0"/>
              <a:pathLst>
                <a:path h="415" w="174">
                  <a:moveTo>
                    <a:pt x="160" y="415"/>
                  </a:moveTo>
                  <a:lnTo>
                    <a:pt x="0" y="6"/>
                  </a:lnTo>
                  <a:lnTo>
                    <a:pt x="15" y="0"/>
                  </a:lnTo>
                  <a:lnTo>
                    <a:pt x="174" y="409"/>
                  </a:lnTo>
                  <a:lnTo>
                    <a:pt x="160" y="415"/>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67"/>
            <p:cNvSpPr/>
            <p:nvPr/>
          </p:nvSpPr>
          <p:spPr bwMode="auto">
            <a:xfrm>
              <a:off x="2127449" y="1547342"/>
              <a:ext cx="168275" cy="522288"/>
            </a:xfrm>
            <a:custGeom>
              <a:gdLst>
                <a:gd fmla="*/ 90 w 106" name="T0"/>
                <a:gd fmla="*/ 329 h 329" name="T1"/>
                <a:gd fmla="*/ 0 w 106" name="T2"/>
                <a:gd fmla="*/ 5 h 329" name="T3"/>
                <a:gd fmla="*/ 16 w 106" name="T4"/>
                <a:gd fmla="*/ 0 h 329" name="T5"/>
                <a:gd fmla="*/ 106 w 106" name="T6"/>
                <a:gd fmla="*/ 325 h 329" name="T7"/>
                <a:gd fmla="*/ 90 w 106" name="T8"/>
                <a:gd fmla="*/ 329 h 329" name="T9"/>
              </a:gdLst>
              <a:cxnLst>
                <a:cxn ang="0">
                  <a:pos x="T0" y="T1"/>
                </a:cxn>
                <a:cxn ang="0">
                  <a:pos x="T2" y="T3"/>
                </a:cxn>
                <a:cxn ang="0">
                  <a:pos x="T4" y="T5"/>
                </a:cxn>
                <a:cxn ang="0">
                  <a:pos x="T6" y="T7"/>
                </a:cxn>
                <a:cxn ang="0">
                  <a:pos x="T8" y="T9"/>
                </a:cxn>
              </a:cxnLst>
              <a:rect b="b" l="0" r="r" t="0"/>
              <a:pathLst>
                <a:path h="329" w="105">
                  <a:moveTo>
                    <a:pt x="90" y="329"/>
                  </a:moveTo>
                  <a:lnTo>
                    <a:pt x="0" y="5"/>
                  </a:lnTo>
                  <a:lnTo>
                    <a:pt x="16" y="0"/>
                  </a:lnTo>
                  <a:lnTo>
                    <a:pt x="106" y="325"/>
                  </a:lnTo>
                  <a:lnTo>
                    <a:pt x="90" y="329"/>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368"/>
            <p:cNvSpPr/>
            <p:nvPr/>
          </p:nvSpPr>
          <p:spPr bwMode="auto">
            <a:xfrm>
              <a:off x="2278261" y="1509242"/>
              <a:ext cx="350838" cy="576263"/>
            </a:xfrm>
            <a:custGeom>
              <a:gdLst>
                <a:gd fmla="*/ 14 w 221" name="T0"/>
                <a:gd fmla="*/ 363 h 363" name="T1"/>
                <a:gd fmla="*/ 0 w 221" name="T2"/>
                <a:gd fmla="*/ 355 h 363" name="T3"/>
                <a:gd fmla="*/ 207 w 221" name="T4"/>
                <a:gd fmla="*/ 0 h 363" name="T5"/>
                <a:gd fmla="*/ 221 w 221" name="T6"/>
                <a:gd fmla="*/ 8 h 363" name="T7"/>
                <a:gd fmla="*/ 14 w 221" name="T8"/>
                <a:gd fmla="*/ 363 h 363" name="T9"/>
              </a:gdLst>
              <a:cxnLst>
                <a:cxn ang="0">
                  <a:pos x="T0" y="T1"/>
                </a:cxn>
                <a:cxn ang="0">
                  <a:pos x="T2" y="T3"/>
                </a:cxn>
                <a:cxn ang="0">
                  <a:pos x="T4" y="T5"/>
                </a:cxn>
                <a:cxn ang="0">
                  <a:pos x="T6" y="T7"/>
                </a:cxn>
                <a:cxn ang="0">
                  <a:pos x="T8" y="T9"/>
                </a:cxn>
              </a:cxnLst>
              <a:rect b="b" l="0" r="r" t="0"/>
              <a:pathLst>
                <a:path h="363" w="221">
                  <a:moveTo>
                    <a:pt x="14" y="363"/>
                  </a:moveTo>
                  <a:lnTo>
                    <a:pt x="0" y="355"/>
                  </a:lnTo>
                  <a:lnTo>
                    <a:pt x="207" y="0"/>
                  </a:lnTo>
                  <a:lnTo>
                    <a:pt x="221" y="8"/>
                  </a:lnTo>
                  <a:lnTo>
                    <a:pt x="14" y="363"/>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369"/>
            <p:cNvSpPr/>
            <p:nvPr/>
          </p:nvSpPr>
          <p:spPr bwMode="auto">
            <a:xfrm>
              <a:off x="2630687" y="1498129"/>
              <a:ext cx="598488" cy="374650"/>
            </a:xfrm>
            <a:custGeom>
              <a:gdLst>
                <a:gd fmla="*/ 368 w 377" name="T0"/>
                <a:gd fmla="*/ 236 h 236" name="T1"/>
                <a:gd fmla="*/ 0 w 377" name="T2"/>
                <a:gd fmla="*/ 14 h 236" name="T3"/>
                <a:gd fmla="*/ 9 w 377" name="T4"/>
                <a:gd fmla="*/ 0 h 236" name="T5"/>
                <a:gd fmla="*/ 377 w 377" name="T6"/>
                <a:gd fmla="*/ 222 h 236" name="T7"/>
                <a:gd fmla="*/ 368 w 377" name="T8"/>
                <a:gd fmla="*/ 236 h 236" name="T9"/>
              </a:gdLst>
              <a:cxnLst>
                <a:cxn ang="0">
                  <a:pos x="T0" y="T1"/>
                </a:cxn>
                <a:cxn ang="0">
                  <a:pos x="T2" y="T3"/>
                </a:cxn>
                <a:cxn ang="0">
                  <a:pos x="T4" y="T5"/>
                </a:cxn>
                <a:cxn ang="0">
                  <a:pos x="T6" y="T7"/>
                </a:cxn>
                <a:cxn ang="0">
                  <a:pos x="T8" y="T9"/>
                </a:cxn>
              </a:cxnLst>
              <a:rect b="b" l="0" r="r" t="0"/>
              <a:pathLst>
                <a:path h="236" w="377">
                  <a:moveTo>
                    <a:pt x="368" y="236"/>
                  </a:moveTo>
                  <a:lnTo>
                    <a:pt x="0" y="14"/>
                  </a:lnTo>
                  <a:lnTo>
                    <a:pt x="9" y="0"/>
                  </a:lnTo>
                  <a:lnTo>
                    <a:pt x="377" y="222"/>
                  </a:lnTo>
                  <a:lnTo>
                    <a:pt x="368" y="236"/>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370"/>
            <p:cNvSpPr/>
            <p:nvPr/>
          </p:nvSpPr>
          <p:spPr bwMode="auto">
            <a:xfrm>
              <a:off x="3211712" y="1866429"/>
              <a:ext cx="384175" cy="509588"/>
            </a:xfrm>
            <a:custGeom>
              <a:gdLst>
                <a:gd fmla="*/ 229 w 242" name="T0"/>
                <a:gd fmla="*/ 321 h 321" name="T1"/>
                <a:gd fmla="*/ 0 w 242" name="T2"/>
                <a:gd fmla="*/ 10 h 321" name="T3"/>
                <a:gd fmla="*/ 13 w 242" name="T4"/>
                <a:gd fmla="*/ 0 h 321" name="T5"/>
                <a:gd fmla="*/ 242 w 242" name="T6"/>
                <a:gd fmla="*/ 311 h 321" name="T7"/>
                <a:gd fmla="*/ 229 w 242" name="T8"/>
                <a:gd fmla="*/ 321 h 321" name="T9"/>
              </a:gdLst>
              <a:cxnLst>
                <a:cxn ang="0">
                  <a:pos x="T0" y="T1"/>
                </a:cxn>
                <a:cxn ang="0">
                  <a:pos x="T2" y="T3"/>
                </a:cxn>
                <a:cxn ang="0">
                  <a:pos x="T4" y="T5"/>
                </a:cxn>
                <a:cxn ang="0">
                  <a:pos x="T6" y="T7"/>
                </a:cxn>
                <a:cxn ang="0">
                  <a:pos x="T8" y="T9"/>
                </a:cxn>
              </a:cxnLst>
              <a:rect b="b" l="0" r="r" t="0"/>
              <a:pathLst>
                <a:path h="321" w="241">
                  <a:moveTo>
                    <a:pt x="229" y="321"/>
                  </a:moveTo>
                  <a:lnTo>
                    <a:pt x="0" y="10"/>
                  </a:lnTo>
                  <a:lnTo>
                    <a:pt x="13" y="0"/>
                  </a:lnTo>
                  <a:lnTo>
                    <a:pt x="242" y="311"/>
                  </a:lnTo>
                  <a:lnTo>
                    <a:pt x="229" y="32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371"/>
            <p:cNvSpPr/>
            <p:nvPr/>
          </p:nvSpPr>
          <p:spPr bwMode="auto">
            <a:xfrm>
              <a:off x="3010099" y="1883892"/>
              <a:ext cx="222250" cy="746125"/>
            </a:xfrm>
            <a:custGeom>
              <a:gdLst>
                <a:gd fmla="*/ 15 w 140" name="T0"/>
                <a:gd fmla="*/ 470 h 470" name="T1"/>
                <a:gd fmla="*/ 0 w 140" name="T2"/>
                <a:gd fmla="*/ 466 h 470" name="T3"/>
                <a:gd fmla="*/ 124 w 140" name="T4"/>
                <a:gd fmla="*/ 0 h 470" name="T5"/>
                <a:gd fmla="*/ 140 w 140" name="T6"/>
                <a:gd fmla="*/ 4 h 470" name="T7"/>
                <a:gd fmla="*/ 15 w 140" name="T8"/>
                <a:gd fmla="*/ 470 h 470" name="T9"/>
              </a:gdLst>
              <a:cxnLst>
                <a:cxn ang="0">
                  <a:pos x="T0" y="T1"/>
                </a:cxn>
                <a:cxn ang="0">
                  <a:pos x="T2" y="T3"/>
                </a:cxn>
                <a:cxn ang="0">
                  <a:pos x="T4" y="T5"/>
                </a:cxn>
                <a:cxn ang="0">
                  <a:pos x="T6" y="T7"/>
                </a:cxn>
                <a:cxn ang="0">
                  <a:pos x="T8" y="T9"/>
                </a:cxn>
              </a:cxnLst>
              <a:rect b="b" l="0" r="r" t="0"/>
              <a:pathLst>
                <a:path h="470" w="140">
                  <a:moveTo>
                    <a:pt x="15" y="470"/>
                  </a:moveTo>
                  <a:lnTo>
                    <a:pt x="0" y="466"/>
                  </a:lnTo>
                  <a:lnTo>
                    <a:pt x="124" y="0"/>
                  </a:lnTo>
                  <a:lnTo>
                    <a:pt x="140" y="4"/>
                  </a:lnTo>
                  <a:lnTo>
                    <a:pt x="15" y="47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372"/>
            <p:cNvSpPr/>
            <p:nvPr/>
          </p:nvSpPr>
          <p:spPr bwMode="auto">
            <a:xfrm>
              <a:off x="2284611" y="2085504"/>
              <a:ext cx="368300" cy="660400"/>
            </a:xfrm>
            <a:custGeom>
              <a:gdLst>
                <a:gd fmla="*/ 218 w 232" name="T0"/>
                <a:gd fmla="*/ 416 h 416" name="T1"/>
                <a:gd fmla="*/ 0 w 232" name="T2"/>
                <a:gd fmla="*/ 7 h 416" name="T3"/>
                <a:gd fmla="*/ 14 w 232" name="T4"/>
                <a:gd fmla="*/ 0 h 416" name="T5"/>
                <a:gd fmla="*/ 232 w 232" name="T6"/>
                <a:gd fmla="*/ 408 h 416" name="T7"/>
                <a:gd fmla="*/ 218 w 232" name="T8"/>
                <a:gd fmla="*/ 416 h 416" name="T9"/>
              </a:gdLst>
              <a:cxnLst>
                <a:cxn ang="0">
                  <a:pos x="T0" y="T1"/>
                </a:cxn>
                <a:cxn ang="0">
                  <a:pos x="T2" y="T3"/>
                </a:cxn>
                <a:cxn ang="0">
                  <a:pos x="T4" y="T5"/>
                </a:cxn>
                <a:cxn ang="0">
                  <a:pos x="T6" y="T7"/>
                </a:cxn>
                <a:cxn ang="0">
                  <a:pos x="T8" y="T9"/>
                </a:cxn>
              </a:cxnLst>
              <a:rect b="b" l="0" r="r" t="0"/>
              <a:pathLst>
                <a:path h="416" w="231">
                  <a:moveTo>
                    <a:pt x="218" y="416"/>
                  </a:moveTo>
                  <a:lnTo>
                    <a:pt x="0" y="7"/>
                  </a:lnTo>
                  <a:lnTo>
                    <a:pt x="14" y="0"/>
                  </a:lnTo>
                  <a:lnTo>
                    <a:pt x="232" y="408"/>
                  </a:lnTo>
                  <a:lnTo>
                    <a:pt x="218" y="416"/>
                  </a:lnTo>
                  <a:close/>
                </a:path>
              </a:pathLst>
            </a:custGeom>
            <a:solidFill>
              <a:srgbClr val="3CCC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373"/>
            <p:cNvSpPr/>
            <p:nvPr/>
          </p:nvSpPr>
          <p:spPr bwMode="auto">
            <a:xfrm>
              <a:off x="2630687" y="2163292"/>
              <a:ext cx="257175" cy="573088"/>
            </a:xfrm>
            <a:custGeom>
              <a:gdLst>
                <a:gd fmla="*/ 14 w 162" name="T0"/>
                <a:gd fmla="*/ 361 h 361" name="T1"/>
                <a:gd fmla="*/ 0 w 162" name="T2"/>
                <a:gd fmla="*/ 354 h 361" name="T3"/>
                <a:gd fmla="*/ 147 w 162" name="T4"/>
                <a:gd fmla="*/ 0 h 361" name="T5"/>
                <a:gd fmla="*/ 162 w 162" name="T6"/>
                <a:gd fmla="*/ 7 h 361" name="T7"/>
                <a:gd fmla="*/ 14 w 162" name="T8"/>
                <a:gd fmla="*/ 361 h 361" name="T9"/>
              </a:gdLst>
              <a:cxnLst>
                <a:cxn ang="0">
                  <a:pos x="T0" y="T1"/>
                </a:cxn>
                <a:cxn ang="0">
                  <a:pos x="T2" y="T3"/>
                </a:cxn>
                <a:cxn ang="0">
                  <a:pos x="T4" y="T5"/>
                </a:cxn>
                <a:cxn ang="0">
                  <a:pos x="T6" y="T7"/>
                </a:cxn>
                <a:cxn ang="0">
                  <a:pos x="T8" y="T9"/>
                </a:cxn>
              </a:cxnLst>
              <a:rect b="b" l="0" r="r" t="0"/>
              <a:pathLst>
                <a:path h="361" w="162">
                  <a:moveTo>
                    <a:pt x="14" y="361"/>
                  </a:moveTo>
                  <a:lnTo>
                    <a:pt x="0" y="354"/>
                  </a:lnTo>
                  <a:lnTo>
                    <a:pt x="147" y="0"/>
                  </a:lnTo>
                  <a:lnTo>
                    <a:pt x="162" y="7"/>
                  </a:lnTo>
                  <a:lnTo>
                    <a:pt x="14" y="361"/>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374"/>
            <p:cNvSpPr/>
            <p:nvPr/>
          </p:nvSpPr>
          <p:spPr bwMode="auto">
            <a:xfrm>
              <a:off x="2311599" y="2733204"/>
              <a:ext cx="333375" cy="455613"/>
            </a:xfrm>
            <a:custGeom>
              <a:gdLst>
                <a:gd fmla="*/ 13 w 210" name="T0"/>
                <a:gd fmla="*/ 287 h 287" name="T1"/>
                <a:gd fmla="*/ 0 w 210" name="T2"/>
                <a:gd fmla="*/ 277 h 287" name="T3"/>
                <a:gd fmla="*/ 196 w 210" name="T4"/>
                <a:gd fmla="*/ 0 h 287" name="T5"/>
                <a:gd fmla="*/ 210 w 210" name="T6"/>
                <a:gd fmla="*/ 9 h 287" name="T7"/>
                <a:gd fmla="*/ 13 w 210" name="T8"/>
                <a:gd fmla="*/ 287 h 287" name="T9"/>
              </a:gdLst>
              <a:cxnLst>
                <a:cxn ang="0">
                  <a:pos x="T0" y="T1"/>
                </a:cxn>
                <a:cxn ang="0">
                  <a:pos x="T2" y="T3"/>
                </a:cxn>
                <a:cxn ang="0">
                  <a:pos x="T4" y="T5"/>
                </a:cxn>
                <a:cxn ang="0">
                  <a:pos x="T6" y="T7"/>
                </a:cxn>
                <a:cxn ang="0">
                  <a:pos x="T8" y="T9"/>
                </a:cxn>
              </a:cxnLst>
              <a:rect b="b" l="0" r="r" t="0"/>
              <a:pathLst>
                <a:path h="287" w="210">
                  <a:moveTo>
                    <a:pt x="13" y="287"/>
                  </a:moveTo>
                  <a:lnTo>
                    <a:pt x="0" y="277"/>
                  </a:lnTo>
                  <a:lnTo>
                    <a:pt x="196" y="0"/>
                  </a:lnTo>
                  <a:lnTo>
                    <a:pt x="210" y="9"/>
                  </a:lnTo>
                  <a:lnTo>
                    <a:pt x="13" y="287"/>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75"/>
            <p:cNvSpPr/>
            <p:nvPr/>
          </p:nvSpPr>
          <p:spPr bwMode="auto">
            <a:xfrm>
              <a:off x="2311599" y="3206279"/>
              <a:ext cx="411163" cy="476250"/>
            </a:xfrm>
            <a:custGeom>
              <a:gdLst>
                <a:gd fmla="*/ 246 w 259" name="T0"/>
                <a:gd fmla="*/ 300 h 300" name="T1"/>
                <a:gd fmla="*/ 0 w 259" name="T2"/>
                <a:gd fmla="*/ 11 h 300" name="T3"/>
                <a:gd fmla="*/ 13 w 259" name="T4"/>
                <a:gd fmla="*/ 0 h 300" name="T5"/>
                <a:gd fmla="*/ 259 w 259" name="T6"/>
                <a:gd fmla="*/ 289 h 300" name="T7"/>
                <a:gd fmla="*/ 246 w 259" name="T8"/>
                <a:gd fmla="*/ 300 h 300" name="T9"/>
              </a:gdLst>
              <a:cxnLst>
                <a:cxn ang="0">
                  <a:pos x="T0" y="T1"/>
                </a:cxn>
                <a:cxn ang="0">
                  <a:pos x="T2" y="T3"/>
                </a:cxn>
                <a:cxn ang="0">
                  <a:pos x="T4" y="T5"/>
                </a:cxn>
                <a:cxn ang="0">
                  <a:pos x="T6" y="T7"/>
                </a:cxn>
                <a:cxn ang="0">
                  <a:pos x="T8" y="T9"/>
                </a:cxn>
              </a:cxnLst>
              <a:rect b="b" l="0" r="r" t="0"/>
              <a:pathLst>
                <a:path h="300" w="259">
                  <a:moveTo>
                    <a:pt x="246" y="300"/>
                  </a:moveTo>
                  <a:lnTo>
                    <a:pt x="0" y="11"/>
                  </a:lnTo>
                  <a:lnTo>
                    <a:pt x="13" y="0"/>
                  </a:lnTo>
                  <a:lnTo>
                    <a:pt x="259" y="289"/>
                  </a:lnTo>
                  <a:lnTo>
                    <a:pt x="246" y="300"/>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376"/>
            <p:cNvSpPr/>
            <p:nvPr/>
          </p:nvSpPr>
          <p:spPr bwMode="auto">
            <a:xfrm>
              <a:off x="1767086" y="2472854"/>
              <a:ext cx="565150" cy="749300"/>
            </a:xfrm>
            <a:custGeom>
              <a:gdLst>
                <a:gd fmla="*/ 343 w 356" name="T0"/>
                <a:gd fmla="*/ 472 h 472" name="T1"/>
                <a:gd fmla="*/ 0 w 356" name="T2"/>
                <a:gd fmla="*/ 10 h 472" name="T3"/>
                <a:gd fmla="*/ 12 w 356" name="T4"/>
                <a:gd fmla="*/ 0 h 472" name="T5"/>
                <a:gd fmla="*/ 356 w 356" name="T6"/>
                <a:gd fmla="*/ 462 h 472" name="T7"/>
                <a:gd fmla="*/ 343 w 356" name="T8"/>
                <a:gd fmla="*/ 472 h 472" name="T9"/>
              </a:gdLst>
              <a:cxnLst>
                <a:cxn ang="0">
                  <a:pos x="T0" y="T1"/>
                </a:cxn>
                <a:cxn ang="0">
                  <a:pos x="T2" y="T3"/>
                </a:cxn>
                <a:cxn ang="0">
                  <a:pos x="T4" y="T5"/>
                </a:cxn>
                <a:cxn ang="0">
                  <a:pos x="T6" y="T7"/>
                </a:cxn>
                <a:cxn ang="0">
                  <a:pos x="T8" y="T9"/>
                </a:cxn>
              </a:cxnLst>
              <a:rect b="b" l="0" r="r" t="0"/>
              <a:pathLst>
                <a:path h="472" w="356">
                  <a:moveTo>
                    <a:pt x="343" y="472"/>
                  </a:moveTo>
                  <a:lnTo>
                    <a:pt x="0" y="10"/>
                  </a:lnTo>
                  <a:lnTo>
                    <a:pt x="12" y="0"/>
                  </a:lnTo>
                  <a:lnTo>
                    <a:pt x="356" y="462"/>
                  </a:lnTo>
                  <a:lnTo>
                    <a:pt x="343" y="472"/>
                  </a:lnTo>
                  <a:close/>
                </a:path>
              </a:pathLst>
            </a:custGeom>
            <a:solidFill>
              <a:srgbClr val="2F5EB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Oval 378"/>
            <p:cNvSpPr>
              <a:spLocks noChangeArrowheads="1"/>
            </p:cNvSpPr>
            <p:nvPr/>
          </p:nvSpPr>
          <p:spPr bwMode="auto">
            <a:xfrm>
              <a:off x="1046361" y="2634779"/>
              <a:ext cx="258763" cy="258763"/>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Oval 379"/>
            <p:cNvSpPr>
              <a:spLocks noChangeArrowheads="1"/>
            </p:cNvSpPr>
            <p:nvPr/>
          </p:nvSpPr>
          <p:spPr bwMode="auto">
            <a:xfrm>
              <a:off x="2192536" y="3904779"/>
              <a:ext cx="258763" cy="258763"/>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Oval 380"/>
            <p:cNvSpPr>
              <a:spLocks noChangeArrowheads="1"/>
            </p:cNvSpPr>
            <p:nvPr/>
          </p:nvSpPr>
          <p:spPr bwMode="auto">
            <a:xfrm>
              <a:off x="1945678" y="1977641"/>
              <a:ext cx="840584" cy="840584"/>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Oval 381"/>
            <p:cNvSpPr>
              <a:spLocks noChangeArrowheads="1"/>
            </p:cNvSpPr>
            <p:nvPr/>
          </p:nvSpPr>
          <p:spPr bwMode="auto">
            <a:xfrm>
              <a:off x="3466980" y="2224410"/>
              <a:ext cx="258763" cy="258763"/>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Oval 382"/>
            <p:cNvSpPr>
              <a:spLocks noChangeArrowheads="1"/>
            </p:cNvSpPr>
            <p:nvPr/>
          </p:nvSpPr>
          <p:spPr bwMode="auto">
            <a:xfrm>
              <a:off x="1551186" y="869479"/>
              <a:ext cx="260350" cy="258763"/>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Oval 383"/>
            <p:cNvSpPr>
              <a:spLocks noChangeArrowheads="1"/>
            </p:cNvSpPr>
            <p:nvPr/>
          </p:nvSpPr>
          <p:spPr bwMode="auto">
            <a:xfrm>
              <a:off x="1549599" y="1787054"/>
              <a:ext cx="185738" cy="185738"/>
            </a:xfrm>
            <a:prstGeom prst="ellipse">
              <a:avLst/>
            </a:pr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0" name="Oval 384"/>
            <p:cNvSpPr>
              <a:spLocks noChangeArrowheads="1"/>
            </p:cNvSpPr>
            <p:nvPr/>
          </p:nvSpPr>
          <p:spPr bwMode="auto">
            <a:xfrm>
              <a:off x="913011" y="1834679"/>
              <a:ext cx="185738"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Oval 385"/>
            <p:cNvSpPr>
              <a:spLocks noChangeArrowheads="1"/>
            </p:cNvSpPr>
            <p:nvPr/>
          </p:nvSpPr>
          <p:spPr bwMode="auto">
            <a:xfrm>
              <a:off x="1147961" y="1253654"/>
              <a:ext cx="188913" cy="187325"/>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Oval 386"/>
            <p:cNvSpPr>
              <a:spLocks noChangeArrowheads="1"/>
            </p:cNvSpPr>
            <p:nvPr/>
          </p:nvSpPr>
          <p:spPr bwMode="auto">
            <a:xfrm>
              <a:off x="2527499" y="1413992"/>
              <a:ext cx="185738"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Oval 387"/>
            <p:cNvSpPr>
              <a:spLocks noChangeArrowheads="1"/>
            </p:cNvSpPr>
            <p:nvPr/>
          </p:nvSpPr>
          <p:spPr bwMode="auto">
            <a:xfrm>
              <a:off x="3472062" y="1507654"/>
              <a:ext cx="185738"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Oval 388"/>
            <p:cNvSpPr>
              <a:spLocks noChangeArrowheads="1"/>
            </p:cNvSpPr>
            <p:nvPr/>
          </p:nvSpPr>
          <p:spPr bwMode="auto">
            <a:xfrm>
              <a:off x="2921199" y="2553817"/>
              <a:ext cx="187325"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Oval 389"/>
            <p:cNvSpPr>
              <a:spLocks noChangeArrowheads="1"/>
            </p:cNvSpPr>
            <p:nvPr/>
          </p:nvSpPr>
          <p:spPr bwMode="auto">
            <a:xfrm>
              <a:off x="3137099" y="1775942"/>
              <a:ext cx="187325"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Oval 390"/>
            <p:cNvSpPr>
              <a:spLocks noChangeArrowheads="1"/>
            </p:cNvSpPr>
            <p:nvPr/>
          </p:nvSpPr>
          <p:spPr bwMode="auto">
            <a:xfrm>
              <a:off x="1473399" y="3499967"/>
              <a:ext cx="187325"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Oval 391"/>
            <p:cNvSpPr>
              <a:spLocks noChangeArrowheads="1"/>
            </p:cNvSpPr>
            <p:nvPr/>
          </p:nvSpPr>
          <p:spPr bwMode="auto">
            <a:xfrm>
              <a:off x="2981524" y="3350742"/>
              <a:ext cx="188913" cy="188913"/>
            </a:xfrm>
            <a:prstGeom prst="ellipse">
              <a:avLst/>
            </a:pr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8" name="Oval 392"/>
            <p:cNvSpPr>
              <a:spLocks noChangeArrowheads="1"/>
            </p:cNvSpPr>
            <p:nvPr/>
          </p:nvSpPr>
          <p:spPr bwMode="auto">
            <a:xfrm>
              <a:off x="2070299" y="1491779"/>
              <a:ext cx="133350" cy="1349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Oval 393"/>
            <p:cNvSpPr>
              <a:spLocks noChangeArrowheads="1"/>
            </p:cNvSpPr>
            <p:nvPr/>
          </p:nvSpPr>
          <p:spPr bwMode="auto">
            <a:xfrm>
              <a:off x="1316236" y="2175992"/>
              <a:ext cx="133350" cy="133350"/>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Oval 394"/>
            <p:cNvSpPr>
              <a:spLocks noChangeArrowheads="1"/>
            </p:cNvSpPr>
            <p:nvPr/>
          </p:nvSpPr>
          <p:spPr bwMode="auto">
            <a:xfrm>
              <a:off x="1667074" y="2087092"/>
              <a:ext cx="133350" cy="136525"/>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Oval 395"/>
            <p:cNvSpPr>
              <a:spLocks noChangeArrowheads="1"/>
            </p:cNvSpPr>
            <p:nvPr/>
          </p:nvSpPr>
          <p:spPr bwMode="auto">
            <a:xfrm>
              <a:off x="2814837" y="2096617"/>
              <a:ext cx="134938" cy="134938"/>
            </a:xfrm>
            <a:prstGeom prst="ellipse">
              <a:avLst/>
            </a:pr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3" name="Oval 397"/>
            <p:cNvSpPr>
              <a:spLocks noChangeArrowheads="1"/>
            </p:cNvSpPr>
            <p:nvPr/>
          </p:nvSpPr>
          <p:spPr bwMode="auto">
            <a:xfrm>
              <a:off x="2365574" y="764704"/>
              <a:ext cx="134938" cy="134938"/>
            </a:xfrm>
            <a:prstGeom prst="ellipse">
              <a:avLst/>
            </a:pr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4" name="Oval 398"/>
            <p:cNvSpPr>
              <a:spLocks noChangeArrowheads="1"/>
            </p:cNvSpPr>
            <p:nvPr/>
          </p:nvSpPr>
          <p:spPr bwMode="auto">
            <a:xfrm>
              <a:off x="3078362" y="1071092"/>
              <a:ext cx="133350" cy="1349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Oval 399"/>
            <p:cNvSpPr>
              <a:spLocks noChangeArrowheads="1"/>
            </p:cNvSpPr>
            <p:nvPr/>
          </p:nvSpPr>
          <p:spPr bwMode="auto">
            <a:xfrm>
              <a:off x="3279974" y="2903067"/>
              <a:ext cx="134938" cy="1349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Oval 400"/>
            <p:cNvSpPr>
              <a:spLocks noChangeArrowheads="1"/>
            </p:cNvSpPr>
            <p:nvPr/>
          </p:nvSpPr>
          <p:spPr bwMode="auto">
            <a:xfrm>
              <a:off x="2938662" y="3911129"/>
              <a:ext cx="133350" cy="1349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Oval 401"/>
            <p:cNvSpPr>
              <a:spLocks noChangeArrowheads="1"/>
            </p:cNvSpPr>
            <p:nvPr/>
          </p:nvSpPr>
          <p:spPr bwMode="auto">
            <a:xfrm>
              <a:off x="2648149" y="3982567"/>
              <a:ext cx="136525" cy="1349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Oval 402"/>
            <p:cNvSpPr>
              <a:spLocks noChangeArrowheads="1"/>
            </p:cNvSpPr>
            <p:nvPr/>
          </p:nvSpPr>
          <p:spPr bwMode="auto">
            <a:xfrm>
              <a:off x="1628974" y="3988917"/>
              <a:ext cx="134938" cy="133350"/>
            </a:xfrm>
            <a:prstGeom prst="ellipse">
              <a:avLst/>
            </a:prstGeom>
            <a:solidFill>
              <a:srgbClr val="2F5EB0"/>
            </a:solidFill>
            <a:ln>
              <a:noFill/>
            </a:ln>
            <a:effectLst>
              <a:innerShdw blurRad="63500" dir="135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9" name="Oval 403"/>
            <p:cNvSpPr>
              <a:spLocks noChangeArrowheads="1"/>
            </p:cNvSpPr>
            <p:nvPr/>
          </p:nvSpPr>
          <p:spPr bwMode="auto">
            <a:xfrm>
              <a:off x="1770261" y="2964979"/>
              <a:ext cx="188913"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Oval 404"/>
            <p:cNvSpPr>
              <a:spLocks noChangeArrowheads="1"/>
            </p:cNvSpPr>
            <p:nvPr/>
          </p:nvSpPr>
          <p:spPr bwMode="auto">
            <a:xfrm>
              <a:off x="2640212" y="3139604"/>
              <a:ext cx="185738" cy="188913"/>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Oval 405"/>
            <p:cNvSpPr>
              <a:spLocks noChangeArrowheads="1"/>
            </p:cNvSpPr>
            <p:nvPr/>
          </p:nvSpPr>
          <p:spPr bwMode="auto">
            <a:xfrm>
              <a:off x="2648149" y="3606329"/>
              <a:ext cx="187325"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Oval 406"/>
            <p:cNvSpPr>
              <a:spLocks noChangeArrowheads="1"/>
            </p:cNvSpPr>
            <p:nvPr/>
          </p:nvSpPr>
          <p:spPr bwMode="auto">
            <a:xfrm>
              <a:off x="1946474" y="3561879"/>
              <a:ext cx="188913" cy="187325"/>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Oval 407"/>
            <p:cNvSpPr>
              <a:spLocks noChangeArrowheads="1"/>
            </p:cNvSpPr>
            <p:nvPr/>
          </p:nvSpPr>
          <p:spPr bwMode="auto">
            <a:xfrm>
              <a:off x="1694061" y="2377604"/>
              <a:ext cx="185738" cy="185738"/>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Oval 128"/>
            <p:cNvSpPr>
              <a:spLocks noChangeArrowheads="1"/>
            </p:cNvSpPr>
            <p:nvPr/>
          </p:nvSpPr>
          <p:spPr bwMode="auto">
            <a:xfrm>
              <a:off x="2144911" y="3002424"/>
              <a:ext cx="339725" cy="339725"/>
            </a:xfrm>
            <a:prstGeom prst="ellipse">
              <a:avLst/>
            </a:prstGeom>
            <a:solidFill>
              <a:srgbClr val="2F5EB0"/>
            </a:solidFill>
            <a:ln>
              <a:noFill/>
            </a:ln>
            <a:effectLst>
              <a:innerShdw blurRad="63500" dir="135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 name="组合 5"/>
          <p:cNvGrpSpPr/>
          <p:nvPr/>
        </p:nvGrpSpPr>
        <p:grpSpPr>
          <a:xfrm>
            <a:off x="7393731" y="1630597"/>
            <a:ext cx="546935" cy="546935"/>
            <a:chOff x="7393731" y="1630597"/>
            <a:chExt cx="546935" cy="546935"/>
          </a:xfrm>
          <a:effectLst>
            <a:outerShdw algn="tl" blurRad="50800" dir="2700000" dist="38100" rotWithShape="0">
              <a:prstClr val="black">
                <a:alpha val="40000"/>
              </a:prstClr>
            </a:outerShdw>
          </a:effectLst>
        </p:grpSpPr>
        <p:sp>
          <p:nvSpPr>
            <p:cNvPr id="157" name="椭圆 156"/>
            <p:cNvSpPr/>
            <p:nvPr/>
          </p:nvSpPr>
          <p:spPr>
            <a:xfrm>
              <a:off x="7393731" y="1630597"/>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58" name="标题 4"/>
            <p:cNvSpPr txBox="1"/>
            <p:nvPr/>
          </p:nvSpPr>
          <p:spPr>
            <a:xfrm>
              <a:off x="7422860" y="1725170"/>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01</a:t>
              </a:r>
            </a:p>
          </p:txBody>
        </p:sp>
      </p:grpSp>
      <p:sp>
        <p:nvSpPr>
          <p:cNvPr id="159" name="矩形 158"/>
          <p:cNvSpPr/>
          <p:nvPr/>
        </p:nvSpPr>
        <p:spPr>
          <a:xfrm>
            <a:off x="8157377" y="1412776"/>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60" name="矩形 47"/>
          <p:cNvSpPr>
            <a:spLocks noChangeArrowheads="1"/>
          </p:cNvSpPr>
          <p:nvPr/>
        </p:nvSpPr>
        <p:spPr bwMode="auto">
          <a:xfrm>
            <a:off x="8156690" y="1786025"/>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grpSp>
        <p:nvGrpSpPr>
          <p:cNvPr id="8" name="组合 7"/>
          <p:cNvGrpSpPr/>
          <p:nvPr/>
        </p:nvGrpSpPr>
        <p:grpSpPr>
          <a:xfrm>
            <a:off x="7710891" y="2808198"/>
            <a:ext cx="546935" cy="546935"/>
            <a:chOff x="7710891" y="2808198"/>
            <a:chExt cx="546935" cy="546935"/>
          </a:xfrm>
        </p:grpSpPr>
        <p:sp>
          <p:nvSpPr>
            <p:cNvPr id="161" name="椭圆 160"/>
            <p:cNvSpPr/>
            <p:nvPr/>
          </p:nvSpPr>
          <p:spPr>
            <a:xfrm>
              <a:off x="7710891" y="2808198"/>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62" name="标题 4"/>
            <p:cNvSpPr txBox="1"/>
            <p:nvPr/>
          </p:nvSpPr>
          <p:spPr>
            <a:xfrm>
              <a:off x="7740020" y="2902771"/>
              <a:ext cx="517805" cy="360041"/>
            </a:xfrm>
            <a:prstGeom prst="rect">
              <a:avLst/>
            </a:prstGeom>
            <a:ln>
              <a:noFill/>
            </a:ln>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0２</a:t>
              </a:r>
            </a:p>
          </p:txBody>
        </p:sp>
      </p:grpSp>
      <p:sp>
        <p:nvSpPr>
          <p:cNvPr id="163" name="矩形 162"/>
          <p:cNvSpPr/>
          <p:nvPr/>
        </p:nvSpPr>
        <p:spPr>
          <a:xfrm>
            <a:off x="8474539" y="2590377"/>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64" name="矩形 47"/>
          <p:cNvSpPr>
            <a:spLocks noChangeArrowheads="1"/>
          </p:cNvSpPr>
          <p:nvPr/>
        </p:nvSpPr>
        <p:spPr bwMode="auto">
          <a:xfrm>
            <a:off x="8473852" y="2963626"/>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grpSp>
        <p:nvGrpSpPr>
          <p:cNvPr id="182" name="组合 181"/>
          <p:cNvGrpSpPr/>
          <p:nvPr/>
        </p:nvGrpSpPr>
        <p:grpSpPr>
          <a:xfrm>
            <a:off x="7321723" y="4032334"/>
            <a:ext cx="546935" cy="546935"/>
            <a:chOff x="7321723" y="4032334"/>
            <a:chExt cx="546935" cy="546935"/>
          </a:xfrm>
        </p:grpSpPr>
        <p:sp>
          <p:nvSpPr>
            <p:cNvPr id="165" name="椭圆 164"/>
            <p:cNvSpPr/>
            <p:nvPr/>
          </p:nvSpPr>
          <p:spPr>
            <a:xfrm>
              <a:off x="7321723" y="4032334"/>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66" name="标题 4"/>
            <p:cNvSpPr txBox="1"/>
            <p:nvPr/>
          </p:nvSpPr>
          <p:spPr>
            <a:xfrm>
              <a:off x="7350852" y="4126907"/>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0３</a:t>
              </a:r>
            </a:p>
          </p:txBody>
        </p:sp>
      </p:grpSp>
      <p:sp>
        <p:nvSpPr>
          <p:cNvPr id="167" name="矩形 166"/>
          <p:cNvSpPr/>
          <p:nvPr/>
        </p:nvSpPr>
        <p:spPr>
          <a:xfrm>
            <a:off x="8085369" y="3814513"/>
            <a:ext cx="2758205" cy="365752"/>
          </a:xfrm>
          <a:prstGeom prst="rect">
            <a:avLst/>
          </a:prstGeom>
        </p:spPr>
        <p:txBody>
          <a:bodyPr bIns="45716" lIns="91431" rIns="91431" tIns="45716" wrap="square">
            <a:spAutoFit/>
          </a:bodyPr>
          <a:lstStyle/>
          <a:p>
            <a:pP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68" name="矩形 47"/>
          <p:cNvSpPr>
            <a:spLocks noChangeArrowheads="1"/>
          </p:cNvSpPr>
          <p:nvPr/>
        </p:nvSpPr>
        <p:spPr bwMode="auto">
          <a:xfrm>
            <a:off x="8084682" y="4187761"/>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grpSp>
        <p:nvGrpSpPr>
          <p:cNvPr id="183" name="组合 182"/>
          <p:cNvGrpSpPr/>
          <p:nvPr/>
        </p:nvGrpSpPr>
        <p:grpSpPr>
          <a:xfrm>
            <a:off x="4110492" y="1656070"/>
            <a:ext cx="546935" cy="546935"/>
            <a:chOff x="4110492" y="1656070"/>
            <a:chExt cx="546935" cy="546935"/>
          </a:xfrm>
        </p:grpSpPr>
        <p:sp>
          <p:nvSpPr>
            <p:cNvPr id="169" name="椭圆 168"/>
            <p:cNvSpPr/>
            <p:nvPr/>
          </p:nvSpPr>
          <p:spPr>
            <a:xfrm>
              <a:off x="4110492" y="1656070"/>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70" name="标题 4"/>
            <p:cNvSpPr txBox="1"/>
            <p:nvPr/>
          </p:nvSpPr>
          <p:spPr>
            <a:xfrm>
              <a:off x="4139621" y="1750643"/>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0４</a:t>
              </a:r>
            </a:p>
          </p:txBody>
        </p:sp>
      </p:grpSp>
      <p:sp>
        <p:nvSpPr>
          <p:cNvPr id="171" name="矩形 170"/>
          <p:cNvSpPr/>
          <p:nvPr/>
        </p:nvSpPr>
        <p:spPr>
          <a:xfrm>
            <a:off x="1366038" y="1438249"/>
            <a:ext cx="2758205" cy="365752"/>
          </a:xfrm>
          <a:prstGeom prst="rect">
            <a:avLst/>
          </a:prstGeom>
        </p:spPr>
        <p:txBody>
          <a:bodyPr bIns="45716" lIns="91431" rIns="91431" tIns="45716" wrap="square">
            <a:spAutoFit/>
          </a:bodyPr>
          <a:lstStyle/>
          <a:p>
            <a:pPr algn="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72" name="矩形 47"/>
          <p:cNvSpPr>
            <a:spLocks noChangeArrowheads="1"/>
          </p:cNvSpPr>
          <p:nvPr/>
        </p:nvSpPr>
        <p:spPr bwMode="auto">
          <a:xfrm>
            <a:off x="1099907" y="1811498"/>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grpSp>
        <p:nvGrpSpPr>
          <p:cNvPr id="184" name="组合 183"/>
          <p:cNvGrpSpPr/>
          <p:nvPr/>
        </p:nvGrpSpPr>
        <p:grpSpPr>
          <a:xfrm>
            <a:off x="3966476" y="2926741"/>
            <a:ext cx="546935" cy="546935"/>
            <a:chOff x="3966476" y="2926741"/>
            <a:chExt cx="546935" cy="546935"/>
          </a:xfrm>
        </p:grpSpPr>
        <p:sp>
          <p:nvSpPr>
            <p:cNvPr id="173" name="椭圆 172"/>
            <p:cNvSpPr/>
            <p:nvPr/>
          </p:nvSpPr>
          <p:spPr>
            <a:xfrm>
              <a:off x="3966476" y="2926741"/>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74" name="标题 4"/>
            <p:cNvSpPr txBox="1"/>
            <p:nvPr/>
          </p:nvSpPr>
          <p:spPr>
            <a:xfrm>
              <a:off x="3995605" y="3021314"/>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0５</a:t>
              </a:r>
            </a:p>
          </p:txBody>
        </p:sp>
      </p:grpSp>
      <p:sp>
        <p:nvSpPr>
          <p:cNvPr id="175" name="矩形 174"/>
          <p:cNvSpPr/>
          <p:nvPr/>
        </p:nvSpPr>
        <p:spPr>
          <a:xfrm>
            <a:off x="1222022" y="2708920"/>
            <a:ext cx="2758205" cy="365752"/>
          </a:xfrm>
          <a:prstGeom prst="rect">
            <a:avLst/>
          </a:prstGeom>
        </p:spPr>
        <p:txBody>
          <a:bodyPr bIns="45716" lIns="91431" rIns="91431" tIns="45716" wrap="square">
            <a:spAutoFit/>
          </a:bodyPr>
          <a:lstStyle/>
          <a:p>
            <a:pPr algn="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76" name="矩形 47"/>
          <p:cNvSpPr>
            <a:spLocks noChangeArrowheads="1"/>
          </p:cNvSpPr>
          <p:nvPr/>
        </p:nvSpPr>
        <p:spPr bwMode="auto">
          <a:xfrm>
            <a:off x="955891" y="3082169"/>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grpSp>
        <p:nvGrpSpPr>
          <p:cNvPr id="185" name="组合 184"/>
          <p:cNvGrpSpPr/>
          <p:nvPr/>
        </p:nvGrpSpPr>
        <p:grpSpPr>
          <a:xfrm>
            <a:off x="4326516" y="4150877"/>
            <a:ext cx="546935" cy="546935"/>
            <a:chOff x="4326516" y="4150877"/>
            <a:chExt cx="546935" cy="546935"/>
          </a:xfrm>
        </p:grpSpPr>
        <p:sp>
          <p:nvSpPr>
            <p:cNvPr id="177" name="椭圆 176"/>
            <p:cNvSpPr/>
            <p:nvPr/>
          </p:nvSpPr>
          <p:spPr>
            <a:xfrm>
              <a:off x="4326516" y="4150877"/>
              <a:ext cx="546935" cy="546935"/>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兰亭黑简体"/>
                <a:ea charset="-122" panose="02000000000000000000" pitchFamily="2" typeface="方正兰亭黑简体"/>
              </a:endParaRPr>
            </a:p>
          </p:txBody>
        </p:sp>
        <p:sp>
          <p:nvSpPr>
            <p:cNvPr id="178" name="标题 4"/>
            <p:cNvSpPr txBox="1"/>
            <p:nvPr/>
          </p:nvSpPr>
          <p:spPr>
            <a:xfrm>
              <a:off x="4355645" y="4245450"/>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600">
                  <a:solidFill>
                    <a:schemeClr val="bg1"/>
                  </a:solidFill>
                  <a:latin charset="-122" panose="02000000000000000000" pitchFamily="2" typeface="方正兰亭黑简体"/>
                  <a:ea charset="-122" panose="02000000000000000000" pitchFamily="2" typeface="方正兰亭黑简体"/>
                </a:rPr>
                <a:t>0６</a:t>
              </a:r>
            </a:p>
          </p:txBody>
        </p:sp>
      </p:grpSp>
      <p:sp>
        <p:nvSpPr>
          <p:cNvPr id="179" name="矩形 178"/>
          <p:cNvSpPr/>
          <p:nvPr/>
        </p:nvSpPr>
        <p:spPr>
          <a:xfrm>
            <a:off x="1582062" y="3933056"/>
            <a:ext cx="2758205" cy="365752"/>
          </a:xfrm>
          <a:prstGeom prst="rect">
            <a:avLst/>
          </a:prstGeom>
        </p:spPr>
        <p:txBody>
          <a:bodyPr bIns="45716" lIns="91431" rIns="91431" tIns="45716" wrap="square">
            <a:spAutoFit/>
          </a:bodyPr>
          <a:lstStyle/>
          <a:p>
            <a:pPr algn="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p:txBody>
      </p:sp>
      <p:sp>
        <p:nvSpPr>
          <p:cNvPr id="180" name="矩形 47"/>
          <p:cNvSpPr>
            <a:spLocks noChangeArrowheads="1"/>
          </p:cNvSpPr>
          <p:nvPr/>
        </p:nvSpPr>
        <p:spPr bwMode="auto">
          <a:xfrm>
            <a:off x="1315931" y="4306305"/>
            <a:ext cx="3024336"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181" name="标题 4"/>
          <p:cNvSpPr txBox="1"/>
          <p:nvPr/>
        </p:nvSpPr>
        <p:spPr>
          <a:xfrm>
            <a:off x="5737547" y="3098912"/>
            <a:ext cx="698327"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chemeClr val="bg1"/>
                </a:solidFill>
                <a:latin charset="-122" panose="02000000000000000000" pitchFamily="2" typeface="方正兰亭黑简体"/>
                <a:ea charset="-122" panose="02000000000000000000" pitchFamily="2" typeface="方正兰亭黑简体"/>
              </a:rPr>
              <a:t>工作概述</a:t>
            </a:r>
          </a:p>
        </p:txBody>
      </p:sp>
      <p:sp>
        <p:nvSpPr>
          <p:cNvPr id="186" name="TextBox 185"/>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69691249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81"/>
                                        </p:tgtEl>
                                        <p:attrNameLst>
                                          <p:attrName>style.visibility</p:attrName>
                                        </p:attrNameLst>
                                      </p:cBhvr>
                                      <p:to>
                                        <p:strVal val="visible"/>
                                      </p:to>
                                    </p:set>
                                    <p:anim calcmode="lin" valueType="num">
                                      <p:cBhvr>
                                        <p:cTn dur="500" fill="hold" id="11"/>
                                        <p:tgtEl>
                                          <p:spTgt spid="181"/>
                                        </p:tgtEl>
                                        <p:attrNameLst>
                                          <p:attrName>ppt_w</p:attrName>
                                        </p:attrNameLst>
                                      </p:cBhvr>
                                      <p:tavLst>
                                        <p:tav tm="0">
                                          <p:val>
                                            <p:fltVal val="0"/>
                                          </p:val>
                                        </p:tav>
                                        <p:tav tm="100000">
                                          <p:val>
                                            <p:strVal val="#ppt_w"/>
                                          </p:val>
                                        </p:tav>
                                      </p:tavLst>
                                    </p:anim>
                                    <p:anim calcmode="lin" valueType="num">
                                      <p:cBhvr>
                                        <p:cTn dur="500" fill="hold" id="12"/>
                                        <p:tgtEl>
                                          <p:spTgt spid="181"/>
                                        </p:tgtEl>
                                        <p:attrNameLst>
                                          <p:attrName>ppt_h</p:attrName>
                                        </p:attrNameLst>
                                      </p:cBhvr>
                                      <p:tavLst>
                                        <p:tav tm="0">
                                          <p:val>
                                            <p:fltVal val="0"/>
                                          </p:val>
                                        </p:tav>
                                        <p:tav tm="100000">
                                          <p:val>
                                            <p:strVal val="#ppt_h"/>
                                          </p:val>
                                        </p:tav>
                                      </p:tavLst>
                                    </p:anim>
                                    <p:animEffect filter="fade" transition="in">
                                      <p:cBhvr>
                                        <p:cTn dur="500" id="13"/>
                                        <p:tgtEl>
                                          <p:spTgt spid="181"/>
                                        </p:tgtEl>
                                      </p:cBhvr>
                                    </p:animEffect>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159"/>
                                        </p:tgtEl>
                                        <p:attrNameLst>
                                          <p:attrName>style.visibility</p:attrName>
                                        </p:attrNameLst>
                                      </p:cBhvr>
                                      <p:to>
                                        <p:strVal val="visible"/>
                                      </p:to>
                                    </p:set>
                                    <p:anim calcmode="lin" valueType="num">
                                      <p:cBhvr additive="base">
                                        <p:cTn dur="500" fill="hold" id="22"/>
                                        <p:tgtEl>
                                          <p:spTgt spid="159"/>
                                        </p:tgtEl>
                                        <p:attrNameLst>
                                          <p:attrName>ppt_x</p:attrName>
                                        </p:attrNameLst>
                                      </p:cBhvr>
                                      <p:tavLst>
                                        <p:tav tm="0">
                                          <p:val>
                                            <p:strVal val="1+#ppt_w/2"/>
                                          </p:val>
                                        </p:tav>
                                        <p:tav tm="100000">
                                          <p:val>
                                            <p:strVal val="#ppt_x"/>
                                          </p:val>
                                        </p:tav>
                                      </p:tavLst>
                                    </p:anim>
                                    <p:anim calcmode="lin" valueType="num">
                                      <p:cBhvr additive="base">
                                        <p:cTn dur="500" fill="hold" id="23"/>
                                        <p:tgtEl>
                                          <p:spTgt spid="15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160"/>
                                        </p:tgtEl>
                                        <p:attrNameLst>
                                          <p:attrName>style.visibility</p:attrName>
                                        </p:attrNameLst>
                                      </p:cBhvr>
                                      <p:to>
                                        <p:strVal val="visible"/>
                                      </p:to>
                                    </p:set>
                                    <p:anim calcmode="lin" valueType="num">
                                      <p:cBhvr additive="base">
                                        <p:cTn dur="500" fill="hold" id="27"/>
                                        <p:tgtEl>
                                          <p:spTgt spid="160"/>
                                        </p:tgtEl>
                                        <p:attrNameLst>
                                          <p:attrName>ppt_x</p:attrName>
                                        </p:attrNameLst>
                                      </p:cBhvr>
                                      <p:tavLst>
                                        <p:tav tm="0">
                                          <p:val>
                                            <p:strVal val="1+#ppt_w/2"/>
                                          </p:val>
                                        </p:tav>
                                        <p:tav tm="100000">
                                          <p:val>
                                            <p:strVal val="#ppt_x"/>
                                          </p:val>
                                        </p:tav>
                                      </p:tavLst>
                                    </p:anim>
                                    <p:anim calcmode="lin" valueType="num">
                                      <p:cBhvr additive="base">
                                        <p:cTn dur="500" fill="hold" id="28"/>
                                        <p:tgtEl>
                                          <p:spTgt spid="16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fill="hold" id="32"/>
                                        <p:tgtEl>
                                          <p:spTgt spid="8"/>
                                        </p:tgtEl>
                                        <p:attrNameLst>
                                          <p:attrName>ppt_x</p:attrName>
                                        </p:attrNameLst>
                                      </p:cBhvr>
                                      <p:tavLst>
                                        <p:tav tm="0">
                                          <p:val>
                                            <p:strVal val="1+#ppt_w/2"/>
                                          </p:val>
                                        </p:tav>
                                        <p:tav tm="100000">
                                          <p:val>
                                            <p:strVal val="#ppt_x"/>
                                          </p:val>
                                        </p:tav>
                                      </p:tavLst>
                                    </p:anim>
                                    <p:anim calcmode="lin" valueType="num">
                                      <p:cBhvr additive="base">
                                        <p:cTn dur="500" fill="hold" id="33"/>
                                        <p:tgtEl>
                                          <p:spTgt spid="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163"/>
                                        </p:tgtEl>
                                        <p:attrNameLst>
                                          <p:attrName>style.visibility</p:attrName>
                                        </p:attrNameLst>
                                      </p:cBhvr>
                                      <p:to>
                                        <p:strVal val="visible"/>
                                      </p:to>
                                    </p:set>
                                    <p:anim calcmode="lin" valueType="num">
                                      <p:cBhvr additive="base">
                                        <p:cTn dur="500" fill="hold" id="37"/>
                                        <p:tgtEl>
                                          <p:spTgt spid="163"/>
                                        </p:tgtEl>
                                        <p:attrNameLst>
                                          <p:attrName>ppt_x</p:attrName>
                                        </p:attrNameLst>
                                      </p:cBhvr>
                                      <p:tavLst>
                                        <p:tav tm="0">
                                          <p:val>
                                            <p:strVal val="1+#ppt_w/2"/>
                                          </p:val>
                                        </p:tav>
                                        <p:tav tm="100000">
                                          <p:val>
                                            <p:strVal val="#ppt_x"/>
                                          </p:val>
                                        </p:tav>
                                      </p:tavLst>
                                    </p:anim>
                                    <p:anim calcmode="lin" valueType="num">
                                      <p:cBhvr additive="base">
                                        <p:cTn dur="500" fill="hold" id="38"/>
                                        <p:tgtEl>
                                          <p:spTgt spid="16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164"/>
                                        </p:tgtEl>
                                        <p:attrNameLst>
                                          <p:attrName>style.visibility</p:attrName>
                                        </p:attrNameLst>
                                      </p:cBhvr>
                                      <p:to>
                                        <p:strVal val="visible"/>
                                      </p:to>
                                    </p:set>
                                    <p:anim calcmode="lin" valueType="num">
                                      <p:cBhvr additive="base">
                                        <p:cTn dur="500" fill="hold" id="42"/>
                                        <p:tgtEl>
                                          <p:spTgt spid="164"/>
                                        </p:tgtEl>
                                        <p:attrNameLst>
                                          <p:attrName>ppt_x</p:attrName>
                                        </p:attrNameLst>
                                      </p:cBhvr>
                                      <p:tavLst>
                                        <p:tav tm="0">
                                          <p:val>
                                            <p:strVal val="1+#ppt_w/2"/>
                                          </p:val>
                                        </p:tav>
                                        <p:tav tm="100000">
                                          <p:val>
                                            <p:strVal val="#ppt_x"/>
                                          </p:val>
                                        </p:tav>
                                      </p:tavLst>
                                    </p:anim>
                                    <p:anim calcmode="lin" valueType="num">
                                      <p:cBhvr additive="base">
                                        <p:cTn dur="500" fill="hold" id="43"/>
                                        <p:tgtEl>
                                          <p:spTgt spid="164"/>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2">
                                  <p:stCondLst>
                                    <p:cond delay="0"/>
                                  </p:stCondLst>
                                  <p:childTnLst>
                                    <p:set>
                                      <p:cBhvr>
                                        <p:cTn dur="1" fill="hold" id="46">
                                          <p:stCondLst>
                                            <p:cond delay="0"/>
                                          </p:stCondLst>
                                        </p:cTn>
                                        <p:tgtEl>
                                          <p:spTgt spid="182"/>
                                        </p:tgtEl>
                                        <p:attrNameLst>
                                          <p:attrName>style.visibility</p:attrName>
                                        </p:attrNameLst>
                                      </p:cBhvr>
                                      <p:to>
                                        <p:strVal val="visible"/>
                                      </p:to>
                                    </p:set>
                                    <p:anim calcmode="lin" valueType="num">
                                      <p:cBhvr additive="base">
                                        <p:cTn dur="500" fill="hold" id="47"/>
                                        <p:tgtEl>
                                          <p:spTgt spid="182"/>
                                        </p:tgtEl>
                                        <p:attrNameLst>
                                          <p:attrName>ppt_x</p:attrName>
                                        </p:attrNameLst>
                                      </p:cBhvr>
                                      <p:tavLst>
                                        <p:tav tm="0">
                                          <p:val>
                                            <p:strVal val="1+#ppt_w/2"/>
                                          </p:val>
                                        </p:tav>
                                        <p:tav tm="100000">
                                          <p:val>
                                            <p:strVal val="#ppt_x"/>
                                          </p:val>
                                        </p:tav>
                                      </p:tavLst>
                                    </p:anim>
                                    <p:anim calcmode="lin" valueType="num">
                                      <p:cBhvr additive="base">
                                        <p:cTn dur="500" fill="hold" id="48"/>
                                        <p:tgtEl>
                                          <p:spTgt spid="18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2">
                                  <p:stCondLst>
                                    <p:cond delay="0"/>
                                  </p:stCondLst>
                                  <p:childTnLst>
                                    <p:set>
                                      <p:cBhvr>
                                        <p:cTn dur="1" fill="hold" id="51">
                                          <p:stCondLst>
                                            <p:cond delay="0"/>
                                          </p:stCondLst>
                                        </p:cTn>
                                        <p:tgtEl>
                                          <p:spTgt spid="167"/>
                                        </p:tgtEl>
                                        <p:attrNameLst>
                                          <p:attrName>style.visibility</p:attrName>
                                        </p:attrNameLst>
                                      </p:cBhvr>
                                      <p:to>
                                        <p:strVal val="visible"/>
                                      </p:to>
                                    </p:set>
                                    <p:anim calcmode="lin" valueType="num">
                                      <p:cBhvr additive="base">
                                        <p:cTn dur="500" fill="hold" id="52"/>
                                        <p:tgtEl>
                                          <p:spTgt spid="167"/>
                                        </p:tgtEl>
                                        <p:attrNameLst>
                                          <p:attrName>ppt_x</p:attrName>
                                        </p:attrNameLst>
                                      </p:cBhvr>
                                      <p:tavLst>
                                        <p:tav tm="0">
                                          <p:val>
                                            <p:strVal val="1+#ppt_w/2"/>
                                          </p:val>
                                        </p:tav>
                                        <p:tav tm="100000">
                                          <p:val>
                                            <p:strVal val="#ppt_x"/>
                                          </p:val>
                                        </p:tav>
                                      </p:tavLst>
                                    </p:anim>
                                    <p:anim calcmode="lin" valueType="num">
                                      <p:cBhvr additive="base">
                                        <p:cTn dur="500" fill="hold" id="53"/>
                                        <p:tgtEl>
                                          <p:spTgt spid="16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2">
                                  <p:stCondLst>
                                    <p:cond delay="0"/>
                                  </p:stCondLst>
                                  <p:childTnLst>
                                    <p:set>
                                      <p:cBhvr>
                                        <p:cTn dur="1" fill="hold" id="56">
                                          <p:stCondLst>
                                            <p:cond delay="0"/>
                                          </p:stCondLst>
                                        </p:cTn>
                                        <p:tgtEl>
                                          <p:spTgt spid="168"/>
                                        </p:tgtEl>
                                        <p:attrNameLst>
                                          <p:attrName>style.visibility</p:attrName>
                                        </p:attrNameLst>
                                      </p:cBhvr>
                                      <p:to>
                                        <p:strVal val="visible"/>
                                      </p:to>
                                    </p:set>
                                    <p:anim calcmode="lin" valueType="num">
                                      <p:cBhvr additive="base">
                                        <p:cTn dur="500" fill="hold" id="57"/>
                                        <p:tgtEl>
                                          <p:spTgt spid="168"/>
                                        </p:tgtEl>
                                        <p:attrNameLst>
                                          <p:attrName>ppt_x</p:attrName>
                                        </p:attrNameLst>
                                      </p:cBhvr>
                                      <p:tavLst>
                                        <p:tav tm="0">
                                          <p:val>
                                            <p:strVal val="1+#ppt_w/2"/>
                                          </p:val>
                                        </p:tav>
                                        <p:tav tm="100000">
                                          <p:val>
                                            <p:strVal val="#ppt_x"/>
                                          </p:val>
                                        </p:tav>
                                      </p:tavLst>
                                    </p:anim>
                                    <p:anim calcmode="lin" valueType="num">
                                      <p:cBhvr additive="base">
                                        <p:cTn dur="500" fill="hold" id="58"/>
                                        <p:tgtEl>
                                          <p:spTgt spid="168"/>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id="60" nodeType="afterEffect" presetClass="entr" presetID="2" presetSubtype="8">
                                  <p:stCondLst>
                                    <p:cond delay="0"/>
                                  </p:stCondLst>
                                  <p:childTnLst>
                                    <p:set>
                                      <p:cBhvr>
                                        <p:cTn dur="1" fill="hold" id="61">
                                          <p:stCondLst>
                                            <p:cond delay="0"/>
                                          </p:stCondLst>
                                        </p:cTn>
                                        <p:tgtEl>
                                          <p:spTgt spid="183"/>
                                        </p:tgtEl>
                                        <p:attrNameLst>
                                          <p:attrName>style.visibility</p:attrName>
                                        </p:attrNameLst>
                                      </p:cBhvr>
                                      <p:to>
                                        <p:strVal val="visible"/>
                                      </p:to>
                                    </p:set>
                                    <p:anim calcmode="lin" valueType="num">
                                      <p:cBhvr additive="base">
                                        <p:cTn dur="500" fill="hold" id="62"/>
                                        <p:tgtEl>
                                          <p:spTgt spid="183"/>
                                        </p:tgtEl>
                                        <p:attrNameLst>
                                          <p:attrName>ppt_x</p:attrName>
                                        </p:attrNameLst>
                                      </p:cBhvr>
                                      <p:tavLst>
                                        <p:tav tm="0">
                                          <p:val>
                                            <p:strVal val="0-#ppt_w/2"/>
                                          </p:val>
                                        </p:tav>
                                        <p:tav tm="100000">
                                          <p:val>
                                            <p:strVal val="#ppt_x"/>
                                          </p:val>
                                        </p:tav>
                                      </p:tavLst>
                                    </p:anim>
                                    <p:anim calcmode="lin" valueType="num">
                                      <p:cBhvr additive="base">
                                        <p:cTn dur="500" fill="hold" id="63"/>
                                        <p:tgtEl>
                                          <p:spTgt spid="18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2" presetSubtype="8">
                                  <p:stCondLst>
                                    <p:cond delay="0"/>
                                  </p:stCondLst>
                                  <p:childTnLst>
                                    <p:set>
                                      <p:cBhvr>
                                        <p:cTn dur="1" fill="hold" id="66">
                                          <p:stCondLst>
                                            <p:cond delay="0"/>
                                          </p:stCondLst>
                                        </p:cTn>
                                        <p:tgtEl>
                                          <p:spTgt spid="171"/>
                                        </p:tgtEl>
                                        <p:attrNameLst>
                                          <p:attrName>style.visibility</p:attrName>
                                        </p:attrNameLst>
                                      </p:cBhvr>
                                      <p:to>
                                        <p:strVal val="visible"/>
                                      </p:to>
                                    </p:set>
                                    <p:anim calcmode="lin" valueType="num">
                                      <p:cBhvr additive="base">
                                        <p:cTn dur="500" fill="hold" id="67"/>
                                        <p:tgtEl>
                                          <p:spTgt spid="171"/>
                                        </p:tgtEl>
                                        <p:attrNameLst>
                                          <p:attrName>ppt_x</p:attrName>
                                        </p:attrNameLst>
                                      </p:cBhvr>
                                      <p:tavLst>
                                        <p:tav tm="0">
                                          <p:val>
                                            <p:strVal val="0-#ppt_w/2"/>
                                          </p:val>
                                        </p:tav>
                                        <p:tav tm="100000">
                                          <p:val>
                                            <p:strVal val="#ppt_x"/>
                                          </p:val>
                                        </p:tav>
                                      </p:tavLst>
                                    </p:anim>
                                    <p:anim calcmode="lin" valueType="num">
                                      <p:cBhvr additive="base">
                                        <p:cTn dur="500" fill="hold" id="68"/>
                                        <p:tgtEl>
                                          <p:spTgt spid="171"/>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8">
                                  <p:stCondLst>
                                    <p:cond delay="0"/>
                                  </p:stCondLst>
                                  <p:childTnLst>
                                    <p:set>
                                      <p:cBhvr>
                                        <p:cTn dur="1" fill="hold" id="71">
                                          <p:stCondLst>
                                            <p:cond delay="0"/>
                                          </p:stCondLst>
                                        </p:cTn>
                                        <p:tgtEl>
                                          <p:spTgt spid="172"/>
                                        </p:tgtEl>
                                        <p:attrNameLst>
                                          <p:attrName>style.visibility</p:attrName>
                                        </p:attrNameLst>
                                      </p:cBhvr>
                                      <p:to>
                                        <p:strVal val="visible"/>
                                      </p:to>
                                    </p:set>
                                    <p:anim calcmode="lin" valueType="num">
                                      <p:cBhvr additive="base">
                                        <p:cTn dur="500" fill="hold" id="72"/>
                                        <p:tgtEl>
                                          <p:spTgt spid="172"/>
                                        </p:tgtEl>
                                        <p:attrNameLst>
                                          <p:attrName>ppt_x</p:attrName>
                                        </p:attrNameLst>
                                      </p:cBhvr>
                                      <p:tavLst>
                                        <p:tav tm="0">
                                          <p:val>
                                            <p:strVal val="0-#ppt_w/2"/>
                                          </p:val>
                                        </p:tav>
                                        <p:tav tm="100000">
                                          <p:val>
                                            <p:strVal val="#ppt_x"/>
                                          </p:val>
                                        </p:tav>
                                      </p:tavLst>
                                    </p:anim>
                                    <p:anim calcmode="lin" valueType="num">
                                      <p:cBhvr additive="base">
                                        <p:cTn dur="500" fill="hold" id="73"/>
                                        <p:tgtEl>
                                          <p:spTgt spid="172"/>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000"/>
                            </p:stCondLst>
                            <p:childTnLst>
                              <p:par>
                                <p:cTn fill="hold" id="75" nodeType="afterEffect" presetClass="entr" presetID="2" presetSubtype="8">
                                  <p:stCondLst>
                                    <p:cond delay="0"/>
                                  </p:stCondLst>
                                  <p:childTnLst>
                                    <p:set>
                                      <p:cBhvr>
                                        <p:cTn dur="1" fill="hold" id="76">
                                          <p:stCondLst>
                                            <p:cond delay="0"/>
                                          </p:stCondLst>
                                        </p:cTn>
                                        <p:tgtEl>
                                          <p:spTgt spid="184"/>
                                        </p:tgtEl>
                                        <p:attrNameLst>
                                          <p:attrName>style.visibility</p:attrName>
                                        </p:attrNameLst>
                                      </p:cBhvr>
                                      <p:to>
                                        <p:strVal val="visible"/>
                                      </p:to>
                                    </p:set>
                                    <p:anim calcmode="lin" valueType="num">
                                      <p:cBhvr additive="base">
                                        <p:cTn dur="500" fill="hold" id="77"/>
                                        <p:tgtEl>
                                          <p:spTgt spid="184"/>
                                        </p:tgtEl>
                                        <p:attrNameLst>
                                          <p:attrName>ppt_x</p:attrName>
                                        </p:attrNameLst>
                                      </p:cBhvr>
                                      <p:tavLst>
                                        <p:tav tm="0">
                                          <p:val>
                                            <p:strVal val="0-#ppt_w/2"/>
                                          </p:val>
                                        </p:tav>
                                        <p:tav tm="100000">
                                          <p:val>
                                            <p:strVal val="#ppt_x"/>
                                          </p:val>
                                        </p:tav>
                                      </p:tavLst>
                                    </p:anim>
                                    <p:anim calcmode="lin" valueType="num">
                                      <p:cBhvr additive="base">
                                        <p:cTn dur="500" fill="hold" id="78"/>
                                        <p:tgtEl>
                                          <p:spTgt spid="184"/>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500"/>
                            </p:stCondLst>
                            <p:childTnLst>
                              <p:par>
                                <p:cTn fill="hold" grpId="0" id="80" nodeType="afterEffect" presetClass="entr" presetID="2" presetSubtype="8">
                                  <p:stCondLst>
                                    <p:cond delay="0"/>
                                  </p:stCondLst>
                                  <p:childTnLst>
                                    <p:set>
                                      <p:cBhvr>
                                        <p:cTn dur="1" fill="hold" id="81">
                                          <p:stCondLst>
                                            <p:cond delay="0"/>
                                          </p:stCondLst>
                                        </p:cTn>
                                        <p:tgtEl>
                                          <p:spTgt spid="175"/>
                                        </p:tgtEl>
                                        <p:attrNameLst>
                                          <p:attrName>style.visibility</p:attrName>
                                        </p:attrNameLst>
                                      </p:cBhvr>
                                      <p:to>
                                        <p:strVal val="visible"/>
                                      </p:to>
                                    </p:set>
                                    <p:anim calcmode="lin" valueType="num">
                                      <p:cBhvr additive="base">
                                        <p:cTn dur="500" fill="hold" id="82"/>
                                        <p:tgtEl>
                                          <p:spTgt spid="175"/>
                                        </p:tgtEl>
                                        <p:attrNameLst>
                                          <p:attrName>ppt_x</p:attrName>
                                        </p:attrNameLst>
                                      </p:cBhvr>
                                      <p:tavLst>
                                        <p:tav tm="0">
                                          <p:val>
                                            <p:strVal val="0-#ppt_w/2"/>
                                          </p:val>
                                        </p:tav>
                                        <p:tav tm="100000">
                                          <p:val>
                                            <p:strVal val="#ppt_x"/>
                                          </p:val>
                                        </p:tav>
                                      </p:tavLst>
                                    </p:anim>
                                    <p:anim calcmode="lin" valueType="num">
                                      <p:cBhvr additive="base">
                                        <p:cTn dur="500" fill="hold" id="83"/>
                                        <p:tgtEl>
                                          <p:spTgt spid="17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000"/>
                            </p:stCondLst>
                            <p:childTnLst>
                              <p:par>
                                <p:cTn fill="hold" grpId="0" id="85" nodeType="afterEffect" presetClass="entr" presetID="2" presetSubtype="8">
                                  <p:stCondLst>
                                    <p:cond delay="0"/>
                                  </p:stCondLst>
                                  <p:childTnLst>
                                    <p:set>
                                      <p:cBhvr>
                                        <p:cTn dur="1" fill="hold" id="86">
                                          <p:stCondLst>
                                            <p:cond delay="0"/>
                                          </p:stCondLst>
                                        </p:cTn>
                                        <p:tgtEl>
                                          <p:spTgt spid="176"/>
                                        </p:tgtEl>
                                        <p:attrNameLst>
                                          <p:attrName>style.visibility</p:attrName>
                                        </p:attrNameLst>
                                      </p:cBhvr>
                                      <p:to>
                                        <p:strVal val="visible"/>
                                      </p:to>
                                    </p:set>
                                    <p:anim calcmode="lin" valueType="num">
                                      <p:cBhvr additive="base">
                                        <p:cTn dur="500" fill="hold" id="87"/>
                                        <p:tgtEl>
                                          <p:spTgt spid="176"/>
                                        </p:tgtEl>
                                        <p:attrNameLst>
                                          <p:attrName>ppt_x</p:attrName>
                                        </p:attrNameLst>
                                      </p:cBhvr>
                                      <p:tavLst>
                                        <p:tav tm="0">
                                          <p:val>
                                            <p:strVal val="0-#ppt_w/2"/>
                                          </p:val>
                                        </p:tav>
                                        <p:tav tm="100000">
                                          <p:val>
                                            <p:strVal val="#ppt_x"/>
                                          </p:val>
                                        </p:tav>
                                      </p:tavLst>
                                    </p:anim>
                                    <p:anim calcmode="lin" valueType="num">
                                      <p:cBhvr additive="base">
                                        <p:cTn dur="500" fill="hold" id="88"/>
                                        <p:tgtEl>
                                          <p:spTgt spid="176"/>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8500"/>
                            </p:stCondLst>
                            <p:childTnLst>
                              <p:par>
                                <p:cTn fill="hold" id="90" nodeType="afterEffect" presetClass="entr" presetID="2" presetSubtype="8">
                                  <p:stCondLst>
                                    <p:cond delay="0"/>
                                  </p:stCondLst>
                                  <p:childTnLst>
                                    <p:set>
                                      <p:cBhvr>
                                        <p:cTn dur="1" fill="hold" id="91">
                                          <p:stCondLst>
                                            <p:cond delay="0"/>
                                          </p:stCondLst>
                                        </p:cTn>
                                        <p:tgtEl>
                                          <p:spTgt spid="185"/>
                                        </p:tgtEl>
                                        <p:attrNameLst>
                                          <p:attrName>style.visibility</p:attrName>
                                        </p:attrNameLst>
                                      </p:cBhvr>
                                      <p:to>
                                        <p:strVal val="visible"/>
                                      </p:to>
                                    </p:set>
                                    <p:anim calcmode="lin" valueType="num">
                                      <p:cBhvr additive="base">
                                        <p:cTn dur="500" fill="hold" id="92"/>
                                        <p:tgtEl>
                                          <p:spTgt spid="185"/>
                                        </p:tgtEl>
                                        <p:attrNameLst>
                                          <p:attrName>ppt_x</p:attrName>
                                        </p:attrNameLst>
                                      </p:cBhvr>
                                      <p:tavLst>
                                        <p:tav tm="0">
                                          <p:val>
                                            <p:strVal val="0-#ppt_w/2"/>
                                          </p:val>
                                        </p:tav>
                                        <p:tav tm="100000">
                                          <p:val>
                                            <p:strVal val="#ppt_x"/>
                                          </p:val>
                                        </p:tav>
                                      </p:tavLst>
                                    </p:anim>
                                    <p:anim calcmode="lin" valueType="num">
                                      <p:cBhvr additive="base">
                                        <p:cTn dur="500" fill="hold" id="93"/>
                                        <p:tgtEl>
                                          <p:spTgt spid="185"/>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9000"/>
                            </p:stCondLst>
                            <p:childTnLst>
                              <p:par>
                                <p:cTn fill="hold" grpId="0" id="95" nodeType="afterEffect" presetClass="entr" presetID="2" presetSubtype="8">
                                  <p:stCondLst>
                                    <p:cond delay="0"/>
                                  </p:stCondLst>
                                  <p:childTnLst>
                                    <p:set>
                                      <p:cBhvr>
                                        <p:cTn dur="1" fill="hold" id="96">
                                          <p:stCondLst>
                                            <p:cond delay="0"/>
                                          </p:stCondLst>
                                        </p:cTn>
                                        <p:tgtEl>
                                          <p:spTgt spid="179"/>
                                        </p:tgtEl>
                                        <p:attrNameLst>
                                          <p:attrName>style.visibility</p:attrName>
                                        </p:attrNameLst>
                                      </p:cBhvr>
                                      <p:to>
                                        <p:strVal val="visible"/>
                                      </p:to>
                                    </p:set>
                                    <p:anim calcmode="lin" valueType="num">
                                      <p:cBhvr additive="base">
                                        <p:cTn dur="500" fill="hold" id="97"/>
                                        <p:tgtEl>
                                          <p:spTgt spid="179"/>
                                        </p:tgtEl>
                                        <p:attrNameLst>
                                          <p:attrName>ppt_x</p:attrName>
                                        </p:attrNameLst>
                                      </p:cBhvr>
                                      <p:tavLst>
                                        <p:tav tm="0">
                                          <p:val>
                                            <p:strVal val="0-#ppt_w/2"/>
                                          </p:val>
                                        </p:tav>
                                        <p:tav tm="100000">
                                          <p:val>
                                            <p:strVal val="#ppt_x"/>
                                          </p:val>
                                        </p:tav>
                                      </p:tavLst>
                                    </p:anim>
                                    <p:anim calcmode="lin" valueType="num">
                                      <p:cBhvr additive="base">
                                        <p:cTn dur="500" fill="hold" id="98"/>
                                        <p:tgtEl>
                                          <p:spTgt spid="179"/>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9500"/>
                            </p:stCondLst>
                            <p:childTnLst>
                              <p:par>
                                <p:cTn fill="hold" grpId="0" id="100" nodeType="afterEffect" presetClass="entr" presetID="2" presetSubtype="8">
                                  <p:stCondLst>
                                    <p:cond delay="0"/>
                                  </p:stCondLst>
                                  <p:childTnLst>
                                    <p:set>
                                      <p:cBhvr>
                                        <p:cTn dur="1" fill="hold" id="101">
                                          <p:stCondLst>
                                            <p:cond delay="0"/>
                                          </p:stCondLst>
                                        </p:cTn>
                                        <p:tgtEl>
                                          <p:spTgt spid="180"/>
                                        </p:tgtEl>
                                        <p:attrNameLst>
                                          <p:attrName>style.visibility</p:attrName>
                                        </p:attrNameLst>
                                      </p:cBhvr>
                                      <p:to>
                                        <p:strVal val="visible"/>
                                      </p:to>
                                    </p:set>
                                    <p:anim calcmode="lin" valueType="num">
                                      <p:cBhvr additive="base">
                                        <p:cTn dur="500" fill="hold" id="102"/>
                                        <p:tgtEl>
                                          <p:spTgt spid="180"/>
                                        </p:tgtEl>
                                        <p:attrNameLst>
                                          <p:attrName>ppt_x</p:attrName>
                                        </p:attrNameLst>
                                      </p:cBhvr>
                                      <p:tavLst>
                                        <p:tav tm="0">
                                          <p:val>
                                            <p:strVal val="0-#ppt_w/2"/>
                                          </p:val>
                                        </p:tav>
                                        <p:tav tm="100000">
                                          <p:val>
                                            <p:strVal val="#ppt_x"/>
                                          </p:val>
                                        </p:tav>
                                      </p:tavLst>
                                    </p:anim>
                                    <p:anim calcmode="lin" valueType="num">
                                      <p:cBhvr additive="base">
                                        <p:cTn dur="500" fill="hold" id="103"/>
                                        <p:tgtEl>
                                          <p:spTgt spid="180"/>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10000"/>
                            </p:stCondLst>
                            <p:childTnLst>
                              <p:par>
                                <p:cTn fill="hold" grpId="0" id="105" nodeType="afterEffect" presetClass="entr" presetID="10" presetSubtype="0">
                                  <p:stCondLst>
                                    <p:cond delay="0"/>
                                  </p:stCondLst>
                                  <p:childTnLst>
                                    <p:set>
                                      <p:cBhvr>
                                        <p:cTn dur="1" fill="hold" id="106">
                                          <p:stCondLst>
                                            <p:cond delay="0"/>
                                          </p:stCondLst>
                                        </p:cTn>
                                        <p:tgtEl>
                                          <p:spTgt spid="186"/>
                                        </p:tgtEl>
                                        <p:attrNameLst>
                                          <p:attrName>style.visibility</p:attrName>
                                        </p:attrNameLst>
                                      </p:cBhvr>
                                      <p:to>
                                        <p:strVal val="visible"/>
                                      </p:to>
                                    </p:set>
                                    <p:animEffect filter="fade" transition="in">
                                      <p:cBhvr>
                                        <p:cTn dur="1250" id="107"/>
                                        <p:tgtEl>
                                          <p:spTgt spid="1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9"/>
      <p:bldP grpId="0" spid="160"/>
      <p:bldP grpId="0" spid="163"/>
      <p:bldP grpId="0" spid="164"/>
      <p:bldP grpId="0" spid="167"/>
      <p:bldP grpId="0" spid="168"/>
      <p:bldP grpId="0" spid="171"/>
      <p:bldP grpId="0" spid="172"/>
      <p:bldP grpId="0" spid="175"/>
      <p:bldP grpId="0" spid="176"/>
      <p:bldP grpId="0" spid="179"/>
      <p:bldP grpId="0" spid="180"/>
      <p:bldP grpId="0" spid="181"/>
      <p:bldP grpId="0" spid="18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flipH="1">
            <a:off x="0" y="4522187"/>
            <a:ext cx="4032448" cy="2198473"/>
            <a:chOff x="5917425" y="3435846"/>
            <a:chExt cx="3226575" cy="1707654"/>
          </a:xfrm>
        </p:grpSpPr>
        <p:pic>
          <p:nvPicPr>
            <p:cNvPr id="3"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26929" r="13647"/>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4"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26929" r="13647"/>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2" name="组合 11"/>
          <p:cNvGrpSpPr/>
          <p:nvPr/>
        </p:nvGrpSpPr>
        <p:grpSpPr>
          <a:xfrm>
            <a:off x="7916827" y="4483162"/>
            <a:ext cx="4301440" cy="2276522"/>
            <a:chOff x="5917425" y="3435846"/>
            <a:chExt cx="3226575" cy="1707654"/>
          </a:xfrm>
        </p:grpSpPr>
        <p:pic>
          <p:nvPicPr>
            <p:cNvPr id="13"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26929" r="13647"/>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4"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26929" r="13647"/>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sp>
        <p:nvSpPr>
          <p:cNvPr id="16" name="矩形 15"/>
          <p:cNvSpPr/>
          <p:nvPr/>
        </p:nvSpPr>
        <p:spPr>
          <a:xfrm>
            <a:off x="2497187" y="2060847"/>
            <a:ext cx="9721080" cy="2422315"/>
          </a:xfrm>
          <a:prstGeom prst="rect">
            <a:avLst/>
          </a:prstGeom>
          <a:solidFill>
            <a:schemeClr val="bg1">
              <a:lumMod val="5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7"/>
          <p:cNvSpPr>
            <a:spLocks noChangeArrowheads="1"/>
          </p:cNvSpPr>
          <p:nvPr/>
        </p:nvSpPr>
        <p:spPr bwMode="auto">
          <a:xfrm>
            <a:off x="4658059" y="2985339"/>
            <a:ext cx="5471976"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z="66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谢谢您的指导</a:t>
            </a:r>
          </a:p>
        </p:txBody>
      </p:sp>
      <p:sp>
        <p:nvSpPr>
          <p:cNvPr id="18" name="TextBox 7"/>
          <p:cNvSpPr>
            <a:spLocks noChangeArrowheads="1"/>
          </p:cNvSpPr>
          <p:nvPr/>
        </p:nvSpPr>
        <p:spPr bwMode="auto">
          <a:xfrm>
            <a:off x="4802075" y="2708920"/>
            <a:ext cx="5111936"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2000">
                <a:solidFill>
                  <a:srgbClr val="2F5EB0"/>
                </a:solidFill>
                <a:latin charset="-122" panose="02000000000000000000" pitchFamily="2" typeface="方正兰亭黑简体"/>
                <a:ea charset="-122" panose="02000000000000000000" pitchFamily="2" typeface="方正兰亭黑简体"/>
                <a:cs charset="-34" pitchFamily="34" typeface="LilyUPC"/>
                <a:sym charset="-122" panose="020b0503020204020204" pitchFamily="34" typeface="微软雅黑"/>
              </a:rPr>
              <a:t>THANK YOU FOR YOUR GUIDANCE.</a:t>
            </a:r>
          </a:p>
        </p:txBody>
      </p:sp>
      <p:sp>
        <p:nvSpPr>
          <p:cNvPr id="19" name="矩形 18"/>
          <p:cNvSpPr/>
          <p:nvPr/>
        </p:nvSpPr>
        <p:spPr>
          <a:xfrm>
            <a:off x="0" y="6741368"/>
            <a:ext cx="12195175" cy="11663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299085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100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1+#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accel="50000" fill="hold" grpId="0" id="10" nodeType="afterEffect" presetClass="entr" presetID="38" presetSubtype="0">
                                  <p:stCondLst>
                                    <p:cond delay="0"/>
                                  </p:stCondLst>
                                  <p:iterate type="lt">
                                    <p:tmPct val="50000"/>
                                  </p:iterate>
                                  <p:childTnLst>
                                    <p:set>
                                      <p:cBhvr>
                                        <p:cTn dur="1" fill="hold" id="11">
                                          <p:stCondLst>
                                            <p:cond delay="0"/>
                                          </p:stCondLst>
                                        </p:cTn>
                                        <p:tgtEl>
                                          <p:spTgt spid="18"/>
                                        </p:tgtEl>
                                        <p:attrNameLst>
                                          <p:attrName>style.visibility</p:attrName>
                                        </p:attrNameLst>
                                      </p:cBhvr>
                                      <p:to>
                                        <p:strVal val="visible"/>
                                      </p:to>
                                    </p:set>
                                    <p:set>
                                      <p:cBhvr>
                                        <p:cTn dur="114" fill="hold" id="12">
                                          <p:stCondLst>
                                            <p:cond delay="0"/>
                                          </p:stCondLst>
                                        </p:cTn>
                                        <p:tgtEl>
                                          <p:spTgt spid="18"/>
                                        </p:tgtEl>
                                        <p:attrNameLst>
                                          <p:attrName>style.rotation</p:attrName>
                                        </p:attrNameLst>
                                      </p:cBhvr>
                                      <p:to>
                                        <p:strVal val="-45.0"/>
                                      </p:to>
                                    </p:set>
                                    <p:anim calcmode="lin" valueType="num">
                                      <p:cBhvr>
                                        <p:cTn dur="114" fill="hold" id="13">
                                          <p:stCondLst>
                                            <p:cond delay="114"/>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dur="114" fill="hold" id="14">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autoRev="1" decel="50000" dur="39" fill="hold" id="15">
                                          <p:stCondLst>
                                            <p:cond delay="114"/>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dur="34" fill="hold" id="16">
                                          <p:stCondLst>
                                            <p:cond delay="216"/>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fill="hold" id="17" nodeType="afterGroup">
                            <p:stCondLst>
                              <p:cond delay="1750"/>
                            </p:stCondLst>
                            <p:childTnLst>
                              <p:par>
                                <p:cTn fill="hold" grpId="0" id="18" nodeType="afterEffect" presetClass="entr" presetID="52" presetSubtype="0">
                                  <p:stCondLst>
                                    <p:cond delay="0"/>
                                  </p:stCondLst>
                                  <p:iterate type="lt">
                                    <p:tmPct val="10000"/>
                                  </p:iterate>
                                  <p:childTnLst>
                                    <p:set>
                                      <p:cBhvr>
                                        <p:cTn dur="1" fill="hold" id="19">
                                          <p:stCondLst>
                                            <p:cond delay="0"/>
                                          </p:stCondLst>
                                        </p:cTn>
                                        <p:tgtEl>
                                          <p:spTgt spid="17"/>
                                        </p:tgtEl>
                                        <p:attrNameLst>
                                          <p:attrName>style.visibility</p:attrName>
                                        </p:attrNameLst>
                                      </p:cBhvr>
                                      <p:to>
                                        <p:strVal val="visible"/>
                                      </p:to>
                                    </p:set>
                                    <p:animScale>
                                      <p:cBhvr>
                                        <p:cTn decel="50000" dur="1000" fill="hold" id="20">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17"/>
                                        </p:tgtEl>
                                        <p:attrNameLst>
                                          <p:attrName>ppt_x</p:attrName>
                                          <p:attrName>ppt_y</p:attrName>
                                        </p:attrNameLst>
                                      </p:cBhvr>
                                    </p:animMotion>
                                    <p:animEffect filter="fade" transition="in">
                                      <p:cBhvr>
                                        <p:cTn dur="1000" id="2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月度报表</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05</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181" name="直接箭头连接符 180"/>
          <p:cNvCxnSpPr/>
          <p:nvPr/>
        </p:nvCxnSpPr>
        <p:spPr>
          <a:xfrm>
            <a:off x="-4" y="3323406"/>
            <a:ext cx="12195177" cy="0"/>
          </a:xfrm>
          <a:prstGeom prst="straightConnector1">
            <a:avLst/>
          </a:prstGeom>
          <a:ln w="152400">
            <a:solidFill>
              <a:srgbClr val="A6A6A6">
                <a:alpha val="52941"/>
              </a:srgbClr>
            </a:solidFill>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1762551" y="3008791"/>
            <a:ext cx="639384" cy="629230"/>
            <a:chOff x="1762551" y="3008791"/>
            <a:chExt cx="639384" cy="629230"/>
          </a:xfrm>
        </p:grpSpPr>
        <p:sp>
          <p:nvSpPr>
            <p:cNvPr id="182" name="Oval 4"/>
            <p:cNvSpPr/>
            <p:nvPr/>
          </p:nvSpPr>
          <p:spPr>
            <a:xfrm>
              <a:off x="1762551" y="3008791"/>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83"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01</a:t>
              </a:r>
            </a:p>
          </p:txBody>
        </p:sp>
      </p:grpSp>
      <p:sp>
        <p:nvSpPr>
          <p:cNvPr id="184" name="矩形 183"/>
          <p:cNvSpPr/>
          <p:nvPr/>
        </p:nvSpPr>
        <p:spPr>
          <a:xfrm>
            <a:off x="716062" y="3789040"/>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203" name="组合 202"/>
          <p:cNvGrpSpPr/>
          <p:nvPr/>
        </p:nvGrpSpPr>
        <p:grpSpPr>
          <a:xfrm>
            <a:off x="3338039" y="2996952"/>
            <a:ext cx="639384" cy="629230"/>
            <a:chOff x="3338039" y="2996952"/>
            <a:chExt cx="639384" cy="629230"/>
          </a:xfrm>
        </p:grpSpPr>
        <p:sp>
          <p:nvSpPr>
            <p:cNvPr id="185" name="Oval 4"/>
            <p:cNvSpPr/>
            <p:nvPr/>
          </p:nvSpPr>
          <p:spPr>
            <a:xfrm>
              <a:off x="3338039" y="2996952"/>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86"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02</a:t>
              </a:r>
            </a:p>
          </p:txBody>
        </p:sp>
      </p:grpSp>
      <p:sp>
        <p:nvSpPr>
          <p:cNvPr id="187" name="矩形 186"/>
          <p:cNvSpPr/>
          <p:nvPr/>
        </p:nvSpPr>
        <p:spPr>
          <a:xfrm>
            <a:off x="2311648" y="20272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204" name="组合 203"/>
          <p:cNvGrpSpPr/>
          <p:nvPr/>
        </p:nvGrpSpPr>
        <p:grpSpPr>
          <a:xfrm>
            <a:off x="4930903" y="3015794"/>
            <a:ext cx="639384" cy="629230"/>
            <a:chOff x="4930903" y="3015794"/>
            <a:chExt cx="639384" cy="629230"/>
          </a:xfrm>
        </p:grpSpPr>
        <p:sp>
          <p:nvSpPr>
            <p:cNvPr id="188" name="Oval 4"/>
            <p:cNvSpPr/>
            <p:nvPr/>
          </p:nvSpPr>
          <p:spPr>
            <a:xfrm>
              <a:off x="4930903"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89"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03</a:t>
              </a:r>
            </a:p>
          </p:txBody>
        </p:sp>
      </p:grpSp>
      <p:sp>
        <p:nvSpPr>
          <p:cNvPr id="190" name="矩形 189"/>
          <p:cNvSpPr/>
          <p:nvPr/>
        </p:nvSpPr>
        <p:spPr>
          <a:xfrm>
            <a:off x="3889449" y="38274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205" name="组合 204"/>
          <p:cNvGrpSpPr/>
          <p:nvPr/>
        </p:nvGrpSpPr>
        <p:grpSpPr>
          <a:xfrm>
            <a:off x="6443071" y="3015794"/>
            <a:ext cx="639384" cy="629230"/>
            <a:chOff x="6443071" y="3015794"/>
            <a:chExt cx="639384" cy="629230"/>
          </a:xfrm>
        </p:grpSpPr>
        <p:sp>
          <p:nvSpPr>
            <p:cNvPr id="191" name="Oval 4"/>
            <p:cNvSpPr/>
            <p:nvPr/>
          </p:nvSpPr>
          <p:spPr>
            <a:xfrm>
              <a:off x="6443071"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92"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04</a:t>
              </a:r>
            </a:p>
          </p:txBody>
        </p:sp>
      </p:grpSp>
      <p:sp>
        <p:nvSpPr>
          <p:cNvPr id="193" name="矩形 192"/>
          <p:cNvSpPr/>
          <p:nvPr/>
        </p:nvSpPr>
        <p:spPr>
          <a:xfrm>
            <a:off x="5414023" y="20272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206" name="组合 205"/>
          <p:cNvGrpSpPr/>
          <p:nvPr/>
        </p:nvGrpSpPr>
        <p:grpSpPr>
          <a:xfrm>
            <a:off x="8027247" y="3015794"/>
            <a:ext cx="639384" cy="629230"/>
            <a:chOff x="8027247" y="3015794"/>
            <a:chExt cx="639384" cy="629230"/>
          </a:xfrm>
        </p:grpSpPr>
        <p:sp>
          <p:nvSpPr>
            <p:cNvPr id="194" name="Oval 4"/>
            <p:cNvSpPr/>
            <p:nvPr/>
          </p:nvSpPr>
          <p:spPr>
            <a:xfrm>
              <a:off x="8027247"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95"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05</a:t>
              </a:r>
            </a:p>
          </p:txBody>
        </p:sp>
      </p:grpSp>
      <p:sp>
        <p:nvSpPr>
          <p:cNvPr id="196" name="矩形 195"/>
          <p:cNvSpPr/>
          <p:nvPr/>
        </p:nvSpPr>
        <p:spPr>
          <a:xfrm>
            <a:off x="7022601" y="38274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207" name="组合 206"/>
          <p:cNvGrpSpPr/>
          <p:nvPr/>
        </p:nvGrpSpPr>
        <p:grpSpPr>
          <a:xfrm>
            <a:off x="9642262" y="3049380"/>
            <a:ext cx="639384" cy="629230"/>
            <a:chOff x="9642262" y="3049380"/>
            <a:chExt cx="639384" cy="629230"/>
          </a:xfrm>
        </p:grpSpPr>
        <p:sp>
          <p:nvSpPr>
            <p:cNvPr id="197" name="Oval 4"/>
            <p:cNvSpPr/>
            <p:nvPr/>
          </p:nvSpPr>
          <p:spPr>
            <a:xfrm>
              <a:off x="9642262" y="3049380"/>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98"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06</a:t>
              </a:r>
            </a:p>
          </p:txBody>
        </p:sp>
      </p:grpSp>
      <p:sp>
        <p:nvSpPr>
          <p:cNvPr id="199" name="矩形 198"/>
          <p:cNvSpPr/>
          <p:nvPr/>
        </p:nvSpPr>
        <p:spPr>
          <a:xfrm>
            <a:off x="8613214" y="2060848"/>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208" name="TextBox 207"/>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3216232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1"/>
                                        </p:tgtEl>
                                        <p:attrNameLst>
                                          <p:attrName>style.visibility</p:attrName>
                                        </p:attrNameLst>
                                      </p:cBhvr>
                                      <p:to>
                                        <p:strVal val="visible"/>
                                      </p:to>
                                    </p:set>
                                    <p:animEffect filter="wipe(left)" transition="in">
                                      <p:cBhvr>
                                        <p:cTn dur="500" id="7"/>
                                        <p:tgtEl>
                                          <p:spTgt spid="181"/>
                                        </p:tgtEl>
                                      </p:cBhvr>
                                    </p:animEffect>
                                  </p:childTnLst>
                                </p:cTn>
                              </p:par>
                              <p:par>
                                <p:cTn fill="hold" id="8" nodeType="withEffect" presetClass="entr" presetID="45" presetSubtype="0">
                                  <p:stCondLst>
                                    <p:cond delay="500"/>
                                  </p:stCondLst>
                                  <p:childTnLst>
                                    <p:set>
                                      <p:cBhvr>
                                        <p:cTn dur="1" fill="hold" id="9">
                                          <p:stCondLst>
                                            <p:cond delay="0"/>
                                          </p:stCondLst>
                                        </p:cTn>
                                        <p:tgtEl>
                                          <p:spTgt spid="202"/>
                                        </p:tgtEl>
                                        <p:attrNameLst>
                                          <p:attrName>style.visibility</p:attrName>
                                        </p:attrNameLst>
                                      </p:cBhvr>
                                      <p:to>
                                        <p:strVal val="visible"/>
                                      </p:to>
                                    </p:set>
                                    <p:animEffect filter="fade" transition="in">
                                      <p:cBhvr>
                                        <p:cTn dur="1750" id="10"/>
                                        <p:tgtEl>
                                          <p:spTgt spid="202"/>
                                        </p:tgtEl>
                                      </p:cBhvr>
                                    </p:animEffect>
                                    <p:anim calcmode="lin" valueType="num">
                                      <p:cBhvr>
                                        <p:cTn dur="1750" fill="hold" id="11"/>
                                        <p:tgtEl>
                                          <p:spTgt spid="202"/>
                                        </p:tgtEl>
                                        <p:attrNameLst>
                                          <p:attrName>ppt_w</p:attrName>
                                        </p:attrNameLst>
                                      </p:cBhvr>
                                      <p:tavLst>
                                        <p:tav fmla="#ppt_w*sin(2.5*pi*$)" tm="0">
                                          <p:val>
                                            <p:fltVal val="0"/>
                                          </p:val>
                                        </p:tav>
                                        <p:tav tm="100000">
                                          <p:val>
                                            <p:fltVal val="1"/>
                                          </p:val>
                                        </p:tav>
                                      </p:tavLst>
                                    </p:anim>
                                    <p:anim calcmode="lin" valueType="num">
                                      <p:cBhvr>
                                        <p:cTn dur="1750" fill="hold" id="12"/>
                                        <p:tgtEl>
                                          <p:spTgt spid="202"/>
                                        </p:tgtEl>
                                        <p:attrNameLst>
                                          <p:attrName>ppt_h</p:attrName>
                                        </p:attrNameLst>
                                      </p:cBhvr>
                                      <p:tavLst>
                                        <p:tav tm="0">
                                          <p:val>
                                            <p:strVal val="#ppt_h"/>
                                          </p:val>
                                        </p:tav>
                                        <p:tav tm="100000">
                                          <p:val>
                                            <p:strVal val="#ppt_h"/>
                                          </p:val>
                                        </p:tav>
                                      </p:tavLst>
                                    </p:anim>
                                  </p:childTnLst>
                                </p:cTn>
                              </p:par>
                              <p:par>
                                <p:cTn fill="hold" id="13" nodeType="withEffect" presetClass="entr" presetID="45" presetSubtype="0">
                                  <p:stCondLst>
                                    <p:cond delay="500"/>
                                  </p:stCondLst>
                                  <p:childTnLst>
                                    <p:set>
                                      <p:cBhvr>
                                        <p:cTn dur="1" fill="hold" id="14">
                                          <p:stCondLst>
                                            <p:cond delay="0"/>
                                          </p:stCondLst>
                                        </p:cTn>
                                        <p:tgtEl>
                                          <p:spTgt spid="203"/>
                                        </p:tgtEl>
                                        <p:attrNameLst>
                                          <p:attrName>style.visibility</p:attrName>
                                        </p:attrNameLst>
                                      </p:cBhvr>
                                      <p:to>
                                        <p:strVal val="visible"/>
                                      </p:to>
                                    </p:set>
                                    <p:animEffect filter="fade" transition="in">
                                      <p:cBhvr>
                                        <p:cTn dur="1750" id="15"/>
                                        <p:tgtEl>
                                          <p:spTgt spid="203"/>
                                        </p:tgtEl>
                                      </p:cBhvr>
                                    </p:animEffect>
                                    <p:anim calcmode="lin" valueType="num">
                                      <p:cBhvr>
                                        <p:cTn dur="1750" fill="hold" id="16"/>
                                        <p:tgtEl>
                                          <p:spTgt spid="203"/>
                                        </p:tgtEl>
                                        <p:attrNameLst>
                                          <p:attrName>ppt_w</p:attrName>
                                        </p:attrNameLst>
                                      </p:cBhvr>
                                      <p:tavLst>
                                        <p:tav fmla="#ppt_w*sin(2.5*pi*$)" tm="0">
                                          <p:val>
                                            <p:fltVal val="0"/>
                                          </p:val>
                                        </p:tav>
                                        <p:tav tm="100000">
                                          <p:val>
                                            <p:fltVal val="1"/>
                                          </p:val>
                                        </p:tav>
                                      </p:tavLst>
                                    </p:anim>
                                    <p:anim calcmode="lin" valueType="num">
                                      <p:cBhvr>
                                        <p:cTn dur="1750" fill="hold" id="17"/>
                                        <p:tgtEl>
                                          <p:spTgt spid="203"/>
                                        </p:tgtEl>
                                        <p:attrNameLst>
                                          <p:attrName>ppt_h</p:attrName>
                                        </p:attrNameLst>
                                      </p:cBhvr>
                                      <p:tavLst>
                                        <p:tav tm="0">
                                          <p:val>
                                            <p:strVal val="#ppt_h"/>
                                          </p:val>
                                        </p:tav>
                                        <p:tav tm="100000">
                                          <p:val>
                                            <p:strVal val="#ppt_h"/>
                                          </p:val>
                                        </p:tav>
                                      </p:tavLst>
                                    </p:anim>
                                  </p:childTnLst>
                                </p:cTn>
                              </p:par>
                              <p:par>
                                <p:cTn fill="hold" id="18" nodeType="withEffect" presetClass="entr" presetID="45" presetSubtype="0">
                                  <p:stCondLst>
                                    <p:cond delay="500"/>
                                  </p:stCondLst>
                                  <p:childTnLst>
                                    <p:set>
                                      <p:cBhvr>
                                        <p:cTn dur="1" fill="hold" id="19">
                                          <p:stCondLst>
                                            <p:cond delay="0"/>
                                          </p:stCondLst>
                                        </p:cTn>
                                        <p:tgtEl>
                                          <p:spTgt spid="204"/>
                                        </p:tgtEl>
                                        <p:attrNameLst>
                                          <p:attrName>style.visibility</p:attrName>
                                        </p:attrNameLst>
                                      </p:cBhvr>
                                      <p:to>
                                        <p:strVal val="visible"/>
                                      </p:to>
                                    </p:set>
                                    <p:animEffect filter="fade" transition="in">
                                      <p:cBhvr>
                                        <p:cTn dur="1750" id="20"/>
                                        <p:tgtEl>
                                          <p:spTgt spid="204"/>
                                        </p:tgtEl>
                                      </p:cBhvr>
                                    </p:animEffect>
                                    <p:anim calcmode="lin" valueType="num">
                                      <p:cBhvr>
                                        <p:cTn dur="1750" fill="hold" id="21"/>
                                        <p:tgtEl>
                                          <p:spTgt spid="204"/>
                                        </p:tgtEl>
                                        <p:attrNameLst>
                                          <p:attrName>ppt_w</p:attrName>
                                        </p:attrNameLst>
                                      </p:cBhvr>
                                      <p:tavLst>
                                        <p:tav fmla="#ppt_w*sin(2.5*pi*$)" tm="0">
                                          <p:val>
                                            <p:fltVal val="0"/>
                                          </p:val>
                                        </p:tav>
                                        <p:tav tm="100000">
                                          <p:val>
                                            <p:fltVal val="1"/>
                                          </p:val>
                                        </p:tav>
                                      </p:tavLst>
                                    </p:anim>
                                    <p:anim calcmode="lin" valueType="num">
                                      <p:cBhvr>
                                        <p:cTn dur="1750" fill="hold" id="22"/>
                                        <p:tgtEl>
                                          <p:spTgt spid="204"/>
                                        </p:tgtEl>
                                        <p:attrNameLst>
                                          <p:attrName>ppt_h</p:attrName>
                                        </p:attrNameLst>
                                      </p:cBhvr>
                                      <p:tavLst>
                                        <p:tav tm="0">
                                          <p:val>
                                            <p:strVal val="#ppt_h"/>
                                          </p:val>
                                        </p:tav>
                                        <p:tav tm="100000">
                                          <p:val>
                                            <p:strVal val="#ppt_h"/>
                                          </p:val>
                                        </p:tav>
                                      </p:tavLst>
                                    </p:anim>
                                  </p:childTnLst>
                                </p:cTn>
                              </p:par>
                              <p:par>
                                <p:cTn fill="hold" id="23" nodeType="withEffect" presetClass="entr" presetID="45" presetSubtype="0">
                                  <p:stCondLst>
                                    <p:cond delay="500"/>
                                  </p:stCondLst>
                                  <p:childTnLst>
                                    <p:set>
                                      <p:cBhvr>
                                        <p:cTn dur="1" fill="hold" id="24">
                                          <p:stCondLst>
                                            <p:cond delay="0"/>
                                          </p:stCondLst>
                                        </p:cTn>
                                        <p:tgtEl>
                                          <p:spTgt spid="205"/>
                                        </p:tgtEl>
                                        <p:attrNameLst>
                                          <p:attrName>style.visibility</p:attrName>
                                        </p:attrNameLst>
                                      </p:cBhvr>
                                      <p:to>
                                        <p:strVal val="visible"/>
                                      </p:to>
                                    </p:set>
                                    <p:animEffect filter="fade" transition="in">
                                      <p:cBhvr>
                                        <p:cTn dur="1750" id="25"/>
                                        <p:tgtEl>
                                          <p:spTgt spid="205"/>
                                        </p:tgtEl>
                                      </p:cBhvr>
                                    </p:animEffect>
                                    <p:anim calcmode="lin" valueType="num">
                                      <p:cBhvr>
                                        <p:cTn dur="1750" fill="hold" id="26"/>
                                        <p:tgtEl>
                                          <p:spTgt spid="205"/>
                                        </p:tgtEl>
                                        <p:attrNameLst>
                                          <p:attrName>ppt_w</p:attrName>
                                        </p:attrNameLst>
                                      </p:cBhvr>
                                      <p:tavLst>
                                        <p:tav fmla="#ppt_w*sin(2.5*pi*$)" tm="0">
                                          <p:val>
                                            <p:fltVal val="0"/>
                                          </p:val>
                                        </p:tav>
                                        <p:tav tm="100000">
                                          <p:val>
                                            <p:fltVal val="1"/>
                                          </p:val>
                                        </p:tav>
                                      </p:tavLst>
                                    </p:anim>
                                    <p:anim calcmode="lin" valueType="num">
                                      <p:cBhvr>
                                        <p:cTn dur="1750" fill="hold" id="27"/>
                                        <p:tgtEl>
                                          <p:spTgt spid="205"/>
                                        </p:tgtEl>
                                        <p:attrNameLst>
                                          <p:attrName>ppt_h</p:attrName>
                                        </p:attrNameLst>
                                      </p:cBhvr>
                                      <p:tavLst>
                                        <p:tav tm="0">
                                          <p:val>
                                            <p:strVal val="#ppt_h"/>
                                          </p:val>
                                        </p:tav>
                                        <p:tav tm="100000">
                                          <p:val>
                                            <p:strVal val="#ppt_h"/>
                                          </p:val>
                                        </p:tav>
                                      </p:tavLst>
                                    </p:anim>
                                  </p:childTnLst>
                                </p:cTn>
                              </p:par>
                              <p:par>
                                <p:cTn fill="hold" id="28" nodeType="withEffect" presetClass="entr" presetID="45" presetSubtype="0">
                                  <p:stCondLst>
                                    <p:cond delay="500"/>
                                  </p:stCondLst>
                                  <p:childTnLst>
                                    <p:set>
                                      <p:cBhvr>
                                        <p:cTn dur="1" fill="hold" id="29">
                                          <p:stCondLst>
                                            <p:cond delay="0"/>
                                          </p:stCondLst>
                                        </p:cTn>
                                        <p:tgtEl>
                                          <p:spTgt spid="206"/>
                                        </p:tgtEl>
                                        <p:attrNameLst>
                                          <p:attrName>style.visibility</p:attrName>
                                        </p:attrNameLst>
                                      </p:cBhvr>
                                      <p:to>
                                        <p:strVal val="visible"/>
                                      </p:to>
                                    </p:set>
                                    <p:animEffect filter="fade" transition="in">
                                      <p:cBhvr>
                                        <p:cTn dur="1750" id="30"/>
                                        <p:tgtEl>
                                          <p:spTgt spid="206"/>
                                        </p:tgtEl>
                                      </p:cBhvr>
                                    </p:animEffect>
                                    <p:anim calcmode="lin" valueType="num">
                                      <p:cBhvr>
                                        <p:cTn dur="1750" fill="hold" id="31"/>
                                        <p:tgtEl>
                                          <p:spTgt spid="206"/>
                                        </p:tgtEl>
                                        <p:attrNameLst>
                                          <p:attrName>ppt_w</p:attrName>
                                        </p:attrNameLst>
                                      </p:cBhvr>
                                      <p:tavLst>
                                        <p:tav fmla="#ppt_w*sin(2.5*pi*$)" tm="0">
                                          <p:val>
                                            <p:fltVal val="0"/>
                                          </p:val>
                                        </p:tav>
                                        <p:tav tm="100000">
                                          <p:val>
                                            <p:fltVal val="1"/>
                                          </p:val>
                                        </p:tav>
                                      </p:tavLst>
                                    </p:anim>
                                    <p:anim calcmode="lin" valueType="num">
                                      <p:cBhvr>
                                        <p:cTn dur="1750" fill="hold" id="32"/>
                                        <p:tgtEl>
                                          <p:spTgt spid="206"/>
                                        </p:tgtEl>
                                        <p:attrNameLst>
                                          <p:attrName>ppt_h</p:attrName>
                                        </p:attrNameLst>
                                      </p:cBhvr>
                                      <p:tavLst>
                                        <p:tav tm="0">
                                          <p:val>
                                            <p:strVal val="#ppt_h"/>
                                          </p:val>
                                        </p:tav>
                                        <p:tav tm="100000">
                                          <p:val>
                                            <p:strVal val="#ppt_h"/>
                                          </p:val>
                                        </p:tav>
                                      </p:tavLst>
                                    </p:anim>
                                  </p:childTnLst>
                                </p:cTn>
                              </p:par>
                              <p:par>
                                <p:cTn fill="hold" id="33" nodeType="withEffect" presetClass="entr" presetID="45" presetSubtype="0">
                                  <p:stCondLst>
                                    <p:cond delay="500"/>
                                  </p:stCondLst>
                                  <p:childTnLst>
                                    <p:set>
                                      <p:cBhvr>
                                        <p:cTn dur="1" fill="hold" id="34">
                                          <p:stCondLst>
                                            <p:cond delay="0"/>
                                          </p:stCondLst>
                                        </p:cTn>
                                        <p:tgtEl>
                                          <p:spTgt spid="207"/>
                                        </p:tgtEl>
                                        <p:attrNameLst>
                                          <p:attrName>style.visibility</p:attrName>
                                        </p:attrNameLst>
                                      </p:cBhvr>
                                      <p:to>
                                        <p:strVal val="visible"/>
                                      </p:to>
                                    </p:set>
                                    <p:animEffect filter="fade" transition="in">
                                      <p:cBhvr>
                                        <p:cTn dur="1750" id="35"/>
                                        <p:tgtEl>
                                          <p:spTgt spid="207"/>
                                        </p:tgtEl>
                                      </p:cBhvr>
                                    </p:animEffect>
                                    <p:anim calcmode="lin" valueType="num">
                                      <p:cBhvr>
                                        <p:cTn dur="1750" fill="hold" id="36"/>
                                        <p:tgtEl>
                                          <p:spTgt spid="207"/>
                                        </p:tgtEl>
                                        <p:attrNameLst>
                                          <p:attrName>ppt_w</p:attrName>
                                        </p:attrNameLst>
                                      </p:cBhvr>
                                      <p:tavLst>
                                        <p:tav fmla="#ppt_w*sin(2.5*pi*$)" tm="0">
                                          <p:val>
                                            <p:fltVal val="0"/>
                                          </p:val>
                                        </p:tav>
                                        <p:tav tm="100000">
                                          <p:val>
                                            <p:fltVal val="1"/>
                                          </p:val>
                                        </p:tav>
                                      </p:tavLst>
                                    </p:anim>
                                    <p:anim calcmode="lin" valueType="num">
                                      <p:cBhvr>
                                        <p:cTn dur="1750" fill="hold" id="37"/>
                                        <p:tgtEl>
                                          <p:spTgt spid="207"/>
                                        </p:tgtEl>
                                        <p:attrNameLst>
                                          <p:attrName>ppt_h</p:attrName>
                                        </p:attrNameLst>
                                      </p:cBhvr>
                                      <p:tavLst>
                                        <p:tav tm="0">
                                          <p:val>
                                            <p:strVal val="#ppt_h"/>
                                          </p:val>
                                        </p:tav>
                                        <p:tav tm="100000">
                                          <p:val>
                                            <p:strVal val="#ppt_h"/>
                                          </p:val>
                                        </p:tav>
                                      </p:tavLst>
                                    </p:anim>
                                  </p:childTnLst>
                                </p:cTn>
                              </p:par>
                            </p:childTnLst>
                          </p:cTn>
                        </p:par>
                        <p:par>
                          <p:cTn fill="hold" id="38" nodeType="afterGroup">
                            <p:stCondLst>
                              <p:cond delay="2250"/>
                            </p:stCondLst>
                            <p:childTnLst>
                              <p:par>
                                <p:cTn fill="hold" grpId="0" id="39" nodeType="afterEffect" presetClass="entr" presetID="42" presetSubtype="0">
                                  <p:stCondLst>
                                    <p:cond delay="0"/>
                                  </p:stCondLst>
                                  <p:childTnLst>
                                    <p:set>
                                      <p:cBhvr>
                                        <p:cTn dur="1" fill="hold" id="40">
                                          <p:stCondLst>
                                            <p:cond delay="0"/>
                                          </p:stCondLst>
                                        </p:cTn>
                                        <p:tgtEl>
                                          <p:spTgt spid="184"/>
                                        </p:tgtEl>
                                        <p:attrNameLst>
                                          <p:attrName>style.visibility</p:attrName>
                                        </p:attrNameLst>
                                      </p:cBhvr>
                                      <p:to>
                                        <p:strVal val="visible"/>
                                      </p:to>
                                    </p:set>
                                    <p:animEffect filter="fade" transition="in">
                                      <p:cBhvr>
                                        <p:cTn dur="1000" id="41"/>
                                        <p:tgtEl>
                                          <p:spTgt spid="184"/>
                                        </p:tgtEl>
                                      </p:cBhvr>
                                    </p:animEffect>
                                    <p:anim calcmode="lin" valueType="num">
                                      <p:cBhvr>
                                        <p:cTn dur="1000" fill="hold" id="42"/>
                                        <p:tgtEl>
                                          <p:spTgt spid="184"/>
                                        </p:tgtEl>
                                        <p:attrNameLst>
                                          <p:attrName>ppt_x</p:attrName>
                                        </p:attrNameLst>
                                      </p:cBhvr>
                                      <p:tavLst>
                                        <p:tav tm="0">
                                          <p:val>
                                            <p:strVal val="#ppt_x"/>
                                          </p:val>
                                        </p:tav>
                                        <p:tav tm="100000">
                                          <p:val>
                                            <p:strVal val="#ppt_x"/>
                                          </p:val>
                                        </p:tav>
                                      </p:tavLst>
                                    </p:anim>
                                    <p:anim calcmode="lin" valueType="num">
                                      <p:cBhvr>
                                        <p:cTn dur="1000" fill="hold" id="43"/>
                                        <p:tgtEl>
                                          <p:spTgt spid="18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250"/>
                            </p:stCondLst>
                            <p:childTnLst>
                              <p:par>
                                <p:cTn fill="hold" grpId="0" id="45" nodeType="afterEffect" presetClass="entr" presetID="42" presetSubtype="0">
                                  <p:stCondLst>
                                    <p:cond delay="0"/>
                                  </p:stCondLst>
                                  <p:childTnLst>
                                    <p:set>
                                      <p:cBhvr>
                                        <p:cTn dur="1" fill="hold" id="46">
                                          <p:stCondLst>
                                            <p:cond delay="0"/>
                                          </p:stCondLst>
                                        </p:cTn>
                                        <p:tgtEl>
                                          <p:spTgt spid="187"/>
                                        </p:tgtEl>
                                        <p:attrNameLst>
                                          <p:attrName>style.visibility</p:attrName>
                                        </p:attrNameLst>
                                      </p:cBhvr>
                                      <p:to>
                                        <p:strVal val="visible"/>
                                      </p:to>
                                    </p:set>
                                    <p:animEffect filter="fade" transition="in">
                                      <p:cBhvr>
                                        <p:cTn dur="1000" id="47"/>
                                        <p:tgtEl>
                                          <p:spTgt spid="187"/>
                                        </p:tgtEl>
                                      </p:cBhvr>
                                    </p:animEffect>
                                    <p:anim calcmode="lin" valueType="num">
                                      <p:cBhvr>
                                        <p:cTn dur="1000" fill="hold" id="48"/>
                                        <p:tgtEl>
                                          <p:spTgt spid="187"/>
                                        </p:tgtEl>
                                        <p:attrNameLst>
                                          <p:attrName>ppt_x</p:attrName>
                                        </p:attrNameLst>
                                      </p:cBhvr>
                                      <p:tavLst>
                                        <p:tav tm="0">
                                          <p:val>
                                            <p:strVal val="#ppt_x"/>
                                          </p:val>
                                        </p:tav>
                                        <p:tav tm="100000">
                                          <p:val>
                                            <p:strVal val="#ppt_x"/>
                                          </p:val>
                                        </p:tav>
                                      </p:tavLst>
                                    </p:anim>
                                    <p:anim calcmode="lin" valueType="num">
                                      <p:cBhvr>
                                        <p:cTn dur="1000" fill="hold" id="49"/>
                                        <p:tgtEl>
                                          <p:spTgt spid="18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250"/>
                            </p:stCondLst>
                            <p:childTnLst>
                              <p:par>
                                <p:cTn fill="hold" grpId="0" id="51" nodeType="afterEffect" presetClass="entr" presetID="42" presetSubtype="0">
                                  <p:stCondLst>
                                    <p:cond delay="0"/>
                                  </p:stCondLst>
                                  <p:childTnLst>
                                    <p:set>
                                      <p:cBhvr>
                                        <p:cTn dur="1" fill="hold" id="52">
                                          <p:stCondLst>
                                            <p:cond delay="0"/>
                                          </p:stCondLst>
                                        </p:cTn>
                                        <p:tgtEl>
                                          <p:spTgt spid="190"/>
                                        </p:tgtEl>
                                        <p:attrNameLst>
                                          <p:attrName>style.visibility</p:attrName>
                                        </p:attrNameLst>
                                      </p:cBhvr>
                                      <p:to>
                                        <p:strVal val="visible"/>
                                      </p:to>
                                    </p:set>
                                    <p:animEffect filter="fade" transition="in">
                                      <p:cBhvr>
                                        <p:cTn dur="1000" id="53"/>
                                        <p:tgtEl>
                                          <p:spTgt spid="190"/>
                                        </p:tgtEl>
                                      </p:cBhvr>
                                    </p:animEffect>
                                    <p:anim calcmode="lin" valueType="num">
                                      <p:cBhvr>
                                        <p:cTn dur="1000" fill="hold" id="54"/>
                                        <p:tgtEl>
                                          <p:spTgt spid="190"/>
                                        </p:tgtEl>
                                        <p:attrNameLst>
                                          <p:attrName>ppt_x</p:attrName>
                                        </p:attrNameLst>
                                      </p:cBhvr>
                                      <p:tavLst>
                                        <p:tav tm="0">
                                          <p:val>
                                            <p:strVal val="#ppt_x"/>
                                          </p:val>
                                        </p:tav>
                                        <p:tav tm="100000">
                                          <p:val>
                                            <p:strVal val="#ppt_x"/>
                                          </p:val>
                                        </p:tav>
                                      </p:tavLst>
                                    </p:anim>
                                    <p:anim calcmode="lin" valueType="num">
                                      <p:cBhvr>
                                        <p:cTn dur="1000" fill="hold" id="55"/>
                                        <p:tgtEl>
                                          <p:spTgt spid="190"/>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250"/>
                            </p:stCondLst>
                            <p:childTnLst>
                              <p:par>
                                <p:cTn fill="hold" grpId="0" id="57" nodeType="afterEffect" presetClass="entr" presetID="42" presetSubtype="0">
                                  <p:stCondLst>
                                    <p:cond delay="0"/>
                                  </p:stCondLst>
                                  <p:childTnLst>
                                    <p:set>
                                      <p:cBhvr>
                                        <p:cTn dur="1" fill="hold" id="58">
                                          <p:stCondLst>
                                            <p:cond delay="0"/>
                                          </p:stCondLst>
                                        </p:cTn>
                                        <p:tgtEl>
                                          <p:spTgt spid="193"/>
                                        </p:tgtEl>
                                        <p:attrNameLst>
                                          <p:attrName>style.visibility</p:attrName>
                                        </p:attrNameLst>
                                      </p:cBhvr>
                                      <p:to>
                                        <p:strVal val="visible"/>
                                      </p:to>
                                    </p:set>
                                    <p:animEffect filter="fade" transition="in">
                                      <p:cBhvr>
                                        <p:cTn dur="1000" id="59"/>
                                        <p:tgtEl>
                                          <p:spTgt spid="193"/>
                                        </p:tgtEl>
                                      </p:cBhvr>
                                    </p:animEffect>
                                    <p:anim calcmode="lin" valueType="num">
                                      <p:cBhvr>
                                        <p:cTn dur="1000" fill="hold" id="60"/>
                                        <p:tgtEl>
                                          <p:spTgt spid="193"/>
                                        </p:tgtEl>
                                        <p:attrNameLst>
                                          <p:attrName>ppt_x</p:attrName>
                                        </p:attrNameLst>
                                      </p:cBhvr>
                                      <p:tavLst>
                                        <p:tav tm="0">
                                          <p:val>
                                            <p:strVal val="#ppt_x"/>
                                          </p:val>
                                        </p:tav>
                                        <p:tav tm="100000">
                                          <p:val>
                                            <p:strVal val="#ppt_x"/>
                                          </p:val>
                                        </p:tav>
                                      </p:tavLst>
                                    </p:anim>
                                    <p:anim calcmode="lin" valueType="num">
                                      <p:cBhvr>
                                        <p:cTn dur="1000" fill="hold" id="61"/>
                                        <p:tgtEl>
                                          <p:spTgt spid="19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250"/>
                            </p:stCondLst>
                            <p:childTnLst>
                              <p:par>
                                <p:cTn fill="hold" grpId="0" id="63" nodeType="afterEffect" presetClass="entr" presetID="42" presetSubtype="0">
                                  <p:stCondLst>
                                    <p:cond delay="0"/>
                                  </p:stCondLst>
                                  <p:childTnLst>
                                    <p:set>
                                      <p:cBhvr>
                                        <p:cTn dur="1" fill="hold" id="64">
                                          <p:stCondLst>
                                            <p:cond delay="0"/>
                                          </p:stCondLst>
                                        </p:cTn>
                                        <p:tgtEl>
                                          <p:spTgt spid="196"/>
                                        </p:tgtEl>
                                        <p:attrNameLst>
                                          <p:attrName>style.visibility</p:attrName>
                                        </p:attrNameLst>
                                      </p:cBhvr>
                                      <p:to>
                                        <p:strVal val="visible"/>
                                      </p:to>
                                    </p:set>
                                    <p:animEffect filter="fade" transition="in">
                                      <p:cBhvr>
                                        <p:cTn dur="1000" id="65"/>
                                        <p:tgtEl>
                                          <p:spTgt spid="196"/>
                                        </p:tgtEl>
                                      </p:cBhvr>
                                    </p:animEffect>
                                    <p:anim calcmode="lin" valueType="num">
                                      <p:cBhvr>
                                        <p:cTn dur="1000" fill="hold" id="66"/>
                                        <p:tgtEl>
                                          <p:spTgt spid="196"/>
                                        </p:tgtEl>
                                        <p:attrNameLst>
                                          <p:attrName>ppt_x</p:attrName>
                                        </p:attrNameLst>
                                      </p:cBhvr>
                                      <p:tavLst>
                                        <p:tav tm="0">
                                          <p:val>
                                            <p:strVal val="#ppt_x"/>
                                          </p:val>
                                        </p:tav>
                                        <p:tav tm="100000">
                                          <p:val>
                                            <p:strVal val="#ppt_x"/>
                                          </p:val>
                                        </p:tav>
                                      </p:tavLst>
                                    </p:anim>
                                    <p:anim calcmode="lin" valueType="num">
                                      <p:cBhvr>
                                        <p:cTn dur="1000" fill="hold" id="67"/>
                                        <p:tgtEl>
                                          <p:spTgt spid="196"/>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250"/>
                            </p:stCondLst>
                            <p:childTnLst>
                              <p:par>
                                <p:cTn fill="hold" grpId="0" id="69" nodeType="afterEffect" presetClass="entr" presetID="42" presetSubtype="0">
                                  <p:stCondLst>
                                    <p:cond delay="0"/>
                                  </p:stCondLst>
                                  <p:childTnLst>
                                    <p:set>
                                      <p:cBhvr>
                                        <p:cTn dur="1" fill="hold" id="70">
                                          <p:stCondLst>
                                            <p:cond delay="0"/>
                                          </p:stCondLst>
                                        </p:cTn>
                                        <p:tgtEl>
                                          <p:spTgt spid="199"/>
                                        </p:tgtEl>
                                        <p:attrNameLst>
                                          <p:attrName>style.visibility</p:attrName>
                                        </p:attrNameLst>
                                      </p:cBhvr>
                                      <p:to>
                                        <p:strVal val="visible"/>
                                      </p:to>
                                    </p:set>
                                    <p:animEffect filter="fade" transition="in">
                                      <p:cBhvr>
                                        <p:cTn dur="1000" id="71"/>
                                        <p:tgtEl>
                                          <p:spTgt spid="199"/>
                                        </p:tgtEl>
                                      </p:cBhvr>
                                    </p:animEffect>
                                    <p:anim calcmode="lin" valueType="num">
                                      <p:cBhvr>
                                        <p:cTn dur="1000" fill="hold" id="72"/>
                                        <p:tgtEl>
                                          <p:spTgt spid="199"/>
                                        </p:tgtEl>
                                        <p:attrNameLst>
                                          <p:attrName>ppt_x</p:attrName>
                                        </p:attrNameLst>
                                      </p:cBhvr>
                                      <p:tavLst>
                                        <p:tav tm="0">
                                          <p:val>
                                            <p:strVal val="#ppt_x"/>
                                          </p:val>
                                        </p:tav>
                                        <p:tav tm="100000">
                                          <p:val>
                                            <p:strVal val="#ppt_x"/>
                                          </p:val>
                                        </p:tav>
                                      </p:tavLst>
                                    </p:anim>
                                    <p:anim calcmode="lin" valueType="num">
                                      <p:cBhvr>
                                        <p:cTn dur="1000" fill="hold" id="73"/>
                                        <p:tgtEl>
                                          <p:spTgt spid="199"/>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8250"/>
                            </p:stCondLst>
                            <p:childTnLst>
                              <p:par>
                                <p:cTn fill="hold" grpId="0" id="75" nodeType="afterEffect" presetClass="entr" presetID="10" presetSubtype="0">
                                  <p:stCondLst>
                                    <p:cond delay="0"/>
                                  </p:stCondLst>
                                  <p:childTnLst>
                                    <p:set>
                                      <p:cBhvr>
                                        <p:cTn dur="1" fill="hold" id="76">
                                          <p:stCondLst>
                                            <p:cond delay="0"/>
                                          </p:stCondLst>
                                        </p:cTn>
                                        <p:tgtEl>
                                          <p:spTgt spid="208"/>
                                        </p:tgtEl>
                                        <p:attrNameLst>
                                          <p:attrName>style.visibility</p:attrName>
                                        </p:attrNameLst>
                                      </p:cBhvr>
                                      <p:to>
                                        <p:strVal val="visible"/>
                                      </p:to>
                                    </p:set>
                                    <p:animEffect filter="fade" transition="in">
                                      <p:cBhvr>
                                        <p:cTn dur="1250" id="77"/>
                                        <p:tgtEl>
                                          <p:spTgt spid="2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
      <p:bldP grpId="0" spid="187"/>
      <p:bldP grpId="0" spid="190"/>
      <p:bldP grpId="0" spid="193"/>
      <p:bldP grpId="0" spid="196"/>
      <p:bldP grpId="0" spid="199"/>
      <p:bldP grpId="0" spid="20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06</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15" name="直接箭头连接符 14"/>
          <p:cNvCxnSpPr/>
          <p:nvPr/>
        </p:nvCxnSpPr>
        <p:spPr>
          <a:xfrm>
            <a:off x="-4" y="3323406"/>
            <a:ext cx="12195177"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62551" y="3008791"/>
            <a:ext cx="639384" cy="629230"/>
            <a:chOff x="1762551" y="3008791"/>
            <a:chExt cx="639384" cy="629230"/>
          </a:xfrm>
        </p:grpSpPr>
        <p:sp>
          <p:nvSpPr>
            <p:cNvPr id="16" name="Oval 4"/>
            <p:cNvSpPr/>
            <p:nvPr/>
          </p:nvSpPr>
          <p:spPr>
            <a:xfrm>
              <a:off x="1762551" y="3008791"/>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7"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07</a:t>
              </a:r>
            </a:p>
          </p:txBody>
        </p:sp>
      </p:grpSp>
      <p:sp>
        <p:nvSpPr>
          <p:cNvPr id="18" name="矩形 17"/>
          <p:cNvSpPr/>
          <p:nvPr/>
        </p:nvSpPr>
        <p:spPr>
          <a:xfrm>
            <a:off x="716062" y="3789040"/>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8" name="组合 7"/>
          <p:cNvGrpSpPr/>
          <p:nvPr/>
        </p:nvGrpSpPr>
        <p:grpSpPr>
          <a:xfrm>
            <a:off x="3338039" y="2996952"/>
            <a:ext cx="639384" cy="629230"/>
            <a:chOff x="3338039" y="2996952"/>
            <a:chExt cx="639384" cy="629230"/>
          </a:xfrm>
        </p:grpSpPr>
        <p:sp>
          <p:nvSpPr>
            <p:cNvPr id="19" name="Oval 4"/>
            <p:cNvSpPr/>
            <p:nvPr/>
          </p:nvSpPr>
          <p:spPr>
            <a:xfrm>
              <a:off x="3338039" y="2996952"/>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0"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08</a:t>
              </a:r>
            </a:p>
          </p:txBody>
        </p:sp>
      </p:grpSp>
      <p:sp>
        <p:nvSpPr>
          <p:cNvPr id="21" name="矩形 20"/>
          <p:cNvSpPr/>
          <p:nvPr/>
        </p:nvSpPr>
        <p:spPr>
          <a:xfrm>
            <a:off x="2264043" y="20272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35" name="组合 34"/>
          <p:cNvGrpSpPr/>
          <p:nvPr/>
        </p:nvGrpSpPr>
        <p:grpSpPr>
          <a:xfrm>
            <a:off x="4930903" y="3015794"/>
            <a:ext cx="639384" cy="629230"/>
            <a:chOff x="4930903" y="3015794"/>
            <a:chExt cx="639384" cy="629230"/>
          </a:xfrm>
        </p:grpSpPr>
        <p:sp>
          <p:nvSpPr>
            <p:cNvPr id="22" name="Oval 4"/>
            <p:cNvSpPr/>
            <p:nvPr/>
          </p:nvSpPr>
          <p:spPr>
            <a:xfrm>
              <a:off x="4930903"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3"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09</a:t>
              </a:r>
            </a:p>
          </p:txBody>
        </p:sp>
      </p:grpSp>
      <p:sp>
        <p:nvSpPr>
          <p:cNvPr id="24" name="矩形 23"/>
          <p:cNvSpPr/>
          <p:nvPr/>
        </p:nvSpPr>
        <p:spPr>
          <a:xfrm>
            <a:off x="3889449" y="38274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36" name="组合 35"/>
          <p:cNvGrpSpPr/>
          <p:nvPr/>
        </p:nvGrpSpPr>
        <p:grpSpPr>
          <a:xfrm>
            <a:off x="6443071" y="3015794"/>
            <a:ext cx="639384" cy="629230"/>
            <a:chOff x="6443071" y="3015794"/>
            <a:chExt cx="639384" cy="629230"/>
          </a:xfrm>
        </p:grpSpPr>
        <p:sp>
          <p:nvSpPr>
            <p:cNvPr id="25" name="Oval 4"/>
            <p:cNvSpPr/>
            <p:nvPr/>
          </p:nvSpPr>
          <p:spPr>
            <a:xfrm>
              <a:off x="6443071"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6"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10</a:t>
              </a:r>
            </a:p>
          </p:txBody>
        </p:sp>
      </p:grpSp>
      <p:sp>
        <p:nvSpPr>
          <p:cNvPr id="27" name="矩形 26"/>
          <p:cNvSpPr/>
          <p:nvPr/>
        </p:nvSpPr>
        <p:spPr>
          <a:xfrm>
            <a:off x="5366417" y="20272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37" name="组合 36"/>
          <p:cNvGrpSpPr/>
          <p:nvPr/>
        </p:nvGrpSpPr>
        <p:grpSpPr>
          <a:xfrm>
            <a:off x="8027247" y="3015794"/>
            <a:ext cx="639384" cy="629230"/>
            <a:chOff x="8027247" y="3015794"/>
            <a:chExt cx="639384" cy="629230"/>
          </a:xfrm>
        </p:grpSpPr>
        <p:sp>
          <p:nvSpPr>
            <p:cNvPr id="28" name="Oval 4"/>
            <p:cNvSpPr/>
            <p:nvPr/>
          </p:nvSpPr>
          <p:spPr>
            <a:xfrm>
              <a:off x="8027247" y="3015794"/>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9"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11</a:t>
              </a:r>
            </a:p>
          </p:txBody>
        </p:sp>
      </p:grpSp>
      <p:sp>
        <p:nvSpPr>
          <p:cNvPr id="30" name="矩形 29"/>
          <p:cNvSpPr/>
          <p:nvPr/>
        </p:nvSpPr>
        <p:spPr>
          <a:xfrm>
            <a:off x="7022601" y="3827462"/>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grpSp>
        <p:nvGrpSpPr>
          <p:cNvPr id="38" name="组合 37"/>
          <p:cNvGrpSpPr/>
          <p:nvPr/>
        </p:nvGrpSpPr>
        <p:grpSpPr>
          <a:xfrm>
            <a:off x="9642262" y="3049380"/>
            <a:ext cx="639384" cy="629230"/>
            <a:chOff x="9642262" y="3049380"/>
            <a:chExt cx="639384" cy="629230"/>
          </a:xfrm>
        </p:grpSpPr>
        <p:sp>
          <p:nvSpPr>
            <p:cNvPr id="31" name="Oval 4"/>
            <p:cNvSpPr/>
            <p:nvPr/>
          </p:nvSpPr>
          <p:spPr>
            <a:xfrm>
              <a:off x="9642262" y="3049380"/>
              <a:ext cx="626458" cy="629230"/>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32"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黑简体"/>
                  <a:ea charset="-122" panose="02000000000000000000" pitchFamily="2" typeface="方正兰亭黑简体"/>
                </a:rPr>
                <a:t>12</a:t>
              </a:r>
            </a:p>
          </p:txBody>
        </p:sp>
      </p:grpSp>
      <p:sp>
        <p:nvSpPr>
          <p:cNvPr id="33" name="矩形 32"/>
          <p:cNvSpPr/>
          <p:nvPr/>
        </p:nvSpPr>
        <p:spPr>
          <a:xfrm>
            <a:off x="8565607" y="2060848"/>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点击输入标题</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4"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月度报表</a:t>
            </a:r>
          </a:p>
        </p:txBody>
      </p:sp>
      <p:sp>
        <p:nvSpPr>
          <p:cNvPr id="39" name="TextBox 3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08593180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250"/>
                                  </p:stCondLst>
                                  <p:childTnLst>
                                    <p:set>
                                      <p:cBhvr>
                                        <p:cTn dur="1" fill="hold" id="6">
                                          <p:stCondLst>
                                            <p:cond delay="0"/>
                                          </p:stCondLst>
                                        </p:cTn>
                                        <p:tgtEl>
                                          <p:spTgt spid="6"/>
                                        </p:tgtEl>
                                        <p:attrNameLst>
                                          <p:attrName>style.visibility</p:attrName>
                                        </p:attrNameLst>
                                      </p:cBhvr>
                                      <p:to>
                                        <p:strVal val="visible"/>
                                      </p:to>
                                    </p:set>
                                    <p:animEffect filter="fade" transition="in">
                                      <p:cBhvr>
                                        <p:cTn dur="1750" id="7"/>
                                        <p:tgtEl>
                                          <p:spTgt spid="6"/>
                                        </p:tgtEl>
                                      </p:cBhvr>
                                    </p:animEffect>
                                    <p:anim calcmode="lin" valueType="num">
                                      <p:cBhvr>
                                        <p:cTn dur="1750" fill="hold" id="8"/>
                                        <p:tgtEl>
                                          <p:spTgt spid="6"/>
                                        </p:tgtEl>
                                        <p:attrNameLst>
                                          <p:attrName>ppt_w</p:attrName>
                                        </p:attrNameLst>
                                      </p:cBhvr>
                                      <p:tavLst>
                                        <p:tav fmla="#ppt_w*sin(2.5*pi*$)" tm="0">
                                          <p:val>
                                            <p:fltVal val="0"/>
                                          </p:val>
                                        </p:tav>
                                        <p:tav tm="100000">
                                          <p:val>
                                            <p:fltVal val="1"/>
                                          </p:val>
                                        </p:tav>
                                      </p:tavLst>
                                    </p:anim>
                                    <p:anim calcmode="lin" valueType="num">
                                      <p:cBhvr>
                                        <p:cTn dur="1750" fill="hold" id="9"/>
                                        <p:tgtEl>
                                          <p:spTgt spid="6"/>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250"/>
                                  </p:stCondLst>
                                  <p:childTnLst>
                                    <p:set>
                                      <p:cBhvr>
                                        <p:cTn dur="1" fill="hold" id="11">
                                          <p:stCondLst>
                                            <p:cond delay="0"/>
                                          </p:stCondLst>
                                        </p:cTn>
                                        <p:tgtEl>
                                          <p:spTgt spid="8"/>
                                        </p:tgtEl>
                                        <p:attrNameLst>
                                          <p:attrName>style.visibility</p:attrName>
                                        </p:attrNameLst>
                                      </p:cBhvr>
                                      <p:to>
                                        <p:strVal val="visible"/>
                                      </p:to>
                                    </p:set>
                                    <p:animEffect filter="fade" transition="in">
                                      <p:cBhvr>
                                        <p:cTn dur="1750" id="12"/>
                                        <p:tgtEl>
                                          <p:spTgt spid="8"/>
                                        </p:tgtEl>
                                      </p:cBhvr>
                                    </p:animEffect>
                                    <p:anim calcmode="lin" valueType="num">
                                      <p:cBhvr>
                                        <p:cTn dur="1750" fill="hold" id="13"/>
                                        <p:tgtEl>
                                          <p:spTgt spid="8"/>
                                        </p:tgtEl>
                                        <p:attrNameLst>
                                          <p:attrName>ppt_w</p:attrName>
                                        </p:attrNameLst>
                                      </p:cBhvr>
                                      <p:tavLst>
                                        <p:tav fmla="#ppt_w*sin(2.5*pi*$)" tm="0">
                                          <p:val>
                                            <p:fltVal val="0"/>
                                          </p:val>
                                        </p:tav>
                                        <p:tav tm="100000">
                                          <p:val>
                                            <p:fltVal val="1"/>
                                          </p:val>
                                        </p:tav>
                                      </p:tavLst>
                                    </p:anim>
                                    <p:anim calcmode="lin" valueType="num">
                                      <p:cBhvr>
                                        <p:cTn dur="1750" fill="hold" id="14"/>
                                        <p:tgtEl>
                                          <p:spTgt spid="8"/>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25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750" id="17"/>
                                        <p:tgtEl>
                                          <p:spTgt spid="35"/>
                                        </p:tgtEl>
                                      </p:cBhvr>
                                    </p:animEffect>
                                    <p:anim calcmode="lin" valueType="num">
                                      <p:cBhvr>
                                        <p:cTn dur="1750" fill="hold" id="18"/>
                                        <p:tgtEl>
                                          <p:spTgt spid="35"/>
                                        </p:tgtEl>
                                        <p:attrNameLst>
                                          <p:attrName>ppt_w</p:attrName>
                                        </p:attrNameLst>
                                      </p:cBhvr>
                                      <p:tavLst>
                                        <p:tav fmla="#ppt_w*sin(2.5*pi*$)" tm="0">
                                          <p:val>
                                            <p:fltVal val="0"/>
                                          </p:val>
                                        </p:tav>
                                        <p:tav tm="100000">
                                          <p:val>
                                            <p:fltVal val="1"/>
                                          </p:val>
                                        </p:tav>
                                      </p:tavLst>
                                    </p:anim>
                                    <p:anim calcmode="lin" valueType="num">
                                      <p:cBhvr>
                                        <p:cTn dur="1750" fill="hold" id="19"/>
                                        <p:tgtEl>
                                          <p:spTgt spid="35"/>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250"/>
                                  </p:stCondLst>
                                  <p:childTnLst>
                                    <p:set>
                                      <p:cBhvr>
                                        <p:cTn dur="1" fill="hold" id="21">
                                          <p:stCondLst>
                                            <p:cond delay="0"/>
                                          </p:stCondLst>
                                        </p:cTn>
                                        <p:tgtEl>
                                          <p:spTgt spid="36"/>
                                        </p:tgtEl>
                                        <p:attrNameLst>
                                          <p:attrName>style.visibility</p:attrName>
                                        </p:attrNameLst>
                                      </p:cBhvr>
                                      <p:to>
                                        <p:strVal val="visible"/>
                                      </p:to>
                                    </p:set>
                                    <p:animEffect filter="fade" transition="in">
                                      <p:cBhvr>
                                        <p:cTn dur="1750" id="22"/>
                                        <p:tgtEl>
                                          <p:spTgt spid="36"/>
                                        </p:tgtEl>
                                      </p:cBhvr>
                                    </p:animEffect>
                                    <p:anim calcmode="lin" valueType="num">
                                      <p:cBhvr>
                                        <p:cTn dur="1750" fill="hold" id="23"/>
                                        <p:tgtEl>
                                          <p:spTgt spid="36"/>
                                        </p:tgtEl>
                                        <p:attrNameLst>
                                          <p:attrName>ppt_w</p:attrName>
                                        </p:attrNameLst>
                                      </p:cBhvr>
                                      <p:tavLst>
                                        <p:tav fmla="#ppt_w*sin(2.5*pi*$)" tm="0">
                                          <p:val>
                                            <p:fltVal val="0"/>
                                          </p:val>
                                        </p:tav>
                                        <p:tav tm="100000">
                                          <p:val>
                                            <p:fltVal val="1"/>
                                          </p:val>
                                        </p:tav>
                                      </p:tavLst>
                                    </p:anim>
                                    <p:anim calcmode="lin" valueType="num">
                                      <p:cBhvr>
                                        <p:cTn dur="1750" fill="hold" id="24"/>
                                        <p:tgtEl>
                                          <p:spTgt spid="36"/>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250"/>
                                  </p:stCondLst>
                                  <p:childTnLst>
                                    <p:set>
                                      <p:cBhvr>
                                        <p:cTn dur="1" fill="hold" id="26">
                                          <p:stCondLst>
                                            <p:cond delay="0"/>
                                          </p:stCondLst>
                                        </p:cTn>
                                        <p:tgtEl>
                                          <p:spTgt spid="37"/>
                                        </p:tgtEl>
                                        <p:attrNameLst>
                                          <p:attrName>style.visibility</p:attrName>
                                        </p:attrNameLst>
                                      </p:cBhvr>
                                      <p:to>
                                        <p:strVal val="visible"/>
                                      </p:to>
                                    </p:set>
                                    <p:animEffect filter="fade" transition="in">
                                      <p:cBhvr>
                                        <p:cTn dur="1750" id="27"/>
                                        <p:tgtEl>
                                          <p:spTgt spid="37"/>
                                        </p:tgtEl>
                                      </p:cBhvr>
                                    </p:animEffect>
                                    <p:anim calcmode="lin" valueType="num">
                                      <p:cBhvr>
                                        <p:cTn dur="1750" fill="hold" id="28"/>
                                        <p:tgtEl>
                                          <p:spTgt spid="37"/>
                                        </p:tgtEl>
                                        <p:attrNameLst>
                                          <p:attrName>ppt_w</p:attrName>
                                        </p:attrNameLst>
                                      </p:cBhvr>
                                      <p:tavLst>
                                        <p:tav fmla="#ppt_w*sin(2.5*pi*$)" tm="0">
                                          <p:val>
                                            <p:fltVal val="0"/>
                                          </p:val>
                                        </p:tav>
                                        <p:tav tm="100000">
                                          <p:val>
                                            <p:fltVal val="1"/>
                                          </p:val>
                                        </p:tav>
                                      </p:tavLst>
                                    </p:anim>
                                    <p:anim calcmode="lin" valueType="num">
                                      <p:cBhvr>
                                        <p:cTn dur="1750" fill="hold" id="29"/>
                                        <p:tgtEl>
                                          <p:spTgt spid="37"/>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250"/>
                                  </p:stCondLst>
                                  <p:childTnLst>
                                    <p:set>
                                      <p:cBhvr>
                                        <p:cTn dur="1" fill="hold" id="31">
                                          <p:stCondLst>
                                            <p:cond delay="0"/>
                                          </p:stCondLst>
                                        </p:cTn>
                                        <p:tgtEl>
                                          <p:spTgt spid="38"/>
                                        </p:tgtEl>
                                        <p:attrNameLst>
                                          <p:attrName>style.visibility</p:attrName>
                                        </p:attrNameLst>
                                      </p:cBhvr>
                                      <p:to>
                                        <p:strVal val="visible"/>
                                      </p:to>
                                    </p:set>
                                    <p:animEffect filter="fade" transition="in">
                                      <p:cBhvr>
                                        <p:cTn dur="1750" id="32"/>
                                        <p:tgtEl>
                                          <p:spTgt spid="38"/>
                                        </p:tgtEl>
                                      </p:cBhvr>
                                    </p:animEffect>
                                    <p:anim calcmode="lin" valueType="num">
                                      <p:cBhvr>
                                        <p:cTn dur="1750" fill="hold" id="33"/>
                                        <p:tgtEl>
                                          <p:spTgt spid="38"/>
                                        </p:tgtEl>
                                        <p:attrNameLst>
                                          <p:attrName>ppt_w</p:attrName>
                                        </p:attrNameLst>
                                      </p:cBhvr>
                                      <p:tavLst>
                                        <p:tav fmla="#ppt_w*sin(2.5*pi*$)" tm="0">
                                          <p:val>
                                            <p:fltVal val="0"/>
                                          </p:val>
                                        </p:tav>
                                        <p:tav tm="100000">
                                          <p:val>
                                            <p:fltVal val="1"/>
                                          </p:val>
                                        </p:tav>
                                      </p:tavLst>
                                    </p:anim>
                                    <p:anim calcmode="lin" valueType="num">
                                      <p:cBhvr>
                                        <p:cTn dur="1750" fill="hold" id="34"/>
                                        <p:tgtEl>
                                          <p:spTgt spid="38"/>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000"/>
                            </p:stCondLst>
                            <p:childTnLst>
                              <p:par>
                                <p:cTn fill="hold" grpId="0" id="36" nodeType="afterEffect" presetClass="entr" presetID="42"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1000" id="38"/>
                                        <p:tgtEl>
                                          <p:spTgt spid="18"/>
                                        </p:tgtEl>
                                      </p:cBhvr>
                                    </p:animEffect>
                                    <p:anim calcmode="lin" valueType="num">
                                      <p:cBhvr>
                                        <p:cTn dur="1000" fill="hold" id="39"/>
                                        <p:tgtEl>
                                          <p:spTgt spid="18"/>
                                        </p:tgtEl>
                                        <p:attrNameLst>
                                          <p:attrName>ppt_x</p:attrName>
                                        </p:attrNameLst>
                                      </p:cBhvr>
                                      <p:tavLst>
                                        <p:tav tm="0">
                                          <p:val>
                                            <p:strVal val="#ppt_x"/>
                                          </p:val>
                                        </p:tav>
                                        <p:tav tm="100000">
                                          <p:val>
                                            <p:strVal val="#ppt_x"/>
                                          </p:val>
                                        </p:tav>
                                      </p:tavLst>
                                    </p:anim>
                                    <p:anim calcmode="lin" valueType="num">
                                      <p:cBhvr>
                                        <p:cTn dur="1000" fill="hold" id="40"/>
                                        <p:tgtEl>
                                          <p:spTgt spid="18"/>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21"/>
                                        </p:tgtEl>
                                        <p:attrNameLst>
                                          <p:attrName>style.visibility</p:attrName>
                                        </p:attrNameLst>
                                      </p:cBhvr>
                                      <p:to>
                                        <p:strVal val="visible"/>
                                      </p:to>
                                    </p:set>
                                    <p:animEffect filter="fade" transition="in">
                                      <p:cBhvr>
                                        <p:cTn dur="1000" id="44"/>
                                        <p:tgtEl>
                                          <p:spTgt spid="21"/>
                                        </p:tgtEl>
                                      </p:cBhvr>
                                    </p:animEffect>
                                    <p:anim calcmode="lin" valueType="num">
                                      <p:cBhvr>
                                        <p:cTn dur="1000" fill="hold" id="45"/>
                                        <p:tgtEl>
                                          <p:spTgt spid="21"/>
                                        </p:tgtEl>
                                        <p:attrNameLst>
                                          <p:attrName>ppt_x</p:attrName>
                                        </p:attrNameLst>
                                      </p:cBhvr>
                                      <p:tavLst>
                                        <p:tav tm="0">
                                          <p:val>
                                            <p:strVal val="#ppt_x"/>
                                          </p:val>
                                        </p:tav>
                                        <p:tav tm="100000">
                                          <p:val>
                                            <p:strVal val="#ppt_x"/>
                                          </p:val>
                                        </p:tav>
                                      </p:tavLst>
                                    </p:anim>
                                    <p:anim calcmode="lin" valueType="num">
                                      <p:cBhvr>
                                        <p:cTn dur="1000" fill="hold" id="46"/>
                                        <p:tgtEl>
                                          <p:spTgt spid="2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grpId="0" id="48" nodeType="afterEffect" presetClass="entr" presetID="42" presetSubtype="0">
                                  <p:stCondLst>
                                    <p:cond delay="0"/>
                                  </p:stCondLst>
                                  <p:childTnLst>
                                    <p:set>
                                      <p:cBhvr>
                                        <p:cTn dur="1" fill="hold" id="49">
                                          <p:stCondLst>
                                            <p:cond delay="0"/>
                                          </p:stCondLst>
                                        </p:cTn>
                                        <p:tgtEl>
                                          <p:spTgt spid="24"/>
                                        </p:tgtEl>
                                        <p:attrNameLst>
                                          <p:attrName>style.visibility</p:attrName>
                                        </p:attrNameLst>
                                      </p:cBhvr>
                                      <p:to>
                                        <p:strVal val="visible"/>
                                      </p:to>
                                    </p:set>
                                    <p:animEffect filter="fade" transition="in">
                                      <p:cBhvr>
                                        <p:cTn dur="1000" id="50"/>
                                        <p:tgtEl>
                                          <p:spTgt spid="24"/>
                                        </p:tgtEl>
                                      </p:cBhvr>
                                    </p:animEffect>
                                    <p:anim calcmode="lin" valueType="num">
                                      <p:cBhvr>
                                        <p:cTn dur="1000" fill="hold" id="51"/>
                                        <p:tgtEl>
                                          <p:spTgt spid="24"/>
                                        </p:tgtEl>
                                        <p:attrNameLst>
                                          <p:attrName>ppt_x</p:attrName>
                                        </p:attrNameLst>
                                      </p:cBhvr>
                                      <p:tavLst>
                                        <p:tav tm="0">
                                          <p:val>
                                            <p:strVal val="#ppt_x"/>
                                          </p:val>
                                        </p:tav>
                                        <p:tav tm="100000">
                                          <p:val>
                                            <p:strVal val="#ppt_x"/>
                                          </p:val>
                                        </p:tav>
                                      </p:tavLst>
                                    </p:anim>
                                    <p:anim calcmode="lin" valueType="num">
                                      <p:cBhvr>
                                        <p:cTn dur="1000" fill="hold" id="52"/>
                                        <p:tgtEl>
                                          <p:spTgt spid="24"/>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42" presetSubtype="0">
                                  <p:stCondLst>
                                    <p:cond delay="0"/>
                                  </p:stCondLst>
                                  <p:childTnLst>
                                    <p:set>
                                      <p:cBhvr>
                                        <p:cTn dur="1" fill="hold" id="55">
                                          <p:stCondLst>
                                            <p:cond delay="0"/>
                                          </p:stCondLst>
                                        </p:cTn>
                                        <p:tgtEl>
                                          <p:spTgt spid="27"/>
                                        </p:tgtEl>
                                        <p:attrNameLst>
                                          <p:attrName>style.visibility</p:attrName>
                                        </p:attrNameLst>
                                      </p:cBhvr>
                                      <p:to>
                                        <p:strVal val="visible"/>
                                      </p:to>
                                    </p:set>
                                    <p:animEffect filter="fade" transition="in">
                                      <p:cBhvr>
                                        <p:cTn dur="1000" id="56"/>
                                        <p:tgtEl>
                                          <p:spTgt spid="27"/>
                                        </p:tgtEl>
                                      </p:cBhvr>
                                    </p:animEffect>
                                    <p:anim calcmode="lin" valueType="num">
                                      <p:cBhvr>
                                        <p:cTn dur="1000" fill="hold" id="57"/>
                                        <p:tgtEl>
                                          <p:spTgt spid="27"/>
                                        </p:tgtEl>
                                        <p:attrNameLst>
                                          <p:attrName>ppt_x</p:attrName>
                                        </p:attrNameLst>
                                      </p:cBhvr>
                                      <p:tavLst>
                                        <p:tav tm="0">
                                          <p:val>
                                            <p:strVal val="#ppt_x"/>
                                          </p:val>
                                        </p:tav>
                                        <p:tav tm="100000">
                                          <p:val>
                                            <p:strVal val="#ppt_x"/>
                                          </p:val>
                                        </p:tav>
                                      </p:tavLst>
                                    </p:anim>
                                    <p:anim calcmode="lin" valueType="num">
                                      <p:cBhvr>
                                        <p:cTn dur="1000" fill="hold" id="58"/>
                                        <p:tgtEl>
                                          <p:spTgt spid="27"/>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000"/>
                            </p:stCondLst>
                            <p:childTnLst>
                              <p:par>
                                <p:cTn fill="hold" grpId="0" id="60" nodeType="afterEffect" presetClass="entr" presetID="42" presetSubtype="0">
                                  <p:stCondLst>
                                    <p:cond delay="0"/>
                                  </p:stCondLst>
                                  <p:childTnLst>
                                    <p:set>
                                      <p:cBhvr>
                                        <p:cTn dur="1" fill="hold" id="61">
                                          <p:stCondLst>
                                            <p:cond delay="0"/>
                                          </p:stCondLst>
                                        </p:cTn>
                                        <p:tgtEl>
                                          <p:spTgt spid="30"/>
                                        </p:tgtEl>
                                        <p:attrNameLst>
                                          <p:attrName>style.visibility</p:attrName>
                                        </p:attrNameLst>
                                      </p:cBhvr>
                                      <p:to>
                                        <p:strVal val="visible"/>
                                      </p:to>
                                    </p:set>
                                    <p:animEffect filter="fade" transition="in">
                                      <p:cBhvr>
                                        <p:cTn dur="1000" id="62"/>
                                        <p:tgtEl>
                                          <p:spTgt spid="30"/>
                                        </p:tgtEl>
                                      </p:cBhvr>
                                    </p:animEffect>
                                    <p:anim calcmode="lin" valueType="num">
                                      <p:cBhvr>
                                        <p:cTn dur="1000" fill="hold" id="63"/>
                                        <p:tgtEl>
                                          <p:spTgt spid="30"/>
                                        </p:tgtEl>
                                        <p:attrNameLst>
                                          <p:attrName>ppt_x</p:attrName>
                                        </p:attrNameLst>
                                      </p:cBhvr>
                                      <p:tavLst>
                                        <p:tav tm="0">
                                          <p:val>
                                            <p:strVal val="#ppt_x"/>
                                          </p:val>
                                        </p:tav>
                                        <p:tav tm="100000">
                                          <p:val>
                                            <p:strVal val="#ppt_x"/>
                                          </p:val>
                                        </p:tav>
                                      </p:tavLst>
                                    </p:anim>
                                    <p:anim calcmode="lin" valueType="num">
                                      <p:cBhvr>
                                        <p:cTn dur="1000" fill="hold" id="64"/>
                                        <p:tgtEl>
                                          <p:spTgt spid="30"/>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7000"/>
                            </p:stCondLst>
                            <p:childTnLst>
                              <p:par>
                                <p:cTn fill="hold" grpId="0" id="66" nodeType="afterEffect" presetClass="entr" presetID="42" presetSubtype="0">
                                  <p:stCondLst>
                                    <p:cond delay="0"/>
                                  </p:stCondLst>
                                  <p:childTnLst>
                                    <p:set>
                                      <p:cBhvr>
                                        <p:cTn dur="1" fill="hold" id="67">
                                          <p:stCondLst>
                                            <p:cond delay="0"/>
                                          </p:stCondLst>
                                        </p:cTn>
                                        <p:tgtEl>
                                          <p:spTgt spid="33"/>
                                        </p:tgtEl>
                                        <p:attrNameLst>
                                          <p:attrName>style.visibility</p:attrName>
                                        </p:attrNameLst>
                                      </p:cBhvr>
                                      <p:to>
                                        <p:strVal val="visible"/>
                                      </p:to>
                                    </p:set>
                                    <p:animEffect filter="fade" transition="in">
                                      <p:cBhvr>
                                        <p:cTn dur="1000" id="68"/>
                                        <p:tgtEl>
                                          <p:spTgt spid="33"/>
                                        </p:tgtEl>
                                      </p:cBhvr>
                                    </p:animEffect>
                                    <p:anim calcmode="lin" valueType="num">
                                      <p:cBhvr>
                                        <p:cTn dur="1000" fill="hold" id="69"/>
                                        <p:tgtEl>
                                          <p:spTgt spid="33"/>
                                        </p:tgtEl>
                                        <p:attrNameLst>
                                          <p:attrName>ppt_x</p:attrName>
                                        </p:attrNameLst>
                                      </p:cBhvr>
                                      <p:tavLst>
                                        <p:tav tm="0">
                                          <p:val>
                                            <p:strVal val="#ppt_x"/>
                                          </p:val>
                                        </p:tav>
                                        <p:tav tm="100000">
                                          <p:val>
                                            <p:strVal val="#ppt_x"/>
                                          </p:val>
                                        </p:tav>
                                      </p:tavLst>
                                    </p:anim>
                                    <p:anim calcmode="lin" valueType="num">
                                      <p:cBhvr>
                                        <p:cTn dur="1000" fill="hold" id="70"/>
                                        <p:tgtEl>
                                          <p:spTgt spid="33"/>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000"/>
                            </p:stCondLst>
                            <p:childTnLst>
                              <p:par>
                                <p:cTn fill="hold" grpId="0" id="72" nodeType="afterEffect" presetClass="entr" presetID="10" presetSubtype="0">
                                  <p:stCondLst>
                                    <p:cond delay="0"/>
                                  </p:stCondLst>
                                  <p:childTnLst>
                                    <p:set>
                                      <p:cBhvr>
                                        <p:cTn dur="1" fill="hold" id="73">
                                          <p:stCondLst>
                                            <p:cond delay="0"/>
                                          </p:stCondLst>
                                        </p:cTn>
                                        <p:tgtEl>
                                          <p:spTgt spid="39"/>
                                        </p:tgtEl>
                                        <p:attrNameLst>
                                          <p:attrName>style.visibility</p:attrName>
                                        </p:attrNameLst>
                                      </p:cBhvr>
                                      <p:to>
                                        <p:strVal val="visible"/>
                                      </p:to>
                                    </p:set>
                                    <p:animEffect filter="fade" transition="in">
                                      <p:cBhvr>
                                        <p:cTn dur="1250" id="7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P grpId="0" spid="24"/>
      <p:bldP grpId="0" spid="27"/>
      <p:bldP grpId="0" spid="30"/>
      <p:bldP grpId="0" spid="33"/>
      <p:bldP grpId="0" spid="3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月度概况</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07</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5" name="Oval 12"/>
          <p:cNvSpPr/>
          <p:nvPr/>
        </p:nvSpPr>
        <p:spPr>
          <a:xfrm>
            <a:off x="1768126" y="1641574"/>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latin charset="-122" panose="02000000000000000000" pitchFamily="2" typeface="方正兰亭黑简体"/>
              <a:ea charset="-122" panose="02000000000000000000" pitchFamily="2" typeface="方正兰亭黑简体"/>
            </a:endParaRPr>
          </a:p>
        </p:txBody>
      </p:sp>
      <p:sp>
        <p:nvSpPr>
          <p:cNvPr id="16" name="Oval 13"/>
          <p:cNvSpPr/>
          <p:nvPr/>
        </p:nvSpPr>
        <p:spPr>
          <a:xfrm>
            <a:off x="1966563" y="1840011"/>
            <a:ext cx="1176338" cy="117633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122" panose="02000000000000000000" pitchFamily="2" typeface="方正兰亭黑简体"/>
                <a:ea charset="-122" panose="02000000000000000000" pitchFamily="2" typeface="方正兰亭黑简体"/>
                <a:cs charset="0" panose="020b0606030504020204" pitchFamily="34" typeface="Open Sans"/>
              </a:rPr>
              <a:t>80%</a:t>
            </a:r>
          </a:p>
        </p:txBody>
      </p:sp>
      <p:sp>
        <p:nvSpPr>
          <p:cNvPr id="17" name="Arc 14"/>
          <p:cNvSpPr/>
          <p:nvPr/>
        </p:nvSpPr>
        <p:spPr>
          <a:xfrm>
            <a:off x="1768126" y="1641574"/>
            <a:ext cx="1573212" cy="1573212"/>
          </a:xfrm>
          <a:prstGeom prst="arc">
            <a:avLst>
              <a:gd fmla="val 16018236" name="adj1"/>
              <a:gd fmla="val 9832525" name="adj2"/>
            </a:avLst>
          </a:prstGeom>
          <a:noFill/>
          <a:ln cap="rnd" cmpd="sng" w="101600">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00000000000000000" pitchFamily="2" typeface="方正兰亭黑简体"/>
              <a:ea charset="-122" panose="02000000000000000000" pitchFamily="2" typeface="方正兰亭黑简体"/>
            </a:endParaRPr>
          </a:p>
        </p:txBody>
      </p:sp>
      <p:sp>
        <p:nvSpPr>
          <p:cNvPr id="18" name="Oval 18"/>
          <p:cNvSpPr/>
          <p:nvPr/>
        </p:nvSpPr>
        <p:spPr>
          <a:xfrm>
            <a:off x="4151435" y="1641574"/>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latin charset="-122" panose="02000000000000000000" pitchFamily="2" typeface="方正兰亭黑简体"/>
              <a:ea charset="-122" panose="02000000000000000000" pitchFamily="2" typeface="方正兰亭黑简体"/>
            </a:endParaRPr>
          </a:p>
        </p:txBody>
      </p:sp>
      <p:sp>
        <p:nvSpPr>
          <p:cNvPr id="19" name="Oval 19"/>
          <p:cNvSpPr/>
          <p:nvPr/>
        </p:nvSpPr>
        <p:spPr>
          <a:xfrm>
            <a:off x="4349872" y="1840011"/>
            <a:ext cx="1176338" cy="117633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122" panose="02000000000000000000" pitchFamily="2" typeface="方正兰亭黑简体"/>
                <a:ea charset="-122" panose="02000000000000000000" pitchFamily="2" typeface="方正兰亭黑简体"/>
                <a:cs charset="0" panose="020b0606030504020204" pitchFamily="34" typeface="Open Sans"/>
              </a:rPr>
              <a:t>50%</a:t>
            </a:r>
          </a:p>
        </p:txBody>
      </p:sp>
      <p:sp>
        <p:nvSpPr>
          <p:cNvPr id="20" name="Arc 20"/>
          <p:cNvSpPr/>
          <p:nvPr/>
        </p:nvSpPr>
        <p:spPr>
          <a:xfrm>
            <a:off x="4151435" y="1641574"/>
            <a:ext cx="1573212" cy="1573212"/>
          </a:xfrm>
          <a:prstGeom prst="arc">
            <a:avLst>
              <a:gd fmla="val 16018236" name="adj1"/>
              <a:gd fmla="val 5788795" name="adj2"/>
            </a:avLst>
          </a:prstGeom>
          <a:noFill/>
          <a:ln cap="rnd" cmpd="sng" w="101600">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00000000000000000" pitchFamily="2" typeface="方正兰亭黑简体"/>
              <a:ea charset="-122" panose="02000000000000000000" pitchFamily="2" typeface="方正兰亭黑简体"/>
            </a:endParaRPr>
          </a:p>
        </p:txBody>
      </p:sp>
      <p:sp>
        <p:nvSpPr>
          <p:cNvPr id="21" name="Oval 22"/>
          <p:cNvSpPr/>
          <p:nvPr/>
        </p:nvSpPr>
        <p:spPr>
          <a:xfrm>
            <a:off x="6527698" y="1641574"/>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latin charset="-122" panose="02000000000000000000" pitchFamily="2" typeface="方正兰亭黑简体"/>
              <a:ea charset="-122" panose="02000000000000000000" pitchFamily="2" typeface="方正兰亭黑简体"/>
            </a:endParaRPr>
          </a:p>
        </p:txBody>
      </p:sp>
      <p:sp>
        <p:nvSpPr>
          <p:cNvPr id="22" name="Oval 23"/>
          <p:cNvSpPr/>
          <p:nvPr/>
        </p:nvSpPr>
        <p:spPr>
          <a:xfrm>
            <a:off x="6726136" y="1840011"/>
            <a:ext cx="1176337" cy="117633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122" panose="02000000000000000000" pitchFamily="2" typeface="方正兰亭黑简体"/>
                <a:ea charset="-122" panose="02000000000000000000" pitchFamily="2" typeface="方正兰亭黑简体"/>
                <a:cs charset="0" panose="020b0606030504020204" pitchFamily="34" typeface="Open Sans"/>
              </a:rPr>
              <a:t>45%</a:t>
            </a:r>
          </a:p>
        </p:txBody>
      </p:sp>
      <p:sp>
        <p:nvSpPr>
          <p:cNvPr id="23" name="Arc 24"/>
          <p:cNvSpPr/>
          <p:nvPr/>
        </p:nvSpPr>
        <p:spPr>
          <a:xfrm>
            <a:off x="6527698" y="1641574"/>
            <a:ext cx="1573213" cy="1573212"/>
          </a:xfrm>
          <a:prstGeom prst="arc">
            <a:avLst>
              <a:gd fmla="val 16018236" name="adj1"/>
              <a:gd fmla="val 3132458" name="adj2"/>
            </a:avLst>
          </a:prstGeom>
          <a:noFill/>
          <a:ln cap="rnd" cmpd="sng" w="101600">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00000000000000000" pitchFamily="2" typeface="方正兰亭黑简体"/>
              <a:ea charset="-122" panose="02000000000000000000" pitchFamily="2" typeface="方正兰亭黑简体"/>
            </a:endParaRPr>
          </a:p>
        </p:txBody>
      </p:sp>
      <p:sp>
        <p:nvSpPr>
          <p:cNvPr id="24" name="Oval 26"/>
          <p:cNvSpPr/>
          <p:nvPr/>
        </p:nvSpPr>
        <p:spPr>
          <a:xfrm>
            <a:off x="8873429" y="1641574"/>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latin charset="-122" panose="02000000000000000000" pitchFamily="2" typeface="方正兰亭黑简体"/>
              <a:ea charset="-122" panose="02000000000000000000" pitchFamily="2" typeface="方正兰亭黑简体"/>
            </a:endParaRPr>
          </a:p>
        </p:txBody>
      </p:sp>
      <p:sp>
        <p:nvSpPr>
          <p:cNvPr id="25" name="Oval 27"/>
          <p:cNvSpPr/>
          <p:nvPr/>
        </p:nvSpPr>
        <p:spPr>
          <a:xfrm>
            <a:off x="9071867" y="1840011"/>
            <a:ext cx="1176337" cy="117633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122" panose="02000000000000000000" pitchFamily="2" typeface="方正兰亭黑简体"/>
                <a:ea charset="-122" panose="02000000000000000000" pitchFamily="2" typeface="方正兰亭黑简体"/>
                <a:cs charset="0" panose="020b0606030504020204" pitchFamily="34" typeface="Open Sans"/>
              </a:rPr>
              <a:t>90%</a:t>
            </a:r>
          </a:p>
        </p:txBody>
      </p:sp>
      <p:sp>
        <p:nvSpPr>
          <p:cNvPr id="26" name="Arc 28"/>
          <p:cNvSpPr/>
          <p:nvPr/>
        </p:nvSpPr>
        <p:spPr>
          <a:xfrm>
            <a:off x="8873429" y="1641574"/>
            <a:ext cx="1573213" cy="1573212"/>
          </a:xfrm>
          <a:prstGeom prst="arc">
            <a:avLst>
              <a:gd fmla="val 16018236" name="adj1"/>
              <a:gd fmla="val 13285852" name="adj2"/>
            </a:avLst>
          </a:prstGeom>
          <a:noFill/>
          <a:ln cap="rnd" cmpd="sng" w="101600">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00000000000000000" pitchFamily="2" typeface="方正兰亭黑简体"/>
              <a:ea charset="-122" panose="02000000000000000000" pitchFamily="2" typeface="方正兰亭黑简体"/>
            </a:endParaRPr>
          </a:p>
        </p:txBody>
      </p:sp>
      <p:sp>
        <p:nvSpPr>
          <p:cNvPr id="27" name="矩形 26"/>
          <p:cNvSpPr/>
          <p:nvPr/>
        </p:nvSpPr>
        <p:spPr>
          <a:xfrm>
            <a:off x="1148110" y="3436645"/>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第一季度</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28" name="矩形 27"/>
          <p:cNvSpPr/>
          <p:nvPr/>
        </p:nvSpPr>
        <p:spPr>
          <a:xfrm>
            <a:off x="3597056" y="3429000"/>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第二季度</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29" name="矩形 28"/>
          <p:cNvSpPr/>
          <p:nvPr/>
        </p:nvSpPr>
        <p:spPr>
          <a:xfrm>
            <a:off x="5973320" y="3429000"/>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第三季度</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0" name="矩形 29"/>
          <p:cNvSpPr/>
          <p:nvPr/>
        </p:nvSpPr>
        <p:spPr>
          <a:xfrm>
            <a:off x="8349584" y="3429000"/>
            <a:ext cx="2697480" cy="914400"/>
          </a:xfrm>
          <a:prstGeom prst="rect">
            <a:avLst/>
          </a:prstGeom>
        </p:spPr>
        <p:txBody>
          <a:bodyPr wrap="none">
            <a:spAutoFit/>
          </a:bodyPr>
          <a:lstStyle/>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第四季度</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在此输入详细文字介绍，</a:t>
            </a:r>
          </a:p>
          <a:p>
            <a:pPr algn="ctr">
              <a:spcBef>
                <a:spcPct val="0"/>
              </a:spcBef>
              <a:buFont typeface="Arial"/>
              <a:buNone/>
            </a:pPr>
            <a:r>
              <a:rPr altLang="en-US" b="1" lang="zh-CN">
                <a:solidFill>
                  <a:srgbClr val="2F5EB0"/>
                </a:solidFill>
                <a:latin charset="-122" panose="020b0503020204020204" pitchFamily="34" typeface="微软雅黑"/>
                <a:ea charset="-122" panose="020b0503020204020204" pitchFamily="34" typeface="微软雅黑"/>
                <a:cs charset="0" panose="020b0604020202020204" pitchFamily="34" typeface="Arial"/>
              </a:rPr>
              <a:t>和详细信息。</a:t>
            </a:r>
          </a:p>
        </p:txBody>
      </p:sp>
      <p:sp>
        <p:nvSpPr>
          <p:cNvPr id="31" name="Freeform 12"/>
          <p:cNvSpPr/>
          <p:nvPr/>
        </p:nvSpPr>
        <p:spPr bwMode="auto">
          <a:xfrm>
            <a:off x="1536501" y="450262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32" name="Freeform 12"/>
          <p:cNvSpPr/>
          <p:nvPr/>
        </p:nvSpPr>
        <p:spPr bwMode="auto">
          <a:xfrm flipH="1" flipV="1">
            <a:off x="10130035" y="54190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r="13500000" dist="50800">
              <a:prstClr val="black">
                <a:alpha val="50000"/>
              </a:prstClr>
            </a:innerShdw>
          </a:effectLst>
          <a:extLst/>
        </p:spPr>
        <p:txBody>
          <a:bodyPr/>
          <a:lstStyle/>
          <a:p>
            <a:endParaRPr altLang="en-US" lang="zh-CN">
              <a:solidFill>
                <a:schemeClr val="tx1">
                  <a:lumMod val="50000"/>
                  <a:lumOff val="50000"/>
                </a:schemeClr>
              </a:solidFill>
            </a:endParaRPr>
          </a:p>
        </p:txBody>
      </p:sp>
      <p:sp>
        <p:nvSpPr>
          <p:cNvPr id="33" name="TextBox 32"/>
          <p:cNvSpPr txBox="1"/>
          <p:nvPr/>
        </p:nvSpPr>
        <p:spPr>
          <a:xfrm>
            <a:off x="1896541" y="4816822"/>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TextBox 3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357527361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fltVal val="0"/>
                                          </p:val>
                                        </p:tav>
                                        <p:tav tm="100000">
                                          <p:val>
                                            <p:strVal val="#ppt_w"/>
                                          </p:val>
                                        </p:tav>
                                      </p:tavLst>
                                    </p:anim>
                                    <p:anim calcmode="lin" valueType="num">
                                      <p:cBhvr>
                                        <p:cTn dur="1000" fill="hold" id="8"/>
                                        <p:tgtEl>
                                          <p:spTgt spid="15"/>
                                        </p:tgtEl>
                                        <p:attrNameLst>
                                          <p:attrName>ppt_h</p:attrName>
                                        </p:attrNameLst>
                                      </p:cBhvr>
                                      <p:tavLst>
                                        <p:tav tm="0">
                                          <p:val>
                                            <p:fltVal val="0"/>
                                          </p:val>
                                        </p:tav>
                                        <p:tav tm="100000">
                                          <p:val>
                                            <p:strVal val="#ppt_h"/>
                                          </p:val>
                                        </p:tav>
                                      </p:tavLst>
                                    </p:anim>
                                    <p:anim calcmode="lin" valueType="num">
                                      <p:cBhvr>
                                        <p:cTn dur="1000" fill="hold" id="9"/>
                                        <p:tgtEl>
                                          <p:spTgt spid="15"/>
                                        </p:tgtEl>
                                        <p:attrNameLst>
                                          <p:attrName>style.rotation</p:attrName>
                                        </p:attrNameLst>
                                      </p:cBhvr>
                                      <p:tavLst>
                                        <p:tav tm="0">
                                          <p:val>
                                            <p:fltVal val="90"/>
                                          </p:val>
                                        </p:tav>
                                        <p:tav tm="100000">
                                          <p:val>
                                            <p:fltVal val="0"/>
                                          </p:val>
                                        </p:tav>
                                      </p:tavLst>
                                    </p:anim>
                                    <p:animEffect filter="fade" transition="in">
                                      <p:cBhvr>
                                        <p:cTn dur="1000" id="10"/>
                                        <p:tgtEl>
                                          <p:spTgt spid="15"/>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000" fill="hold" id="13"/>
                                        <p:tgtEl>
                                          <p:spTgt spid="16"/>
                                        </p:tgtEl>
                                        <p:attrNameLst>
                                          <p:attrName>ppt_w</p:attrName>
                                        </p:attrNameLst>
                                      </p:cBhvr>
                                      <p:tavLst>
                                        <p:tav tm="0">
                                          <p:val>
                                            <p:fltVal val="0"/>
                                          </p:val>
                                        </p:tav>
                                        <p:tav tm="100000">
                                          <p:val>
                                            <p:strVal val="#ppt_w"/>
                                          </p:val>
                                        </p:tav>
                                      </p:tavLst>
                                    </p:anim>
                                    <p:anim calcmode="lin" valueType="num">
                                      <p:cBhvr>
                                        <p:cTn dur="1000" fill="hold" id="14"/>
                                        <p:tgtEl>
                                          <p:spTgt spid="16"/>
                                        </p:tgtEl>
                                        <p:attrNameLst>
                                          <p:attrName>ppt_h</p:attrName>
                                        </p:attrNameLst>
                                      </p:cBhvr>
                                      <p:tavLst>
                                        <p:tav tm="0">
                                          <p:val>
                                            <p:fltVal val="0"/>
                                          </p:val>
                                        </p:tav>
                                        <p:tav tm="100000">
                                          <p:val>
                                            <p:strVal val="#ppt_h"/>
                                          </p:val>
                                        </p:tav>
                                      </p:tavLst>
                                    </p:anim>
                                    <p:anim calcmode="lin" valueType="num">
                                      <p:cBhvr>
                                        <p:cTn dur="1000" fill="hold" id="15"/>
                                        <p:tgtEl>
                                          <p:spTgt spid="16"/>
                                        </p:tgtEl>
                                        <p:attrNameLst>
                                          <p:attrName>style.rotation</p:attrName>
                                        </p:attrNameLst>
                                      </p:cBhvr>
                                      <p:tavLst>
                                        <p:tav tm="0">
                                          <p:val>
                                            <p:fltVal val="90"/>
                                          </p:val>
                                        </p:tav>
                                        <p:tav tm="100000">
                                          <p:val>
                                            <p:fltVal val="0"/>
                                          </p:val>
                                        </p:tav>
                                      </p:tavLst>
                                    </p:anim>
                                    <p:animEffect filter="fade" transition="in">
                                      <p:cBhvr>
                                        <p:cTn dur="1000" id="16"/>
                                        <p:tgtEl>
                                          <p:spTgt spid="16"/>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1000" fill="hold" id="19"/>
                                        <p:tgtEl>
                                          <p:spTgt spid="17"/>
                                        </p:tgtEl>
                                        <p:attrNameLst>
                                          <p:attrName>ppt_w</p:attrName>
                                        </p:attrNameLst>
                                      </p:cBhvr>
                                      <p:tavLst>
                                        <p:tav tm="0">
                                          <p:val>
                                            <p:fltVal val="0"/>
                                          </p:val>
                                        </p:tav>
                                        <p:tav tm="100000">
                                          <p:val>
                                            <p:strVal val="#ppt_w"/>
                                          </p:val>
                                        </p:tav>
                                      </p:tavLst>
                                    </p:anim>
                                    <p:anim calcmode="lin" valueType="num">
                                      <p:cBhvr>
                                        <p:cTn dur="1000" fill="hold" id="20"/>
                                        <p:tgtEl>
                                          <p:spTgt spid="17"/>
                                        </p:tgtEl>
                                        <p:attrNameLst>
                                          <p:attrName>ppt_h</p:attrName>
                                        </p:attrNameLst>
                                      </p:cBhvr>
                                      <p:tavLst>
                                        <p:tav tm="0">
                                          <p:val>
                                            <p:fltVal val="0"/>
                                          </p:val>
                                        </p:tav>
                                        <p:tav tm="100000">
                                          <p:val>
                                            <p:strVal val="#ppt_h"/>
                                          </p:val>
                                        </p:tav>
                                      </p:tavLst>
                                    </p:anim>
                                    <p:anim calcmode="lin" valueType="num">
                                      <p:cBhvr>
                                        <p:cTn dur="1000" fill="hold" id="21"/>
                                        <p:tgtEl>
                                          <p:spTgt spid="17"/>
                                        </p:tgtEl>
                                        <p:attrNameLst>
                                          <p:attrName>style.rotation</p:attrName>
                                        </p:attrNameLst>
                                      </p:cBhvr>
                                      <p:tavLst>
                                        <p:tav tm="0">
                                          <p:val>
                                            <p:fltVal val="90"/>
                                          </p:val>
                                        </p:tav>
                                        <p:tav tm="100000">
                                          <p:val>
                                            <p:fltVal val="0"/>
                                          </p:val>
                                        </p:tav>
                                      </p:tavLst>
                                    </p:anim>
                                    <p:animEffect filter="fade" transition="in">
                                      <p:cBhvr>
                                        <p:cTn dur="1000" id="22"/>
                                        <p:tgtEl>
                                          <p:spTgt spid="17"/>
                                        </p:tgtEl>
                                      </p:cBhvr>
                                    </p:animEffect>
                                  </p:childTnLst>
                                </p:cTn>
                              </p:par>
                              <p:par>
                                <p:cTn fill="hold" grpId="0" id="23" nodeType="withEffect" presetClass="entr" presetID="31" presetSubtype="0">
                                  <p:stCondLst>
                                    <p:cond delay="500"/>
                                  </p:stCondLst>
                                  <p:childTnLst>
                                    <p:set>
                                      <p:cBhvr>
                                        <p:cTn dur="1" fill="hold" id="24">
                                          <p:stCondLst>
                                            <p:cond delay="0"/>
                                          </p:stCondLst>
                                        </p:cTn>
                                        <p:tgtEl>
                                          <p:spTgt spid="18"/>
                                        </p:tgtEl>
                                        <p:attrNameLst>
                                          <p:attrName>style.visibility</p:attrName>
                                        </p:attrNameLst>
                                      </p:cBhvr>
                                      <p:to>
                                        <p:strVal val="visible"/>
                                      </p:to>
                                    </p:set>
                                    <p:anim calcmode="lin" valueType="num">
                                      <p:cBhvr>
                                        <p:cTn dur="1000" fill="hold" id="25"/>
                                        <p:tgtEl>
                                          <p:spTgt spid="18"/>
                                        </p:tgtEl>
                                        <p:attrNameLst>
                                          <p:attrName>ppt_w</p:attrName>
                                        </p:attrNameLst>
                                      </p:cBhvr>
                                      <p:tavLst>
                                        <p:tav tm="0">
                                          <p:val>
                                            <p:fltVal val="0"/>
                                          </p:val>
                                        </p:tav>
                                        <p:tav tm="100000">
                                          <p:val>
                                            <p:strVal val="#ppt_w"/>
                                          </p:val>
                                        </p:tav>
                                      </p:tavLst>
                                    </p:anim>
                                    <p:anim calcmode="lin" valueType="num">
                                      <p:cBhvr>
                                        <p:cTn dur="1000" fill="hold" id="26"/>
                                        <p:tgtEl>
                                          <p:spTgt spid="18"/>
                                        </p:tgtEl>
                                        <p:attrNameLst>
                                          <p:attrName>ppt_h</p:attrName>
                                        </p:attrNameLst>
                                      </p:cBhvr>
                                      <p:tavLst>
                                        <p:tav tm="0">
                                          <p:val>
                                            <p:fltVal val="0"/>
                                          </p:val>
                                        </p:tav>
                                        <p:tav tm="100000">
                                          <p:val>
                                            <p:strVal val="#ppt_h"/>
                                          </p:val>
                                        </p:tav>
                                      </p:tavLst>
                                    </p:anim>
                                    <p:anim calcmode="lin" valueType="num">
                                      <p:cBhvr>
                                        <p:cTn dur="1000" fill="hold" id="27"/>
                                        <p:tgtEl>
                                          <p:spTgt spid="18"/>
                                        </p:tgtEl>
                                        <p:attrNameLst>
                                          <p:attrName>style.rotation</p:attrName>
                                        </p:attrNameLst>
                                      </p:cBhvr>
                                      <p:tavLst>
                                        <p:tav tm="0">
                                          <p:val>
                                            <p:fltVal val="90"/>
                                          </p:val>
                                        </p:tav>
                                        <p:tav tm="100000">
                                          <p:val>
                                            <p:fltVal val="0"/>
                                          </p:val>
                                        </p:tav>
                                      </p:tavLst>
                                    </p:anim>
                                    <p:animEffect filter="fade" transition="in">
                                      <p:cBhvr>
                                        <p:cTn dur="1000" id="28"/>
                                        <p:tgtEl>
                                          <p:spTgt spid="18"/>
                                        </p:tgtEl>
                                      </p:cBhvr>
                                    </p:animEffect>
                                  </p:childTnLst>
                                </p:cTn>
                              </p:par>
                              <p:par>
                                <p:cTn fill="hold" grpId="0" id="29" nodeType="withEffect" presetClass="entr" presetID="31" presetSubtype="0">
                                  <p:stCondLst>
                                    <p:cond delay="500"/>
                                  </p:stCondLst>
                                  <p:childTnLst>
                                    <p:set>
                                      <p:cBhvr>
                                        <p:cTn dur="1" fill="hold" id="30">
                                          <p:stCondLst>
                                            <p:cond delay="0"/>
                                          </p:stCondLst>
                                        </p:cTn>
                                        <p:tgtEl>
                                          <p:spTgt spid="19"/>
                                        </p:tgtEl>
                                        <p:attrNameLst>
                                          <p:attrName>style.visibility</p:attrName>
                                        </p:attrNameLst>
                                      </p:cBhvr>
                                      <p:to>
                                        <p:strVal val="visible"/>
                                      </p:to>
                                    </p:set>
                                    <p:anim calcmode="lin" valueType="num">
                                      <p:cBhvr>
                                        <p:cTn dur="1000" fill="hold" id="31"/>
                                        <p:tgtEl>
                                          <p:spTgt spid="19"/>
                                        </p:tgtEl>
                                        <p:attrNameLst>
                                          <p:attrName>ppt_w</p:attrName>
                                        </p:attrNameLst>
                                      </p:cBhvr>
                                      <p:tavLst>
                                        <p:tav tm="0">
                                          <p:val>
                                            <p:fltVal val="0"/>
                                          </p:val>
                                        </p:tav>
                                        <p:tav tm="100000">
                                          <p:val>
                                            <p:strVal val="#ppt_w"/>
                                          </p:val>
                                        </p:tav>
                                      </p:tavLst>
                                    </p:anim>
                                    <p:anim calcmode="lin" valueType="num">
                                      <p:cBhvr>
                                        <p:cTn dur="1000" fill="hold" id="32"/>
                                        <p:tgtEl>
                                          <p:spTgt spid="19"/>
                                        </p:tgtEl>
                                        <p:attrNameLst>
                                          <p:attrName>ppt_h</p:attrName>
                                        </p:attrNameLst>
                                      </p:cBhvr>
                                      <p:tavLst>
                                        <p:tav tm="0">
                                          <p:val>
                                            <p:fltVal val="0"/>
                                          </p:val>
                                        </p:tav>
                                        <p:tav tm="100000">
                                          <p:val>
                                            <p:strVal val="#ppt_h"/>
                                          </p:val>
                                        </p:tav>
                                      </p:tavLst>
                                    </p:anim>
                                    <p:anim calcmode="lin" valueType="num">
                                      <p:cBhvr>
                                        <p:cTn dur="1000" fill="hold" id="33"/>
                                        <p:tgtEl>
                                          <p:spTgt spid="19"/>
                                        </p:tgtEl>
                                        <p:attrNameLst>
                                          <p:attrName>style.rotation</p:attrName>
                                        </p:attrNameLst>
                                      </p:cBhvr>
                                      <p:tavLst>
                                        <p:tav tm="0">
                                          <p:val>
                                            <p:fltVal val="90"/>
                                          </p:val>
                                        </p:tav>
                                        <p:tav tm="100000">
                                          <p:val>
                                            <p:fltVal val="0"/>
                                          </p:val>
                                        </p:tav>
                                      </p:tavLst>
                                    </p:anim>
                                    <p:animEffect filter="fade" transition="in">
                                      <p:cBhvr>
                                        <p:cTn dur="1000" id="34"/>
                                        <p:tgtEl>
                                          <p:spTgt spid="19"/>
                                        </p:tgtEl>
                                      </p:cBhvr>
                                    </p:animEffect>
                                  </p:childTnLst>
                                </p:cTn>
                              </p:par>
                              <p:par>
                                <p:cTn fill="hold" grpId="0" id="35" nodeType="withEffect" presetClass="entr" presetID="31" presetSubtype="0">
                                  <p:stCondLst>
                                    <p:cond delay="500"/>
                                  </p:stCondLst>
                                  <p:childTnLst>
                                    <p:set>
                                      <p:cBhvr>
                                        <p:cTn dur="1" fill="hold" id="36">
                                          <p:stCondLst>
                                            <p:cond delay="0"/>
                                          </p:stCondLst>
                                        </p:cTn>
                                        <p:tgtEl>
                                          <p:spTgt spid="20"/>
                                        </p:tgtEl>
                                        <p:attrNameLst>
                                          <p:attrName>style.visibility</p:attrName>
                                        </p:attrNameLst>
                                      </p:cBhvr>
                                      <p:to>
                                        <p:strVal val="visible"/>
                                      </p:to>
                                    </p:set>
                                    <p:anim calcmode="lin" valueType="num">
                                      <p:cBhvr>
                                        <p:cTn dur="1000" fill="hold" id="37"/>
                                        <p:tgtEl>
                                          <p:spTgt spid="20"/>
                                        </p:tgtEl>
                                        <p:attrNameLst>
                                          <p:attrName>ppt_w</p:attrName>
                                        </p:attrNameLst>
                                      </p:cBhvr>
                                      <p:tavLst>
                                        <p:tav tm="0">
                                          <p:val>
                                            <p:fltVal val="0"/>
                                          </p:val>
                                        </p:tav>
                                        <p:tav tm="100000">
                                          <p:val>
                                            <p:strVal val="#ppt_w"/>
                                          </p:val>
                                        </p:tav>
                                      </p:tavLst>
                                    </p:anim>
                                    <p:anim calcmode="lin" valueType="num">
                                      <p:cBhvr>
                                        <p:cTn dur="1000" fill="hold" id="38"/>
                                        <p:tgtEl>
                                          <p:spTgt spid="20"/>
                                        </p:tgtEl>
                                        <p:attrNameLst>
                                          <p:attrName>ppt_h</p:attrName>
                                        </p:attrNameLst>
                                      </p:cBhvr>
                                      <p:tavLst>
                                        <p:tav tm="0">
                                          <p:val>
                                            <p:fltVal val="0"/>
                                          </p:val>
                                        </p:tav>
                                        <p:tav tm="100000">
                                          <p:val>
                                            <p:strVal val="#ppt_h"/>
                                          </p:val>
                                        </p:tav>
                                      </p:tavLst>
                                    </p:anim>
                                    <p:anim calcmode="lin" valueType="num">
                                      <p:cBhvr>
                                        <p:cTn dur="1000" fill="hold" id="39"/>
                                        <p:tgtEl>
                                          <p:spTgt spid="20"/>
                                        </p:tgtEl>
                                        <p:attrNameLst>
                                          <p:attrName>style.rotation</p:attrName>
                                        </p:attrNameLst>
                                      </p:cBhvr>
                                      <p:tavLst>
                                        <p:tav tm="0">
                                          <p:val>
                                            <p:fltVal val="90"/>
                                          </p:val>
                                        </p:tav>
                                        <p:tav tm="100000">
                                          <p:val>
                                            <p:fltVal val="0"/>
                                          </p:val>
                                        </p:tav>
                                      </p:tavLst>
                                    </p:anim>
                                    <p:animEffect filter="fade" transition="in">
                                      <p:cBhvr>
                                        <p:cTn dur="1000" id="40"/>
                                        <p:tgtEl>
                                          <p:spTgt spid="20"/>
                                        </p:tgtEl>
                                      </p:cBhvr>
                                    </p:animEffect>
                                  </p:childTnLst>
                                </p:cTn>
                              </p:par>
                              <p:par>
                                <p:cTn fill="hold" grpId="0" id="41" nodeType="withEffect" presetClass="entr" presetID="31" presetSubtype="0">
                                  <p:stCondLst>
                                    <p:cond delay="1000"/>
                                  </p:stCondLst>
                                  <p:childTnLst>
                                    <p:set>
                                      <p:cBhvr>
                                        <p:cTn dur="1" fill="hold" id="42">
                                          <p:stCondLst>
                                            <p:cond delay="0"/>
                                          </p:stCondLst>
                                        </p:cTn>
                                        <p:tgtEl>
                                          <p:spTgt spid="21"/>
                                        </p:tgtEl>
                                        <p:attrNameLst>
                                          <p:attrName>style.visibility</p:attrName>
                                        </p:attrNameLst>
                                      </p:cBhvr>
                                      <p:to>
                                        <p:strVal val="visible"/>
                                      </p:to>
                                    </p:set>
                                    <p:anim calcmode="lin" valueType="num">
                                      <p:cBhvr>
                                        <p:cTn dur="1000" fill="hold" id="43"/>
                                        <p:tgtEl>
                                          <p:spTgt spid="21"/>
                                        </p:tgtEl>
                                        <p:attrNameLst>
                                          <p:attrName>ppt_w</p:attrName>
                                        </p:attrNameLst>
                                      </p:cBhvr>
                                      <p:tavLst>
                                        <p:tav tm="0">
                                          <p:val>
                                            <p:fltVal val="0"/>
                                          </p:val>
                                        </p:tav>
                                        <p:tav tm="100000">
                                          <p:val>
                                            <p:strVal val="#ppt_w"/>
                                          </p:val>
                                        </p:tav>
                                      </p:tavLst>
                                    </p:anim>
                                    <p:anim calcmode="lin" valueType="num">
                                      <p:cBhvr>
                                        <p:cTn dur="1000" fill="hold" id="44"/>
                                        <p:tgtEl>
                                          <p:spTgt spid="21"/>
                                        </p:tgtEl>
                                        <p:attrNameLst>
                                          <p:attrName>ppt_h</p:attrName>
                                        </p:attrNameLst>
                                      </p:cBhvr>
                                      <p:tavLst>
                                        <p:tav tm="0">
                                          <p:val>
                                            <p:fltVal val="0"/>
                                          </p:val>
                                        </p:tav>
                                        <p:tav tm="100000">
                                          <p:val>
                                            <p:strVal val="#ppt_h"/>
                                          </p:val>
                                        </p:tav>
                                      </p:tavLst>
                                    </p:anim>
                                    <p:anim calcmode="lin" valueType="num">
                                      <p:cBhvr>
                                        <p:cTn dur="1000" fill="hold" id="45"/>
                                        <p:tgtEl>
                                          <p:spTgt spid="21"/>
                                        </p:tgtEl>
                                        <p:attrNameLst>
                                          <p:attrName>style.rotation</p:attrName>
                                        </p:attrNameLst>
                                      </p:cBhvr>
                                      <p:tavLst>
                                        <p:tav tm="0">
                                          <p:val>
                                            <p:fltVal val="90"/>
                                          </p:val>
                                        </p:tav>
                                        <p:tav tm="100000">
                                          <p:val>
                                            <p:fltVal val="0"/>
                                          </p:val>
                                        </p:tav>
                                      </p:tavLst>
                                    </p:anim>
                                    <p:animEffect filter="fade" transition="in">
                                      <p:cBhvr>
                                        <p:cTn dur="1000" id="46"/>
                                        <p:tgtEl>
                                          <p:spTgt spid="21"/>
                                        </p:tgtEl>
                                      </p:cBhvr>
                                    </p:animEffect>
                                  </p:childTnLst>
                                </p:cTn>
                              </p:par>
                              <p:par>
                                <p:cTn fill="hold" grpId="0" id="47" nodeType="withEffect" presetClass="entr" presetID="31" presetSubtype="0">
                                  <p:stCondLst>
                                    <p:cond delay="1000"/>
                                  </p:stCondLst>
                                  <p:childTnLst>
                                    <p:set>
                                      <p:cBhvr>
                                        <p:cTn dur="1" fill="hold" id="48">
                                          <p:stCondLst>
                                            <p:cond delay="0"/>
                                          </p:stCondLst>
                                        </p:cTn>
                                        <p:tgtEl>
                                          <p:spTgt spid="22"/>
                                        </p:tgtEl>
                                        <p:attrNameLst>
                                          <p:attrName>style.visibility</p:attrName>
                                        </p:attrNameLst>
                                      </p:cBhvr>
                                      <p:to>
                                        <p:strVal val="visible"/>
                                      </p:to>
                                    </p:set>
                                    <p:anim calcmode="lin" valueType="num">
                                      <p:cBhvr>
                                        <p:cTn dur="1000" fill="hold" id="49"/>
                                        <p:tgtEl>
                                          <p:spTgt spid="22"/>
                                        </p:tgtEl>
                                        <p:attrNameLst>
                                          <p:attrName>ppt_w</p:attrName>
                                        </p:attrNameLst>
                                      </p:cBhvr>
                                      <p:tavLst>
                                        <p:tav tm="0">
                                          <p:val>
                                            <p:fltVal val="0"/>
                                          </p:val>
                                        </p:tav>
                                        <p:tav tm="100000">
                                          <p:val>
                                            <p:strVal val="#ppt_w"/>
                                          </p:val>
                                        </p:tav>
                                      </p:tavLst>
                                    </p:anim>
                                    <p:anim calcmode="lin" valueType="num">
                                      <p:cBhvr>
                                        <p:cTn dur="1000" fill="hold" id="50"/>
                                        <p:tgtEl>
                                          <p:spTgt spid="22"/>
                                        </p:tgtEl>
                                        <p:attrNameLst>
                                          <p:attrName>ppt_h</p:attrName>
                                        </p:attrNameLst>
                                      </p:cBhvr>
                                      <p:tavLst>
                                        <p:tav tm="0">
                                          <p:val>
                                            <p:fltVal val="0"/>
                                          </p:val>
                                        </p:tav>
                                        <p:tav tm="100000">
                                          <p:val>
                                            <p:strVal val="#ppt_h"/>
                                          </p:val>
                                        </p:tav>
                                      </p:tavLst>
                                    </p:anim>
                                    <p:anim calcmode="lin" valueType="num">
                                      <p:cBhvr>
                                        <p:cTn dur="1000" fill="hold" id="51"/>
                                        <p:tgtEl>
                                          <p:spTgt spid="22"/>
                                        </p:tgtEl>
                                        <p:attrNameLst>
                                          <p:attrName>style.rotation</p:attrName>
                                        </p:attrNameLst>
                                      </p:cBhvr>
                                      <p:tavLst>
                                        <p:tav tm="0">
                                          <p:val>
                                            <p:fltVal val="90"/>
                                          </p:val>
                                        </p:tav>
                                        <p:tav tm="100000">
                                          <p:val>
                                            <p:fltVal val="0"/>
                                          </p:val>
                                        </p:tav>
                                      </p:tavLst>
                                    </p:anim>
                                    <p:animEffect filter="fade" transition="in">
                                      <p:cBhvr>
                                        <p:cTn dur="1000" id="52"/>
                                        <p:tgtEl>
                                          <p:spTgt spid="22"/>
                                        </p:tgtEl>
                                      </p:cBhvr>
                                    </p:animEffect>
                                  </p:childTnLst>
                                </p:cTn>
                              </p:par>
                              <p:par>
                                <p:cTn fill="hold" grpId="0" id="53" nodeType="withEffect" presetClass="entr" presetID="31" presetSubtype="0">
                                  <p:stCondLst>
                                    <p:cond delay="1000"/>
                                  </p:stCondLst>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ppt_w</p:attrName>
                                        </p:attrNameLst>
                                      </p:cBhvr>
                                      <p:tavLst>
                                        <p:tav tm="0">
                                          <p:val>
                                            <p:fltVal val="0"/>
                                          </p:val>
                                        </p:tav>
                                        <p:tav tm="100000">
                                          <p:val>
                                            <p:strVal val="#ppt_w"/>
                                          </p:val>
                                        </p:tav>
                                      </p:tavLst>
                                    </p:anim>
                                    <p:anim calcmode="lin" valueType="num">
                                      <p:cBhvr>
                                        <p:cTn dur="1000" fill="hold" id="56"/>
                                        <p:tgtEl>
                                          <p:spTgt spid="23"/>
                                        </p:tgtEl>
                                        <p:attrNameLst>
                                          <p:attrName>ppt_h</p:attrName>
                                        </p:attrNameLst>
                                      </p:cBhvr>
                                      <p:tavLst>
                                        <p:tav tm="0">
                                          <p:val>
                                            <p:fltVal val="0"/>
                                          </p:val>
                                        </p:tav>
                                        <p:tav tm="100000">
                                          <p:val>
                                            <p:strVal val="#ppt_h"/>
                                          </p:val>
                                        </p:tav>
                                      </p:tavLst>
                                    </p:anim>
                                    <p:anim calcmode="lin" valueType="num">
                                      <p:cBhvr>
                                        <p:cTn dur="1000" fill="hold" id="57"/>
                                        <p:tgtEl>
                                          <p:spTgt spid="23"/>
                                        </p:tgtEl>
                                        <p:attrNameLst>
                                          <p:attrName>style.rotation</p:attrName>
                                        </p:attrNameLst>
                                      </p:cBhvr>
                                      <p:tavLst>
                                        <p:tav tm="0">
                                          <p:val>
                                            <p:fltVal val="90"/>
                                          </p:val>
                                        </p:tav>
                                        <p:tav tm="100000">
                                          <p:val>
                                            <p:fltVal val="0"/>
                                          </p:val>
                                        </p:tav>
                                      </p:tavLst>
                                    </p:anim>
                                    <p:animEffect filter="fade" transition="in">
                                      <p:cBhvr>
                                        <p:cTn dur="1000" id="58"/>
                                        <p:tgtEl>
                                          <p:spTgt spid="23"/>
                                        </p:tgtEl>
                                      </p:cBhvr>
                                    </p:animEffect>
                                  </p:childTnLst>
                                </p:cTn>
                              </p:par>
                              <p:par>
                                <p:cTn fill="hold" grpId="0" id="59" nodeType="withEffect" presetClass="entr" presetID="31" presetSubtype="0">
                                  <p:stCondLst>
                                    <p:cond delay="1500"/>
                                  </p:stCondLst>
                                  <p:childTnLst>
                                    <p:set>
                                      <p:cBhvr>
                                        <p:cTn dur="1" fill="hold" id="60">
                                          <p:stCondLst>
                                            <p:cond delay="0"/>
                                          </p:stCondLst>
                                        </p:cTn>
                                        <p:tgtEl>
                                          <p:spTgt spid="24"/>
                                        </p:tgtEl>
                                        <p:attrNameLst>
                                          <p:attrName>style.visibility</p:attrName>
                                        </p:attrNameLst>
                                      </p:cBhvr>
                                      <p:to>
                                        <p:strVal val="visible"/>
                                      </p:to>
                                    </p:set>
                                    <p:anim calcmode="lin" valueType="num">
                                      <p:cBhvr>
                                        <p:cTn dur="1000" fill="hold" id="61"/>
                                        <p:tgtEl>
                                          <p:spTgt spid="24"/>
                                        </p:tgtEl>
                                        <p:attrNameLst>
                                          <p:attrName>ppt_w</p:attrName>
                                        </p:attrNameLst>
                                      </p:cBhvr>
                                      <p:tavLst>
                                        <p:tav tm="0">
                                          <p:val>
                                            <p:fltVal val="0"/>
                                          </p:val>
                                        </p:tav>
                                        <p:tav tm="100000">
                                          <p:val>
                                            <p:strVal val="#ppt_w"/>
                                          </p:val>
                                        </p:tav>
                                      </p:tavLst>
                                    </p:anim>
                                    <p:anim calcmode="lin" valueType="num">
                                      <p:cBhvr>
                                        <p:cTn dur="1000" fill="hold" id="62"/>
                                        <p:tgtEl>
                                          <p:spTgt spid="24"/>
                                        </p:tgtEl>
                                        <p:attrNameLst>
                                          <p:attrName>ppt_h</p:attrName>
                                        </p:attrNameLst>
                                      </p:cBhvr>
                                      <p:tavLst>
                                        <p:tav tm="0">
                                          <p:val>
                                            <p:fltVal val="0"/>
                                          </p:val>
                                        </p:tav>
                                        <p:tav tm="100000">
                                          <p:val>
                                            <p:strVal val="#ppt_h"/>
                                          </p:val>
                                        </p:tav>
                                      </p:tavLst>
                                    </p:anim>
                                    <p:anim calcmode="lin" valueType="num">
                                      <p:cBhvr>
                                        <p:cTn dur="1000" fill="hold" id="63"/>
                                        <p:tgtEl>
                                          <p:spTgt spid="24"/>
                                        </p:tgtEl>
                                        <p:attrNameLst>
                                          <p:attrName>style.rotation</p:attrName>
                                        </p:attrNameLst>
                                      </p:cBhvr>
                                      <p:tavLst>
                                        <p:tav tm="0">
                                          <p:val>
                                            <p:fltVal val="90"/>
                                          </p:val>
                                        </p:tav>
                                        <p:tav tm="100000">
                                          <p:val>
                                            <p:fltVal val="0"/>
                                          </p:val>
                                        </p:tav>
                                      </p:tavLst>
                                    </p:anim>
                                    <p:animEffect filter="fade" transition="in">
                                      <p:cBhvr>
                                        <p:cTn dur="1000" id="64"/>
                                        <p:tgtEl>
                                          <p:spTgt spid="24"/>
                                        </p:tgtEl>
                                      </p:cBhvr>
                                    </p:animEffect>
                                  </p:childTnLst>
                                </p:cTn>
                              </p:par>
                              <p:par>
                                <p:cTn fill="hold" grpId="0" id="65" nodeType="withEffect" presetClass="entr" presetID="31" presetSubtype="0">
                                  <p:stCondLst>
                                    <p:cond delay="1500"/>
                                  </p:stCondLst>
                                  <p:childTnLst>
                                    <p:set>
                                      <p:cBhvr>
                                        <p:cTn dur="1" fill="hold" id="66">
                                          <p:stCondLst>
                                            <p:cond delay="0"/>
                                          </p:stCondLst>
                                        </p:cTn>
                                        <p:tgtEl>
                                          <p:spTgt spid="25"/>
                                        </p:tgtEl>
                                        <p:attrNameLst>
                                          <p:attrName>style.visibility</p:attrName>
                                        </p:attrNameLst>
                                      </p:cBhvr>
                                      <p:to>
                                        <p:strVal val="visible"/>
                                      </p:to>
                                    </p:set>
                                    <p:anim calcmode="lin" valueType="num">
                                      <p:cBhvr>
                                        <p:cTn dur="1000" fill="hold" id="67"/>
                                        <p:tgtEl>
                                          <p:spTgt spid="25"/>
                                        </p:tgtEl>
                                        <p:attrNameLst>
                                          <p:attrName>ppt_w</p:attrName>
                                        </p:attrNameLst>
                                      </p:cBhvr>
                                      <p:tavLst>
                                        <p:tav tm="0">
                                          <p:val>
                                            <p:fltVal val="0"/>
                                          </p:val>
                                        </p:tav>
                                        <p:tav tm="100000">
                                          <p:val>
                                            <p:strVal val="#ppt_w"/>
                                          </p:val>
                                        </p:tav>
                                      </p:tavLst>
                                    </p:anim>
                                    <p:anim calcmode="lin" valueType="num">
                                      <p:cBhvr>
                                        <p:cTn dur="1000" fill="hold" id="68"/>
                                        <p:tgtEl>
                                          <p:spTgt spid="25"/>
                                        </p:tgtEl>
                                        <p:attrNameLst>
                                          <p:attrName>ppt_h</p:attrName>
                                        </p:attrNameLst>
                                      </p:cBhvr>
                                      <p:tavLst>
                                        <p:tav tm="0">
                                          <p:val>
                                            <p:fltVal val="0"/>
                                          </p:val>
                                        </p:tav>
                                        <p:tav tm="100000">
                                          <p:val>
                                            <p:strVal val="#ppt_h"/>
                                          </p:val>
                                        </p:tav>
                                      </p:tavLst>
                                    </p:anim>
                                    <p:anim calcmode="lin" valueType="num">
                                      <p:cBhvr>
                                        <p:cTn dur="1000" fill="hold" id="69"/>
                                        <p:tgtEl>
                                          <p:spTgt spid="25"/>
                                        </p:tgtEl>
                                        <p:attrNameLst>
                                          <p:attrName>style.rotation</p:attrName>
                                        </p:attrNameLst>
                                      </p:cBhvr>
                                      <p:tavLst>
                                        <p:tav tm="0">
                                          <p:val>
                                            <p:fltVal val="90"/>
                                          </p:val>
                                        </p:tav>
                                        <p:tav tm="100000">
                                          <p:val>
                                            <p:fltVal val="0"/>
                                          </p:val>
                                        </p:tav>
                                      </p:tavLst>
                                    </p:anim>
                                    <p:animEffect filter="fade" transition="in">
                                      <p:cBhvr>
                                        <p:cTn dur="1000" id="70"/>
                                        <p:tgtEl>
                                          <p:spTgt spid="25"/>
                                        </p:tgtEl>
                                      </p:cBhvr>
                                    </p:animEffect>
                                  </p:childTnLst>
                                </p:cTn>
                              </p:par>
                              <p:par>
                                <p:cTn fill="hold" grpId="0" id="71" nodeType="withEffect" presetClass="entr" presetID="31" presetSubtype="0">
                                  <p:stCondLst>
                                    <p:cond delay="1500"/>
                                  </p:stCondLst>
                                  <p:childTnLst>
                                    <p:set>
                                      <p:cBhvr>
                                        <p:cTn dur="1" fill="hold" id="72">
                                          <p:stCondLst>
                                            <p:cond delay="0"/>
                                          </p:stCondLst>
                                        </p:cTn>
                                        <p:tgtEl>
                                          <p:spTgt spid="26"/>
                                        </p:tgtEl>
                                        <p:attrNameLst>
                                          <p:attrName>style.visibility</p:attrName>
                                        </p:attrNameLst>
                                      </p:cBhvr>
                                      <p:to>
                                        <p:strVal val="visible"/>
                                      </p:to>
                                    </p:set>
                                    <p:anim calcmode="lin" valueType="num">
                                      <p:cBhvr>
                                        <p:cTn dur="1000" fill="hold" id="73"/>
                                        <p:tgtEl>
                                          <p:spTgt spid="26"/>
                                        </p:tgtEl>
                                        <p:attrNameLst>
                                          <p:attrName>ppt_w</p:attrName>
                                        </p:attrNameLst>
                                      </p:cBhvr>
                                      <p:tavLst>
                                        <p:tav tm="0">
                                          <p:val>
                                            <p:fltVal val="0"/>
                                          </p:val>
                                        </p:tav>
                                        <p:tav tm="100000">
                                          <p:val>
                                            <p:strVal val="#ppt_w"/>
                                          </p:val>
                                        </p:tav>
                                      </p:tavLst>
                                    </p:anim>
                                    <p:anim calcmode="lin" valueType="num">
                                      <p:cBhvr>
                                        <p:cTn dur="1000" fill="hold" id="74"/>
                                        <p:tgtEl>
                                          <p:spTgt spid="26"/>
                                        </p:tgtEl>
                                        <p:attrNameLst>
                                          <p:attrName>ppt_h</p:attrName>
                                        </p:attrNameLst>
                                      </p:cBhvr>
                                      <p:tavLst>
                                        <p:tav tm="0">
                                          <p:val>
                                            <p:fltVal val="0"/>
                                          </p:val>
                                        </p:tav>
                                        <p:tav tm="100000">
                                          <p:val>
                                            <p:strVal val="#ppt_h"/>
                                          </p:val>
                                        </p:tav>
                                      </p:tavLst>
                                    </p:anim>
                                    <p:anim calcmode="lin" valueType="num">
                                      <p:cBhvr>
                                        <p:cTn dur="1000" fill="hold" id="75"/>
                                        <p:tgtEl>
                                          <p:spTgt spid="26"/>
                                        </p:tgtEl>
                                        <p:attrNameLst>
                                          <p:attrName>style.rotation</p:attrName>
                                        </p:attrNameLst>
                                      </p:cBhvr>
                                      <p:tavLst>
                                        <p:tav tm="0">
                                          <p:val>
                                            <p:fltVal val="90"/>
                                          </p:val>
                                        </p:tav>
                                        <p:tav tm="100000">
                                          <p:val>
                                            <p:fltVal val="0"/>
                                          </p:val>
                                        </p:tav>
                                      </p:tavLst>
                                    </p:anim>
                                    <p:animEffect filter="fade" transition="in">
                                      <p:cBhvr>
                                        <p:cTn dur="1000" id="76"/>
                                        <p:tgtEl>
                                          <p:spTgt spid="26"/>
                                        </p:tgtEl>
                                      </p:cBhvr>
                                    </p:animEffect>
                                  </p:childTnLst>
                                </p:cTn>
                              </p:par>
                            </p:childTnLst>
                          </p:cTn>
                        </p:par>
                        <p:par>
                          <p:cTn fill="hold" id="77" nodeType="afterGroup">
                            <p:stCondLst>
                              <p:cond delay="2500"/>
                            </p:stCondLst>
                            <p:childTnLst>
                              <p:par>
                                <p:cTn fill="hold" grpId="0" id="78" nodeType="afterEffect" presetClass="entr" presetID="22" presetSubtype="1">
                                  <p:stCondLst>
                                    <p:cond delay="0"/>
                                  </p:stCondLst>
                                  <p:childTnLst>
                                    <p:set>
                                      <p:cBhvr>
                                        <p:cTn dur="1" fill="hold" id="79">
                                          <p:stCondLst>
                                            <p:cond delay="0"/>
                                          </p:stCondLst>
                                        </p:cTn>
                                        <p:tgtEl>
                                          <p:spTgt spid="27"/>
                                        </p:tgtEl>
                                        <p:attrNameLst>
                                          <p:attrName>style.visibility</p:attrName>
                                        </p:attrNameLst>
                                      </p:cBhvr>
                                      <p:to>
                                        <p:strVal val="visible"/>
                                      </p:to>
                                    </p:set>
                                    <p:animEffect filter="wipe(up)" transition="in">
                                      <p:cBhvr>
                                        <p:cTn dur="500" id="80"/>
                                        <p:tgtEl>
                                          <p:spTgt spid="27"/>
                                        </p:tgtEl>
                                      </p:cBhvr>
                                    </p:animEffect>
                                  </p:childTnLst>
                                </p:cTn>
                              </p:par>
                            </p:childTnLst>
                          </p:cTn>
                        </p:par>
                        <p:par>
                          <p:cTn fill="hold" id="81" nodeType="afterGroup">
                            <p:stCondLst>
                              <p:cond delay="3000"/>
                            </p:stCondLst>
                            <p:childTnLst>
                              <p:par>
                                <p:cTn fill="hold" grpId="0" id="82" nodeType="afterEffect" presetClass="entr" presetID="22" presetSubtype="1">
                                  <p:stCondLst>
                                    <p:cond delay="0"/>
                                  </p:stCondLst>
                                  <p:childTnLst>
                                    <p:set>
                                      <p:cBhvr>
                                        <p:cTn dur="1" fill="hold" id="83">
                                          <p:stCondLst>
                                            <p:cond delay="0"/>
                                          </p:stCondLst>
                                        </p:cTn>
                                        <p:tgtEl>
                                          <p:spTgt spid="28"/>
                                        </p:tgtEl>
                                        <p:attrNameLst>
                                          <p:attrName>style.visibility</p:attrName>
                                        </p:attrNameLst>
                                      </p:cBhvr>
                                      <p:to>
                                        <p:strVal val="visible"/>
                                      </p:to>
                                    </p:set>
                                    <p:animEffect filter="wipe(up)" transition="in">
                                      <p:cBhvr>
                                        <p:cTn dur="500" id="84"/>
                                        <p:tgtEl>
                                          <p:spTgt spid="28"/>
                                        </p:tgtEl>
                                      </p:cBhvr>
                                    </p:animEffect>
                                  </p:childTnLst>
                                </p:cTn>
                              </p:par>
                            </p:childTnLst>
                          </p:cTn>
                        </p:par>
                        <p:par>
                          <p:cTn fill="hold" id="85" nodeType="afterGroup">
                            <p:stCondLst>
                              <p:cond delay="3500"/>
                            </p:stCondLst>
                            <p:childTnLst>
                              <p:par>
                                <p:cTn fill="hold" grpId="0" id="86" nodeType="afterEffect" presetClass="entr" presetID="22" presetSubtype="1">
                                  <p:stCondLst>
                                    <p:cond delay="0"/>
                                  </p:stCondLst>
                                  <p:childTnLst>
                                    <p:set>
                                      <p:cBhvr>
                                        <p:cTn dur="1" fill="hold" id="87">
                                          <p:stCondLst>
                                            <p:cond delay="0"/>
                                          </p:stCondLst>
                                        </p:cTn>
                                        <p:tgtEl>
                                          <p:spTgt spid="29"/>
                                        </p:tgtEl>
                                        <p:attrNameLst>
                                          <p:attrName>style.visibility</p:attrName>
                                        </p:attrNameLst>
                                      </p:cBhvr>
                                      <p:to>
                                        <p:strVal val="visible"/>
                                      </p:to>
                                    </p:set>
                                    <p:animEffect filter="wipe(up)" transition="in">
                                      <p:cBhvr>
                                        <p:cTn dur="500" id="88"/>
                                        <p:tgtEl>
                                          <p:spTgt spid="29"/>
                                        </p:tgtEl>
                                      </p:cBhvr>
                                    </p:animEffect>
                                  </p:childTnLst>
                                </p:cTn>
                              </p:par>
                            </p:childTnLst>
                          </p:cTn>
                        </p:par>
                        <p:par>
                          <p:cTn fill="hold" id="89" nodeType="afterGroup">
                            <p:stCondLst>
                              <p:cond delay="4000"/>
                            </p:stCondLst>
                            <p:childTnLst>
                              <p:par>
                                <p:cTn fill="hold" grpId="0" id="90" nodeType="afterEffect" presetClass="entr" presetID="22" presetSubtype="1">
                                  <p:stCondLst>
                                    <p:cond delay="0"/>
                                  </p:stCondLst>
                                  <p:childTnLst>
                                    <p:set>
                                      <p:cBhvr>
                                        <p:cTn dur="1" fill="hold" id="91">
                                          <p:stCondLst>
                                            <p:cond delay="0"/>
                                          </p:stCondLst>
                                        </p:cTn>
                                        <p:tgtEl>
                                          <p:spTgt spid="30"/>
                                        </p:tgtEl>
                                        <p:attrNameLst>
                                          <p:attrName>style.visibility</p:attrName>
                                        </p:attrNameLst>
                                      </p:cBhvr>
                                      <p:to>
                                        <p:strVal val="visible"/>
                                      </p:to>
                                    </p:set>
                                    <p:animEffect filter="wipe(up)" transition="in">
                                      <p:cBhvr>
                                        <p:cTn dur="500" id="92"/>
                                        <p:tgtEl>
                                          <p:spTgt spid="30"/>
                                        </p:tgtEl>
                                      </p:cBhvr>
                                    </p:animEffect>
                                  </p:childTnLst>
                                </p:cTn>
                              </p:par>
                            </p:childTnLst>
                          </p:cTn>
                        </p:par>
                        <p:par>
                          <p:cTn fill="hold" id="93" nodeType="afterGroup">
                            <p:stCondLst>
                              <p:cond delay="4500"/>
                            </p:stCondLst>
                            <p:childTnLst>
                              <p:par>
                                <p:cTn fill="hold" grpId="0" id="94" nodeType="afterEffect" presetClass="entr" presetID="1" presetSubtype="0">
                                  <p:stCondLst>
                                    <p:cond delay="0"/>
                                  </p:stCondLst>
                                  <p:childTnLst>
                                    <p:set>
                                      <p:cBhvr>
                                        <p:cTn dur="1" fill="hold" id="95">
                                          <p:stCondLst>
                                            <p:cond delay="0"/>
                                          </p:stCondLst>
                                        </p:cTn>
                                        <p:tgtEl>
                                          <p:spTgt spid="31"/>
                                        </p:tgtEl>
                                        <p:attrNameLst>
                                          <p:attrName>style.visibility</p:attrName>
                                        </p:attrNameLst>
                                      </p:cBhvr>
                                      <p:to>
                                        <p:strVal val="visible"/>
                                      </p:to>
                                    </p:set>
                                  </p:childTnLst>
                                </p:cTn>
                              </p:par>
                              <p:par>
                                <p:cTn accel="50000" decel="50000" fill="hold" grpId="1" id="96" nodeType="withEffect" presetClass="path" presetID="35" presetSubtype="0">
                                  <p:stCondLst>
                                    <p:cond delay="0"/>
                                  </p:stCondLst>
                                  <p:childTnLst>
                                    <p:animMotion origin="layout" path="M -3.56836E-06 -3.7037E-07 L 0.36686 0.15278" pathEditMode="relative" ptsTypes="AA" rAng="0">
                                      <p:cBhvr>
                                        <p:cTn dur="500" fill="hold" id="97" spd="-99900"/>
                                        <p:tgtEl>
                                          <p:spTgt spid="31"/>
                                        </p:tgtEl>
                                        <p:attrNameLst>
                                          <p:attrName>ppt_x,ppt_y</p:attrName>
                                        </p:attrNameLst>
                                      </p:cBhvr>
                                      <p:rCtr x="18343" y="7639"/>
                                    </p:animMotion>
                                  </p:childTnLst>
                                </p:cTn>
                              </p:par>
                              <p:par>
                                <p:cTn fill="hold" grpId="0" id="98" nodeType="withEffect" presetClass="entr" presetID="1" presetSubtype="0">
                                  <p:stCondLst>
                                    <p:cond delay="0"/>
                                  </p:stCondLst>
                                  <p:childTnLst>
                                    <p:set>
                                      <p:cBhvr>
                                        <p:cTn dur="1" fill="hold" id="99">
                                          <p:stCondLst>
                                            <p:cond delay="0"/>
                                          </p:stCondLst>
                                        </p:cTn>
                                        <p:tgtEl>
                                          <p:spTgt spid="32"/>
                                        </p:tgtEl>
                                        <p:attrNameLst>
                                          <p:attrName>style.visibility</p:attrName>
                                        </p:attrNameLst>
                                      </p:cBhvr>
                                      <p:to>
                                        <p:strVal val="visible"/>
                                      </p:to>
                                    </p:set>
                                  </p:childTnLst>
                                </p:cTn>
                              </p:par>
                              <p:par>
                                <p:cTn accel="50000" decel="50000" fill="hold" grpId="1" id="100" nodeType="withEffect" presetClass="path" presetID="35" presetSubtype="0">
                                  <p:stCondLst>
                                    <p:cond delay="0"/>
                                  </p:stCondLst>
                                  <p:childTnLst>
                                    <p:animMotion origin="layout" path="M 7.85742E-07 -3.33333E-06 L -0.39495 -0.11018" pathEditMode="relative" ptsTypes="AA" rAng="0">
                                      <p:cBhvr>
                                        <p:cTn dur="500" fill="hold" id="101" spd="-99900"/>
                                        <p:tgtEl>
                                          <p:spTgt spid="32"/>
                                        </p:tgtEl>
                                        <p:attrNameLst>
                                          <p:attrName>ppt_x,ppt_y</p:attrName>
                                        </p:attrNameLst>
                                      </p:cBhvr>
                                      <p:rCtr x="-19748" y="-5509"/>
                                    </p:animMotion>
                                  </p:childTnLst>
                                </p:cTn>
                              </p:par>
                            </p:childTnLst>
                          </p:cTn>
                        </p:par>
                        <p:par>
                          <p:cTn fill="hold" id="102" nodeType="afterGroup">
                            <p:stCondLst>
                              <p:cond delay="5000"/>
                            </p:stCondLst>
                            <p:childTnLst>
                              <p:par>
                                <p:cTn fill="hold" grpId="0" id="103" nodeType="afterEffect" presetClass="entr" presetID="18" presetSubtype="3">
                                  <p:stCondLst>
                                    <p:cond delay="0"/>
                                  </p:stCondLst>
                                  <p:childTnLst>
                                    <p:set>
                                      <p:cBhvr>
                                        <p:cTn dur="1" fill="hold" id="104">
                                          <p:stCondLst>
                                            <p:cond delay="0"/>
                                          </p:stCondLst>
                                        </p:cTn>
                                        <p:tgtEl>
                                          <p:spTgt spid="33"/>
                                        </p:tgtEl>
                                        <p:attrNameLst>
                                          <p:attrName>style.visibility</p:attrName>
                                        </p:attrNameLst>
                                      </p:cBhvr>
                                      <p:to>
                                        <p:strVal val="visible"/>
                                      </p:to>
                                    </p:set>
                                    <p:animEffect filter="strips(upRight)" transition="in">
                                      <p:cBhvr>
                                        <p:cTn dur="500" id="105"/>
                                        <p:tgtEl>
                                          <p:spTgt spid="33"/>
                                        </p:tgtEl>
                                      </p:cBhvr>
                                    </p:animEffect>
                                  </p:childTnLst>
                                </p:cTn>
                              </p:par>
                            </p:childTnLst>
                          </p:cTn>
                        </p:par>
                        <p:par>
                          <p:cTn fill="hold" id="106" nodeType="afterGroup">
                            <p:stCondLst>
                              <p:cond delay="5500"/>
                            </p:stCondLst>
                            <p:childTnLst>
                              <p:par>
                                <p:cTn fill="hold" grpId="0" id="107" nodeType="afterEffect" presetClass="entr" presetID="10" presetSubtype="0">
                                  <p:stCondLst>
                                    <p:cond delay="0"/>
                                  </p:stCondLst>
                                  <p:childTnLst>
                                    <p:set>
                                      <p:cBhvr>
                                        <p:cTn dur="1" fill="hold" id="108">
                                          <p:stCondLst>
                                            <p:cond delay="0"/>
                                          </p:stCondLst>
                                        </p:cTn>
                                        <p:tgtEl>
                                          <p:spTgt spid="34"/>
                                        </p:tgtEl>
                                        <p:attrNameLst>
                                          <p:attrName>style.visibility</p:attrName>
                                        </p:attrNameLst>
                                      </p:cBhvr>
                                      <p:to>
                                        <p:strVal val="visible"/>
                                      </p:to>
                                    </p:set>
                                    <p:animEffect filter="fade" transition="in">
                                      <p:cBhvr>
                                        <p:cTn dur="1250" id="10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1" spid="31"/>
      <p:bldP grpId="0" spid="32"/>
      <p:bldP grpId="1" spid="32"/>
      <p:bldP grpId="0" spid="33"/>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历年对比</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08</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95" name="直接连接符 94"/>
          <p:cNvCxnSpPr/>
          <p:nvPr/>
        </p:nvCxnSpPr>
        <p:spPr>
          <a:xfrm flipH="1">
            <a:off x="6097588" y="1268760"/>
            <a:ext cx="0" cy="4176464"/>
          </a:xfrm>
          <a:prstGeom prst="line">
            <a:avLst/>
          </a:prstGeom>
          <a:ln>
            <a:solidFill>
              <a:srgbClr val="2F5EB0"/>
            </a:solidFill>
          </a:ln>
          <a:effectLst/>
        </p:spPr>
        <p:style>
          <a:lnRef idx="1">
            <a:schemeClr val="accent1"/>
          </a:lnRef>
          <a:fillRef idx="0">
            <a:schemeClr val="accent1"/>
          </a:fillRef>
          <a:effectRef idx="0">
            <a:schemeClr val="accent1"/>
          </a:effectRef>
          <a:fontRef idx="minor">
            <a:schemeClr val="tx1"/>
          </a:fontRef>
        </p:style>
      </p:cxnSp>
      <p:sp>
        <p:nvSpPr>
          <p:cNvPr id="96" name="Oval 13"/>
          <p:cNvSpPr/>
          <p:nvPr/>
        </p:nvSpPr>
        <p:spPr>
          <a:xfrm>
            <a:off x="5509419" y="2768823"/>
            <a:ext cx="1176338" cy="1176338"/>
          </a:xfrm>
          <a:prstGeom prst="ellipse">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122" panose="020b0503020204020204" pitchFamily="34" typeface="微软雅黑"/>
                <a:ea charset="-122" panose="020b0503020204020204" pitchFamily="34" typeface="微软雅黑"/>
                <a:cs charset="0" panose="020b0606030504020204" pitchFamily="34" typeface="Open Sans"/>
              </a:rPr>
              <a:t>VS</a:t>
            </a:r>
          </a:p>
        </p:txBody>
      </p:sp>
      <p:grpSp>
        <p:nvGrpSpPr>
          <p:cNvPr id="189" name="组合 188"/>
          <p:cNvGrpSpPr/>
          <p:nvPr/>
        </p:nvGrpSpPr>
        <p:grpSpPr>
          <a:xfrm>
            <a:off x="7033691" y="1547365"/>
            <a:ext cx="2880320" cy="657499"/>
            <a:chOff x="7033691" y="1547365"/>
            <a:chExt cx="2880320" cy="657499"/>
          </a:xfrm>
        </p:grpSpPr>
        <p:sp>
          <p:nvSpPr>
            <p:cNvPr id="97" name="TextBox 7"/>
            <p:cNvSpPr>
              <a:spLocks noChangeArrowheads="1"/>
            </p:cNvSpPr>
            <p:nvPr/>
          </p:nvSpPr>
          <p:spPr bwMode="auto">
            <a:xfrm>
              <a:off x="7897787" y="1722226"/>
              <a:ext cx="172819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zh-CN" b="1" lang="en-US" smtClean="0" sz="20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2017工作情况</a:t>
              </a:r>
            </a:p>
          </p:txBody>
        </p:sp>
        <p:sp>
          <p:nvSpPr>
            <p:cNvPr id="98" name="圆角矩形 97"/>
            <p:cNvSpPr/>
            <p:nvPr/>
          </p:nvSpPr>
          <p:spPr>
            <a:xfrm>
              <a:off x="7335865" y="1642592"/>
              <a:ext cx="2578146" cy="467045"/>
            </a:xfrm>
            <a:prstGeom prst="roundRect">
              <a:avLst>
                <a:gd fmla="val 50000" name="adj"/>
              </a:avLst>
            </a:prstGeom>
            <a:noFill/>
            <a:ln>
              <a:solidFill>
                <a:srgbClr val="2F5EB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nvGrpSpPr>
            <p:cNvPr id="122" name="组合 121"/>
            <p:cNvGrpSpPr/>
            <p:nvPr/>
          </p:nvGrpSpPr>
          <p:grpSpPr>
            <a:xfrm>
              <a:off x="7033691" y="1547365"/>
              <a:ext cx="657499" cy="657499"/>
              <a:chOff x="6961683" y="1619373"/>
              <a:chExt cx="657499" cy="657499"/>
            </a:xfrm>
          </p:grpSpPr>
          <p:sp>
            <p:nvSpPr>
              <p:cNvPr id="104" name="椭圆 103"/>
              <p:cNvSpPr/>
              <p:nvPr/>
            </p:nvSpPr>
            <p:spPr>
              <a:xfrm>
                <a:off x="6961683" y="1619373"/>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nvGrpSpPr>
              <p:cNvPr id="101" name="组合 100"/>
              <p:cNvGrpSpPr/>
              <p:nvPr/>
            </p:nvGrpSpPr>
            <p:grpSpPr>
              <a:xfrm>
                <a:off x="7144192" y="1817619"/>
                <a:ext cx="357058" cy="261006"/>
                <a:chOff x="7599343" y="3871727"/>
                <a:chExt cx="790674" cy="577975"/>
              </a:xfrm>
              <a:solidFill>
                <a:schemeClr val="bg1"/>
              </a:solidFill>
              <a:effectLst/>
            </p:grpSpPr>
            <p:sp>
              <p:nvSpPr>
                <p:cNvPr id="102" name="任意多边形 85"/>
                <p:cNvSpPr>
                  <a:spLocks noChangeArrowheads="1"/>
                </p:cNvSpPr>
                <p:nvPr/>
              </p:nvSpPr>
              <p:spPr bwMode="auto">
                <a:xfrm>
                  <a:off x="7622726" y="3973484"/>
                  <a:ext cx="628785" cy="476218"/>
                </a:xfrm>
                <a:custGeom>
                  <a:gdLst>
                    <a:gd fmla="*/ 96105 w 628567" name="T0"/>
                    <a:gd fmla="*/ 192304 h 476598" name="T1"/>
                    <a:gd fmla="*/ 96105 w 628567" name="T2"/>
                    <a:gd fmla="*/ 476598 h 476598" name="T3"/>
                    <a:gd fmla="*/ 0 w 628567" name="T4"/>
                    <a:gd fmla="*/ 476598 h 476598" name="T5"/>
                    <a:gd fmla="*/ 0 w 628567" name="T6"/>
                    <a:gd fmla="*/ 267440 h 476598" name="T7"/>
                    <a:gd fmla="*/ 451079 w 628567" name="T8"/>
                    <a:gd fmla="*/ 149738 h 476598" name="T9"/>
                    <a:gd fmla="*/ 451079 w 628567" name="T10"/>
                    <a:gd fmla="*/ 476598 h 476598" name="T11"/>
                    <a:gd fmla="*/ 354974 w 628567" name="T12"/>
                    <a:gd fmla="*/ 476598 h 476598" name="T13"/>
                    <a:gd fmla="*/ 354974 w 628567" name="T14"/>
                    <a:gd fmla="*/ 196833 h 476598" name="T15"/>
                    <a:gd fmla="*/ 357633 w 628567" name="T16"/>
                    <a:gd fmla="*/ 200277 h 476598" name="T17"/>
                    <a:gd fmla="*/ 359009 w 628567" name="T18"/>
                    <a:gd fmla="*/ 199214 h 476598" name="T19"/>
                    <a:gd fmla="*/ 372907 w 628567" name="T20"/>
                    <a:gd fmla="*/ 215687 h 476598" name="T21"/>
                    <a:gd fmla="*/ 255352 w 628567" name="T22"/>
                    <a:gd fmla="*/ 67803 h 476598" name="T23"/>
                    <a:gd fmla="*/ 273592 w 628567" name="T24"/>
                    <a:gd fmla="*/ 91427 h 476598" name="T25"/>
                    <a:gd fmla="*/ 273592 w 628567" name="T26"/>
                    <a:gd fmla="*/ 476598 h 476598" name="T27"/>
                    <a:gd fmla="*/ 177487 w 628567" name="T28"/>
                    <a:gd fmla="*/ 476598 h 476598" name="T29"/>
                    <a:gd fmla="*/ 177487 w 628567" name="T30"/>
                    <a:gd fmla="*/ 128679 h 476598" name="T31"/>
                    <a:gd fmla="*/ 628567 w 628567" name="T32"/>
                    <a:gd fmla="*/ 0 h 476598" name="T33"/>
                    <a:gd fmla="*/ 628567 w 628567" name="T34"/>
                    <a:gd fmla="*/ 476598 h 476598" name="T35"/>
                    <a:gd fmla="*/ 532462 w 628567" name="T36"/>
                    <a:gd fmla="*/ 476598 h 476598" name="T37"/>
                    <a:gd fmla="*/ 532462 w 628567" name="T38"/>
                    <a:gd fmla="*/ 81079 h 47659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28567" name="T60"/>
                    <a:gd fmla="*/ 0 h 476598" name="T61"/>
                    <a:gd fmla="*/ 628567 w 628567" name="T62"/>
                    <a:gd fmla="*/ 476598 h 47659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76598" w="628567">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algn="tl" blurRad="50800" dir="2700000" dist="38100" rotWithShape="0">
                    <a:prstClr val="black">
                      <a:alpha val="40000"/>
                    </a:prstClr>
                  </a:outerShdw>
                </a:effectLst>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2F5EB0"/>
                    </a:solidFill>
                    <a:latin charset="-122" panose="020b0503020204020204" pitchFamily="34" typeface="微软雅黑"/>
                    <a:ea charset="-122" panose="020b0503020204020204" pitchFamily="34" typeface="微软雅黑"/>
                  </a:endParaRPr>
                </a:p>
              </p:txBody>
            </p:sp>
            <p:sp>
              <p:nvSpPr>
                <p:cNvPr id="103" name="任意多边形 86"/>
                <p:cNvSpPr>
                  <a:spLocks noChangeArrowheads="1"/>
                </p:cNvSpPr>
                <p:nvPr/>
              </p:nvSpPr>
              <p:spPr bwMode="auto">
                <a:xfrm rot="13790841">
                  <a:off x="7831852" y="3639218"/>
                  <a:ext cx="325655" cy="790674"/>
                </a:xfrm>
                <a:custGeom>
                  <a:gdLst>
                    <a:gd fmla="*/ 97660 w 325915" name="T0"/>
                    <a:gd fmla="*/ 790400 h 790400" name="T1"/>
                    <a:gd fmla="*/ 0 w 325915" name="T2"/>
                    <a:gd fmla="*/ 664808 h 790400" name="T3"/>
                    <a:gd fmla="*/ 70970 w 325915" name="T4"/>
                    <a:gd fmla="*/ 664808 h 790400" name="T5"/>
                    <a:gd fmla="*/ 70970 w 325915" name="T6"/>
                    <a:gd fmla="*/ 320500 h 790400" name="T7"/>
                    <a:gd fmla="*/ 92523 w 325915" name="T8"/>
                    <a:gd fmla="*/ 320500 h 790400" name="T9"/>
                    <a:gd fmla="*/ 92598 w 325915" name="T10"/>
                    <a:gd fmla="*/ 318763 h 790400" name="T11"/>
                    <a:gd fmla="*/ 259805 w 325915" name="T12"/>
                    <a:gd fmla="*/ 326009 h 790400" name="T13"/>
                    <a:gd fmla="*/ 271953 w 325915" name="T14"/>
                    <a:gd fmla="*/ 0 h 790400" name="T15"/>
                    <a:gd fmla="*/ 325915 w 325915" name="T16"/>
                    <a:gd fmla="*/ 2011 h 790400" name="T17"/>
                    <a:gd fmla="*/ 311729 w 325915" name="T18"/>
                    <a:gd fmla="*/ 382747 h 790400" name="T19"/>
                    <a:gd fmla="*/ 257766 w 325915" name="T20"/>
                    <a:gd fmla="*/ 380736 h 790400" name="T21"/>
                    <a:gd fmla="*/ 257794 w 325915" name="T22"/>
                    <a:gd fmla="*/ 379973 h 790400" name="T23"/>
                    <a:gd fmla="*/ 124349 w 325915" name="T24"/>
                    <a:gd fmla="*/ 374190 h 790400" name="T25"/>
                    <a:gd fmla="*/ 124349 w 325915" name="T26"/>
                    <a:gd fmla="*/ 664808 h 790400" name="T27"/>
                    <a:gd fmla="*/ 195319 w 325915" name="T28"/>
                    <a:gd fmla="*/ 664808 h 7904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5915" name="T45"/>
                    <a:gd fmla="*/ 0 h 790400" name="T46"/>
                    <a:gd fmla="*/ 325915 w 325915" name="T47"/>
                    <a:gd fmla="*/ 790400 h 7904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790400" w="325915">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algn="tl" blurRad="50800" dir="2700000" dist="38100" rotWithShape="0">
                    <a:prstClr val="black">
                      <a:alpha val="40000"/>
                    </a:prstClr>
                  </a:outerShdw>
                </a:effectLst>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2F5EB0"/>
                    </a:solidFill>
                    <a:latin charset="-122" panose="020b0503020204020204" pitchFamily="34" typeface="微软雅黑"/>
                    <a:ea charset="-122" panose="020b0503020204020204" pitchFamily="34" typeface="微软雅黑"/>
                  </a:endParaRPr>
                </a:p>
              </p:txBody>
            </p:sp>
          </p:grpSp>
        </p:grpSp>
      </p:grpSp>
      <p:sp>
        <p:nvSpPr>
          <p:cNvPr id="106" name="TextBox 7"/>
          <p:cNvSpPr>
            <a:spLocks noChangeArrowheads="1"/>
          </p:cNvSpPr>
          <p:nvPr/>
        </p:nvSpPr>
        <p:spPr bwMode="auto">
          <a:xfrm>
            <a:off x="7033691" y="2348880"/>
            <a:ext cx="4392488" cy="8534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a:t>
            </a:r>
          </a:p>
        </p:txBody>
      </p:sp>
      <p:grpSp>
        <p:nvGrpSpPr>
          <p:cNvPr id="192" name="组合 191"/>
          <p:cNvGrpSpPr/>
          <p:nvPr/>
        </p:nvGrpSpPr>
        <p:grpSpPr>
          <a:xfrm>
            <a:off x="7033691" y="3923629"/>
            <a:ext cx="4248472" cy="657499"/>
            <a:chOff x="7033691" y="3923629"/>
            <a:chExt cx="4248472" cy="657499"/>
          </a:xfrm>
        </p:grpSpPr>
        <p:sp>
          <p:nvSpPr>
            <p:cNvPr id="108" name="圆角矩形 107"/>
            <p:cNvSpPr/>
            <p:nvPr/>
          </p:nvSpPr>
          <p:spPr>
            <a:xfrm>
              <a:off x="7335865" y="4011960"/>
              <a:ext cx="3946298"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14" name="圆角矩形 113"/>
            <p:cNvSpPr/>
            <p:nvPr/>
          </p:nvSpPr>
          <p:spPr>
            <a:xfrm>
              <a:off x="7321723" y="4011960"/>
              <a:ext cx="3745148" cy="467045"/>
            </a:xfrm>
            <a:prstGeom prst="roundRect">
              <a:avLst>
                <a:gd fmla="val 50000" name="adj"/>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nvGrpSpPr>
            <p:cNvPr id="6" name="组合 5"/>
            <p:cNvGrpSpPr/>
            <p:nvPr/>
          </p:nvGrpSpPr>
          <p:grpSpPr>
            <a:xfrm>
              <a:off x="7033691" y="3923629"/>
              <a:ext cx="657499" cy="657499"/>
              <a:chOff x="6961683" y="3995637"/>
              <a:chExt cx="657499" cy="657499"/>
            </a:xfrm>
          </p:grpSpPr>
          <p:sp>
            <p:nvSpPr>
              <p:cNvPr id="109" name="椭圆 108"/>
              <p:cNvSpPr/>
              <p:nvPr/>
            </p:nvSpPr>
            <p:spPr>
              <a:xfrm>
                <a:off x="6961683" y="3995637"/>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13" name="Freeform 34"/>
              <p:cNvSpPr>
                <a:spLocks noEditPoints="1"/>
              </p:cNvSpPr>
              <p:nvPr/>
            </p:nvSpPr>
            <p:spPr bwMode="auto">
              <a:xfrm>
                <a:off x="7122056" y="4164494"/>
                <a:ext cx="336751" cy="338622"/>
              </a:xfrm>
              <a:custGeom>
                <a:gdLst>
                  <a:gd fmla="*/ 180 w 199" name="T0"/>
                  <a:gd fmla="*/ 80 h 199" name="T1"/>
                  <a:gd fmla="*/ 118 w 199" name="T2"/>
                  <a:gd fmla="*/ 19 h 199" name="T3"/>
                  <a:gd fmla="*/ 137 w 199" name="T4"/>
                  <a:gd fmla="*/ 0 h 199" name="T5"/>
                  <a:gd fmla="*/ 199 w 199" name="T6"/>
                  <a:gd fmla="*/ 62 h 199" name="T7"/>
                  <a:gd fmla="*/ 180 w 199" name="T8"/>
                  <a:gd fmla="*/ 80 h 199" name="T9"/>
                  <a:gd fmla="*/ 162 w 199" name="T10"/>
                  <a:gd fmla="*/ 98 h 199" name="T11"/>
                  <a:gd fmla="*/ 160 w 199" name="T12"/>
                  <a:gd fmla="*/ 99 h 199" name="T13"/>
                  <a:gd fmla="*/ 149 w 199" name="T14"/>
                  <a:gd fmla="*/ 99 h 199" name="T15"/>
                  <a:gd fmla="*/ 137 w 199" name="T16"/>
                  <a:gd fmla="*/ 99 h 199" name="T17"/>
                  <a:gd fmla="*/ 124 w 199" name="T18"/>
                  <a:gd fmla="*/ 149 h 199" name="T19"/>
                  <a:gd fmla="*/ 25 w 199" name="T20"/>
                  <a:gd fmla="*/ 199 h 199" name="T21"/>
                  <a:gd fmla="*/ 13 w 199" name="T22"/>
                  <a:gd fmla="*/ 199 h 199" name="T23"/>
                  <a:gd fmla="*/ 52 w 199" name="T24"/>
                  <a:gd fmla="*/ 159 h 199" name="T25"/>
                  <a:gd fmla="*/ 62 w 199" name="T26"/>
                  <a:gd fmla="*/ 161 h 199" name="T27"/>
                  <a:gd fmla="*/ 87 w 199" name="T28"/>
                  <a:gd fmla="*/ 137 h 199" name="T29"/>
                  <a:gd fmla="*/ 62 w 199" name="T30"/>
                  <a:gd fmla="*/ 112 h 199" name="T31"/>
                  <a:gd fmla="*/ 37 w 199" name="T32"/>
                  <a:gd fmla="*/ 137 h 199" name="T33"/>
                  <a:gd fmla="*/ 40 w 199" name="T34"/>
                  <a:gd fmla="*/ 147 h 199" name="T35"/>
                  <a:gd fmla="*/ 0 w 199" name="T36"/>
                  <a:gd fmla="*/ 186 h 199" name="T37"/>
                  <a:gd fmla="*/ 0 w 199" name="T38"/>
                  <a:gd fmla="*/ 174 h 199" name="T39"/>
                  <a:gd fmla="*/ 50 w 199" name="T40"/>
                  <a:gd fmla="*/ 75 h 199" name="T41"/>
                  <a:gd fmla="*/ 100 w 199" name="T42"/>
                  <a:gd fmla="*/ 62 h 199" name="T43"/>
                  <a:gd fmla="*/ 100 w 199" name="T44"/>
                  <a:gd fmla="*/ 50 h 199" name="T45"/>
                  <a:gd fmla="*/ 100 w 199" name="T46"/>
                  <a:gd fmla="*/ 38 h 199" name="T47"/>
                  <a:gd fmla="*/ 100 w 199" name="T48"/>
                  <a:gd fmla="*/ 37 h 199" name="T49"/>
                  <a:gd fmla="*/ 106 w 199" name="T50"/>
                  <a:gd fmla="*/ 31 h 199" name="T51"/>
                  <a:gd fmla="*/ 167 w 199" name="T52"/>
                  <a:gd fmla="*/ 93 h 199" name="T53"/>
                  <a:gd fmla="*/ 162 w 199" name="T54"/>
                  <a:gd fmla="*/ 98 h 19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9" w="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115" name="TextBox 7"/>
            <p:cNvSpPr>
              <a:spLocks noChangeArrowheads="1"/>
            </p:cNvSpPr>
            <p:nvPr/>
          </p:nvSpPr>
          <p:spPr bwMode="auto">
            <a:xfrm>
              <a:off x="8039835" y="4098489"/>
              <a:ext cx="172819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计划完成95%</a:t>
              </a:r>
            </a:p>
          </p:txBody>
        </p:sp>
      </p:grpSp>
      <p:grpSp>
        <p:nvGrpSpPr>
          <p:cNvPr id="193" name="组合 192"/>
          <p:cNvGrpSpPr/>
          <p:nvPr/>
        </p:nvGrpSpPr>
        <p:grpSpPr>
          <a:xfrm>
            <a:off x="7033691" y="4643709"/>
            <a:ext cx="4248472" cy="657499"/>
            <a:chOff x="7033691" y="4643709"/>
            <a:chExt cx="4248472" cy="657499"/>
          </a:xfrm>
        </p:grpSpPr>
        <p:sp>
          <p:nvSpPr>
            <p:cNvPr id="116" name="圆角矩形 115"/>
            <p:cNvSpPr/>
            <p:nvPr/>
          </p:nvSpPr>
          <p:spPr>
            <a:xfrm>
              <a:off x="7335865" y="4732040"/>
              <a:ext cx="3946298"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17" name="圆角矩形 116"/>
            <p:cNvSpPr/>
            <p:nvPr/>
          </p:nvSpPr>
          <p:spPr>
            <a:xfrm>
              <a:off x="7321723" y="4732040"/>
              <a:ext cx="3600400" cy="467045"/>
            </a:xfrm>
            <a:prstGeom prst="roundRect">
              <a:avLst>
                <a:gd fmla="val 50000" name="adj"/>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20" name="TextBox 7"/>
            <p:cNvSpPr>
              <a:spLocks noChangeArrowheads="1"/>
            </p:cNvSpPr>
            <p:nvPr/>
          </p:nvSpPr>
          <p:spPr bwMode="auto">
            <a:xfrm>
              <a:off x="8039835" y="4818569"/>
              <a:ext cx="202771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计划完成950万</a:t>
              </a:r>
            </a:p>
          </p:txBody>
        </p:sp>
        <p:grpSp>
          <p:nvGrpSpPr>
            <p:cNvPr id="8" name="组合 7"/>
            <p:cNvGrpSpPr/>
            <p:nvPr/>
          </p:nvGrpSpPr>
          <p:grpSpPr>
            <a:xfrm>
              <a:off x="7033691" y="4643709"/>
              <a:ext cx="657499" cy="657499"/>
              <a:chOff x="6961683" y="4715717"/>
              <a:chExt cx="657499" cy="657499"/>
            </a:xfrm>
          </p:grpSpPr>
          <p:sp>
            <p:nvSpPr>
              <p:cNvPr id="118" name="椭圆 117"/>
              <p:cNvSpPr/>
              <p:nvPr/>
            </p:nvSpPr>
            <p:spPr>
              <a:xfrm>
                <a:off x="6961683" y="4715717"/>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21" name="Freeform 199"/>
              <p:cNvSpPr>
                <a:spLocks noEditPoints="1"/>
              </p:cNvSpPr>
              <p:nvPr/>
            </p:nvSpPr>
            <p:spPr bwMode="auto">
              <a:xfrm>
                <a:off x="7173694" y="4904711"/>
                <a:ext cx="246063" cy="288925"/>
              </a:xfrm>
              <a:custGeom>
                <a:gdLst>
                  <a:gd fmla="*/ 92 w 171" name="T0"/>
                  <a:gd fmla="*/ 153 h 201" name="T1"/>
                  <a:gd fmla="*/ 99 w 171" name="T2"/>
                  <a:gd fmla="*/ 143 h 201" name="T3"/>
                  <a:gd fmla="*/ 92 w 171" name="T4"/>
                  <a:gd fmla="*/ 133 h 201" name="T5"/>
                  <a:gd fmla="*/ 104 w 171" name="T6"/>
                  <a:gd fmla="*/ 47 h 201" name="T7"/>
                  <a:gd fmla="*/ 98 w 171" name="T8"/>
                  <a:gd fmla="*/ 9 h 201" name="T9"/>
                  <a:gd fmla="*/ 93 w 171" name="T10"/>
                  <a:gd fmla="*/ 2 h 201" name="T11"/>
                  <a:gd fmla="*/ 76 w 171" name="T12"/>
                  <a:gd fmla="*/ 35 h 201" name="T13"/>
                  <a:gd fmla="*/ 59 w 171" name="T14"/>
                  <a:gd fmla="*/ 28 h 201" name="T15"/>
                  <a:gd fmla="*/ 74 w 171" name="T16"/>
                  <a:gd fmla="*/ 95 h 201" name="T17"/>
                  <a:gd fmla="*/ 74 w 171" name="T18"/>
                  <a:gd fmla="*/ 104 h 201" name="T19"/>
                  <a:gd fmla="*/ 79 w 171" name="T20"/>
                  <a:gd fmla="*/ 92 h 201" name="T21"/>
                  <a:gd fmla="*/ 171 w 171" name="T22"/>
                  <a:gd fmla="*/ 179 h 201" name="T23"/>
                  <a:gd fmla="*/ 85 w 171" name="T24"/>
                  <a:gd fmla="*/ 49 h 201" name="T25"/>
                  <a:gd fmla="*/ 80 w 171" name="T26"/>
                  <a:gd fmla="*/ 49 h 201" name="T27"/>
                  <a:gd fmla="*/ 67 w 171" name="T28"/>
                  <a:gd fmla="*/ 50 h 201" name="T29"/>
                  <a:gd fmla="*/ 0 w 171" name="T30"/>
                  <a:gd fmla="*/ 179 h 201" name="T31"/>
                  <a:gd fmla="*/ 0 w 171" name="T32"/>
                  <a:gd fmla="*/ 181 h 201" name="T33"/>
                  <a:gd fmla="*/ 2 w 171" name="T34"/>
                  <a:gd fmla="*/ 186 h 201" name="T35"/>
                  <a:gd fmla="*/ 84 w 171" name="T36"/>
                  <a:gd fmla="*/ 201 h 201" name="T37"/>
                  <a:gd fmla="*/ 91 w 171" name="T38"/>
                  <a:gd fmla="*/ 201 h 201" name="T39"/>
                  <a:gd fmla="*/ 134 w 171" name="T40"/>
                  <a:gd fmla="*/ 199 h 201" name="T41"/>
                  <a:gd fmla="*/ 170 w 171" name="T42"/>
                  <a:gd fmla="*/ 186 h 201" name="T43"/>
                  <a:gd fmla="*/ 171 w 171" name="T44"/>
                  <a:gd fmla="*/ 181 h 201" name="T45"/>
                  <a:gd fmla="*/ 171 w 171" name="T46"/>
                  <a:gd fmla="*/ 179 h 201" name="T47"/>
                  <a:gd fmla="*/ 112 w 171" name="T48"/>
                  <a:gd fmla="*/ 162 h 201" name="T49"/>
                  <a:gd fmla="*/ 92 w 171" name="T50"/>
                  <a:gd fmla="*/ 169 h 201" name="T51"/>
                  <a:gd fmla="*/ 79 w 171" name="T52"/>
                  <a:gd fmla="*/ 183 h 201" name="T53"/>
                  <a:gd fmla="*/ 65 w 171" name="T54"/>
                  <a:gd fmla="*/ 166 h 201" name="T55"/>
                  <a:gd fmla="*/ 49 w 171" name="T56"/>
                  <a:gd fmla="*/ 152 h 201" name="T57"/>
                  <a:gd fmla="*/ 71 w 171" name="T58"/>
                  <a:gd fmla="*/ 139 h 201" name="T59"/>
                  <a:gd fmla="*/ 79 w 171" name="T60"/>
                  <a:gd fmla="*/ 152 h 201" name="T61"/>
                  <a:gd fmla="*/ 62 w 171" name="T62"/>
                  <a:gd fmla="*/ 124 h 201" name="T63"/>
                  <a:gd fmla="*/ 49 w 171" name="T64"/>
                  <a:gd fmla="*/ 102 h 201" name="T65"/>
                  <a:gd fmla="*/ 79 w 171" name="T66"/>
                  <a:gd fmla="*/ 75 h 201" name="T67"/>
                  <a:gd fmla="*/ 92 w 171" name="T68"/>
                  <a:gd fmla="*/ 63 h 201" name="T69"/>
                  <a:gd fmla="*/ 110 w 171" name="T70"/>
                  <a:gd fmla="*/ 82 h 201" name="T71"/>
                  <a:gd fmla="*/ 97 w 171" name="T72"/>
                  <a:gd fmla="*/ 101 h 201" name="T73"/>
                  <a:gd fmla="*/ 92 w 171" name="T74"/>
                  <a:gd fmla="*/ 92 h 201" name="T75"/>
                  <a:gd fmla="*/ 114 w 171" name="T76"/>
                  <a:gd fmla="*/ 121 h 201" name="T77"/>
                  <a:gd fmla="*/ 120 w 171" name="T78"/>
                  <a:gd fmla="*/ 152 h 20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1" w="17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188" name="组合 187"/>
          <p:cNvGrpSpPr/>
          <p:nvPr/>
        </p:nvGrpSpPr>
        <p:grpSpPr>
          <a:xfrm>
            <a:off x="913011" y="1556792"/>
            <a:ext cx="2880320" cy="657499"/>
            <a:chOff x="913011" y="1556792"/>
            <a:chExt cx="2880320" cy="657499"/>
          </a:xfrm>
        </p:grpSpPr>
        <p:sp>
          <p:nvSpPr>
            <p:cNvPr id="123" name="TextBox 7"/>
            <p:cNvSpPr>
              <a:spLocks noChangeArrowheads="1"/>
            </p:cNvSpPr>
            <p:nvPr/>
          </p:nvSpPr>
          <p:spPr bwMode="auto">
            <a:xfrm>
              <a:off x="1777107" y="1731653"/>
              <a:ext cx="172819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zh-CN" b="1" lang="en-US" smtClean="0" sz="20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2016工作情况</a:t>
              </a:r>
            </a:p>
          </p:txBody>
        </p:sp>
        <p:sp>
          <p:nvSpPr>
            <p:cNvPr id="124" name="圆角矩形 123"/>
            <p:cNvSpPr/>
            <p:nvPr/>
          </p:nvSpPr>
          <p:spPr>
            <a:xfrm>
              <a:off x="1215185" y="1652019"/>
              <a:ext cx="2578146" cy="467045"/>
            </a:xfrm>
            <a:prstGeom prst="roundRect">
              <a:avLst>
                <a:gd fmla="val 50000" name="adj"/>
              </a:avLst>
            </a:prstGeom>
            <a:noFill/>
            <a:ln>
              <a:solidFill>
                <a:srgbClr val="2F5EB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nvGrpSpPr>
            <p:cNvPr id="125" name="组合 124"/>
            <p:cNvGrpSpPr/>
            <p:nvPr/>
          </p:nvGrpSpPr>
          <p:grpSpPr>
            <a:xfrm>
              <a:off x="913011" y="1556792"/>
              <a:ext cx="657499" cy="657499"/>
              <a:chOff x="6961683" y="1619373"/>
              <a:chExt cx="657499" cy="657499"/>
            </a:xfrm>
          </p:grpSpPr>
          <p:sp>
            <p:nvSpPr>
              <p:cNvPr id="126" name="椭圆 125"/>
              <p:cNvSpPr/>
              <p:nvPr/>
            </p:nvSpPr>
            <p:spPr>
              <a:xfrm>
                <a:off x="6961683" y="1619373"/>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latin charset="-122" panose="020b0503020204020204" pitchFamily="34" typeface="微软雅黑"/>
                  <a:ea charset="-122" panose="020b0503020204020204" pitchFamily="34" typeface="微软雅黑"/>
                </a:endParaRPr>
              </a:p>
            </p:txBody>
          </p:sp>
          <p:grpSp>
            <p:nvGrpSpPr>
              <p:cNvPr id="127" name="组合 126"/>
              <p:cNvGrpSpPr/>
              <p:nvPr/>
            </p:nvGrpSpPr>
            <p:grpSpPr>
              <a:xfrm>
                <a:off x="7144192" y="1817619"/>
                <a:ext cx="357058" cy="261006"/>
                <a:chOff x="7599343" y="3871727"/>
                <a:chExt cx="790674" cy="577975"/>
              </a:xfrm>
              <a:solidFill>
                <a:schemeClr val="bg1"/>
              </a:solidFill>
              <a:effectLst/>
            </p:grpSpPr>
            <p:sp>
              <p:nvSpPr>
                <p:cNvPr id="128" name="任意多边形 85"/>
                <p:cNvSpPr>
                  <a:spLocks noChangeArrowheads="1"/>
                </p:cNvSpPr>
                <p:nvPr/>
              </p:nvSpPr>
              <p:spPr bwMode="auto">
                <a:xfrm>
                  <a:off x="7622726" y="3973484"/>
                  <a:ext cx="628785" cy="476218"/>
                </a:xfrm>
                <a:custGeom>
                  <a:gdLst>
                    <a:gd fmla="*/ 96105 w 628567" name="T0"/>
                    <a:gd fmla="*/ 192304 h 476598" name="T1"/>
                    <a:gd fmla="*/ 96105 w 628567" name="T2"/>
                    <a:gd fmla="*/ 476598 h 476598" name="T3"/>
                    <a:gd fmla="*/ 0 w 628567" name="T4"/>
                    <a:gd fmla="*/ 476598 h 476598" name="T5"/>
                    <a:gd fmla="*/ 0 w 628567" name="T6"/>
                    <a:gd fmla="*/ 267440 h 476598" name="T7"/>
                    <a:gd fmla="*/ 451079 w 628567" name="T8"/>
                    <a:gd fmla="*/ 149738 h 476598" name="T9"/>
                    <a:gd fmla="*/ 451079 w 628567" name="T10"/>
                    <a:gd fmla="*/ 476598 h 476598" name="T11"/>
                    <a:gd fmla="*/ 354974 w 628567" name="T12"/>
                    <a:gd fmla="*/ 476598 h 476598" name="T13"/>
                    <a:gd fmla="*/ 354974 w 628567" name="T14"/>
                    <a:gd fmla="*/ 196833 h 476598" name="T15"/>
                    <a:gd fmla="*/ 357633 w 628567" name="T16"/>
                    <a:gd fmla="*/ 200277 h 476598" name="T17"/>
                    <a:gd fmla="*/ 359009 w 628567" name="T18"/>
                    <a:gd fmla="*/ 199214 h 476598" name="T19"/>
                    <a:gd fmla="*/ 372907 w 628567" name="T20"/>
                    <a:gd fmla="*/ 215687 h 476598" name="T21"/>
                    <a:gd fmla="*/ 255352 w 628567" name="T22"/>
                    <a:gd fmla="*/ 67803 h 476598" name="T23"/>
                    <a:gd fmla="*/ 273592 w 628567" name="T24"/>
                    <a:gd fmla="*/ 91427 h 476598" name="T25"/>
                    <a:gd fmla="*/ 273592 w 628567" name="T26"/>
                    <a:gd fmla="*/ 476598 h 476598" name="T27"/>
                    <a:gd fmla="*/ 177487 w 628567" name="T28"/>
                    <a:gd fmla="*/ 476598 h 476598" name="T29"/>
                    <a:gd fmla="*/ 177487 w 628567" name="T30"/>
                    <a:gd fmla="*/ 128679 h 476598" name="T31"/>
                    <a:gd fmla="*/ 628567 w 628567" name="T32"/>
                    <a:gd fmla="*/ 0 h 476598" name="T33"/>
                    <a:gd fmla="*/ 628567 w 628567" name="T34"/>
                    <a:gd fmla="*/ 476598 h 476598" name="T35"/>
                    <a:gd fmla="*/ 532462 w 628567" name="T36"/>
                    <a:gd fmla="*/ 476598 h 476598" name="T37"/>
                    <a:gd fmla="*/ 532462 w 628567" name="T38"/>
                    <a:gd fmla="*/ 81079 h 47659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28567" name="T60"/>
                    <a:gd fmla="*/ 0 h 476598" name="T61"/>
                    <a:gd fmla="*/ 628567 w 628567" name="T62"/>
                    <a:gd fmla="*/ 476598 h 47659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76598" w="628567">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algn="tl" blurRad="50800" dir="2700000" dist="38100" rotWithShape="0">
                    <a:prstClr val="black">
                      <a:alpha val="40000"/>
                    </a:prstClr>
                  </a:outerShdw>
                </a:effectLst>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2F5EB0"/>
                    </a:solidFill>
                    <a:latin charset="-122" panose="020b0503020204020204" pitchFamily="34" typeface="微软雅黑"/>
                    <a:ea charset="-122" panose="020b0503020204020204" pitchFamily="34" typeface="微软雅黑"/>
                  </a:endParaRPr>
                </a:p>
              </p:txBody>
            </p:sp>
            <p:sp>
              <p:nvSpPr>
                <p:cNvPr id="129" name="任意多边形 86"/>
                <p:cNvSpPr>
                  <a:spLocks noChangeArrowheads="1"/>
                </p:cNvSpPr>
                <p:nvPr/>
              </p:nvSpPr>
              <p:spPr bwMode="auto">
                <a:xfrm rot="13790841">
                  <a:off x="7831852" y="3639218"/>
                  <a:ext cx="325655" cy="790674"/>
                </a:xfrm>
                <a:custGeom>
                  <a:gdLst>
                    <a:gd fmla="*/ 97660 w 325915" name="T0"/>
                    <a:gd fmla="*/ 790400 h 790400" name="T1"/>
                    <a:gd fmla="*/ 0 w 325915" name="T2"/>
                    <a:gd fmla="*/ 664808 h 790400" name="T3"/>
                    <a:gd fmla="*/ 70970 w 325915" name="T4"/>
                    <a:gd fmla="*/ 664808 h 790400" name="T5"/>
                    <a:gd fmla="*/ 70970 w 325915" name="T6"/>
                    <a:gd fmla="*/ 320500 h 790400" name="T7"/>
                    <a:gd fmla="*/ 92523 w 325915" name="T8"/>
                    <a:gd fmla="*/ 320500 h 790400" name="T9"/>
                    <a:gd fmla="*/ 92598 w 325915" name="T10"/>
                    <a:gd fmla="*/ 318763 h 790400" name="T11"/>
                    <a:gd fmla="*/ 259805 w 325915" name="T12"/>
                    <a:gd fmla="*/ 326009 h 790400" name="T13"/>
                    <a:gd fmla="*/ 271953 w 325915" name="T14"/>
                    <a:gd fmla="*/ 0 h 790400" name="T15"/>
                    <a:gd fmla="*/ 325915 w 325915" name="T16"/>
                    <a:gd fmla="*/ 2011 h 790400" name="T17"/>
                    <a:gd fmla="*/ 311729 w 325915" name="T18"/>
                    <a:gd fmla="*/ 382747 h 790400" name="T19"/>
                    <a:gd fmla="*/ 257766 w 325915" name="T20"/>
                    <a:gd fmla="*/ 380736 h 790400" name="T21"/>
                    <a:gd fmla="*/ 257794 w 325915" name="T22"/>
                    <a:gd fmla="*/ 379973 h 790400" name="T23"/>
                    <a:gd fmla="*/ 124349 w 325915" name="T24"/>
                    <a:gd fmla="*/ 374190 h 790400" name="T25"/>
                    <a:gd fmla="*/ 124349 w 325915" name="T26"/>
                    <a:gd fmla="*/ 664808 h 790400" name="T27"/>
                    <a:gd fmla="*/ 195319 w 325915" name="T28"/>
                    <a:gd fmla="*/ 664808 h 7904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5915" name="T45"/>
                    <a:gd fmla="*/ 0 h 790400" name="T46"/>
                    <a:gd fmla="*/ 325915 w 325915" name="T47"/>
                    <a:gd fmla="*/ 790400 h 7904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790400" w="325915">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algn="tl" blurRad="50800" dir="2700000" dist="38100" rotWithShape="0">
                    <a:prstClr val="black">
                      <a:alpha val="40000"/>
                    </a:prstClr>
                  </a:outerShdw>
                </a:effectLst>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2F5EB0"/>
                    </a:solidFill>
                    <a:latin charset="-122" panose="020b0503020204020204" pitchFamily="34" typeface="微软雅黑"/>
                    <a:ea charset="-122" panose="020b0503020204020204" pitchFamily="34" typeface="微软雅黑"/>
                  </a:endParaRPr>
                </a:p>
              </p:txBody>
            </p:sp>
          </p:grpSp>
        </p:grpSp>
      </p:grpSp>
      <p:sp>
        <p:nvSpPr>
          <p:cNvPr id="130" name="TextBox 7"/>
          <p:cNvSpPr>
            <a:spLocks noChangeArrowheads="1"/>
          </p:cNvSpPr>
          <p:nvPr/>
        </p:nvSpPr>
        <p:spPr bwMode="auto">
          <a:xfrm>
            <a:off x="913011" y="2358307"/>
            <a:ext cx="4392488" cy="8534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2F5EB0"/>
                </a:solidFill>
                <a:latin charset="-122" panose="020b0503020204020204" pitchFamily="34" typeface="微软雅黑"/>
                <a:ea charset="-122" panose="020b0503020204020204" pitchFamily="34" typeface="微软雅黑"/>
                <a:sym charset="-122" panose="020b0503020204020204"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a:t>
            </a:r>
          </a:p>
        </p:txBody>
      </p:sp>
      <p:grpSp>
        <p:nvGrpSpPr>
          <p:cNvPr id="190" name="组合 189"/>
          <p:cNvGrpSpPr/>
          <p:nvPr/>
        </p:nvGrpSpPr>
        <p:grpSpPr>
          <a:xfrm>
            <a:off x="913011" y="3933056"/>
            <a:ext cx="4248472" cy="657499"/>
            <a:chOff x="913011" y="3933056"/>
            <a:chExt cx="4248472" cy="657499"/>
          </a:xfrm>
        </p:grpSpPr>
        <p:sp>
          <p:nvSpPr>
            <p:cNvPr id="131" name="圆角矩形 130"/>
            <p:cNvSpPr/>
            <p:nvPr/>
          </p:nvSpPr>
          <p:spPr>
            <a:xfrm>
              <a:off x="1215185" y="4021387"/>
              <a:ext cx="3946298"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32" name="圆角矩形 131"/>
            <p:cNvSpPr/>
            <p:nvPr/>
          </p:nvSpPr>
          <p:spPr>
            <a:xfrm>
              <a:off x="1201043" y="4021387"/>
              <a:ext cx="3456384" cy="467045"/>
            </a:xfrm>
            <a:prstGeom prst="roundRect">
              <a:avLst>
                <a:gd fmla="val 50000" name="adj"/>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nvGrpSpPr>
            <p:cNvPr id="133" name="组合 132"/>
            <p:cNvGrpSpPr/>
            <p:nvPr/>
          </p:nvGrpSpPr>
          <p:grpSpPr>
            <a:xfrm>
              <a:off x="913011" y="3933056"/>
              <a:ext cx="657499" cy="657499"/>
              <a:chOff x="6961683" y="3995637"/>
              <a:chExt cx="657499" cy="657499"/>
            </a:xfrm>
          </p:grpSpPr>
          <p:sp>
            <p:nvSpPr>
              <p:cNvPr id="134" name="椭圆 133"/>
              <p:cNvSpPr/>
              <p:nvPr/>
            </p:nvSpPr>
            <p:spPr>
              <a:xfrm>
                <a:off x="6961683" y="3995637"/>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35" name="Freeform 34"/>
              <p:cNvSpPr>
                <a:spLocks noEditPoints="1"/>
              </p:cNvSpPr>
              <p:nvPr/>
            </p:nvSpPr>
            <p:spPr bwMode="auto">
              <a:xfrm>
                <a:off x="7122056" y="4164494"/>
                <a:ext cx="336751" cy="338622"/>
              </a:xfrm>
              <a:custGeom>
                <a:gdLst>
                  <a:gd fmla="*/ 180 w 199" name="T0"/>
                  <a:gd fmla="*/ 80 h 199" name="T1"/>
                  <a:gd fmla="*/ 118 w 199" name="T2"/>
                  <a:gd fmla="*/ 19 h 199" name="T3"/>
                  <a:gd fmla="*/ 137 w 199" name="T4"/>
                  <a:gd fmla="*/ 0 h 199" name="T5"/>
                  <a:gd fmla="*/ 199 w 199" name="T6"/>
                  <a:gd fmla="*/ 62 h 199" name="T7"/>
                  <a:gd fmla="*/ 180 w 199" name="T8"/>
                  <a:gd fmla="*/ 80 h 199" name="T9"/>
                  <a:gd fmla="*/ 162 w 199" name="T10"/>
                  <a:gd fmla="*/ 98 h 199" name="T11"/>
                  <a:gd fmla="*/ 160 w 199" name="T12"/>
                  <a:gd fmla="*/ 99 h 199" name="T13"/>
                  <a:gd fmla="*/ 149 w 199" name="T14"/>
                  <a:gd fmla="*/ 99 h 199" name="T15"/>
                  <a:gd fmla="*/ 137 w 199" name="T16"/>
                  <a:gd fmla="*/ 99 h 199" name="T17"/>
                  <a:gd fmla="*/ 124 w 199" name="T18"/>
                  <a:gd fmla="*/ 149 h 199" name="T19"/>
                  <a:gd fmla="*/ 25 w 199" name="T20"/>
                  <a:gd fmla="*/ 199 h 199" name="T21"/>
                  <a:gd fmla="*/ 13 w 199" name="T22"/>
                  <a:gd fmla="*/ 199 h 199" name="T23"/>
                  <a:gd fmla="*/ 52 w 199" name="T24"/>
                  <a:gd fmla="*/ 159 h 199" name="T25"/>
                  <a:gd fmla="*/ 62 w 199" name="T26"/>
                  <a:gd fmla="*/ 161 h 199" name="T27"/>
                  <a:gd fmla="*/ 87 w 199" name="T28"/>
                  <a:gd fmla="*/ 137 h 199" name="T29"/>
                  <a:gd fmla="*/ 62 w 199" name="T30"/>
                  <a:gd fmla="*/ 112 h 199" name="T31"/>
                  <a:gd fmla="*/ 37 w 199" name="T32"/>
                  <a:gd fmla="*/ 137 h 199" name="T33"/>
                  <a:gd fmla="*/ 40 w 199" name="T34"/>
                  <a:gd fmla="*/ 147 h 199" name="T35"/>
                  <a:gd fmla="*/ 0 w 199" name="T36"/>
                  <a:gd fmla="*/ 186 h 199" name="T37"/>
                  <a:gd fmla="*/ 0 w 199" name="T38"/>
                  <a:gd fmla="*/ 174 h 199" name="T39"/>
                  <a:gd fmla="*/ 50 w 199" name="T40"/>
                  <a:gd fmla="*/ 75 h 199" name="T41"/>
                  <a:gd fmla="*/ 100 w 199" name="T42"/>
                  <a:gd fmla="*/ 62 h 199" name="T43"/>
                  <a:gd fmla="*/ 100 w 199" name="T44"/>
                  <a:gd fmla="*/ 50 h 199" name="T45"/>
                  <a:gd fmla="*/ 100 w 199" name="T46"/>
                  <a:gd fmla="*/ 38 h 199" name="T47"/>
                  <a:gd fmla="*/ 100 w 199" name="T48"/>
                  <a:gd fmla="*/ 37 h 199" name="T49"/>
                  <a:gd fmla="*/ 106 w 199" name="T50"/>
                  <a:gd fmla="*/ 31 h 199" name="T51"/>
                  <a:gd fmla="*/ 167 w 199" name="T52"/>
                  <a:gd fmla="*/ 93 h 199" name="T53"/>
                  <a:gd fmla="*/ 162 w 199" name="T54"/>
                  <a:gd fmla="*/ 98 h 19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9" w="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136" name="TextBox 7"/>
            <p:cNvSpPr>
              <a:spLocks noChangeArrowheads="1"/>
            </p:cNvSpPr>
            <p:nvPr/>
          </p:nvSpPr>
          <p:spPr bwMode="auto">
            <a:xfrm>
              <a:off x="1919155" y="4107916"/>
              <a:ext cx="172819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计划完成85%</a:t>
              </a:r>
            </a:p>
          </p:txBody>
        </p:sp>
      </p:grpSp>
      <p:grpSp>
        <p:nvGrpSpPr>
          <p:cNvPr id="191" name="组合 190"/>
          <p:cNvGrpSpPr/>
          <p:nvPr/>
        </p:nvGrpSpPr>
        <p:grpSpPr>
          <a:xfrm>
            <a:off x="913011" y="4653136"/>
            <a:ext cx="4248472" cy="657499"/>
            <a:chOff x="913011" y="4653136"/>
            <a:chExt cx="4248472" cy="657499"/>
          </a:xfrm>
        </p:grpSpPr>
        <p:sp>
          <p:nvSpPr>
            <p:cNvPr id="137" name="圆角矩形 136"/>
            <p:cNvSpPr/>
            <p:nvPr/>
          </p:nvSpPr>
          <p:spPr>
            <a:xfrm>
              <a:off x="1215185" y="4741467"/>
              <a:ext cx="3946298" cy="467045"/>
            </a:xfrm>
            <a:prstGeom prst="roundRect">
              <a:avLst>
                <a:gd fmla="val 50000" name="adj"/>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38" name="圆角矩形 137"/>
            <p:cNvSpPr/>
            <p:nvPr/>
          </p:nvSpPr>
          <p:spPr>
            <a:xfrm>
              <a:off x="1201043" y="4741467"/>
              <a:ext cx="3096344" cy="467045"/>
            </a:xfrm>
            <a:prstGeom prst="roundRect">
              <a:avLst>
                <a:gd fmla="val 50000" name="adj"/>
              </a:avLst>
            </a:prstGeom>
            <a:solidFill>
              <a:srgbClr val="2F5EB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39" name="TextBox 7"/>
            <p:cNvSpPr>
              <a:spLocks noChangeArrowheads="1"/>
            </p:cNvSpPr>
            <p:nvPr/>
          </p:nvSpPr>
          <p:spPr bwMode="auto">
            <a:xfrm>
              <a:off x="1919155" y="4827996"/>
              <a:ext cx="2018192"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计划完成750万</a:t>
              </a:r>
            </a:p>
          </p:txBody>
        </p:sp>
        <p:grpSp>
          <p:nvGrpSpPr>
            <p:cNvPr id="140" name="组合 139"/>
            <p:cNvGrpSpPr/>
            <p:nvPr/>
          </p:nvGrpSpPr>
          <p:grpSpPr>
            <a:xfrm>
              <a:off x="913011" y="4653136"/>
              <a:ext cx="657499" cy="657499"/>
              <a:chOff x="6961683" y="4715717"/>
              <a:chExt cx="657499" cy="657499"/>
            </a:xfrm>
          </p:grpSpPr>
          <p:sp>
            <p:nvSpPr>
              <p:cNvPr id="141" name="椭圆 140"/>
              <p:cNvSpPr/>
              <p:nvPr/>
            </p:nvSpPr>
            <p:spPr>
              <a:xfrm>
                <a:off x="6961683" y="4715717"/>
                <a:ext cx="657499" cy="657499"/>
              </a:xfrm>
              <a:prstGeom prst="ellipse">
                <a:avLst/>
              </a:prstGeom>
              <a:solidFill>
                <a:srgbClr val="2F5EB0"/>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42" name="Freeform 199"/>
              <p:cNvSpPr>
                <a:spLocks noEditPoints="1"/>
              </p:cNvSpPr>
              <p:nvPr/>
            </p:nvSpPr>
            <p:spPr bwMode="auto">
              <a:xfrm>
                <a:off x="7173694" y="4904711"/>
                <a:ext cx="246063" cy="288925"/>
              </a:xfrm>
              <a:custGeom>
                <a:gdLst>
                  <a:gd fmla="*/ 92 w 171" name="T0"/>
                  <a:gd fmla="*/ 153 h 201" name="T1"/>
                  <a:gd fmla="*/ 99 w 171" name="T2"/>
                  <a:gd fmla="*/ 143 h 201" name="T3"/>
                  <a:gd fmla="*/ 92 w 171" name="T4"/>
                  <a:gd fmla="*/ 133 h 201" name="T5"/>
                  <a:gd fmla="*/ 104 w 171" name="T6"/>
                  <a:gd fmla="*/ 47 h 201" name="T7"/>
                  <a:gd fmla="*/ 98 w 171" name="T8"/>
                  <a:gd fmla="*/ 9 h 201" name="T9"/>
                  <a:gd fmla="*/ 93 w 171" name="T10"/>
                  <a:gd fmla="*/ 2 h 201" name="T11"/>
                  <a:gd fmla="*/ 76 w 171" name="T12"/>
                  <a:gd fmla="*/ 35 h 201" name="T13"/>
                  <a:gd fmla="*/ 59 w 171" name="T14"/>
                  <a:gd fmla="*/ 28 h 201" name="T15"/>
                  <a:gd fmla="*/ 74 w 171" name="T16"/>
                  <a:gd fmla="*/ 95 h 201" name="T17"/>
                  <a:gd fmla="*/ 74 w 171" name="T18"/>
                  <a:gd fmla="*/ 104 h 201" name="T19"/>
                  <a:gd fmla="*/ 79 w 171" name="T20"/>
                  <a:gd fmla="*/ 92 h 201" name="T21"/>
                  <a:gd fmla="*/ 171 w 171" name="T22"/>
                  <a:gd fmla="*/ 179 h 201" name="T23"/>
                  <a:gd fmla="*/ 85 w 171" name="T24"/>
                  <a:gd fmla="*/ 49 h 201" name="T25"/>
                  <a:gd fmla="*/ 80 w 171" name="T26"/>
                  <a:gd fmla="*/ 49 h 201" name="T27"/>
                  <a:gd fmla="*/ 67 w 171" name="T28"/>
                  <a:gd fmla="*/ 50 h 201" name="T29"/>
                  <a:gd fmla="*/ 0 w 171" name="T30"/>
                  <a:gd fmla="*/ 179 h 201" name="T31"/>
                  <a:gd fmla="*/ 0 w 171" name="T32"/>
                  <a:gd fmla="*/ 181 h 201" name="T33"/>
                  <a:gd fmla="*/ 2 w 171" name="T34"/>
                  <a:gd fmla="*/ 186 h 201" name="T35"/>
                  <a:gd fmla="*/ 84 w 171" name="T36"/>
                  <a:gd fmla="*/ 201 h 201" name="T37"/>
                  <a:gd fmla="*/ 91 w 171" name="T38"/>
                  <a:gd fmla="*/ 201 h 201" name="T39"/>
                  <a:gd fmla="*/ 134 w 171" name="T40"/>
                  <a:gd fmla="*/ 199 h 201" name="T41"/>
                  <a:gd fmla="*/ 170 w 171" name="T42"/>
                  <a:gd fmla="*/ 186 h 201" name="T43"/>
                  <a:gd fmla="*/ 171 w 171" name="T44"/>
                  <a:gd fmla="*/ 181 h 201" name="T45"/>
                  <a:gd fmla="*/ 171 w 171" name="T46"/>
                  <a:gd fmla="*/ 179 h 201" name="T47"/>
                  <a:gd fmla="*/ 112 w 171" name="T48"/>
                  <a:gd fmla="*/ 162 h 201" name="T49"/>
                  <a:gd fmla="*/ 92 w 171" name="T50"/>
                  <a:gd fmla="*/ 169 h 201" name="T51"/>
                  <a:gd fmla="*/ 79 w 171" name="T52"/>
                  <a:gd fmla="*/ 183 h 201" name="T53"/>
                  <a:gd fmla="*/ 65 w 171" name="T54"/>
                  <a:gd fmla="*/ 166 h 201" name="T55"/>
                  <a:gd fmla="*/ 49 w 171" name="T56"/>
                  <a:gd fmla="*/ 152 h 201" name="T57"/>
                  <a:gd fmla="*/ 71 w 171" name="T58"/>
                  <a:gd fmla="*/ 139 h 201" name="T59"/>
                  <a:gd fmla="*/ 79 w 171" name="T60"/>
                  <a:gd fmla="*/ 152 h 201" name="T61"/>
                  <a:gd fmla="*/ 62 w 171" name="T62"/>
                  <a:gd fmla="*/ 124 h 201" name="T63"/>
                  <a:gd fmla="*/ 49 w 171" name="T64"/>
                  <a:gd fmla="*/ 102 h 201" name="T65"/>
                  <a:gd fmla="*/ 79 w 171" name="T66"/>
                  <a:gd fmla="*/ 75 h 201" name="T67"/>
                  <a:gd fmla="*/ 92 w 171" name="T68"/>
                  <a:gd fmla="*/ 63 h 201" name="T69"/>
                  <a:gd fmla="*/ 110 w 171" name="T70"/>
                  <a:gd fmla="*/ 82 h 201" name="T71"/>
                  <a:gd fmla="*/ 97 w 171" name="T72"/>
                  <a:gd fmla="*/ 101 h 201" name="T73"/>
                  <a:gd fmla="*/ 92 w 171" name="T74"/>
                  <a:gd fmla="*/ 92 h 201" name="T75"/>
                  <a:gd fmla="*/ 114 w 171" name="T76"/>
                  <a:gd fmla="*/ 121 h 201" name="T77"/>
                  <a:gd fmla="*/ 120 w 171" name="T78"/>
                  <a:gd fmla="*/ 152 h 20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1" w="17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sp>
        <p:nvSpPr>
          <p:cNvPr id="194" name="TextBox 193"/>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428846407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5"/>
                                        </p:tgtEl>
                                        <p:attrNameLst>
                                          <p:attrName>style.visibility</p:attrName>
                                        </p:attrNameLst>
                                      </p:cBhvr>
                                      <p:to>
                                        <p:strVal val="visible"/>
                                      </p:to>
                                    </p:set>
                                    <p:animEffect filter="wipe(down)" transition="in">
                                      <p:cBhvr>
                                        <p:cTn dur="500" id="7"/>
                                        <p:tgtEl>
                                          <p:spTgt spid="9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96"/>
                                        </p:tgtEl>
                                        <p:attrNameLst>
                                          <p:attrName>style.visibility</p:attrName>
                                        </p:attrNameLst>
                                      </p:cBhvr>
                                      <p:to>
                                        <p:strVal val="visible"/>
                                      </p:to>
                                    </p:set>
                                    <p:animEffect filter="wipe(down)" transition="in">
                                      <p:cBhvr>
                                        <p:cTn dur="500" id="11"/>
                                        <p:tgtEl>
                                          <p:spTgt spid="96"/>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88"/>
                                        </p:tgtEl>
                                        <p:attrNameLst>
                                          <p:attrName>style.visibility</p:attrName>
                                        </p:attrNameLst>
                                      </p:cBhvr>
                                      <p:to>
                                        <p:strVal val="visible"/>
                                      </p:to>
                                    </p:set>
                                    <p:animEffect filter="fade" transition="in">
                                      <p:cBhvr>
                                        <p:cTn dur="1000" id="15"/>
                                        <p:tgtEl>
                                          <p:spTgt spid="188"/>
                                        </p:tgtEl>
                                      </p:cBhvr>
                                    </p:animEffect>
                                    <p:anim calcmode="lin" valueType="num">
                                      <p:cBhvr>
                                        <p:cTn dur="1000" fill="hold" id="16"/>
                                        <p:tgtEl>
                                          <p:spTgt spid="188"/>
                                        </p:tgtEl>
                                        <p:attrNameLst>
                                          <p:attrName>ppt_x</p:attrName>
                                        </p:attrNameLst>
                                      </p:cBhvr>
                                      <p:tavLst>
                                        <p:tav tm="0">
                                          <p:val>
                                            <p:strVal val="#ppt_x"/>
                                          </p:val>
                                        </p:tav>
                                        <p:tav tm="100000">
                                          <p:val>
                                            <p:strVal val="#ppt_x"/>
                                          </p:val>
                                        </p:tav>
                                      </p:tavLst>
                                    </p:anim>
                                    <p:anim calcmode="lin" valueType="num">
                                      <p:cBhvr>
                                        <p:cTn dur="1000" fill="hold" id="17"/>
                                        <p:tgtEl>
                                          <p:spTgt spid="18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30"/>
                                        </p:tgtEl>
                                        <p:attrNameLst>
                                          <p:attrName>style.visibility</p:attrName>
                                        </p:attrNameLst>
                                      </p:cBhvr>
                                      <p:to>
                                        <p:strVal val="visible"/>
                                      </p:to>
                                    </p:set>
                                    <p:animEffect filter="fade" transition="in">
                                      <p:cBhvr>
                                        <p:cTn dur="1000" id="21"/>
                                        <p:tgtEl>
                                          <p:spTgt spid="130"/>
                                        </p:tgtEl>
                                      </p:cBhvr>
                                    </p:animEffect>
                                    <p:anim calcmode="lin" valueType="num">
                                      <p:cBhvr>
                                        <p:cTn dur="1000" fill="hold" id="22"/>
                                        <p:tgtEl>
                                          <p:spTgt spid="130"/>
                                        </p:tgtEl>
                                        <p:attrNameLst>
                                          <p:attrName>ppt_x</p:attrName>
                                        </p:attrNameLst>
                                      </p:cBhvr>
                                      <p:tavLst>
                                        <p:tav tm="0">
                                          <p:val>
                                            <p:strVal val="#ppt_x"/>
                                          </p:val>
                                        </p:tav>
                                        <p:tav tm="100000">
                                          <p:val>
                                            <p:strVal val="#ppt_x"/>
                                          </p:val>
                                        </p:tav>
                                      </p:tavLst>
                                    </p:anim>
                                    <p:anim calcmode="lin" valueType="num">
                                      <p:cBhvr>
                                        <p:cTn dur="1000" fill="hold" id="23"/>
                                        <p:tgtEl>
                                          <p:spTgt spid="13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190"/>
                                        </p:tgtEl>
                                        <p:attrNameLst>
                                          <p:attrName>style.visibility</p:attrName>
                                        </p:attrNameLst>
                                      </p:cBhvr>
                                      <p:to>
                                        <p:strVal val="visible"/>
                                      </p:to>
                                    </p:set>
                                    <p:animEffect filter="fade" transition="in">
                                      <p:cBhvr>
                                        <p:cTn dur="1000" id="27"/>
                                        <p:tgtEl>
                                          <p:spTgt spid="190"/>
                                        </p:tgtEl>
                                      </p:cBhvr>
                                    </p:animEffect>
                                    <p:anim calcmode="lin" valueType="num">
                                      <p:cBhvr>
                                        <p:cTn dur="1000" fill="hold" id="28"/>
                                        <p:tgtEl>
                                          <p:spTgt spid="190"/>
                                        </p:tgtEl>
                                        <p:attrNameLst>
                                          <p:attrName>ppt_x</p:attrName>
                                        </p:attrNameLst>
                                      </p:cBhvr>
                                      <p:tavLst>
                                        <p:tav tm="0">
                                          <p:val>
                                            <p:strVal val="#ppt_x"/>
                                          </p:val>
                                        </p:tav>
                                        <p:tav tm="100000">
                                          <p:val>
                                            <p:strVal val="#ppt_x"/>
                                          </p:val>
                                        </p:tav>
                                      </p:tavLst>
                                    </p:anim>
                                    <p:anim calcmode="lin" valueType="num">
                                      <p:cBhvr>
                                        <p:cTn dur="1000" fill="hold" id="29"/>
                                        <p:tgtEl>
                                          <p:spTgt spid="190"/>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id="31" nodeType="afterEffect" presetClass="entr" presetID="42" presetSubtype="0">
                                  <p:stCondLst>
                                    <p:cond delay="0"/>
                                  </p:stCondLst>
                                  <p:childTnLst>
                                    <p:set>
                                      <p:cBhvr>
                                        <p:cTn dur="1" fill="hold" id="32">
                                          <p:stCondLst>
                                            <p:cond delay="0"/>
                                          </p:stCondLst>
                                        </p:cTn>
                                        <p:tgtEl>
                                          <p:spTgt spid="191"/>
                                        </p:tgtEl>
                                        <p:attrNameLst>
                                          <p:attrName>style.visibility</p:attrName>
                                        </p:attrNameLst>
                                      </p:cBhvr>
                                      <p:to>
                                        <p:strVal val="visible"/>
                                      </p:to>
                                    </p:set>
                                    <p:animEffect filter="fade" transition="in">
                                      <p:cBhvr>
                                        <p:cTn dur="1000" id="33"/>
                                        <p:tgtEl>
                                          <p:spTgt spid="191"/>
                                        </p:tgtEl>
                                      </p:cBhvr>
                                    </p:animEffect>
                                    <p:anim calcmode="lin" valueType="num">
                                      <p:cBhvr>
                                        <p:cTn dur="1000" fill="hold" id="34"/>
                                        <p:tgtEl>
                                          <p:spTgt spid="191"/>
                                        </p:tgtEl>
                                        <p:attrNameLst>
                                          <p:attrName>ppt_x</p:attrName>
                                        </p:attrNameLst>
                                      </p:cBhvr>
                                      <p:tavLst>
                                        <p:tav tm="0">
                                          <p:val>
                                            <p:strVal val="#ppt_x"/>
                                          </p:val>
                                        </p:tav>
                                        <p:tav tm="100000">
                                          <p:val>
                                            <p:strVal val="#ppt_x"/>
                                          </p:val>
                                        </p:tav>
                                      </p:tavLst>
                                    </p:anim>
                                    <p:anim calcmode="lin" valueType="num">
                                      <p:cBhvr>
                                        <p:cTn dur="1000" fill="hold" id="35"/>
                                        <p:tgtEl>
                                          <p:spTgt spid="19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id="37" nodeType="afterEffect" presetClass="entr" presetID="42" presetSubtype="0">
                                  <p:stCondLst>
                                    <p:cond delay="0"/>
                                  </p:stCondLst>
                                  <p:childTnLst>
                                    <p:set>
                                      <p:cBhvr>
                                        <p:cTn dur="1" fill="hold" id="38">
                                          <p:stCondLst>
                                            <p:cond delay="0"/>
                                          </p:stCondLst>
                                        </p:cTn>
                                        <p:tgtEl>
                                          <p:spTgt spid="189"/>
                                        </p:tgtEl>
                                        <p:attrNameLst>
                                          <p:attrName>style.visibility</p:attrName>
                                        </p:attrNameLst>
                                      </p:cBhvr>
                                      <p:to>
                                        <p:strVal val="visible"/>
                                      </p:to>
                                    </p:set>
                                    <p:animEffect filter="fade" transition="in">
                                      <p:cBhvr>
                                        <p:cTn dur="1000" id="39"/>
                                        <p:tgtEl>
                                          <p:spTgt spid="189"/>
                                        </p:tgtEl>
                                      </p:cBhvr>
                                    </p:animEffect>
                                    <p:anim calcmode="lin" valueType="num">
                                      <p:cBhvr>
                                        <p:cTn dur="1000" fill="hold" id="40"/>
                                        <p:tgtEl>
                                          <p:spTgt spid="189"/>
                                        </p:tgtEl>
                                        <p:attrNameLst>
                                          <p:attrName>ppt_x</p:attrName>
                                        </p:attrNameLst>
                                      </p:cBhvr>
                                      <p:tavLst>
                                        <p:tav tm="0">
                                          <p:val>
                                            <p:strVal val="#ppt_x"/>
                                          </p:val>
                                        </p:tav>
                                        <p:tav tm="100000">
                                          <p:val>
                                            <p:strVal val="#ppt_x"/>
                                          </p:val>
                                        </p:tav>
                                      </p:tavLst>
                                    </p:anim>
                                    <p:anim calcmode="lin" valueType="num">
                                      <p:cBhvr>
                                        <p:cTn dur="1000" fill="hold" id="41"/>
                                        <p:tgtEl>
                                          <p:spTgt spid="18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000"/>
                            </p:stCondLst>
                            <p:childTnLst>
                              <p:par>
                                <p:cTn fill="hold" grpId="0" id="43" nodeType="afterEffect" presetClass="entr" presetID="42" presetSubtype="0">
                                  <p:stCondLst>
                                    <p:cond delay="0"/>
                                  </p:stCondLst>
                                  <p:childTnLst>
                                    <p:set>
                                      <p:cBhvr>
                                        <p:cTn dur="1" fill="hold" id="44">
                                          <p:stCondLst>
                                            <p:cond delay="0"/>
                                          </p:stCondLst>
                                        </p:cTn>
                                        <p:tgtEl>
                                          <p:spTgt spid="106"/>
                                        </p:tgtEl>
                                        <p:attrNameLst>
                                          <p:attrName>style.visibility</p:attrName>
                                        </p:attrNameLst>
                                      </p:cBhvr>
                                      <p:to>
                                        <p:strVal val="visible"/>
                                      </p:to>
                                    </p:set>
                                    <p:animEffect filter="fade" transition="in">
                                      <p:cBhvr>
                                        <p:cTn dur="1000" id="45"/>
                                        <p:tgtEl>
                                          <p:spTgt spid="106"/>
                                        </p:tgtEl>
                                      </p:cBhvr>
                                    </p:animEffect>
                                    <p:anim calcmode="lin" valueType="num">
                                      <p:cBhvr>
                                        <p:cTn dur="1000" fill="hold" id="46"/>
                                        <p:tgtEl>
                                          <p:spTgt spid="106"/>
                                        </p:tgtEl>
                                        <p:attrNameLst>
                                          <p:attrName>ppt_x</p:attrName>
                                        </p:attrNameLst>
                                      </p:cBhvr>
                                      <p:tavLst>
                                        <p:tav tm="0">
                                          <p:val>
                                            <p:strVal val="#ppt_x"/>
                                          </p:val>
                                        </p:tav>
                                        <p:tav tm="100000">
                                          <p:val>
                                            <p:strVal val="#ppt_x"/>
                                          </p:val>
                                        </p:tav>
                                      </p:tavLst>
                                    </p:anim>
                                    <p:anim calcmode="lin" valueType="num">
                                      <p:cBhvr>
                                        <p:cTn dur="1000" fill="hold" id="47"/>
                                        <p:tgtEl>
                                          <p:spTgt spid="106"/>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7000"/>
                            </p:stCondLst>
                            <p:childTnLst>
                              <p:par>
                                <p:cTn fill="hold" id="49" nodeType="afterEffect" presetClass="entr" presetID="42" presetSubtype="0">
                                  <p:stCondLst>
                                    <p:cond delay="0"/>
                                  </p:stCondLst>
                                  <p:childTnLst>
                                    <p:set>
                                      <p:cBhvr>
                                        <p:cTn dur="1" fill="hold" id="50">
                                          <p:stCondLst>
                                            <p:cond delay="0"/>
                                          </p:stCondLst>
                                        </p:cTn>
                                        <p:tgtEl>
                                          <p:spTgt spid="192"/>
                                        </p:tgtEl>
                                        <p:attrNameLst>
                                          <p:attrName>style.visibility</p:attrName>
                                        </p:attrNameLst>
                                      </p:cBhvr>
                                      <p:to>
                                        <p:strVal val="visible"/>
                                      </p:to>
                                    </p:set>
                                    <p:animEffect filter="fade" transition="in">
                                      <p:cBhvr>
                                        <p:cTn dur="1000" id="51"/>
                                        <p:tgtEl>
                                          <p:spTgt spid="192"/>
                                        </p:tgtEl>
                                      </p:cBhvr>
                                    </p:animEffect>
                                    <p:anim calcmode="lin" valueType="num">
                                      <p:cBhvr>
                                        <p:cTn dur="1000" fill="hold" id="52"/>
                                        <p:tgtEl>
                                          <p:spTgt spid="192"/>
                                        </p:tgtEl>
                                        <p:attrNameLst>
                                          <p:attrName>ppt_x</p:attrName>
                                        </p:attrNameLst>
                                      </p:cBhvr>
                                      <p:tavLst>
                                        <p:tav tm="0">
                                          <p:val>
                                            <p:strVal val="#ppt_x"/>
                                          </p:val>
                                        </p:tav>
                                        <p:tav tm="100000">
                                          <p:val>
                                            <p:strVal val="#ppt_x"/>
                                          </p:val>
                                        </p:tav>
                                      </p:tavLst>
                                    </p:anim>
                                    <p:anim calcmode="lin" valueType="num">
                                      <p:cBhvr>
                                        <p:cTn dur="1000" fill="hold" id="53"/>
                                        <p:tgtEl>
                                          <p:spTgt spid="19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8000"/>
                            </p:stCondLst>
                            <p:childTnLst>
                              <p:par>
                                <p:cTn fill="hold" id="55" nodeType="afterEffect" presetClass="entr" presetID="42" presetSubtype="0">
                                  <p:stCondLst>
                                    <p:cond delay="0"/>
                                  </p:stCondLst>
                                  <p:childTnLst>
                                    <p:set>
                                      <p:cBhvr>
                                        <p:cTn dur="1" fill="hold" id="56">
                                          <p:stCondLst>
                                            <p:cond delay="0"/>
                                          </p:stCondLst>
                                        </p:cTn>
                                        <p:tgtEl>
                                          <p:spTgt spid="193"/>
                                        </p:tgtEl>
                                        <p:attrNameLst>
                                          <p:attrName>style.visibility</p:attrName>
                                        </p:attrNameLst>
                                      </p:cBhvr>
                                      <p:to>
                                        <p:strVal val="visible"/>
                                      </p:to>
                                    </p:set>
                                    <p:animEffect filter="fade" transition="in">
                                      <p:cBhvr>
                                        <p:cTn dur="1000" id="57"/>
                                        <p:tgtEl>
                                          <p:spTgt spid="193"/>
                                        </p:tgtEl>
                                      </p:cBhvr>
                                    </p:animEffect>
                                    <p:anim calcmode="lin" valueType="num">
                                      <p:cBhvr>
                                        <p:cTn dur="1000" fill="hold" id="58"/>
                                        <p:tgtEl>
                                          <p:spTgt spid="193"/>
                                        </p:tgtEl>
                                        <p:attrNameLst>
                                          <p:attrName>ppt_x</p:attrName>
                                        </p:attrNameLst>
                                      </p:cBhvr>
                                      <p:tavLst>
                                        <p:tav tm="0">
                                          <p:val>
                                            <p:strVal val="#ppt_x"/>
                                          </p:val>
                                        </p:tav>
                                        <p:tav tm="100000">
                                          <p:val>
                                            <p:strVal val="#ppt_x"/>
                                          </p:val>
                                        </p:tav>
                                      </p:tavLst>
                                    </p:anim>
                                    <p:anim calcmode="lin" valueType="num">
                                      <p:cBhvr>
                                        <p:cTn dur="1000" fill="hold" id="59"/>
                                        <p:tgtEl>
                                          <p:spTgt spid="193"/>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9000"/>
                            </p:stCondLst>
                            <p:childTnLst>
                              <p:par>
                                <p:cTn fill="hold" grpId="0" id="61" nodeType="afterEffect" presetClass="entr" presetID="10" presetSubtype="0">
                                  <p:stCondLst>
                                    <p:cond delay="0"/>
                                  </p:stCondLst>
                                  <p:childTnLst>
                                    <p:set>
                                      <p:cBhvr>
                                        <p:cTn dur="1" fill="hold" id="62">
                                          <p:stCondLst>
                                            <p:cond delay="0"/>
                                          </p:stCondLst>
                                        </p:cTn>
                                        <p:tgtEl>
                                          <p:spTgt spid="194"/>
                                        </p:tgtEl>
                                        <p:attrNameLst>
                                          <p:attrName>style.visibility</p:attrName>
                                        </p:attrNameLst>
                                      </p:cBhvr>
                                      <p:to>
                                        <p:strVal val="visible"/>
                                      </p:to>
                                    </p:set>
                                    <p:animEffect filter="fade" transition="in">
                                      <p:cBhvr>
                                        <p:cTn dur="1250" id="63"/>
                                        <p:tgtEl>
                                          <p:spTgt spid="1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P grpId="0" spid="106"/>
      <p:bldP grpId="0" spid="130"/>
      <p:bldP grpId="0" spid="19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2931" y="0"/>
            <a:ext cx="576064" cy="83671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9"/>
          <p:cNvSpPr txBox="1"/>
          <p:nvPr/>
        </p:nvSpPr>
        <p:spPr>
          <a:xfrm>
            <a:off x="841003" y="202431"/>
            <a:ext cx="1368152" cy="342900"/>
          </a:xfrm>
          <a:prstGeom prst="rect">
            <a:avLst/>
          </a:prstGeom>
          <a:noFill/>
        </p:spPr>
        <p:txBody>
          <a:bodyPr bIns="34290" lIns="68580" rIns="68580" rtlCol="0" tIns="34290" wrap="square">
            <a:spAutoFit/>
          </a:bodyPr>
          <a:lstStyle/>
          <a:p>
            <a:pPr lvl="1" marL="0"/>
            <a:r>
              <a:rPr altLang="en-US" lang="zh-CN">
                <a:solidFill>
                  <a:srgbClr val="2F5EB0"/>
                </a:solidFill>
                <a:latin charset="-122" panose="020b0503020204020204" pitchFamily="34" typeface="微软雅黑"/>
                <a:ea charset="-122" panose="020b0503020204020204" pitchFamily="34" typeface="微软雅黑"/>
              </a:rPr>
              <a:t>月度数据</a:t>
            </a:r>
          </a:p>
        </p:txBody>
      </p:sp>
      <p:sp>
        <p:nvSpPr>
          <p:cNvPr id="9" name="矩形 8"/>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5"/>
          <p:cNvSpPr/>
          <p:nvPr/>
        </p:nvSpPr>
        <p:spPr>
          <a:xfrm>
            <a:off x="9976569" y="6493142"/>
            <a:ext cx="1018294" cy="111815"/>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67547" y="6493142"/>
            <a:ext cx="1070600" cy="392242"/>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09</a:t>
            </a:r>
          </a:p>
        </p:txBody>
      </p:sp>
      <p:sp>
        <p:nvSpPr>
          <p:cNvPr id="14" name="KSO_Shape"/>
          <p:cNvSpPr/>
          <p:nvPr/>
        </p:nvSpPr>
        <p:spPr bwMode="auto">
          <a:xfrm>
            <a:off x="334546" y="254607"/>
            <a:ext cx="292833" cy="222065"/>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graphicFrame>
        <p:nvGraphicFramePr>
          <p:cNvPr id="145" name="Chart 6"/>
          <p:cNvGraphicFramePr/>
          <p:nvPr>
            <p:extLst>
              <p:ext uri="{D42A27DB-BD31-4B8C-83A1-F6EECF244321}">
                <p14:modId val="3618640305"/>
              </p:ext>
            </p:extLst>
          </p:nvPr>
        </p:nvGraphicFramePr>
        <p:xfrm>
          <a:off x="1109544" y="831490"/>
          <a:ext cx="10118962" cy="2900458"/>
        </p:xfrm>
        <a:graphic>
          <a:graphicData uri="http://schemas.openxmlformats.org/drawingml/2006/chart">
            <c:chart xmlns:c="http://schemas.openxmlformats.org/drawingml/2006/chart" r:id="rId3"/>
          </a:graphicData>
        </a:graphic>
      </p:graphicFrame>
      <p:sp>
        <p:nvSpPr>
          <p:cNvPr id="146" name="Rektangel 76"/>
          <p:cNvSpPr>
            <a:spLocks noChangeArrowheads="1"/>
          </p:cNvSpPr>
          <p:nvPr/>
        </p:nvSpPr>
        <p:spPr bwMode="auto">
          <a:xfrm>
            <a:off x="5005522" y="3728065"/>
            <a:ext cx="129535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charset="0" pitchFamily="34" typeface="Calibri"/>
                <a:ea charset="-128" panose="020b0600070205080204" pitchFamily="34" typeface="ＭＳ Ｐゴシック"/>
              </a:defRPr>
            </a:lvl1pPr>
            <a:lvl2pPr eaLnBrk="0" hangingPunct="0" indent="-285750" marL="742950">
              <a:defRPr sz="2400">
                <a:solidFill>
                  <a:schemeClr val="tx1"/>
                </a:solidFill>
                <a:latin charset="0" pitchFamily="34" typeface="Calibri"/>
                <a:ea charset="-128" panose="020b0600070205080204" pitchFamily="34" typeface="ＭＳ Ｐゴシック"/>
              </a:defRPr>
            </a:lvl2pPr>
            <a:lvl3pPr eaLnBrk="0" hangingPunct="0" indent="-228600" marL="1143000">
              <a:defRPr sz="2400">
                <a:solidFill>
                  <a:schemeClr val="tx1"/>
                </a:solidFill>
                <a:latin charset="0" pitchFamily="34" typeface="Calibri"/>
                <a:ea charset="-128" panose="020b0600070205080204" pitchFamily="34" typeface="ＭＳ Ｐゴシック"/>
              </a:defRPr>
            </a:lvl3pPr>
            <a:lvl4pPr eaLnBrk="0" hangingPunct="0" indent="-228600" marL="1600200">
              <a:defRPr sz="2400">
                <a:solidFill>
                  <a:schemeClr val="tx1"/>
                </a:solidFill>
                <a:latin charset="0" pitchFamily="34" typeface="Calibri"/>
                <a:ea charset="-128" panose="020b0600070205080204" pitchFamily="34" typeface="ＭＳ Ｐゴシック"/>
              </a:defRPr>
            </a:lvl4pPr>
            <a:lvl5pPr eaLnBrk="0" hangingPunct="0" indent="-228600" marL="2057400">
              <a:defRPr sz="2400">
                <a:solidFill>
                  <a:schemeClr val="tx1"/>
                </a:solidFill>
                <a:latin charset="0" pitchFamily="34" typeface="Calibri"/>
                <a:ea charset="-128" panose="020b0600070205080204" pitchFamily="34" typeface="ＭＳ Ｐゴシック"/>
              </a:defRPr>
            </a:lvl5pPr>
            <a:lvl6pPr defTabSz="457200" eaLnBrk="0" fontAlgn="base" hangingPunct="0" indent="-228600" marL="2514600">
              <a:spcBef>
                <a:spcPct val="0"/>
              </a:spcBef>
              <a:spcAft>
                <a:spcPct val="0"/>
              </a:spcAft>
              <a:defRPr sz="2400">
                <a:solidFill>
                  <a:schemeClr val="tx1"/>
                </a:solidFill>
                <a:latin charset="0" pitchFamily="34" typeface="Calibri"/>
                <a:ea charset="-128" panose="020b0600070205080204" pitchFamily="34" typeface="ＭＳ Ｐゴシック"/>
              </a:defRPr>
            </a:lvl6pPr>
            <a:lvl7pPr defTabSz="457200" eaLnBrk="0" fontAlgn="base" hangingPunct="0" indent="-228600" marL="2971800">
              <a:spcBef>
                <a:spcPct val="0"/>
              </a:spcBef>
              <a:spcAft>
                <a:spcPct val="0"/>
              </a:spcAft>
              <a:defRPr sz="2400">
                <a:solidFill>
                  <a:schemeClr val="tx1"/>
                </a:solidFill>
                <a:latin charset="0" pitchFamily="34" typeface="Calibri"/>
                <a:ea charset="-128" panose="020b0600070205080204" pitchFamily="34" typeface="ＭＳ Ｐゴシック"/>
              </a:defRPr>
            </a:lvl7pPr>
            <a:lvl8pPr defTabSz="457200" eaLnBrk="0" fontAlgn="base" hangingPunct="0" indent="-228600" marL="3429000">
              <a:spcBef>
                <a:spcPct val="0"/>
              </a:spcBef>
              <a:spcAft>
                <a:spcPct val="0"/>
              </a:spcAft>
              <a:defRPr sz="2400">
                <a:solidFill>
                  <a:schemeClr val="tx1"/>
                </a:solidFill>
                <a:latin charset="0" pitchFamily="34" typeface="Calibri"/>
                <a:ea charset="-128" panose="020b0600070205080204" pitchFamily="34" typeface="ＭＳ Ｐゴシック"/>
              </a:defRPr>
            </a:lvl8pPr>
            <a:lvl9pPr defTabSz="457200" eaLnBrk="0" fontAlgn="base" hangingPunct="0" indent="-228600" marL="3886200">
              <a:spcBef>
                <a:spcPct val="0"/>
              </a:spcBef>
              <a:spcAft>
                <a:spcPct val="0"/>
              </a:spcAft>
              <a:defRPr sz="2400">
                <a:solidFill>
                  <a:schemeClr val="tx1"/>
                </a:solidFill>
                <a:latin charset="0" pitchFamily="34" typeface="Calibri"/>
                <a:ea charset="-128" panose="020b0600070205080204" pitchFamily="34" typeface="ＭＳ Ｐゴシック"/>
              </a:defRPr>
            </a:lvl9pPr>
          </a:lstStyle>
          <a:p>
            <a:pPr fontAlgn="base" lvl="0">
              <a:spcBef>
                <a:spcPct val="0"/>
              </a:spcBef>
              <a:spcAft>
                <a:spcPct val="0"/>
              </a:spcAft>
            </a:pPr>
            <a:r>
              <a:rPr altLang="en-US" b="1" lang="zh-CN" sz="1800">
                <a:solidFill>
                  <a:srgbClr val="2F5EB0"/>
                </a:solidFill>
                <a:latin charset="0" pitchFamily="34" typeface="Impact MT Std"/>
                <a:ea charset="-122" panose="020b0503020204020204" pitchFamily="34" typeface="微软雅黑"/>
              </a:rPr>
              <a:t>输入标题</a:t>
            </a:r>
          </a:p>
        </p:txBody>
      </p:sp>
      <p:sp>
        <p:nvSpPr>
          <p:cNvPr id="147" name="Oval 175"/>
          <p:cNvSpPr>
            <a:spLocks noChangeArrowheads="1"/>
          </p:cNvSpPr>
          <p:nvPr/>
        </p:nvSpPr>
        <p:spPr bwMode="auto">
          <a:xfrm>
            <a:off x="4801443" y="3788145"/>
            <a:ext cx="204079" cy="204079"/>
          </a:xfrm>
          <a:prstGeom prst="ellipse">
            <a:avLst/>
          </a:prstGeom>
          <a:solidFill>
            <a:srgbClr val="2F5EB0"/>
          </a:solidFill>
          <a:ln w="9525">
            <a:solidFill>
              <a:srgbClr val="FFFFFF"/>
            </a:solidFill>
            <a:round/>
          </a:ln>
          <a:effectLst>
            <a:innerShdw blurRad="63500" dir="13500000" dist="50800">
              <a:prstClr val="black">
                <a:alpha val="50000"/>
              </a:prstClr>
            </a:innerShdw>
          </a:effectLst>
        </p:spPr>
        <p:txBody>
          <a:bodyPr anchor="ctr"/>
          <a:lstStyle>
            <a:lvl1pPr eaLnBrk="0" hangingPunct="0">
              <a:defRPr sz="2400">
                <a:solidFill>
                  <a:schemeClr val="tx1"/>
                </a:solidFill>
                <a:latin charset="0" pitchFamily="34" typeface="Calibri"/>
                <a:ea charset="-128" panose="020b0600070205080204" pitchFamily="34" typeface="ＭＳ Ｐゴシック"/>
              </a:defRPr>
            </a:lvl1pPr>
            <a:lvl2pPr eaLnBrk="0" hangingPunct="0" indent="-285750" marL="742950">
              <a:defRPr sz="2400">
                <a:solidFill>
                  <a:schemeClr val="tx1"/>
                </a:solidFill>
                <a:latin charset="0" pitchFamily="34" typeface="Calibri"/>
                <a:ea charset="-128" panose="020b0600070205080204" pitchFamily="34" typeface="ＭＳ Ｐゴシック"/>
              </a:defRPr>
            </a:lvl2pPr>
            <a:lvl3pPr eaLnBrk="0" hangingPunct="0" indent="-228600" marL="1143000">
              <a:defRPr sz="2400">
                <a:solidFill>
                  <a:schemeClr val="tx1"/>
                </a:solidFill>
                <a:latin charset="0" pitchFamily="34" typeface="Calibri"/>
                <a:ea charset="-128" panose="020b0600070205080204" pitchFamily="34" typeface="ＭＳ Ｐゴシック"/>
              </a:defRPr>
            </a:lvl3pPr>
            <a:lvl4pPr eaLnBrk="0" hangingPunct="0" indent="-228600" marL="1600200">
              <a:defRPr sz="2400">
                <a:solidFill>
                  <a:schemeClr val="tx1"/>
                </a:solidFill>
                <a:latin charset="0" pitchFamily="34" typeface="Calibri"/>
                <a:ea charset="-128" panose="020b0600070205080204" pitchFamily="34" typeface="ＭＳ Ｐゴシック"/>
              </a:defRPr>
            </a:lvl4pPr>
            <a:lvl5pPr eaLnBrk="0" hangingPunct="0" indent="-228600" marL="2057400">
              <a:defRPr sz="2400">
                <a:solidFill>
                  <a:schemeClr val="tx1"/>
                </a:solidFill>
                <a:latin charset="0" pitchFamily="34" typeface="Calibri"/>
                <a:ea charset="-128" panose="020b0600070205080204" pitchFamily="34" typeface="ＭＳ Ｐゴシック"/>
              </a:defRPr>
            </a:lvl5pPr>
            <a:lvl6pPr eaLnBrk="0" fontAlgn="base" hangingPunct="0" indent="-228600" marL="2514600">
              <a:spcBef>
                <a:spcPct val="0"/>
              </a:spcBef>
              <a:spcAft>
                <a:spcPct val="0"/>
              </a:spcAft>
              <a:defRPr sz="2400">
                <a:solidFill>
                  <a:schemeClr val="tx1"/>
                </a:solidFill>
                <a:latin charset="0" pitchFamily="34" typeface="Calibri"/>
                <a:ea charset="-128" panose="020b0600070205080204" pitchFamily="34" typeface="ＭＳ Ｐゴシック"/>
              </a:defRPr>
            </a:lvl6pPr>
            <a:lvl7pPr eaLnBrk="0" fontAlgn="base" hangingPunct="0" indent="-228600" marL="2971800">
              <a:spcBef>
                <a:spcPct val="0"/>
              </a:spcBef>
              <a:spcAft>
                <a:spcPct val="0"/>
              </a:spcAft>
              <a:defRPr sz="2400">
                <a:solidFill>
                  <a:schemeClr val="tx1"/>
                </a:solidFill>
                <a:latin charset="0" pitchFamily="34" typeface="Calibri"/>
                <a:ea charset="-128" panose="020b0600070205080204" pitchFamily="34" typeface="ＭＳ Ｐゴシック"/>
              </a:defRPr>
            </a:lvl7pPr>
            <a:lvl8pPr eaLnBrk="0" fontAlgn="base" hangingPunct="0" indent="-228600" marL="3429000">
              <a:spcBef>
                <a:spcPct val="0"/>
              </a:spcBef>
              <a:spcAft>
                <a:spcPct val="0"/>
              </a:spcAft>
              <a:defRPr sz="2400">
                <a:solidFill>
                  <a:schemeClr val="tx1"/>
                </a:solidFill>
                <a:latin charset="0" pitchFamily="34" typeface="Calibri"/>
                <a:ea charset="-128" panose="020b0600070205080204" pitchFamily="34" typeface="ＭＳ Ｐゴシック"/>
              </a:defRPr>
            </a:lvl8pPr>
            <a:lvl9pPr eaLnBrk="0" fontAlgn="base" hangingPunct="0" indent="-228600" marL="3886200">
              <a:spcBef>
                <a:spcPct val="0"/>
              </a:spcBef>
              <a:spcAft>
                <a:spcPct val="0"/>
              </a:spcAft>
              <a:defRPr sz="2400">
                <a:solidFill>
                  <a:schemeClr val="tx1"/>
                </a:solidFill>
                <a:latin charset="0" pitchFamily="34" typeface="Calibri"/>
                <a:ea charset="-128" panose="020b0600070205080204" pitchFamily="34" typeface="ＭＳ Ｐゴシック"/>
              </a:defRPr>
            </a:lvl9pPr>
          </a:lstStyle>
          <a:p>
            <a:pPr algn="ctr" defTabSz="914400" eaLnBrk="1" hangingPunct="1"/>
            <a:endParaRPr altLang="id-ID" lang="nb-NO" sz="1600">
              <a:solidFill>
                <a:srgbClr val="404040"/>
              </a:solidFill>
              <a:latin typeface="+mn-lt"/>
            </a:endParaRPr>
          </a:p>
        </p:txBody>
      </p:sp>
      <p:sp>
        <p:nvSpPr>
          <p:cNvPr id="148" name="Rektangel 76"/>
          <p:cNvSpPr>
            <a:spLocks noChangeArrowheads="1"/>
          </p:cNvSpPr>
          <p:nvPr/>
        </p:nvSpPr>
        <p:spPr bwMode="auto">
          <a:xfrm>
            <a:off x="6333802" y="3728065"/>
            <a:ext cx="129535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charset="0" pitchFamily="34" typeface="Calibri"/>
                <a:ea charset="-128" panose="020b0600070205080204" pitchFamily="34" typeface="ＭＳ Ｐゴシック"/>
              </a:defRPr>
            </a:lvl1pPr>
            <a:lvl2pPr eaLnBrk="0" hangingPunct="0" indent="-285750" marL="742950">
              <a:defRPr sz="2400">
                <a:solidFill>
                  <a:schemeClr val="tx1"/>
                </a:solidFill>
                <a:latin charset="0" pitchFamily="34" typeface="Calibri"/>
                <a:ea charset="-128" panose="020b0600070205080204" pitchFamily="34" typeface="ＭＳ Ｐゴシック"/>
              </a:defRPr>
            </a:lvl2pPr>
            <a:lvl3pPr eaLnBrk="0" hangingPunct="0" indent="-228600" marL="1143000">
              <a:defRPr sz="2400">
                <a:solidFill>
                  <a:schemeClr val="tx1"/>
                </a:solidFill>
                <a:latin charset="0" pitchFamily="34" typeface="Calibri"/>
                <a:ea charset="-128" panose="020b0600070205080204" pitchFamily="34" typeface="ＭＳ Ｐゴシック"/>
              </a:defRPr>
            </a:lvl3pPr>
            <a:lvl4pPr eaLnBrk="0" hangingPunct="0" indent="-228600" marL="1600200">
              <a:defRPr sz="2400">
                <a:solidFill>
                  <a:schemeClr val="tx1"/>
                </a:solidFill>
                <a:latin charset="0" pitchFamily="34" typeface="Calibri"/>
                <a:ea charset="-128" panose="020b0600070205080204" pitchFamily="34" typeface="ＭＳ Ｐゴシック"/>
              </a:defRPr>
            </a:lvl4pPr>
            <a:lvl5pPr eaLnBrk="0" hangingPunct="0" indent="-228600" marL="2057400">
              <a:defRPr sz="2400">
                <a:solidFill>
                  <a:schemeClr val="tx1"/>
                </a:solidFill>
                <a:latin charset="0" pitchFamily="34" typeface="Calibri"/>
                <a:ea charset="-128" panose="020b0600070205080204" pitchFamily="34" typeface="ＭＳ Ｐゴシック"/>
              </a:defRPr>
            </a:lvl5pPr>
            <a:lvl6pPr defTabSz="457200" eaLnBrk="0" fontAlgn="base" hangingPunct="0" indent="-228600" marL="2514600">
              <a:spcBef>
                <a:spcPct val="0"/>
              </a:spcBef>
              <a:spcAft>
                <a:spcPct val="0"/>
              </a:spcAft>
              <a:defRPr sz="2400">
                <a:solidFill>
                  <a:schemeClr val="tx1"/>
                </a:solidFill>
                <a:latin charset="0" pitchFamily="34" typeface="Calibri"/>
                <a:ea charset="-128" panose="020b0600070205080204" pitchFamily="34" typeface="ＭＳ Ｐゴシック"/>
              </a:defRPr>
            </a:lvl6pPr>
            <a:lvl7pPr defTabSz="457200" eaLnBrk="0" fontAlgn="base" hangingPunct="0" indent="-228600" marL="2971800">
              <a:spcBef>
                <a:spcPct val="0"/>
              </a:spcBef>
              <a:spcAft>
                <a:spcPct val="0"/>
              </a:spcAft>
              <a:defRPr sz="2400">
                <a:solidFill>
                  <a:schemeClr val="tx1"/>
                </a:solidFill>
                <a:latin charset="0" pitchFamily="34" typeface="Calibri"/>
                <a:ea charset="-128" panose="020b0600070205080204" pitchFamily="34" typeface="ＭＳ Ｐゴシック"/>
              </a:defRPr>
            </a:lvl7pPr>
            <a:lvl8pPr defTabSz="457200" eaLnBrk="0" fontAlgn="base" hangingPunct="0" indent="-228600" marL="3429000">
              <a:spcBef>
                <a:spcPct val="0"/>
              </a:spcBef>
              <a:spcAft>
                <a:spcPct val="0"/>
              </a:spcAft>
              <a:defRPr sz="2400">
                <a:solidFill>
                  <a:schemeClr val="tx1"/>
                </a:solidFill>
                <a:latin charset="0" pitchFamily="34" typeface="Calibri"/>
                <a:ea charset="-128" panose="020b0600070205080204" pitchFamily="34" typeface="ＭＳ Ｐゴシック"/>
              </a:defRPr>
            </a:lvl8pPr>
            <a:lvl9pPr defTabSz="457200" eaLnBrk="0" fontAlgn="base" hangingPunct="0" indent="-228600" marL="3886200">
              <a:spcBef>
                <a:spcPct val="0"/>
              </a:spcBef>
              <a:spcAft>
                <a:spcPct val="0"/>
              </a:spcAft>
              <a:defRPr sz="2400">
                <a:solidFill>
                  <a:schemeClr val="tx1"/>
                </a:solidFill>
                <a:latin charset="0" pitchFamily="34" typeface="Calibri"/>
                <a:ea charset="-128" panose="020b0600070205080204" pitchFamily="34" typeface="ＭＳ Ｐゴシック"/>
              </a:defRPr>
            </a:lvl9pPr>
          </a:lstStyle>
          <a:p>
            <a:pPr fontAlgn="base" lvl="0">
              <a:spcBef>
                <a:spcPct val="0"/>
              </a:spcBef>
              <a:spcAft>
                <a:spcPct val="0"/>
              </a:spcAft>
            </a:pPr>
            <a:r>
              <a:rPr altLang="en-US" b="1" lang="zh-CN" sz="1800">
                <a:solidFill>
                  <a:schemeClr val="tx1">
                    <a:lumMod val="50000"/>
                    <a:lumOff val="50000"/>
                  </a:schemeClr>
                </a:solidFill>
                <a:latin charset="0" pitchFamily="34" typeface="Impact MT Std"/>
                <a:ea charset="-122" panose="020b0503020204020204" pitchFamily="34" typeface="微软雅黑"/>
              </a:rPr>
              <a:t>输入标题</a:t>
            </a:r>
          </a:p>
        </p:txBody>
      </p:sp>
      <p:sp>
        <p:nvSpPr>
          <p:cNvPr id="149" name="Oval 175"/>
          <p:cNvSpPr>
            <a:spLocks noChangeArrowheads="1"/>
          </p:cNvSpPr>
          <p:nvPr/>
        </p:nvSpPr>
        <p:spPr bwMode="auto">
          <a:xfrm>
            <a:off x="6156876" y="3788145"/>
            <a:ext cx="196586" cy="196586"/>
          </a:xfrm>
          <a:prstGeom prst="ellipse">
            <a:avLst/>
          </a:prstGeom>
          <a:solidFill>
            <a:schemeClr val="bg1">
              <a:lumMod val="65000"/>
              <a:alpha val="67059"/>
            </a:schemeClr>
          </a:solidFill>
          <a:ln w="9525">
            <a:solidFill>
              <a:srgbClr val="FFFFFF"/>
            </a:solidFill>
            <a:round/>
          </a:ln>
          <a:effectLst>
            <a:innerShdw blurRad="63500" dir="13500000" dist="50800">
              <a:prstClr val="black">
                <a:alpha val="50000"/>
              </a:prstClr>
            </a:innerShdw>
          </a:effectLst>
        </p:spPr>
        <p:txBody>
          <a:bodyPr anchor="ctr"/>
          <a:lstStyle>
            <a:lvl1pPr eaLnBrk="0" hangingPunct="0">
              <a:defRPr sz="2400">
                <a:solidFill>
                  <a:schemeClr val="tx1"/>
                </a:solidFill>
                <a:latin charset="0" pitchFamily="34" typeface="Calibri"/>
                <a:ea charset="-128" panose="020b0600070205080204" pitchFamily="34" typeface="ＭＳ Ｐゴシック"/>
              </a:defRPr>
            </a:lvl1pPr>
            <a:lvl2pPr eaLnBrk="0" hangingPunct="0" indent="-285750" marL="742950">
              <a:defRPr sz="2400">
                <a:solidFill>
                  <a:schemeClr val="tx1"/>
                </a:solidFill>
                <a:latin charset="0" pitchFamily="34" typeface="Calibri"/>
                <a:ea charset="-128" panose="020b0600070205080204" pitchFamily="34" typeface="ＭＳ Ｐゴシック"/>
              </a:defRPr>
            </a:lvl2pPr>
            <a:lvl3pPr eaLnBrk="0" hangingPunct="0" indent="-228600" marL="1143000">
              <a:defRPr sz="2400">
                <a:solidFill>
                  <a:schemeClr val="tx1"/>
                </a:solidFill>
                <a:latin charset="0" pitchFamily="34" typeface="Calibri"/>
                <a:ea charset="-128" panose="020b0600070205080204" pitchFamily="34" typeface="ＭＳ Ｐゴシック"/>
              </a:defRPr>
            </a:lvl3pPr>
            <a:lvl4pPr eaLnBrk="0" hangingPunct="0" indent="-228600" marL="1600200">
              <a:defRPr sz="2400">
                <a:solidFill>
                  <a:schemeClr val="tx1"/>
                </a:solidFill>
                <a:latin charset="0" pitchFamily="34" typeface="Calibri"/>
                <a:ea charset="-128" panose="020b0600070205080204" pitchFamily="34" typeface="ＭＳ Ｐゴシック"/>
              </a:defRPr>
            </a:lvl4pPr>
            <a:lvl5pPr eaLnBrk="0" hangingPunct="0" indent="-228600" marL="2057400">
              <a:defRPr sz="2400">
                <a:solidFill>
                  <a:schemeClr val="tx1"/>
                </a:solidFill>
                <a:latin charset="0" pitchFamily="34" typeface="Calibri"/>
                <a:ea charset="-128" panose="020b0600070205080204" pitchFamily="34" typeface="ＭＳ Ｐゴシック"/>
              </a:defRPr>
            </a:lvl5pPr>
            <a:lvl6pPr eaLnBrk="0" fontAlgn="base" hangingPunct="0" indent="-228600" marL="2514600">
              <a:spcBef>
                <a:spcPct val="0"/>
              </a:spcBef>
              <a:spcAft>
                <a:spcPct val="0"/>
              </a:spcAft>
              <a:defRPr sz="2400">
                <a:solidFill>
                  <a:schemeClr val="tx1"/>
                </a:solidFill>
                <a:latin charset="0" pitchFamily="34" typeface="Calibri"/>
                <a:ea charset="-128" panose="020b0600070205080204" pitchFamily="34" typeface="ＭＳ Ｐゴシック"/>
              </a:defRPr>
            </a:lvl6pPr>
            <a:lvl7pPr eaLnBrk="0" fontAlgn="base" hangingPunct="0" indent="-228600" marL="2971800">
              <a:spcBef>
                <a:spcPct val="0"/>
              </a:spcBef>
              <a:spcAft>
                <a:spcPct val="0"/>
              </a:spcAft>
              <a:defRPr sz="2400">
                <a:solidFill>
                  <a:schemeClr val="tx1"/>
                </a:solidFill>
                <a:latin charset="0" pitchFamily="34" typeface="Calibri"/>
                <a:ea charset="-128" panose="020b0600070205080204" pitchFamily="34" typeface="ＭＳ Ｐゴシック"/>
              </a:defRPr>
            </a:lvl7pPr>
            <a:lvl8pPr eaLnBrk="0" fontAlgn="base" hangingPunct="0" indent="-228600" marL="3429000">
              <a:spcBef>
                <a:spcPct val="0"/>
              </a:spcBef>
              <a:spcAft>
                <a:spcPct val="0"/>
              </a:spcAft>
              <a:defRPr sz="2400">
                <a:solidFill>
                  <a:schemeClr val="tx1"/>
                </a:solidFill>
                <a:latin charset="0" pitchFamily="34" typeface="Calibri"/>
                <a:ea charset="-128" panose="020b0600070205080204" pitchFamily="34" typeface="ＭＳ Ｐゴシック"/>
              </a:defRPr>
            </a:lvl8pPr>
            <a:lvl9pPr eaLnBrk="0" fontAlgn="base" hangingPunct="0" indent="-228600" marL="3886200">
              <a:spcBef>
                <a:spcPct val="0"/>
              </a:spcBef>
              <a:spcAft>
                <a:spcPct val="0"/>
              </a:spcAft>
              <a:defRPr sz="2400">
                <a:solidFill>
                  <a:schemeClr val="tx1"/>
                </a:solidFill>
                <a:latin charset="0" pitchFamily="34" typeface="Calibri"/>
                <a:ea charset="-128" panose="020b0600070205080204" pitchFamily="34" typeface="ＭＳ Ｐゴシック"/>
              </a:defRPr>
            </a:lvl9pPr>
          </a:lstStyle>
          <a:p>
            <a:pPr algn="ctr" defTabSz="914400" eaLnBrk="1" hangingPunct="1"/>
            <a:endParaRPr altLang="id-ID" lang="nb-NO" sz="1600">
              <a:solidFill>
                <a:srgbClr val="404040"/>
              </a:solidFill>
              <a:latin typeface="+mn-lt"/>
            </a:endParaRPr>
          </a:p>
        </p:txBody>
      </p:sp>
      <p:sp>
        <p:nvSpPr>
          <p:cNvPr id="167" name="TextBox 166"/>
          <p:cNvSpPr txBox="1"/>
          <p:nvPr/>
        </p:nvSpPr>
        <p:spPr>
          <a:xfrm>
            <a:off x="1993131" y="5016078"/>
            <a:ext cx="8172908" cy="640080"/>
          </a:xfrm>
          <a:prstGeom prst="rect">
            <a:avLst/>
          </a:prstGeom>
          <a:noFill/>
        </p:spPr>
        <p:txBody>
          <a:bodyPr bIns="0" lIns="0" rIns="0" rtlCol="0" tIns="0" wrap="square">
            <a:spAutoFit/>
          </a:bodyPr>
          <a:lstStyle/>
          <a:p>
            <a:pPr algn="just"/>
            <a:r>
              <a:rPr altLang="en-US" lang="zh-CN"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68" name="TextBox 167"/>
          <p:cNvSpPr txBox="1"/>
          <p:nvPr/>
        </p:nvSpPr>
        <p:spPr>
          <a:xfrm>
            <a:off x="5082360" y="4581128"/>
            <a:ext cx="2059343" cy="304800"/>
          </a:xfrm>
          <a:prstGeom prst="rect">
            <a:avLst/>
          </a:prstGeom>
          <a:noFill/>
        </p:spPr>
        <p:txBody>
          <a:bodyPr bIns="0" lIns="0" rIns="0" rtlCol="0" tIns="0" wrap="square">
            <a:spAutoFit/>
          </a:bodyPr>
          <a:lstStyle/>
          <a:p>
            <a:r>
              <a:rPr altLang="en-US" b="1" lang="zh-CN" sz="2000">
                <a:solidFill>
                  <a:srgbClr val="2F5EB0"/>
                </a:solidFill>
                <a:latin charset="0" pitchFamily="34" typeface="Impact MT Std"/>
                <a:ea charset="-122" panose="020b0503020204020204" pitchFamily="34" typeface="微软雅黑"/>
              </a:rPr>
              <a:t>点击输入标题文本</a:t>
            </a:r>
          </a:p>
        </p:txBody>
      </p:sp>
      <p:sp>
        <p:nvSpPr>
          <p:cNvPr id="169" name="TextBox 168"/>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48054228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5"/>
                                        </p:tgtEl>
                                        <p:attrNameLst>
                                          <p:attrName>style.visibility</p:attrName>
                                        </p:attrNameLst>
                                      </p:cBhvr>
                                      <p:to>
                                        <p:strVal val="visible"/>
                                      </p:to>
                                    </p:set>
                                    <p:animEffect filter="fade" transition="in">
                                      <p:cBhvr>
                                        <p:cTn dur="1000" id="7"/>
                                        <p:tgtEl>
                                          <p:spTgt spid="145"/>
                                        </p:tgtEl>
                                      </p:cBhvr>
                                    </p:animEffect>
                                    <p:anim calcmode="lin" valueType="num">
                                      <p:cBhvr>
                                        <p:cTn dur="1000" fill="hold" id="8"/>
                                        <p:tgtEl>
                                          <p:spTgt spid="145"/>
                                        </p:tgtEl>
                                        <p:attrNameLst>
                                          <p:attrName>ppt_x</p:attrName>
                                        </p:attrNameLst>
                                      </p:cBhvr>
                                      <p:tavLst>
                                        <p:tav tm="0">
                                          <p:val>
                                            <p:strVal val="#ppt_x"/>
                                          </p:val>
                                        </p:tav>
                                        <p:tav tm="100000">
                                          <p:val>
                                            <p:strVal val="#ppt_x"/>
                                          </p:val>
                                        </p:tav>
                                      </p:tavLst>
                                    </p:anim>
                                    <p:anim calcmode="lin" valueType="num">
                                      <p:cBhvr>
                                        <p:cTn dur="1000" fill="hold" id="9"/>
                                        <p:tgtEl>
                                          <p:spTgt spid="14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46"/>
                                        </p:tgtEl>
                                        <p:attrNameLst>
                                          <p:attrName>style.visibility</p:attrName>
                                        </p:attrNameLst>
                                      </p:cBhvr>
                                      <p:to>
                                        <p:strVal val="visible"/>
                                      </p:to>
                                    </p:set>
                                    <p:animEffect filter="fade" transition="in">
                                      <p:cBhvr>
                                        <p:cTn dur="1000" id="13"/>
                                        <p:tgtEl>
                                          <p:spTgt spid="146"/>
                                        </p:tgtEl>
                                      </p:cBhvr>
                                    </p:animEffect>
                                    <p:anim calcmode="lin" valueType="num">
                                      <p:cBhvr>
                                        <p:cTn dur="1000" fill="hold" id="14"/>
                                        <p:tgtEl>
                                          <p:spTgt spid="146"/>
                                        </p:tgtEl>
                                        <p:attrNameLst>
                                          <p:attrName>ppt_x</p:attrName>
                                        </p:attrNameLst>
                                      </p:cBhvr>
                                      <p:tavLst>
                                        <p:tav tm="0">
                                          <p:val>
                                            <p:strVal val="#ppt_x"/>
                                          </p:val>
                                        </p:tav>
                                        <p:tav tm="100000">
                                          <p:val>
                                            <p:strVal val="#ppt_x"/>
                                          </p:val>
                                        </p:tav>
                                      </p:tavLst>
                                    </p:anim>
                                    <p:anim calcmode="lin" valueType="num">
                                      <p:cBhvr>
                                        <p:cTn dur="1000" fill="hold" id="15"/>
                                        <p:tgtEl>
                                          <p:spTgt spid="14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47"/>
                                        </p:tgtEl>
                                        <p:attrNameLst>
                                          <p:attrName>style.visibility</p:attrName>
                                        </p:attrNameLst>
                                      </p:cBhvr>
                                      <p:to>
                                        <p:strVal val="visible"/>
                                      </p:to>
                                    </p:set>
                                    <p:animEffect filter="fade" transition="in">
                                      <p:cBhvr>
                                        <p:cTn dur="1000" id="19"/>
                                        <p:tgtEl>
                                          <p:spTgt spid="147"/>
                                        </p:tgtEl>
                                      </p:cBhvr>
                                    </p:animEffect>
                                    <p:anim calcmode="lin" valueType="num">
                                      <p:cBhvr>
                                        <p:cTn dur="1000" fill="hold" id="20"/>
                                        <p:tgtEl>
                                          <p:spTgt spid="147"/>
                                        </p:tgtEl>
                                        <p:attrNameLst>
                                          <p:attrName>ppt_x</p:attrName>
                                        </p:attrNameLst>
                                      </p:cBhvr>
                                      <p:tavLst>
                                        <p:tav tm="0">
                                          <p:val>
                                            <p:strVal val="#ppt_x"/>
                                          </p:val>
                                        </p:tav>
                                        <p:tav tm="100000">
                                          <p:val>
                                            <p:strVal val="#ppt_x"/>
                                          </p:val>
                                        </p:tav>
                                      </p:tavLst>
                                    </p:anim>
                                    <p:anim calcmode="lin" valueType="num">
                                      <p:cBhvr>
                                        <p:cTn dur="1000" fill="hold" id="21"/>
                                        <p:tgtEl>
                                          <p:spTgt spid="14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48"/>
                                        </p:tgtEl>
                                        <p:attrNameLst>
                                          <p:attrName>style.visibility</p:attrName>
                                        </p:attrNameLst>
                                      </p:cBhvr>
                                      <p:to>
                                        <p:strVal val="visible"/>
                                      </p:to>
                                    </p:set>
                                    <p:animEffect filter="fade" transition="in">
                                      <p:cBhvr>
                                        <p:cTn dur="1000" id="25"/>
                                        <p:tgtEl>
                                          <p:spTgt spid="148"/>
                                        </p:tgtEl>
                                      </p:cBhvr>
                                    </p:animEffect>
                                    <p:anim calcmode="lin" valueType="num">
                                      <p:cBhvr>
                                        <p:cTn dur="1000" fill="hold" id="26"/>
                                        <p:tgtEl>
                                          <p:spTgt spid="148"/>
                                        </p:tgtEl>
                                        <p:attrNameLst>
                                          <p:attrName>ppt_x</p:attrName>
                                        </p:attrNameLst>
                                      </p:cBhvr>
                                      <p:tavLst>
                                        <p:tav tm="0">
                                          <p:val>
                                            <p:strVal val="#ppt_x"/>
                                          </p:val>
                                        </p:tav>
                                        <p:tav tm="100000">
                                          <p:val>
                                            <p:strVal val="#ppt_x"/>
                                          </p:val>
                                        </p:tav>
                                      </p:tavLst>
                                    </p:anim>
                                    <p:anim calcmode="lin" valueType="num">
                                      <p:cBhvr>
                                        <p:cTn dur="1000" fill="hold" id="27"/>
                                        <p:tgtEl>
                                          <p:spTgt spid="14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49"/>
                                        </p:tgtEl>
                                        <p:attrNameLst>
                                          <p:attrName>style.visibility</p:attrName>
                                        </p:attrNameLst>
                                      </p:cBhvr>
                                      <p:to>
                                        <p:strVal val="visible"/>
                                      </p:to>
                                    </p:set>
                                    <p:animEffect filter="fade" transition="in">
                                      <p:cBhvr>
                                        <p:cTn dur="1000" id="31"/>
                                        <p:tgtEl>
                                          <p:spTgt spid="149"/>
                                        </p:tgtEl>
                                      </p:cBhvr>
                                    </p:animEffect>
                                    <p:anim calcmode="lin" valueType="num">
                                      <p:cBhvr>
                                        <p:cTn dur="1000" fill="hold" id="32"/>
                                        <p:tgtEl>
                                          <p:spTgt spid="149"/>
                                        </p:tgtEl>
                                        <p:attrNameLst>
                                          <p:attrName>ppt_x</p:attrName>
                                        </p:attrNameLst>
                                      </p:cBhvr>
                                      <p:tavLst>
                                        <p:tav tm="0">
                                          <p:val>
                                            <p:strVal val="#ppt_x"/>
                                          </p:val>
                                        </p:tav>
                                        <p:tav tm="100000">
                                          <p:val>
                                            <p:strVal val="#ppt_x"/>
                                          </p:val>
                                        </p:tav>
                                      </p:tavLst>
                                    </p:anim>
                                    <p:anim calcmode="lin" valueType="num">
                                      <p:cBhvr>
                                        <p:cTn dur="1000" fill="hold" id="33"/>
                                        <p:tgtEl>
                                          <p:spTgt spid="14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2" presetSubtype="2">
                                  <p:stCondLst>
                                    <p:cond delay="0"/>
                                  </p:stCondLst>
                                  <p:childTnLst>
                                    <p:set>
                                      <p:cBhvr>
                                        <p:cTn dur="1" fill="hold" id="36">
                                          <p:stCondLst>
                                            <p:cond delay="0"/>
                                          </p:stCondLst>
                                        </p:cTn>
                                        <p:tgtEl>
                                          <p:spTgt spid="168"/>
                                        </p:tgtEl>
                                        <p:attrNameLst>
                                          <p:attrName>style.visibility</p:attrName>
                                        </p:attrNameLst>
                                      </p:cBhvr>
                                      <p:to>
                                        <p:strVal val="visible"/>
                                      </p:to>
                                    </p:set>
                                    <p:anim calcmode="lin" valueType="num">
                                      <p:cBhvr additive="base">
                                        <p:cTn dur="300" fill="hold" id="37"/>
                                        <p:tgtEl>
                                          <p:spTgt spid="168"/>
                                        </p:tgtEl>
                                        <p:attrNameLst>
                                          <p:attrName>ppt_x</p:attrName>
                                        </p:attrNameLst>
                                      </p:cBhvr>
                                      <p:tavLst>
                                        <p:tav tm="0">
                                          <p:val>
                                            <p:strVal val="1+#ppt_w/2"/>
                                          </p:val>
                                        </p:tav>
                                        <p:tav tm="100000">
                                          <p:val>
                                            <p:strVal val="#ppt_x"/>
                                          </p:val>
                                        </p:tav>
                                      </p:tavLst>
                                    </p:anim>
                                    <p:anim calcmode="lin" valueType="num">
                                      <p:cBhvr additive="base">
                                        <p:cTn dur="300" fill="hold" id="38"/>
                                        <p:tgtEl>
                                          <p:spTgt spid="16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300"/>
                            </p:stCondLst>
                            <p:childTnLst>
                              <p:par>
                                <p:cTn fill="hold" grpId="0" id="40" nodeType="afterEffect" presetClass="entr" presetID="2" presetSubtype="2">
                                  <p:stCondLst>
                                    <p:cond delay="0"/>
                                  </p:stCondLst>
                                  <p:childTnLst>
                                    <p:set>
                                      <p:cBhvr>
                                        <p:cTn dur="1" fill="hold" id="41">
                                          <p:stCondLst>
                                            <p:cond delay="0"/>
                                          </p:stCondLst>
                                        </p:cTn>
                                        <p:tgtEl>
                                          <p:spTgt spid="167"/>
                                        </p:tgtEl>
                                        <p:attrNameLst>
                                          <p:attrName>style.visibility</p:attrName>
                                        </p:attrNameLst>
                                      </p:cBhvr>
                                      <p:to>
                                        <p:strVal val="visible"/>
                                      </p:to>
                                    </p:set>
                                    <p:anim calcmode="lin" valueType="num">
                                      <p:cBhvr additive="base">
                                        <p:cTn dur="300" fill="hold" id="42"/>
                                        <p:tgtEl>
                                          <p:spTgt spid="167"/>
                                        </p:tgtEl>
                                        <p:attrNameLst>
                                          <p:attrName>ppt_x</p:attrName>
                                        </p:attrNameLst>
                                      </p:cBhvr>
                                      <p:tavLst>
                                        <p:tav tm="0">
                                          <p:val>
                                            <p:strVal val="1+#ppt_w/2"/>
                                          </p:val>
                                        </p:tav>
                                        <p:tav tm="100000">
                                          <p:val>
                                            <p:strVal val="#ppt_x"/>
                                          </p:val>
                                        </p:tav>
                                      </p:tavLst>
                                    </p:anim>
                                    <p:anim calcmode="lin" valueType="num">
                                      <p:cBhvr additive="base">
                                        <p:cTn dur="300" fill="hold" id="43"/>
                                        <p:tgtEl>
                                          <p:spTgt spid="16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600"/>
                            </p:stCondLst>
                            <p:childTnLst>
                              <p:par>
                                <p:cTn fill="hold" grpId="0" id="45" nodeType="afterEffect" presetClass="entr" presetID="10" presetSubtype="0">
                                  <p:stCondLst>
                                    <p:cond delay="0"/>
                                  </p:stCondLst>
                                  <p:childTnLst>
                                    <p:set>
                                      <p:cBhvr>
                                        <p:cTn dur="1" fill="hold" id="46">
                                          <p:stCondLst>
                                            <p:cond delay="0"/>
                                          </p:stCondLst>
                                        </p:cTn>
                                        <p:tgtEl>
                                          <p:spTgt spid="169"/>
                                        </p:tgtEl>
                                        <p:attrNameLst>
                                          <p:attrName>style.visibility</p:attrName>
                                        </p:attrNameLst>
                                      </p:cBhvr>
                                      <p:to>
                                        <p:strVal val="visible"/>
                                      </p:to>
                                    </p:set>
                                    <p:animEffect filter="fade" transition="in">
                                      <p:cBhvr>
                                        <p:cTn dur="1250" id="47"/>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6"/>
      <p:bldP grpId="0" spid="147"/>
      <p:bldP grpId="0" spid="148"/>
      <p:bldP grpId="0" spid="149"/>
      <p:bldP grpId="0" spid="167"/>
      <p:bldP grpId="0" spid="168"/>
      <p:bldP grpId="0" spid="169"/>
      <p:bldGraphic grpId="0" spid="145">
        <p:bldAsOne/>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531</Paragraphs>
  <Slides>40</Slides>
  <Notes>40</Notes>
  <TotalTime>612</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40</vt:i4>
      </vt:variant>
    </vt:vector>
  </HeadingPairs>
  <TitlesOfParts>
    <vt:vector baseType="lpstr" size="58">
      <vt:lpstr>Arial</vt:lpstr>
      <vt:lpstr>Calibri</vt:lpstr>
      <vt:lpstr>Calibri Light</vt:lpstr>
      <vt:lpstr>Impact MT Std</vt:lpstr>
      <vt:lpstr>微软雅黑</vt:lpstr>
      <vt:lpstr>仿宋_GB2312</vt:lpstr>
      <vt:lpstr>宋体</vt:lpstr>
      <vt:lpstr>方正兰亭超细黑简体</vt:lpstr>
      <vt:lpstr>方正兰亭黑简体</vt:lpstr>
      <vt:lpstr>Times New Roman</vt:lpstr>
      <vt:lpstr>Open Sans</vt:lpstr>
      <vt:lpstr>ＭＳ Ｐゴシック</vt:lpstr>
      <vt:lpstr>方正兰亭黑_GBK</vt:lpstr>
      <vt:lpstr>UKIJ Qolyazma</vt:lpstr>
      <vt:lpstr>Agency FB</vt:lpstr>
      <vt:lpstr>华文黑体</vt:lpstr>
      <vt:lpstr>LilyUPC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2015-12-27T01:24:04Z</dcterms:created>
  <cp:lastModifiedBy>优品PPT</cp:lastModifiedBy>
  <dcterms:modified xsi:type="dcterms:W3CDTF">2021-08-20T11:24:38Z</dcterms:modified>
  <cp:revision>180</cp:revision>
  <dc:title>PowerPoint 演示文稿</dc:title>
</cp:coreProperties>
</file>