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92" r:id="rId2"/>
  </p:sldMasterIdLst>
  <p:notesMasterIdLst>
    <p:notesMasterId r:id="rId3"/>
  </p:notesMasterIdLst>
  <p:sldIdLst>
    <p:sldId id="260" r:id="rId4"/>
    <p:sldId id="259" r:id="rId5"/>
    <p:sldId id="261" r:id="rId6"/>
    <p:sldId id="273" r:id="rId7"/>
    <p:sldId id="272" r:id="rId8"/>
    <p:sldId id="275" r:id="rId9"/>
    <p:sldId id="262" r:id="rId10"/>
    <p:sldId id="277" r:id="rId11"/>
    <p:sldId id="278" r:id="rId12"/>
    <p:sldId id="280" r:id="rId13"/>
    <p:sldId id="263" r:id="rId14"/>
    <p:sldId id="282" r:id="rId15"/>
    <p:sldId id="281" r:id="rId16"/>
    <p:sldId id="264" r:id="rId17"/>
    <p:sldId id="283" r:id="rId18"/>
    <p:sldId id="284" r:id="rId19"/>
    <p:sldId id="274" r:id="rId20"/>
    <p:sldId id="271" r:id="rId21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55" autoAdjust="0"/>
  </p:normalViewPr>
  <p:slideViewPr>
    <p:cSldViewPr snapToGrid="0" snapToObjects="1">
      <p:cViewPr varScale="1">
        <p:scale>
          <a:sx n="149" d="100"/>
          <a:sy n="149" d="100"/>
        </p:scale>
        <p:origin x="50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tags/tag1.xml" Type="http://schemas.openxmlformats.org/officeDocument/2006/relationships/tags"/><Relationship Id="rId23" Target="presProps.xml" Type="http://schemas.openxmlformats.org/officeDocument/2006/relationships/presProps"/><Relationship Id="rId24" Target="viewProps.xml" Type="http://schemas.openxmlformats.org/officeDocument/2006/relationships/viewProps"/><Relationship Id="rId25" Target="theme/theme1.xml" Type="http://schemas.openxmlformats.org/officeDocument/2006/relationships/theme"/><Relationship Id="rId26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7B1C-32BA-D146-8C2D-F2777EBC203E}" type="datetimeFigureOut">
              <a:rPr kumimoji="1" lang="zh-CN" altLang="en-US" smtClean="0"/>
              <a:t>2018/6/2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E2FD-4FF7-4B4D-841A-34694F1908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82227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3730330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4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5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media/image6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media/image7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8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554373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6180182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28696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447520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016988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53256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4882896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779326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72208018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252929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69351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554373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4516927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554373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554373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168591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15919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15919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标题幻灯片"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15919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871591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10" Target="../slideLayouts/slideLayout19.xml" Type="http://schemas.openxmlformats.org/officeDocument/2006/relationships/slideLayout"/><Relationship Id="rId11" Target="../slideLayouts/slideLayout20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1.xml" Type="http://schemas.openxmlformats.org/officeDocument/2006/relationships/slideLayout"/><Relationship Id="rId3" Target="../slideLayouts/slideLayout12.xml" Type="http://schemas.openxmlformats.org/officeDocument/2006/relationships/slideLayout"/><Relationship Id="rId4" Target="../slideLayouts/slideLayout13.xml" Type="http://schemas.openxmlformats.org/officeDocument/2006/relationships/slideLayout"/><Relationship Id="rId5" Target="../slideLayouts/slideLayout14.xml" Type="http://schemas.openxmlformats.org/officeDocument/2006/relationships/slideLayout"/><Relationship Id="rId6" Target="../slideLayouts/slideLayout15.xml" Type="http://schemas.openxmlformats.org/officeDocument/2006/relationships/slideLayout"/><Relationship Id="rId7" Target="../slideLayouts/slideLayout16.xml" Type="http://schemas.openxmlformats.org/officeDocument/2006/relationships/slideLayout"/><Relationship Id="rId8" Target="../slideLayouts/slideLayout17.xml" Type="http://schemas.openxmlformats.org/officeDocument/2006/relationships/slideLayout"/><Relationship Id="rId9" Target="../slideLayouts/slideLayout18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365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ransition/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2665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710404" y="596349"/>
            <a:ext cx="3723194" cy="3723192"/>
          </a:xfrm>
          <a:prstGeom prst="ellipse">
            <a:avLst/>
          </a:prstGeom>
          <a:noFill/>
          <a:ln>
            <a:solidFill>
              <a:srgbClr val="392C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09813" y="795758"/>
            <a:ext cx="3324376" cy="3324374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2729" y="1737811"/>
            <a:ext cx="3578543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kumimoji="1" lang="en-US" smtClean="0" sz="2800">
                <a:solidFill>
                  <a:schemeClr val="bg1"/>
                </a:solidFill>
              </a:rPr>
              <a:t>BUSINESS REPORT</a:t>
            </a:r>
          </a:p>
        </p:txBody>
      </p:sp>
      <p:sp>
        <p:nvSpPr>
          <p:cNvPr id="5" name="矩形 4"/>
          <p:cNvSpPr/>
          <p:nvPr/>
        </p:nvSpPr>
        <p:spPr>
          <a:xfrm>
            <a:off x="3489960" y="3155361"/>
            <a:ext cx="2164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1200">
                <a:solidFill>
                  <a:srgbClr val="FFFFFF"/>
                </a:solidFill>
              </a:rPr>
              <a:t>PRESENTED BY JANE DOE</a:t>
            </a:r>
          </a:p>
        </p:txBody>
      </p:sp>
      <p:sp>
        <p:nvSpPr>
          <p:cNvPr id="6" name="椭圆 5"/>
          <p:cNvSpPr/>
          <p:nvPr/>
        </p:nvSpPr>
        <p:spPr>
          <a:xfrm>
            <a:off x="2880952" y="1336899"/>
            <a:ext cx="269134" cy="269134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4189" y="2680462"/>
            <a:ext cx="269134" cy="269134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64561" y="2153833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kumimoji="1" lang="zh-CN" smtClean="0" sz="4000">
                <a:solidFill>
                  <a:schemeClr val="bg1"/>
                </a:solidFill>
              </a:rPr>
              <a:t>商务报告</a:t>
            </a:r>
          </a:p>
        </p:txBody>
      </p:sp>
    </p:spTree>
    <p:extLst>
      <p:ext uri="{BB962C8B-B14F-4D97-AF65-F5344CB8AC3E}">
        <p14:creationId val="395690784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112"/>
          <p:cNvSpPr/>
          <p:nvPr/>
        </p:nvSpPr>
        <p:spPr bwMode="auto">
          <a:xfrm flipH="1">
            <a:off x="5508358" y="2421924"/>
            <a:ext cx="2182316" cy="2721576"/>
          </a:xfrm>
          <a:custGeom>
            <a:gdLst>
              <a:gd fmla="*/ 219 w 219" name="T0"/>
              <a:gd fmla="*/ 273 h 273" name="T1"/>
              <a:gd fmla="*/ 0 w 219" name="T2"/>
              <a:gd fmla="*/ 273 h 273" name="T3"/>
              <a:gd fmla="*/ 51 w 219" name="T4"/>
              <a:gd fmla="*/ 131 h 273" name="T5"/>
              <a:gd fmla="*/ 31 w 219" name="T6"/>
              <a:gd fmla="*/ 99 h 273" name="T7"/>
              <a:gd fmla="*/ 92 w 219" name="T8"/>
              <a:gd fmla="*/ 0 h 273" name="T9"/>
              <a:gd fmla="*/ 132 w 219" name="T10"/>
              <a:gd fmla="*/ 3 h 273" name="T11"/>
              <a:gd fmla="*/ 193 w 219" name="T12"/>
              <a:gd fmla="*/ 66 h 273" name="T13"/>
              <a:gd fmla="*/ 193 w 219" name="T14"/>
              <a:gd fmla="*/ 73 h 273" name="T15"/>
              <a:gd fmla="*/ 195 w 219" name="T16"/>
              <a:gd fmla="*/ 86 h 273" name="T17"/>
              <a:gd fmla="*/ 211 w 219" name="T18"/>
              <a:gd fmla="*/ 105 h 273" name="T19"/>
              <a:gd fmla="*/ 207 w 219" name="T20"/>
              <a:gd fmla="*/ 120 h 273" name="T21"/>
              <a:gd fmla="*/ 200 w 219" name="T22"/>
              <a:gd fmla="*/ 127 h 273" name="T23"/>
              <a:gd fmla="*/ 201 w 219" name="T24"/>
              <a:gd fmla="*/ 133 h 273" name="T25"/>
              <a:gd fmla="*/ 200 w 219" name="T26"/>
              <a:gd fmla="*/ 137 h 273" name="T27"/>
              <a:gd fmla="*/ 197 w 219" name="T28"/>
              <a:gd fmla="*/ 141 h 273" name="T29"/>
              <a:gd fmla="*/ 197 w 219" name="T30"/>
              <a:gd fmla="*/ 146 h 273" name="T31"/>
              <a:gd fmla="*/ 196 w 219" name="T32"/>
              <a:gd fmla="*/ 149 h 273" name="T33"/>
              <a:gd fmla="*/ 192 w 219" name="T34"/>
              <a:gd fmla="*/ 152 h 273" name="T35"/>
              <a:gd fmla="*/ 191 w 219" name="T36"/>
              <a:gd fmla="*/ 156 h 273" name="T37"/>
              <a:gd fmla="*/ 178 w 219" name="T38"/>
              <a:gd fmla="*/ 179 h 273" name="T39"/>
              <a:gd fmla="*/ 154 w 219" name="T40"/>
              <a:gd fmla="*/ 200 h 273" name="T41"/>
              <a:gd fmla="*/ 219 w 219" name="T42"/>
              <a:gd fmla="*/ 273 h 273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73" w="219">
                <a:moveTo>
                  <a:pt x="219" y="273"/>
                </a:moveTo>
                <a:cubicBezTo>
                  <a:pt x="0" y="273"/>
                  <a:pt x="0" y="273"/>
                  <a:pt x="0" y="273"/>
                </a:cubicBezTo>
                <a:cubicBezTo>
                  <a:pt x="11" y="240"/>
                  <a:pt x="105" y="193"/>
                  <a:pt x="51" y="131"/>
                </a:cubicBezTo>
                <a:cubicBezTo>
                  <a:pt x="42" y="121"/>
                  <a:pt x="34" y="111"/>
                  <a:pt x="31" y="99"/>
                </a:cubicBezTo>
                <a:cubicBezTo>
                  <a:pt x="18" y="44"/>
                  <a:pt x="40" y="4"/>
                  <a:pt x="92" y="0"/>
                </a:cubicBezTo>
                <a:cubicBezTo>
                  <a:pt x="105" y="0"/>
                  <a:pt x="118" y="0"/>
                  <a:pt x="132" y="3"/>
                </a:cubicBezTo>
                <a:cubicBezTo>
                  <a:pt x="170" y="9"/>
                  <a:pt x="187" y="27"/>
                  <a:pt x="193" y="66"/>
                </a:cubicBezTo>
                <a:cubicBezTo>
                  <a:pt x="194" y="69"/>
                  <a:pt x="194" y="72"/>
                  <a:pt x="193" y="73"/>
                </a:cubicBezTo>
                <a:cubicBezTo>
                  <a:pt x="192" y="79"/>
                  <a:pt x="192" y="82"/>
                  <a:pt x="195" y="86"/>
                </a:cubicBezTo>
                <a:cubicBezTo>
                  <a:pt x="200" y="92"/>
                  <a:pt x="206" y="99"/>
                  <a:pt x="211" y="105"/>
                </a:cubicBezTo>
                <a:cubicBezTo>
                  <a:pt x="216" y="112"/>
                  <a:pt x="215" y="117"/>
                  <a:pt x="207" y="120"/>
                </a:cubicBezTo>
                <a:cubicBezTo>
                  <a:pt x="206" y="120"/>
                  <a:pt x="200" y="120"/>
                  <a:pt x="200" y="127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201" y="135"/>
                  <a:pt x="201" y="136"/>
                  <a:pt x="200" y="137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6"/>
                  <a:pt x="197" y="146"/>
                  <a:pt x="197" y="146"/>
                </a:cubicBezTo>
                <a:cubicBezTo>
                  <a:pt x="197" y="147"/>
                  <a:pt x="197" y="148"/>
                  <a:pt x="196" y="149"/>
                </a:cubicBezTo>
                <a:cubicBezTo>
                  <a:pt x="192" y="152"/>
                  <a:pt x="192" y="152"/>
                  <a:pt x="192" y="152"/>
                </a:cubicBezTo>
                <a:cubicBezTo>
                  <a:pt x="191" y="153"/>
                  <a:pt x="191" y="154"/>
                  <a:pt x="191" y="156"/>
                </a:cubicBezTo>
                <a:cubicBezTo>
                  <a:pt x="195" y="169"/>
                  <a:pt x="192" y="177"/>
                  <a:pt x="178" y="179"/>
                </a:cubicBezTo>
                <a:cubicBezTo>
                  <a:pt x="166" y="182"/>
                  <a:pt x="155" y="187"/>
                  <a:pt x="154" y="200"/>
                </a:cubicBezTo>
                <a:cubicBezTo>
                  <a:pt x="151" y="233"/>
                  <a:pt x="191" y="255"/>
                  <a:pt x="219" y="27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1800"/>
          </a:p>
        </p:txBody>
      </p:sp>
      <p:grpSp>
        <p:nvGrpSpPr>
          <p:cNvPr id="43" name="组 42"/>
          <p:cNvGrpSpPr/>
          <p:nvPr/>
        </p:nvGrpSpPr>
        <p:grpSpPr>
          <a:xfrm>
            <a:off x="6467617" y="2698859"/>
            <a:ext cx="565203" cy="564075"/>
            <a:chOff x="6467617" y="2698859"/>
            <a:chExt cx="565203" cy="564075"/>
          </a:xfrm>
        </p:grpSpPr>
        <p:sp>
          <p:nvSpPr>
            <p:cNvPr id="7" name="Freeform 15"/>
            <p:cNvSpPr/>
            <p:nvPr/>
          </p:nvSpPr>
          <p:spPr bwMode="auto">
            <a:xfrm>
              <a:off x="6555789" y="2698859"/>
              <a:ext cx="477031" cy="564075"/>
            </a:xfrm>
            <a:custGeom>
              <a:gdLst>
                <a:gd fmla="*/ 150 w 178" name="T0"/>
                <a:gd fmla="*/ 0 h 211" name="T1"/>
                <a:gd fmla="*/ 106 w 178" name="T2"/>
                <a:gd fmla="*/ 0 h 211" name="T3"/>
                <a:gd fmla="*/ 106 w 178" name="T4"/>
                <a:gd fmla="*/ 14 h 211" name="T5"/>
                <a:gd fmla="*/ 132 w 178" name="T6"/>
                <a:gd fmla="*/ 14 h 211" name="T7"/>
                <a:gd fmla="*/ 132 w 178" name="T8"/>
                <a:gd fmla="*/ 33 h 211" name="T9"/>
                <a:gd fmla="*/ 3 w 178" name="T10"/>
                <a:gd fmla="*/ 33 h 211" name="T11"/>
                <a:gd fmla="*/ 3 w 178" name="T12"/>
                <a:gd fmla="*/ 33 h 211" name="T13"/>
                <a:gd fmla="*/ 0 w 178" name="T14"/>
                <a:gd fmla="*/ 33 h 211" name="T15"/>
                <a:gd fmla="*/ 0 w 178" name="T16"/>
                <a:gd fmla="*/ 79 h 211" name="T17"/>
                <a:gd fmla="*/ 14 w 178" name="T18"/>
                <a:gd fmla="*/ 79 h 211" name="T19"/>
                <a:gd fmla="*/ 14 w 178" name="T20"/>
                <a:gd fmla="*/ 47 h 211" name="T21"/>
                <a:gd fmla="*/ 66 w 178" name="T22"/>
                <a:gd fmla="*/ 47 h 211" name="T23"/>
                <a:gd fmla="*/ 66 w 178" name="T24"/>
                <a:gd fmla="*/ 131 h 211" name="T25"/>
                <a:gd fmla="*/ 0 w 178" name="T26"/>
                <a:gd fmla="*/ 131 h 211" name="T27"/>
                <a:gd fmla="*/ 0 w 178" name="T28"/>
                <a:gd fmla="*/ 145 h 211" name="T29"/>
                <a:gd fmla="*/ 80 w 178" name="T30"/>
                <a:gd fmla="*/ 145 h 211" name="T31"/>
                <a:gd fmla="*/ 80 w 178" name="T32"/>
                <a:gd fmla="*/ 47 h 211" name="T33"/>
                <a:gd fmla="*/ 146 w 178" name="T34"/>
                <a:gd fmla="*/ 47 h 211" name="T35"/>
                <a:gd fmla="*/ 146 w 178" name="T36"/>
                <a:gd fmla="*/ 14 h 211" name="T37"/>
                <a:gd fmla="*/ 150 w 178" name="T38"/>
                <a:gd fmla="*/ 14 h 211" name="T39"/>
                <a:gd fmla="*/ 164 w 178" name="T40"/>
                <a:gd fmla="*/ 28 h 211" name="T41"/>
                <a:gd fmla="*/ 164 w 178" name="T42"/>
                <a:gd fmla="*/ 98 h 211" name="T43"/>
                <a:gd fmla="*/ 99 w 178" name="T44"/>
                <a:gd fmla="*/ 98 h 211" name="T45"/>
                <a:gd fmla="*/ 99 w 178" name="T46"/>
                <a:gd fmla="*/ 99 h 211" name="T47"/>
                <a:gd fmla="*/ 99 w 178" name="T48"/>
                <a:gd fmla="*/ 99 h 211" name="T49"/>
                <a:gd fmla="*/ 99 w 178" name="T50"/>
                <a:gd fmla="*/ 164 h 211" name="T51"/>
                <a:gd fmla="*/ 0 w 178" name="T52"/>
                <a:gd fmla="*/ 164 h 211" name="T53"/>
                <a:gd fmla="*/ 0 w 178" name="T54"/>
                <a:gd fmla="*/ 178 h 211" name="T55"/>
                <a:gd fmla="*/ 146 w 178" name="T56"/>
                <a:gd fmla="*/ 178 h 211" name="T57"/>
                <a:gd fmla="*/ 146 w 178" name="T58"/>
                <a:gd fmla="*/ 131 h 211" name="T59"/>
                <a:gd fmla="*/ 132 w 178" name="T60"/>
                <a:gd fmla="*/ 131 h 211" name="T61"/>
                <a:gd fmla="*/ 132 w 178" name="T62"/>
                <a:gd fmla="*/ 164 h 211" name="T63"/>
                <a:gd fmla="*/ 113 w 178" name="T64"/>
                <a:gd fmla="*/ 164 h 211" name="T65"/>
                <a:gd fmla="*/ 113 w 178" name="T66"/>
                <a:gd fmla="*/ 112 h 211" name="T67"/>
                <a:gd fmla="*/ 164 w 178" name="T68"/>
                <a:gd fmla="*/ 112 h 211" name="T69"/>
                <a:gd fmla="*/ 164 w 178" name="T70"/>
                <a:gd fmla="*/ 183 h 211" name="T71"/>
                <a:gd fmla="*/ 150 w 178" name="T72"/>
                <a:gd fmla="*/ 197 h 211" name="T73"/>
                <a:gd fmla="*/ 59 w 178" name="T74"/>
                <a:gd fmla="*/ 197 h 211" name="T75"/>
                <a:gd fmla="*/ 59 w 178" name="T76"/>
                <a:gd fmla="*/ 211 h 211" name="T77"/>
                <a:gd fmla="*/ 150 w 178" name="T78"/>
                <a:gd fmla="*/ 211 h 211" name="T79"/>
                <a:gd fmla="*/ 178 w 178" name="T80"/>
                <a:gd fmla="*/ 183 h 211" name="T81"/>
                <a:gd fmla="*/ 178 w 178" name="T82"/>
                <a:gd fmla="*/ 28 h 211" name="T83"/>
                <a:gd fmla="*/ 150 w 178" name="T84"/>
                <a:gd fmla="*/ 0 h 211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211" w="178">
                  <a:moveTo>
                    <a:pt x="150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14"/>
                    <a:pt x="106" y="14"/>
                    <a:pt x="106" y="14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32" y="33"/>
                    <a:pt x="132" y="33"/>
                    <a:pt x="132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80" y="145"/>
                    <a:pt x="80" y="145"/>
                    <a:pt x="80" y="145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8" y="14"/>
                    <a:pt x="164" y="20"/>
                    <a:pt x="164" y="28"/>
                  </a:cubicBezTo>
                  <a:cubicBezTo>
                    <a:pt x="164" y="98"/>
                    <a:pt x="164" y="98"/>
                    <a:pt x="164" y="98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146" y="178"/>
                    <a:pt x="146" y="178"/>
                    <a:pt x="146" y="17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2" y="164"/>
                    <a:pt x="132" y="164"/>
                    <a:pt x="132" y="164"/>
                  </a:cubicBezTo>
                  <a:cubicBezTo>
                    <a:pt x="113" y="164"/>
                    <a:pt x="113" y="164"/>
                    <a:pt x="113" y="164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83"/>
                    <a:pt x="164" y="183"/>
                    <a:pt x="164" y="183"/>
                  </a:cubicBezTo>
                  <a:cubicBezTo>
                    <a:pt x="164" y="191"/>
                    <a:pt x="158" y="197"/>
                    <a:pt x="150" y="197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66" y="211"/>
                    <a:pt x="178" y="198"/>
                    <a:pt x="178" y="183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78" y="13"/>
                    <a:pt x="166" y="0"/>
                    <a:pt x="1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6818043" y="2875203"/>
              <a:ext cx="128866" cy="37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9" name="Freeform 14"/>
            <p:cNvSpPr/>
            <p:nvPr/>
          </p:nvSpPr>
          <p:spPr bwMode="auto">
            <a:xfrm>
              <a:off x="6467617" y="2698859"/>
              <a:ext cx="318774" cy="564075"/>
            </a:xfrm>
            <a:custGeom>
              <a:gdLst>
                <a:gd fmla="*/ 14 w 119" name="T0"/>
                <a:gd fmla="*/ 183 h 211" name="T1"/>
                <a:gd fmla="*/ 14 w 119" name="T2"/>
                <a:gd fmla="*/ 112 h 211" name="T3"/>
                <a:gd fmla="*/ 80 w 119" name="T4"/>
                <a:gd fmla="*/ 112 h 211" name="T5"/>
                <a:gd fmla="*/ 80 w 119" name="T6"/>
                <a:gd fmla="*/ 66 h 211" name="T7"/>
                <a:gd fmla="*/ 66 w 119" name="T8"/>
                <a:gd fmla="*/ 66 h 211" name="T9"/>
                <a:gd fmla="*/ 66 w 119" name="T10"/>
                <a:gd fmla="*/ 98 h 211" name="T11"/>
                <a:gd fmla="*/ 14 w 119" name="T12"/>
                <a:gd fmla="*/ 98 h 211" name="T13"/>
                <a:gd fmla="*/ 14 w 119" name="T14"/>
                <a:gd fmla="*/ 28 h 211" name="T15"/>
                <a:gd fmla="*/ 28 w 119" name="T16"/>
                <a:gd fmla="*/ 14 h 211" name="T17"/>
                <a:gd fmla="*/ 119 w 119" name="T18"/>
                <a:gd fmla="*/ 14 h 211" name="T19"/>
                <a:gd fmla="*/ 119 w 119" name="T20"/>
                <a:gd fmla="*/ 0 h 211" name="T21"/>
                <a:gd fmla="*/ 28 w 119" name="T22"/>
                <a:gd fmla="*/ 0 h 211" name="T23"/>
                <a:gd fmla="*/ 0 w 119" name="T24"/>
                <a:gd fmla="*/ 28 h 211" name="T25"/>
                <a:gd fmla="*/ 0 w 119" name="T26"/>
                <a:gd fmla="*/ 183 h 211" name="T27"/>
                <a:gd fmla="*/ 28 w 119" name="T28"/>
                <a:gd fmla="*/ 211 h 211" name="T29"/>
                <a:gd fmla="*/ 72 w 119" name="T30"/>
                <a:gd fmla="*/ 211 h 211" name="T31"/>
                <a:gd fmla="*/ 72 w 119" name="T32"/>
                <a:gd fmla="*/ 197 h 211" name="T33"/>
                <a:gd fmla="*/ 28 w 119" name="T34"/>
                <a:gd fmla="*/ 197 h 211" name="T35"/>
                <a:gd fmla="*/ 14 w 119" name="T36"/>
                <a:gd fmla="*/ 183 h 21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11" w="119">
                  <a:moveTo>
                    <a:pt x="14" y="183"/>
                  </a:moveTo>
                  <a:cubicBezTo>
                    <a:pt x="14" y="112"/>
                    <a:pt x="14" y="112"/>
                    <a:pt x="14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0"/>
                    <a:pt x="21" y="14"/>
                    <a:pt x="28" y="14"/>
                  </a:cubicBezTo>
                  <a:cubicBezTo>
                    <a:pt x="119" y="14"/>
                    <a:pt x="119" y="14"/>
                    <a:pt x="119" y="14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98"/>
                    <a:pt x="13" y="211"/>
                    <a:pt x="28" y="211"/>
                  </a:cubicBezTo>
                  <a:cubicBezTo>
                    <a:pt x="72" y="211"/>
                    <a:pt x="72" y="211"/>
                    <a:pt x="72" y="211"/>
                  </a:cubicBezTo>
                  <a:cubicBezTo>
                    <a:pt x="72" y="197"/>
                    <a:pt x="72" y="197"/>
                    <a:pt x="72" y="197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21" y="197"/>
                    <a:pt x="14" y="191"/>
                    <a:pt x="14" y="1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1" name="Freeform 63"/>
          <p:cNvSpPr>
            <a:spLocks noChangeAspect="1"/>
          </p:cNvSpPr>
          <p:nvPr/>
        </p:nvSpPr>
        <p:spPr bwMode="auto">
          <a:xfrm>
            <a:off x="4509375" y="3748485"/>
            <a:ext cx="584370" cy="567090"/>
          </a:xfrm>
          <a:custGeom>
            <a:gdLst>
              <a:gd fmla="*/ 244 w 312" name="T0"/>
              <a:gd fmla="*/ 0 h 303" name="T1"/>
              <a:gd fmla="*/ 209 w 312" name="T2"/>
              <a:gd fmla="*/ 12 h 303" name="T3"/>
              <a:gd fmla="*/ 181 w 312" name="T4"/>
              <a:gd fmla="*/ 49 h 303" name="T5"/>
              <a:gd fmla="*/ 198 w 312" name="T6"/>
              <a:gd fmla="*/ 112 h 303" name="T7"/>
              <a:gd fmla="*/ 195 w 312" name="T8"/>
              <a:gd fmla="*/ 112 h 303" name="T9"/>
              <a:gd fmla="*/ 177 w 312" name="T10"/>
              <a:gd fmla="*/ 92 h 303" name="T11"/>
              <a:gd fmla="*/ 92 w 312" name="T12"/>
              <a:gd fmla="*/ 177 h 303" name="T13"/>
              <a:gd fmla="*/ 71 w 312" name="T14"/>
              <a:gd fmla="*/ 174 h 303" name="T15"/>
              <a:gd fmla="*/ 29 w 312" name="T16"/>
              <a:gd fmla="*/ 192 h 303" name="T17"/>
              <a:gd fmla="*/ 7 w 312" name="T18"/>
              <a:gd fmla="*/ 255 h 303" name="T19"/>
              <a:gd fmla="*/ 14 w 312" name="T20"/>
              <a:gd fmla="*/ 266 h 303" name="T21"/>
              <a:gd fmla="*/ 14 w 312" name="T22"/>
              <a:gd fmla="*/ 266 h 303" name="T23"/>
              <a:gd fmla="*/ 53 w 312" name="T24"/>
              <a:gd fmla="*/ 228 h 303" name="T25"/>
              <a:gd fmla="*/ 80 w 312" name="T26"/>
              <a:gd fmla="*/ 255 h 303" name="T27"/>
              <a:gd fmla="*/ 40 w 312" name="T28"/>
              <a:gd fmla="*/ 296 h 303" name="T29"/>
              <a:gd fmla="*/ 70 w 312" name="T30"/>
              <a:gd fmla="*/ 303 h 303" name="T31"/>
              <a:gd fmla="*/ 100 w 312" name="T32"/>
              <a:gd fmla="*/ 295 h 303" name="T33"/>
              <a:gd fmla="*/ 134 w 312" name="T34"/>
              <a:gd fmla="*/ 244 h 303" name="T35"/>
              <a:gd fmla="*/ 116 w 312" name="T36"/>
              <a:gd fmla="*/ 191 h 303" name="T37"/>
              <a:gd fmla="*/ 118 w 312" name="T38"/>
              <a:gd fmla="*/ 190 h 303" name="T39"/>
              <a:gd fmla="*/ 138 w 312" name="T40"/>
              <a:gd fmla="*/ 209 h 303" name="T41"/>
              <a:gd fmla="*/ 222 w 312" name="T42"/>
              <a:gd fmla="*/ 126 h 303" name="T43"/>
              <a:gd fmla="*/ 245 w 312" name="T44"/>
              <a:gd fmla="*/ 129 h 303" name="T45"/>
              <a:gd fmla="*/ 256 w 312" name="T46"/>
              <a:gd fmla="*/ 127 h 303" name="T47"/>
              <a:gd fmla="*/ 298 w 312" name="T48"/>
              <a:gd fmla="*/ 97 h 303" name="T49"/>
              <a:gd fmla="*/ 302 w 312" name="T50"/>
              <a:gd fmla="*/ 34 h 303" name="T51"/>
              <a:gd fmla="*/ 260 w 312" name="T52"/>
              <a:gd fmla="*/ 75 h 303" name="T53"/>
              <a:gd fmla="*/ 234 w 312" name="T54"/>
              <a:gd fmla="*/ 48 h 303" name="T55"/>
              <a:gd fmla="*/ 274 w 312" name="T56"/>
              <a:gd fmla="*/ 7 h 303" name="T57"/>
              <a:gd fmla="*/ 244 w 312" name="T58"/>
              <a:gd fmla="*/ 0 h 30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03" w="312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12" name="任意多边形 55"/>
          <p:cNvSpPr/>
          <p:nvPr/>
        </p:nvSpPr>
        <p:spPr>
          <a:xfrm rot="4450783">
            <a:off x="4261935" y="3403829"/>
            <a:ext cx="1149799" cy="1256402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5" name="组 44"/>
          <p:cNvGrpSpPr/>
          <p:nvPr/>
        </p:nvGrpSpPr>
        <p:grpSpPr>
          <a:xfrm>
            <a:off x="7689555" y="1667882"/>
            <a:ext cx="638555" cy="564600"/>
            <a:chOff x="7689555" y="1667882"/>
            <a:chExt cx="638555" cy="564600"/>
          </a:xfrm>
          <a:solidFill>
            <a:schemeClr val="bg1">
              <a:lumMod val="65000"/>
            </a:schemeClr>
          </a:solidFill>
        </p:grpSpPr>
        <p:sp>
          <p:nvSpPr>
            <p:cNvPr id="16" name="任意多边形 50"/>
            <p:cNvSpPr/>
            <p:nvPr/>
          </p:nvSpPr>
          <p:spPr>
            <a:xfrm>
              <a:off x="7689555" y="1865899"/>
              <a:ext cx="500179" cy="366583"/>
            </a:xfrm>
            <a:custGeom>
              <a:gdLst>
                <a:gd fmla="*/ 1383752 w 4433135" name="connsiteX0"/>
                <a:gd fmla="*/ 867104 h 3249065" name="connsiteY0"/>
                <a:gd fmla="*/ 1258108 w 4433135" name="connsiteX1"/>
                <a:gd fmla="*/ 868142 h 3249065" name="connsiteY1"/>
                <a:gd fmla="*/ 1210263 w 4433135" name="connsiteX2"/>
                <a:gd fmla="*/ 944893 h 3249065" name="connsiteY2"/>
                <a:gd fmla="*/ 1459057 w 4433135" name="connsiteX3"/>
                <a:gd fmla="*/ 2196531 h 3249065" name="connsiteY3"/>
                <a:gd fmla="*/ 1733368 w 4433135" name="connsiteX4"/>
                <a:gd fmla="*/ 2583239 h 3249065" name="connsiteY4"/>
                <a:gd fmla="*/ 2049146 w 4433135" name="connsiteX5"/>
                <a:gd fmla="*/ 2583239 h 3249065" name="connsiteY5"/>
                <a:gd fmla="*/ 2103371 w 4433135" name="connsiteX6"/>
                <a:gd fmla="*/ 2456304 h 3249065" name="connsiteY6"/>
                <a:gd fmla="*/ 1832248 w 4433135" name="connsiteX7"/>
                <a:gd fmla="*/ 1054116 h 3249065" name="connsiteY7"/>
                <a:gd fmla="*/ 1720610 w 4433135" name="connsiteX8"/>
                <a:gd fmla="*/ 868142 h 3249065" name="connsiteY8"/>
                <a:gd fmla="*/ 1511289 w 4433135" name="connsiteX9"/>
                <a:gd fmla="*/ 867589 h 3249065" name="connsiteY9"/>
                <a:gd fmla="*/ 1383752 w 4433135" name="connsiteX10"/>
                <a:gd fmla="*/ 867104 h 3249065" name="connsiteY10"/>
                <a:gd fmla="*/ 146071 w 4433135" name="connsiteX11"/>
                <a:gd fmla="*/ 0 h 3249065" name="connsiteY11"/>
                <a:gd fmla="*/ 882914 w 4433135" name="connsiteX12"/>
                <a:gd fmla="*/ 0 h 3249065" name="connsiteY12"/>
                <a:gd fmla="*/ 880954 w 4433135" name="connsiteX13"/>
                <a:gd fmla="*/ 74488 h 3249065" name="connsiteY13"/>
                <a:gd fmla="*/ 1122741 w 4433135" name="connsiteX14"/>
                <a:gd fmla="*/ 461420 h 3249065" name="connsiteY14"/>
                <a:gd fmla="*/ 1786399 w 4433135" name="connsiteX15"/>
                <a:gd fmla="*/ 283593 h 3249065" name="connsiteY15"/>
                <a:gd fmla="*/ 1950131 w 4433135" name="connsiteX16"/>
                <a:gd fmla="*/ 0 h 3249065" name="connsiteY16"/>
                <a:gd fmla="*/ 2992123 w 4433135" name="connsiteX17"/>
                <a:gd fmla="*/ 0 h 3249065" name="connsiteY17"/>
                <a:gd fmla="*/ 2975391 w 4433135" name="connsiteX18"/>
                <a:gd fmla="*/ 34734 h 3249065" name="connsiteY18"/>
                <a:gd fmla="*/ 2853142 w 4433135" name="connsiteX19"/>
                <a:gd fmla="*/ 640253 h 3249065" name="connsiteY19"/>
                <a:gd fmla="*/ 2861174 w 4433135" name="connsiteX20"/>
                <a:gd fmla="*/ 799307 h 3249065" name="connsiteY20"/>
                <a:gd fmla="*/ 2870542 w 4433135" name="connsiteX21"/>
                <a:gd fmla="*/ 860687 h 3249065" name="connsiteY21"/>
                <a:gd fmla="*/ 2849298 w 4433135" name="connsiteX22"/>
                <a:gd fmla="*/ 859746 h 3249065" name="connsiteY22"/>
                <a:gd fmla="*/ 2617108 w 4433135" name="connsiteX23"/>
                <a:gd fmla="*/ 855875 h 3249065" name="connsiteY23"/>
                <a:gd fmla="*/ 2511161 w 4433135" name="connsiteX24"/>
                <a:gd fmla="*/ 856055 h 3249065" name="connsiteY24"/>
                <a:gd fmla="*/ 2397787 w 4433135" name="connsiteX25"/>
                <a:gd fmla="*/ 858300 h 3249065" name="connsiteY25"/>
                <a:gd fmla="*/ 2267900 w 4433135" name="connsiteX26"/>
                <a:gd fmla="*/ 1007867 h 3249065" name="connsiteY26"/>
                <a:gd fmla="*/ 2452890 w 4433135" name="connsiteX27"/>
                <a:gd fmla="*/ 2491724 h 3249065" name="connsiteY27"/>
                <a:gd fmla="*/ 2523737 w 4433135" name="connsiteX28"/>
                <a:gd fmla="*/ 2594059 h 3249065" name="connsiteY28"/>
                <a:gd fmla="*/ 2783511 w 4433135" name="connsiteX29"/>
                <a:gd fmla="*/ 2590123 h 3249065" name="connsiteY29"/>
                <a:gd fmla="*/ 2846486 w 4433135" name="connsiteX30"/>
                <a:gd fmla="*/ 2479916 h 3249065" name="connsiteY30"/>
                <a:gd fmla="*/ 2980514 w 4433135" name="connsiteX31"/>
                <a:gd fmla="*/ 1369603 h 3249065" name="connsiteY31"/>
                <a:gd fmla="*/ 2991426 w 4433135" name="connsiteX32"/>
                <a:gd fmla="*/ 1279059 h 3249065" name="connsiteY32"/>
                <a:gd fmla="*/ 3040898 w 4433135" name="connsiteX33"/>
                <a:gd fmla="*/ 1381756 h 3249065" name="connsiteY33"/>
                <a:gd fmla="*/ 3308774 w 4433135" name="connsiteX34"/>
                <a:gd fmla="*/ 1740245 h 3249065" name="connsiteY34"/>
                <a:gd fmla="*/ 3336412 w 4433135" name="connsiteX35"/>
                <a:gd fmla="*/ 1765365 h 3249065" name="connsiteY35"/>
                <a:gd fmla="*/ 3296438 w 4433135" name="connsiteX36"/>
                <a:gd fmla="*/ 1973342 h 3249065" name="connsiteY36"/>
                <a:gd fmla="*/ 3203877 w 4433135" name="connsiteX37"/>
                <a:gd fmla="*/ 2456304 h 3249065" name="connsiteY37"/>
                <a:gd fmla="*/ 3258102 w 4433135" name="connsiteX38"/>
                <a:gd fmla="*/ 2583239 h 3249065" name="connsiteY38"/>
                <a:gd fmla="*/ 3573880 w 4433135" name="connsiteX39"/>
                <a:gd fmla="*/ 2583239 h 3249065" name="connsiteY39"/>
                <a:gd fmla="*/ 3848192 w 4433135" name="connsiteX40"/>
                <a:gd fmla="*/ 2196531 h 3249065" name="connsiteY40"/>
                <a:gd fmla="*/ 3860345 w 4433135" name="connsiteX41"/>
                <a:gd fmla="*/ 2138945 h 3249065" name="connsiteY41"/>
                <a:gd fmla="*/ 3868876 w 4433135" name="connsiteX42"/>
                <a:gd fmla="*/ 2097649 h 3249065" name="connsiteY42"/>
                <a:gd fmla="*/ 3946171 w 4433135" name="connsiteX43"/>
                <a:gd fmla="*/ 2125939 h 3249065" name="connsiteY43"/>
                <a:gd fmla="*/ 4408766 w 4433135" name="connsiteX44"/>
                <a:gd fmla="*/ 2195877 h 3249065" name="connsiteY44"/>
                <a:gd fmla="*/ 4433135 w 4433135" name="connsiteX45"/>
                <a:gd fmla="*/ 2194647 h 3249065" name="connsiteY45"/>
                <a:gd fmla="*/ 4229977 w 4433135" name="connsiteX46"/>
                <a:gd fmla="*/ 2999465 h 3249065" name="connsiteY46"/>
                <a:gd fmla="*/ 3976107 w 4433135" name="connsiteX47"/>
                <a:gd fmla="*/ 3247430 h 3249065" name="connsiteY47"/>
                <a:gd fmla="*/ 1337046 w 4433135" name="connsiteX48"/>
                <a:gd fmla="*/ 3247430 h 3249065" name="connsiteY48"/>
                <a:gd fmla="*/ 1035944 w 4433135" name="connsiteX49"/>
                <a:gd fmla="*/ 3023080 h 3249065" name="connsiteY49"/>
                <a:gd fmla="*/ 507540 w 4433135" name="connsiteX50"/>
                <a:gd fmla="*/ 904676 h 3249065" name="connsiteY50"/>
                <a:gd fmla="*/ 501007 w 4433135" name="connsiteX51"/>
                <a:gd fmla="*/ 876408 h 3249065" name="connsiteY51"/>
                <a:gd fmla="*/ 146071 w 4433135" name="connsiteX52"/>
                <a:gd fmla="*/ 876408 h 3249065" name="connsiteY52"/>
                <a:gd fmla="*/ 0 w 4433135" name="connsiteX53"/>
                <a:gd fmla="*/ 730337 h 3249065" name="connsiteY53"/>
                <a:gd fmla="*/ 0 w 4433135" name="connsiteX54"/>
                <a:gd fmla="*/ 146071 h 3249065" name="connsiteY54"/>
                <a:gd fmla="*/ 146071 w 4433135" name="connsiteX55"/>
                <a:gd fmla="*/ 0 h 324906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3249065" w="443313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7" name="圆角矩形 16"/>
            <p:cNvSpPr/>
            <p:nvPr/>
          </p:nvSpPr>
          <p:spPr>
            <a:xfrm rot="18000000">
              <a:off x="7766843" y="1751765"/>
              <a:ext cx="242776" cy="75009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8" name="任意多边形 52"/>
            <p:cNvSpPr/>
            <p:nvPr/>
          </p:nvSpPr>
          <p:spPr>
            <a:xfrm flipH="1" rot="3600000">
              <a:off x="8013753" y="1698939"/>
              <a:ext cx="120778" cy="75009"/>
            </a:xfrm>
            <a:custGeom>
              <a:gdLst>
                <a:gd fmla="*/ 1013702 w 1070472" name="connsiteX0"/>
                <a:gd fmla="*/ 146555 h 664814" name="connsiteY0"/>
                <a:gd fmla="*/ 738065 w 1070472" name="connsiteX1"/>
                <a:gd fmla="*/ 0 h 664814" name="connsiteY1"/>
                <a:gd fmla="*/ 0 w 1070472" name="connsiteX2"/>
                <a:gd fmla="*/ 0 h 664814" name="connsiteY2"/>
                <a:gd fmla="*/ 4980 w 1070472" name="connsiteX3"/>
                <a:gd fmla="*/ 17857 h 664814" name="connsiteY3"/>
                <a:gd fmla="*/ 21373 w 1070472" name="connsiteX4"/>
                <a:gd fmla="*/ 616834 h 664814" name="connsiteY4"/>
                <a:gd fmla="*/ 10941 w 1070472" name="connsiteX5"/>
                <a:gd fmla="*/ 664814 h 664814" name="connsiteY5"/>
                <a:gd fmla="*/ 738065 w 1070472" name="connsiteX6"/>
                <a:gd fmla="*/ 664814 h 664814" name="connsiteY6"/>
                <a:gd fmla="*/ 1070472 w 1070472" name="connsiteX7"/>
                <a:gd fmla="*/ 332407 h 664814" name="connsiteY7"/>
                <a:gd fmla="*/ 1013702 w 1070472" name="connsiteX8"/>
                <a:gd fmla="*/ 146555 h 66481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64814" w="1070472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9" name="任意多边形 53"/>
            <p:cNvSpPr/>
            <p:nvPr/>
          </p:nvSpPr>
          <p:spPr>
            <a:xfrm>
              <a:off x="8045859" y="1797011"/>
              <a:ext cx="282251" cy="282251"/>
            </a:xfrm>
            <a:custGeom>
              <a:gdLst>
                <a:gd fmla="*/ 1250808 w 2501616" name="connsiteX0"/>
                <a:gd fmla="*/ 432015 h 2501616" name="connsiteY0"/>
                <a:gd fmla="*/ 1054370 w 2501616" name="connsiteX1"/>
                <a:gd fmla="*/ 628453 h 2501616" name="connsiteY1"/>
                <a:gd fmla="*/ 1054370 w 2501616" name="connsiteX2"/>
                <a:gd fmla="*/ 1086456 h 2501616" name="connsiteY2"/>
                <a:gd fmla="*/ 628453 w 2501616" name="connsiteX3"/>
                <a:gd fmla="*/ 1086456 h 2501616" name="connsiteY3"/>
                <a:gd fmla="*/ 432015 w 2501616" name="connsiteX4"/>
                <a:gd fmla="*/ 1282894 h 2501616" name="connsiteY4"/>
                <a:gd fmla="*/ 628453 w 2501616" name="connsiteX5"/>
                <a:gd fmla="*/ 1479332 h 2501616" name="connsiteY5"/>
                <a:gd fmla="*/ 1054370 w 2501616" name="connsiteX6"/>
                <a:gd fmla="*/ 1479332 h 2501616" name="connsiteY6"/>
                <a:gd fmla="*/ 1054370 w 2501616" name="connsiteX7"/>
                <a:gd fmla="*/ 1873163 h 2501616" name="connsiteY7"/>
                <a:gd fmla="*/ 1250808 w 2501616" name="connsiteX8"/>
                <a:gd fmla="*/ 2069601 h 2501616" name="connsiteY8"/>
                <a:gd fmla="*/ 1447246 w 2501616" name="connsiteX9"/>
                <a:gd fmla="*/ 1873163 h 2501616" name="connsiteY9"/>
                <a:gd fmla="*/ 1447246 w 2501616" name="connsiteX10"/>
                <a:gd fmla="*/ 1479332 h 2501616" name="connsiteY10"/>
                <a:gd fmla="*/ 1873163 w 2501616" name="connsiteX11"/>
                <a:gd fmla="*/ 1479332 h 2501616" name="connsiteY11"/>
                <a:gd fmla="*/ 2069601 w 2501616" name="connsiteX12"/>
                <a:gd fmla="*/ 1282894 h 2501616" name="connsiteY12"/>
                <a:gd fmla="*/ 1873163 w 2501616" name="connsiteX13"/>
                <a:gd fmla="*/ 1086456 h 2501616" name="connsiteY13"/>
                <a:gd fmla="*/ 1447246 w 2501616" name="connsiteX14"/>
                <a:gd fmla="*/ 1086456 h 2501616" name="connsiteY14"/>
                <a:gd fmla="*/ 1447246 w 2501616" name="connsiteX15"/>
                <a:gd fmla="*/ 628453 h 2501616" name="connsiteY15"/>
                <a:gd fmla="*/ 1250808 w 2501616" name="connsiteX16"/>
                <a:gd fmla="*/ 432015 h 2501616" name="connsiteY16"/>
                <a:gd fmla="*/ 1250808 w 2501616" name="connsiteX17"/>
                <a:gd fmla="*/ 0 h 2501616" name="connsiteY17"/>
                <a:gd fmla="*/ 2501616 w 2501616" name="connsiteX18"/>
                <a:gd fmla="*/ 1250808 h 2501616" name="connsiteY18"/>
                <a:gd fmla="*/ 1250808 w 2501616" name="connsiteX19"/>
                <a:gd fmla="*/ 2501616 h 2501616" name="connsiteY19"/>
                <a:gd fmla="*/ 0 w 2501616" name="connsiteX20"/>
                <a:gd fmla="*/ 1250808 h 2501616" name="connsiteY20"/>
                <a:gd fmla="*/ 1250808 w 2501616" name="connsiteX21"/>
                <a:gd fmla="*/ 0 h 2501616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2501616" w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</p:grpSp>
      <p:sp>
        <p:nvSpPr>
          <p:cNvPr id="15" name="任意多边形 56"/>
          <p:cNvSpPr/>
          <p:nvPr/>
        </p:nvSpPr>
        <p:spPr>
          <a:xfrm flipH="1" rot="13721046">
            <a:off x="7381035" y="1390108"/>
            <a:ext cx="1149799" cy="1256402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4" name="组 43"/>
          <p:cNvGrpSpPr/>
          <p:nvPr/>
        </p:nvGrpSpPr>
        <p:grpSpPr>
          <a:xfrm>
            <a:off x="4836835" y="1951798"/>
            <a:ext cx="469459" cy="564601"/>
            <a:chOff x="4836835" y="1951798"/>
            <a:chExt cx="469459" cy="564601"/>
          </a:xfrm>
          <a:solidFill>
            <a:schemeClr val="bg1">
              <a:lumMod val="65000"/>
            </a:schemeClr>
          </a:solidFill>
        </p:grpSpPr>
        <p:sp>
          <p:nvSpPr>
            <p:cNvPr id="23" name="Freeform 59"/>
            <p:cNvSpPr/>
            <p:nvPr/>
          </p:nvSpPr>
          <p:spPr bwMode="auto">
            <a:xfrm>
              <a:off x="4836835" y="1953881"/>
              <a:ext cx="204173" cy="269453"/>
            </a:xfrm>
            <a:custGeom>
              <a:gdLst>
                <a:gd fmla="*/ 52 w 123" name="T0"/>
                <a:gd fmla="*/ 6 h 163" name="T1"/>
                <a:gd fmla="*/ 71 w 123" name="T2"/>
                <a:gd fmla="*/ 7 h 163" name="T3"/>
                <a:gd fmla="*/ 115 w 123" name="T4"/>
                <a:gd fmla="*/ 59 h 163" name="T5"/>
                <a:gd fmla="*/ 115 w 123" name="T6"/>
                <a:gd fmla="*/ 81 h 163" name="T7"/>
                <a:gd fmla="*/ 84 w 123" name="T8"/>
                <a:gd fmla="*/ 83 h 163" name="T9"/>
                <a:gd fmla="*/ 113 w 123" name="T10"/>
                <a:gd fmla="*/ 137 h 163" name="T11"/>
                <a:gd fmla="*/ 65 w 123" name="T12"/>
                <a:gd fmla="*/ 163 h 163" name="T13"/>
                <a:gd fmla="*/ 36 w 123" name="T14"/>
                <a:gd fmla="*/ 83 h 163" name="T15"/>
                <a:gd fmla="*/ 0 w 123" name="T16"/>
                <a:gd fmla="*/ 70 h 163" name="T17"/>
                <a:gd fmla="*/ 21 w 123" name="T18"/>
                <a:gd fmla="*/ 42 h 163" name="T19"/>
                <a:gd fmla="*/ 52 w 123" name="T20"/>
                <a:gd fmla="*/ 6 h 1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3" w="123">
                  <a:moveTo>
                    <a:pt x="52" y="6"/>
                  </a:moveTo>
                  <a:cubicBezTo>
                    <a:pt x="56" y="0"/>
                    <a:pt x="67" y="1"/>
                    <a:pt x="71" y="7"/>
                  </a:cubicBezTo>
                  <a:cubicBezTo>
                    <a:pt x="85" y="25"/>
                    <a:pt x="100" y="42"/>
                    <a:pt x="115" y="59"/>
                  </a:cubicBezTo>
                  <a:cubicBezTo>
                    <a:pt x="121" y="65"/>
                    <a:pt x="123" y="76"/>
                    <a:pt x="115" y="81"/>
                  </a:cubicBezTo>
                  <a:cubicBezTo>
                    <a:pt x="105" y="83"/>
                    <a:pt x="95" y="82"/>
                    <a:pt x="84" y="83"/>
                  </a:cubicBezTo>
                  <a:cubicBezTo>
                    <a:pt x="81" y="105"/>
                    <a:pt x="95" y="125"/>
                    <a:pt x="113" y="137"/>
                  </a:cubicBezTo>
                  <a:cubicBezTo>
                    <a:pt x="97" y="145"/>
                    <a:pt x="82" y="156"/>
                    <a:pt x="65" y="163"/>
                  </a:cubicBezTo>
                  <a:cubicBezTo>
                    <a:pt x="46" y="141"/>
                    <a:pt x="33" y="113"/>
                    <a:pt x="36" y="83"/>
                  </a:cubicBezTo>
                  <a:cubicBezTo>
                    <a:pt x="24" y="81"/>
                    <a:pt x="1" y="88"/>
                    <a:pt x="0" y="70"/>
                  </a:cubicBezTo>
                  <a:cubicBezTo>
                    <a:pt x="4" y="59"/>
                    <a:pt x="13" y="51"/>
                    <a:pt x="21" y="42"/>
                  </a:cubicBezTo>
                  <a:cubicBezTo>
                    <a:pt x="31" y="31"/>
                    <a:pt x="41" y="18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4" name="Freeform 60"/>
            <p:cNvSpPr/>
            <p:nvPr/>
          </p:nvSpPr>
          <p:spPr bwMode="auto">
            <a:xfrm>
              <a:off x="4900031" y="1951798"/>
              <a:ext cx="406263" cy="564601"/>
            </a:xfrm>
            <a:custGeom>
              <a:gdLst>
                <a:gd fmla="*/ 179 w 245" name="T0"/>
                <a:gd fmla="*/ 4 h 341" name="T1"/>
                <a:gd fmla="*/ 201 w 245" name="T2"/>
                <a:gd fmla="*/ 16 h 341" name="T3"/>
                <a:gd fmla="*/ 241 w 245" name="T4"/>
                <a:gd fmla="*/ 64 h 341" name="T5"/>
                <a:gd fmla="*/ 240 w 245" name="T6"/>
                <a:gd fmla="*/ 81 h 341" name="T7"/>
                <a:gd fmla="*/ 211 w 245" name="T8"/>
                <a:gd fmla="*/ 84 h 341" name="T9"/>
                <a:gd fmla="*/ 172 w 245" name="T10"/>
                <a:gd fmla="*/ 169 h 341" name="T11"/>
                <a:gd fmla="*/ 87 w 245" name="T12"/>
                <a:gd fmla="*/ 221 h 341" name="T13"/>
                <a:gd fmla="*/ 53 w 245" name="T14"/>
                <a:gd fmla="*/ 250 h 341" name="T15"/>
                <a:gd fmla="*/ 46 w 245" name="T16"/>
                <a:gd fmla="*/ 339 h 341" name="T17"/>
                <a:gd fmla="*/ 1 w 245" name="T18"/>
                <a:gd fmla="*/ 340 h 341" name="T19"/>
                <a:gd fmla="*/ 1 w 245" name="T20"/>
                <a:gd fmla="*/ 267 h 341" name="T21"/>
                <a:gd fmla="*/ 12 w 245" name="T22"/>
                <a:gd fmla="*/ 225 h 341" name="T23"/>
                <a:gd fmla="*/ 54 w 245" name="T24"/>
                <a:gd fmla="*/ 184 h 341" name="T25"/>
                <a:gd fmla="*/ 107 w 245" name="T26"/>
                <a:gd fmla="*/ 152 h 341" name="T27"/>
                <a:gd fmla="*/ 154 w 245" name="T28"/>
                <a:gd fmla="*/ 115 h 341" name="T29"/>
                <a:gd fmla="*/ 159 w 245" name="T30"/>
                <a:gd fmla="*/ 84 h 341" name="T31"/>
                <a:gd fmla="*/ 126 w 245" name="T32"/>
                <a:gd fmla="*/ 78 h 341" name="T33"/>
                <a:gd fmla="*/ 138 w 245" name="T34"/>
                <a:gd fmla="*/ 51 h 341" name="T35"/>
                <a:gd fmla="*/ 179 w 245" name="T36"/>
                <a:gd fmla="*/ 4 h 34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41" w="245">
                  <a:moveTo>
                    <a:pt x="179" y="4"/>
                  </a:moveTo>
                  <a:cubicBezTo>
                    <a:pt x="189" y="0"/>
                    <a:pt x="195" y="10"/>
                    <a:pt x="201" y="16"/>
                  </a:cubicBezTo>
                  <a:cubicBezTo>
                    <a:pt x="214" y="32"/>
                    <a:pt x="229" y="47"/>
                    <a:pt x="241" y="64"/>
                  </a:cubicBezTo>
                  <a:cubicBezTo>
                    <a:pt x="245" y="69"/>
                    <a:pt x="244" y="77"/>
                    <a:pt x="240" y="81"/>
                  </a:cubicBezTo>
                  <a:cubicBezTo>
                    <a:pt x="231" y="85"/>
                    <a:pt x="221" y="83"/>
                    <a:pt x="211" y="84"/>
                  </a:cubicBezTo>
                  <a:cubicBezTo>
                    <a:pt x="209" y="115"/>
                    <a:pt x="199" y="149"/>
                    <a:pt x="172" y="169"/>
                  </a:cubicBezTo>
                  <a:cubicBezTo>
                    <a:pt x="145" y="187"/>
                    <a:pt x="115" y="203"/>
                    <a:pt x="87" y="221"/>
                  </a:cubicBezTo>
                  <a:cubicBezTo>
                    <a:pt x="75" y="229"/>
                    <a:pt x="59" y="235"/>
                    <a:pt x="53" y="250"/>
                  </a:cubicBezTo>
                  <a:cubicBezTo>
                    <a:pt x="42" y="278"/>
                    <a:pt x="50" y="310"/>
                    <a:pt x="46" y="339"/>
                  </a:cubicBezTo>
                  <a:cubicBezTo>
                    <a:pt x="31" y="341"/>
                    <a:pt x="16" y="341"/>
                    <a:pt x="1" y="340"/>
                  </a:cubicBezTo>
                  <a:cubicBezTo>
                    <a:pt x="0" y="316"/>
                    <a:pt x="1" y="291"/>
                    <a:pt x="1" y="267"/>
                  </a:cubicBezTo>
                  <a:cubicBezTo>
                    <a:pt x="1" y="252"/>
                    <a:pt x="3" y="237"/>
                    <a:pt x="12" y="225"/>
                  </a:cubicBezTo>
                  <a:cubicBezTo>
                    <a:pt x="25" y="210"/>
                    <a:pt x="41" y="198"/>
                    <a:pt x="54" y="184"/>
                  </a:cubicBezTo>
                  <a:cubicBezTo>
                    <a:pt x="71" y="171"/>
                    <a:pt x="90" y="164"/>
                    <a:pt x="107" y="152"/>
                  </a:cubicBezTo>
                  <a:cubicBezTo>
                    <a:pt x="123" y="140"/>
                    <a:pt x="144" y="133"/>
                    <a:pt x="154" y="115"/>
                  </a:cubicBezTo>
                  <a:cubicBezTo>
                    <a:pt x="159" y="105"/>
                    <a:pt x="163" y="94"/>
                    <a:pt x="159" y="84"/>
                  </a:cubicBezTo>
                  <a:cubicBezTo>
                    <a:pt x="148" y="82"/>
                    <a:pt x="135" y="86"/>
                    <a:pt x="126" y="78"/>
                  </a:cubicBezTo>
                  <a:cubicBezTo>
                    <a:pt x="122" y="67"/>
                    <a:pt x="132" y="59"/>
                    <a:pt x="138" y="51"/>
                  </a:cubicBezTo>
                  <a:cubicBezTo>
                    <a:pt x="152" y="36"/>
                    <a:pt x="164" y="18"/>
                    <a:pt x="17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5" name="Freeform 61"/>
            <p:cNvSpPr/>
            <p:nvPr/>
          </p:nvSpPr>
          <p:spPr bwMode="auto">
            <a:xfrm>
              <a:off x="5123649" y="2283058"/>
              <a:ext cx="119448" cy="233341"/>
            </a:xfrm>
            <a:custGeom>
              <a:gdLst>
                <a:gd fmla="*/ 0 w 72" name="T0"/>
                <a:gd fmla="*/ 25 h 141" name="T1"/>
                <a:gd fmla="*/ 42 w 72" name="T2"/>
                <a:gd fmla="*/ 0 h 141" name="T3"/>
                <a:gd fmla="*/ 71 w 72" name="T4"/>
                <a:gd fmla="*/ 63 h 141" name="T5"/>
                <a:gd fmla="*/ 71 w 72" name="T6"/>
                <a:gd fmla="*/ 139 h 141" name="T7"/>
                <a:gd fmla="*/ 23 w 72" name="T8"/>
                <a:gd fmla="*/ 140 h 141" name="T9"/>
                <a:gd fmla="*/ 22 w 72" name="T10"/>
                <a:gd fmla="*/ 63 h 141" name="T11"/>
                <a:gd fmla="*/ 0 w 72" name="T12"/>
                <a:gd fmla="*/ 29 h 141" name="T13"/>
                <a:gd fmla="*/ 0 w 72" name="T14"/>
                <a:gd fmla="*/ 25 h 1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1" w="72">
                  <a:moveTo>
                    <a:pt x="0" y="25"/>
                  </a:moveTo>
                  <a:cubicBezTo>
                    <a:pt x="14" y="16"/>
                    <a:pt x="28" y="8"/>
                    <a:pt x="42" y="0"/>
                  </a:cubicBezTo>
                  <a:cubicBezTo>
                    <a:pt x="57" y="18"/>
                    <a:pt x="71" y="39"/>
                    <a:pt x="71" y="63"/>
                  </a:cubicBezTo>
                  <a:cubicBezTo>
                    <a:pt x="71" y="88"/>
                    <a:pt x="72" y="114"/>
                    <a:pt x="71" y="139"/>
                  </a:cubicBezTo>
                  <a:cubicBezTo>
                    <a:pt x="55" y="141"/>
                    <a:pt x="39" y="141"/>
                    <a:pt x="23" y="140"/>
                  </a:cubicBezTo>
                  <a:cubicBezTo>
                    <a:pt x="22" y="114"/>
                    <a:pt x="24" y="88"/>
                    <a:pt x="22" y="63"/>
                  </a:cubicBezTo>
                  <a:cubicBezTo>
                    <a:pt x="21" y="49"/>
                    <a:pt x="10" y="39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22" name="任意多边形 58"/>
          <p:cNvSpPr/>
          <p:nvPr/>
        </p:nvSpPr>
        <p:spPr>
          <a:xfrm rot="8278262">
            <a:off x="4529443" y="1679570"/>
            <a:ext cx="1149799" cy="1256402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任意多边形 66"/>
          <p:cNvSpPr/>
          <p:nvPr/>
        </p:nvSpPr>
        <p:spPr>
          <a:xfrm rot="10800000">
            <a:off x="6051236" y="1003581"/>
            <a:ext cx="1088086" cy="1188967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rgbClr val="F03F30"/>
          </a:solidFill>
          <a:ln w="28575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文本框 28"/>
          <p:cNvSpPr txBox="1"/>
          <p:nvPr/>
        </p:nvSpPr>
        <p:spPr>
          <a:xfrm>
            <a:off x="6127092" y="1142605"/>
            <a:ext cx="93637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chemeClr val="bg1"/>
                </a:solidFill>
                <a:latin charset="0" panose="020b0606030502030204" pitchFamily="34" typeface="HelveticaNeueLT Pro 67 MdCn"/>
              </a:rPr>
              <a:t>34%</a:t>
            </a:r>
          </a:p>
        </p:txBody>
      </p:sp>
      <p:cxnSp>
        <p:nvCxnSpPr>
          <p:cNvPr id="30" name="直接连接符 69"/>
          <p:cNvCxnSpPr/>
          <p:nvPr/>
        </p:nvCxnSpPr>
        <p:spPr>
          <a:xfrm>
            <a:off x="6247947" y="1669577"/>
            <a:ext cx="694666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6127092" y="1663069"/>
            <a:ext cx="936375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chemeClr val="bg1"/>
                </a:solidFill>
                <a:latin charset="0" panose="020b0606030502030204" pitchFamily="34" typeface="HelveticaNeueLT Pro 67 MdCn"/>
              </a:rPr>
              <a:t>From 2014 </a:t>
            </a:r>
          </a:p>
        </p:txBody>
      </p:sp>
      <p:sp>
        <p:nvSpPr>
          <p:cNvPr id="32" name="矩形 55"/>
          <p:cNvSpPr/>
          <p:nvPr/>
        </p:nvSpPr>
        <p:spPr>
          <a:xfrm>
            <a:off x="542808" y="2588338"/>
            <a:ext cx="3194106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000">
                <a:solidFill>
                  <a:schemeClr val="bg1">
                    <a:lumMod val="75000"/>
                  </a:schemeClr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顶部“开始”面板中可以对字体、字号、颜色、行距等进行修改。建议正文10号字，1.3倍字间距。顶部“开始”面板中可以对字体、字号、颜色、行距等进行修改。建议正文10号字，1.3倍字间距。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48833" y="1506986"/>
            <a:ext cx="1282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0" panose="020b0606030502030204" pitchFamily="34" typeface="HelveticaNeueLT Pro 67 MdCn"/>
              </a:rPr>
              <a:t>9,300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670986" y="1642436"/>
            <a:ext cx="123590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0" panose="020b0606030502030204" pitchFamily="34" typeface="HelveticaNeueLT Pro 67 MdCn"/>
              </a:rPr>
              <a:t>Million</a:t>
            </a:r>
          </a:p>
        </p:txBody>
      </p:sp>
      <p:grpSp>
        <p:nvGrpSpPr>
          <p:cNvPr id="38" name="组 37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39" name="文本框 38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prstClr val="white"/>
                  </a:solidFill>
                  <a:cs typeface="微软雅黑"/>
                </a:rPr>
                <a:t>阶段成就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2</a:t>
              </a:r>
            </a:p>
          </p:txBody>
        </p:sp>
      </p:grpSp>
      <p:sp>
        <p:nvSpPr>
          <p:cNvPr id="42" name="矩形 39"/>
          <p:cNvSpPr/>
          <p:nvPr/>
        </p:nvSpPr>
        <p:spPr>
          <a:xfrm>
            <a:off x="616841" y="2149905"/>
            <a:ext cx="2011680" cy="365760"/>
          </a:xfrm>
          <a:prstGeom prst="rect">
            <a:avLst/>
          </a:prstGeom>
          <a:solidFill>
            <a:srgbClr val="F03F30"/>
          </a:solidFill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0" panose="020b0606030502030204" pitchFamily="34" typeface="HelveticaNeueLT Pro 67 MdCn"/>
                <a:ea charset="-122" panose="020b0300000000000000" pitchFamily="34" typeface="Hiragino Sans GB W3"/>
                <a:sym charset="0" typeface="News Gothic MT"/>
              </a:rPr>
              <a:t>点击此处添加标题</a:t>
            </a:r>
          </a:p>
        </p:txBody>
      </p:sp>
    </p:spTree>
    <p:extLst>
      <p:ext uri="{BB962C8B-B14F-4D97-AF65-F5344CB8AC3E}">
        <p14:creationId val="42672945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chemeClr val="bg1">
                    <a:lumMod val="95000"/>
                  </a:schemeClr>
                </a:solidFill>
              </a:rPr>
              <a:t>LOGO | COMPANY</a:t>
            </a: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kumimoji="1" lang="zh-CN" sz="1000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cs typeface="微软雅黑"/>
              </a:rPr>
              <a:t>经验教训</a:t>
            </a:r>
          </a:p>
        </p:txBody>
      </p:sp>
      <p:sp>
        <p:nvSpPr>
          <p:cNvPr id="11" name="矩形 10"/>
          <p:cNvSpPr/>
          <p:nvPr/>
        </p:nvSpPr>
        <p:spPr>
          <a:xfrm>
            <a:off x="2244790" y="1445280"/>
            <a:ext cx="860743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9600">
                <a:solidFill>
                  <a:srgbClr val="F2F2F2"/>
                </a:solidFill>
              </a:rPr>
              <a:t>3</a:t>
            </a:r>
          </a:p>
        </p:txBody>
      </p:sp>
    </p:spTree>
    <p:extLst>
      <p:ext uri="{BB962C8B-B14F-4D97-AF65-F5344CB8AC3E}">
        <p14:creationId val="3183539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prstClr val="white"/>
                  </a:solidFill>
                  <a:cs typeface="微软雅黑"/>
                </a:rPr>
                <a:t>经验教训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3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575056"/>
            <a:ext cx="4248472" cy="1129708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4896036" y="3289431"/>
            <a:ext cx="4248472" cy="112970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4896036" y="1893153"/>
            <a:ext cx="4248472" cy="1129708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-508" y="1178779"/>
            <a:ext cx="4248472" cy="1129708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六边形 11"/>
          <p:cNvSpPr/>
          <p:nvPr/>
        </p:nvSpPr>
        <p:spPr>
          <a:xfrm>
            <a:off x="3203848" y="1096054"/>
            <a:ext cx="1502384" cy="1295158"/>
          </a:xfrm>
          <a:prstGeom prst="hexagon">
            <a:avLst>
              <a:gd fmla="val 28663" name="adj"/>
              <a:gd fmla="val 115470" name="vf"/>
            </a:avLst>
          </a:prstGeom>
          <a:solidFill>
            <a:srgbClr val="FB9460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六边形 12"/>
          <p:cNvSpPr/>
          <p:nvPr/>
        </p:nvSpPr>
        <p:spPr>
          <a:xfrm>
            <a:off x="3203848" y="2492331"/>
            <a:ext cx="1502384" cy="1295158"/>
          </a:xfrm>
          <a:prstGeom prst="hexagon">
            <a:avLst>
              <a:gd fmla="val 28663" name="adj"/>
              <a:gd fmla="val 115470" name="vf"/>
            </a:avLst>
          </a:prstGeom>
          <a:solidFill>
            <a:srgbClr val="F03F30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六边形 13"/>
          <p:cNvSpPr/>
          <p:nvPr/>
        </p:nvSpPr>
        <p:spPr>
          <a:xfrm>
            <a:off x="4437768" y="1810428"/>
            <a:ext cx="1502384" cy="1295158"/>
          </a:xfrm>
          <a:prstGeom prst="hexagon">
            <a:avLst>
              <a:gd fmla="val 28663" name="adj"/>
              <a:gd fmla="val 115470" name="vf"/>
            </a:avLst>
          </a:prstGeom>
          <a:solidFill>
            <a:srgbClr val="392C47"/>
          </a:solidFill>
          <a:ln w="28575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六边形 14"/>
          <p:cNvSpPr/>
          <p:nvPr/>
        </p:nvSpPr>
        <p:spPr>
          <a:xfrm>
            <a:off x="4437768" y="3206706"/>
            <a:ext cx="1502384" cy="1295158"/>
          </a:xfrm>
          <a:prstGeom prst="hexagon">
            <a:avLst>
              <a:gd fmla="val 28663" name="adj"/>
              <a:gd fmla="val 115470" name="vf"/>
            </a:avLst>
          </a:prstGeom>
          <a:solidFill>
            <a:srgbClr val="666666"/>
          </a:solidFill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Freeform 13"/>
          <p:cNvSpPr/>
          <p:nvPr/>
        </p:nvSpPr>
        <p:spPr bwMode="auto">
          <a:xfrm>
            <a:off x="3689172" y="1239744"/>
            <a:ext cx="531736" cy="496637"/>
          </a:xfrm>
          <a:custGeom>
            <a:gdLst>
              <a:gd fmla="*/ 40 w 128" name="T0"/>
              <a:gd fmla="*/ 120 h 120" name="T1"/>
              <a:gd fmla="*/ 12 w 128" name="T2"/>
              <a:gd fmla="*/ 108 h 120" name="T3"/>
              <a:gd fmla="*/ 0 w 128" name="T4"/>
              <a:gd fmla="*/ 80 h 120" name="T5"/>
              <a:gd fmla="*/ 12 w 128" name="T6"/>
              <a:gd fmla="*/ 52 h 120" name="T7"/>
              <a:gd fmla="*/ 58 w 128" name="T8"/>
              <a:gd fmla="*/ 2 h 120" name="T9"/>
              <a:gd fmla="*/ 64 w 128" name="T10"/>
              <a:gd fmla="*/ 8 h 120" name="T11"/>
              <a:gd fmla="*/ 17 w 128" name="T12"/>
              <a:gd fmla="*/ 57 h 120" name="T13"/>
              <a:gd fmla="*/ 8 w 128" name="T14"/>
              <a:gd fmla="*/ 80 h 120" name="T15"/>
              <a:gd fmla="*/ 17 w 128" name="T16"/>
              <a:gd fmla="*/ 103 h 120" name="T17"/>
              <a:gd fmla="*/ 40 w 128" name="T18"/>
              <a:gd fmla="*/ 112 h 120" name="T19"/>
              <a:gd fmla="*/ 63 w 128" name="T20"/>
              <a:gd fmla="*/ 103 h 120" name="T21"/>
              <a:gd fmla="*/ 113 w 128" name="T22"/>
              <a:gd fmla="*/ 49 h 120" name="T23"/>
              <a:gd fmla="*/ 120 w 128" name="T24"/>
              <a:gd fmla="*/ 32 h 120" name="T25"/>
              <a:gd fmla="*/ 113 w 128" name="T26"/>
              <a:gd fmla="*/ 15 h 120" name="T27"/>
              <a:gd fmla="*/ 96 w 128" name="T28"/>
              <a:gd fmla="*/ 8 h 120" name="T29"/>
              <a:gd fmla="*/ 79 w 128" name="T30"/>
              <a:gd fmla="*/ 15 h 120" name="T31"/>
              <a:gd fmla="*/ 29 w 128" name="T32"/>
              <a:gd fmla="*/ 69 h 120" name="T33"/>
              <a:gd fmla="*/ 29 w 128" name="T34"/>
              <a:gd fmla="*/ 91 h 120" name="T35"/>
              <a:gd fmla="*/ 40 w 128" name="T36"/>
              <a:gd fmla="*/ 96 h 120" name="T37"/>
              <a:gd fmla="*/ 40 w 128" name="T38"/>
              <a:gd fmla="*/ 96 h 120" name="T39"/>
              <a:gd fmla="*/ 51 w 128" name="T40"/>
              <a:gd fmla="*/ 91 h 120" name="T41"/>
              <a:gd fmla="*/ 100 w 128" name="T42"/>
              <a:gd fmla="*/ 41 h 120" name="T43"/>
              <a:gd fmla="*/ 105 w 128" name="T44"/>
              <a:gd fmla="*/ 47 h 120" name="T45"/>
              <a:gd fmla="*/ 57 w 128" name="T46"/>
              <a:gd fmla="*/ 97 h 120" name="T47"/>
              <a:gd fmla="*/ 40 w 128" name="T48"/>
              <a:gd fmla="*/ 104 h 120" name="T49"/>
              <a:gd fmla="*/ 40 w 128" name="T50"/>
              <a:gd fmla="*/ 104 h 120" name="T51"/>
              <a:gd fmla="*/ 23 w 128" name="T52"/>
              <a:gd fmla="*/ 97 h 120" name="T53"/>
              <a:gd fmla="*/ 23 w 128" name="T54"/>
              <a:gd fmla="*/ 63 h 120" name="T55"/>
              <a:gd fmla="*/ 73 w 128" name="T56"/>
              <a:gd fmla="*/ 9 h 120" name="T57"/>
              <a:gd fmla="*/ 96 w 128" name="T58"/>
              <a:gd fmla="*/ 0 h 120" name="T59"/>
              <a:gd fmla="*/ 119 w 128" name="T60"/>
              <a:gd fmla="*/ 9 h 120" name="T61"/>
              <a:gd fmla="*/ 128 w 128" name="T62"/>
              <a:gd fmla="*/ 32 h 120" name="T63"/>
              <a:gd fmla="*/ 119 w 128" name="T64"/>
              <a:gd fmla="*/ 55 h 120" name="T65"/>
              <a:gd fmla="*/ 68 w 128" name="T66"/>
              <a:gd fmla="*/ 108 h 120" name="T67"/>
              <a:gd fmla="*/ 40 w 128" name="T68"/>
              <a:gd fmla="*/ 120 h 12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0" w="128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17" name="组合 17"/>
          <p:cNvGrpSpPr/>
          <p:nvPr/>
        </p:nvGrpSpPr>
        <p:grpSpPr>
          <a:xfrm>
            <a:off x="4957313" y="1965892"/>
            <a:ext cx="463294" cy="529979"/>
            <a:chOff x="10856093" y="315913"/>
            <a:chExt cx="419100" cy="479425"/>
          </a:xfrm>
          <a:solidFill>
            <a:schemeClr val="bg1"/>
          </a:solidFill>
        </p:grpSpPr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gdLst>
                <a:gd fmla="*/ 208 w 208" name="T0"/>
                <a:gd fmla="*/ 264 h 264" name="T1"/>
                <a:gd fmla="*/ 0 w 208" name="T2"/>
                <a:gd fmla="*/ 264 h 264" name="T3"/>
                <a:gd fmla="*/ 0 w 208" name="T4"/>
                <a:gd fmla="*/ 0 h 264" name="T5"/>
                <a:gd fmla="*/ 208 w 208" name="T6"/>
                <a:gd fmla="*/ 0 h 264" name="T7"/>
                <a:gd fmla="*/ 208 w 208" name="T8"/>
                <a:gd fmla="*/ 264 h 264" name="T9"/>
                <a:gd fmla="*/ 19 w 208" name="T10"/>
                <a:gd fmla="*/ 245 h 264" name="T11"/>
                <a:gd fmla="*/ 189 w 208" name="T12"/>
                <a:gd fmla="*/ 245 h 264" name="T13"/>
                <a:gd fmla="*/ 189 w 208" name="T14"/>
                <a:gd fmla="*/ 18 h 264" name="T15"/>
                <a:gd fmla="*/ 19 w 208" name="T16"/>
                <a:gd fmla="*/ 18 h 264" name="T17"/>
                <a:gd fmla="*/ 19 w 208" name="T18"/>
                <a:gd fmla="*/ 245 h 2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4" w="208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3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gdLst>
                <a:gd fmla="*/ 198 w 198" name="T0"/>
                <a:gd fmla="*/ 265 h 265" name="T1"/>
                <a:gd fmla="*/ 0 w 198" name="T2"/>
                <a:gd fmla="*/ 265 h 265" name="T3"/>
                <a:gd fmla="*/ 0 w 198" name="T4"/>
                <a:gd fmla="*/ 246 h 265" name="T5"/>
                <a:gd fmla="*/ 179 w 198" name="T6"/>
                <a:gd fmla="*/ 246 h 265" name="T7"/>
                <a:gd fmla="*/ 179 w 198" name="T8"/>
                <a:gd fmla="*/ 19 h 265" name="T9"/>
                <a:gd fmla="*/ 160 w 198" name="T10"/>
                <a:gd fmla="*/ 19 h 265" name="T11"/>
                <a:gd fmla="*/ 160 w 198" name="T12"/>
                <a:gd fmla="*/ 0 h 265" name="T13"/>
                <a:gd fmla="*/ 198 w 198" name="T14"/>
                <a:gd fmla="*/ 0 h 265" name="T15"/>
                <a:gd fmla="*/ 198 w 198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198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4" name="组合 26"/>
          <p:cNvGrpSpPr/>
          <p:nvPr/>
        </p:nvGrpSpPr>
        <p:grpSpPr>
          <a:xfrm>
            <a:off x="3707904" y="2629656"/>
            <a:ext cx="518865" cy="510415"/>
            <a:chOff x="14627709" y="5551488"/>
            <a:chExt cx="487362" cy="479425"/>
          </a:xfrm>
          <a:solidFill>
            <a:schemeClr val="bg1"/>
          </a:solidFill>
        </p:grpSpPr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14727720" y="5645150"/>
              <a:ext cx="296862" cy="295275"/>
            </a:xfrm>
            <a:custGeom>
              <a:gdLst>
                <a:gd fmla="*/ 81 w 187" name="T0"/>
                <a:gd fmla="*/ 186 h 186" name="T1"/>
                <a:gd fmla="*/ 0 w 187" name="T2"/>
                <a:gd fmla="*/ 106 h 186" name="T3"/>
                <a:gd fmla="*/ 107 w 187" name="T4"/>
                <a:gd fmla="*/ 0 h 186" name="T5"/>
                <a:gd fmla="*/ 187 w 187" name="T6"/>
                <a:gd fmla="*/ 80 h 186" name="T7"/>
                <a:gd fmla="*/ 81 w 187" name="T8"/>
                <a:gd fmla="*/ 186 h 186" name="T9"/>
                <a:gd fmla="*/ 26 w 187" name="T10"/>
                <a:gd fmla="*/ 106 h 186" name="T11"/>
                <a:gd fmla="*/ 81 w 187" name="T12"/>
                <a:gd fmla="*/ 158 h 186" name="T13"/>
                <a:gd fmla="*/ 159 w 187" name="T14"/>
                <a:gd fmla="*/ 80 h 186" name="T15"/>
                <a:gd fmla="*/ 107 w 187" name="T16"/>
                <a:gd fmla="*/ 26 h 186" name="T17"/>
                <a:gd fmla="*/ 26 w 187" name="T18"/>
                <a:gd fmla="*/ 106 h 18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6" w="187">
                  <a:moveTo>
                    <a:pt x="81" y="186"/>
                  </a:moveTo>
                  <a:lnTo>
                    <a:pt x="0" y="106"/>
                  </a:lnTo>
                  <a:lnTo>
                    <a:pt x="107" y="0"/>
                  </a:lnTo>
                  <a:lnTo>
                    <a:pt x="187" y="80"/>
                  </a:lnTo>
                  <a:lnTo>
                    <a:pt x="81" y="186"/>
                  </a:lnTo>
                  <a:close/>
                  <a:moveTo>
                    <a:pt x="26" y="106"/>
                  </a:moveTo>
                  <a:lnTo>
                    <a:pt x="81" y="158"/>
                  </a:lnTo>
                  <a:lnTo>
                    <a:pt x="159" y="80"/>
                  </a:lnTo>
                  <a:lnTo>
                    <a:pt x="107" y="26"/>
                  </a:lnTo>
                  <a:lnTo>
                    <a:pt x="26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14627709" y="5835650"/>
              <a:ext cx="201612" cy="195263"/>
            </a:xfrm>
            <a:custGeom>
              <a:gdLst>
                <a:gd fmla="*/ 26 w 54" name="T0"/>
                <a:gd fmla="*/ 52 h 52" name="T1"/>
                <a:gd fmla="*/ 9 w 54" name="T2"/>
                <a:gd fmla="*/ 45 h 52" name="T3"/>
                <a:gd fmla="*/ 9 w 54" name="T4"/>
                <a:gd fmla="*/ 11 h 52" name="T5"/>
                <a:gd fmla="*/ 20 w 54" name="T6"/>
                <a:gd fmla="*/ 0 h 52" name="T7"/>
                <a:gd fmla="*/ 26 w 54" name="T8"/>
                <a:gd fmla="*/ 6 h 52" name="T9"/>
                <a:gd fmla="*/ 15 w 54" name="T10"/>
                <a:gd fmla="*/ 17 h 52" name="T11"/>
                <a:gd fmla="*/ 10 w 54" name="T12"/>
                <a:gd fmla="*/ 28 h 52" name="T13"/>
                <a:gd fmla="*/ 15 w 54" name="T14"/>
                <a:gd fmla="*/ 39 h 52" name="T15"/>
                <a:gd fmla="*/ 26 w 54" name="T16"/>
                <a:gd fmla="*/ 44 h 52" name="T17"/>
                <a:gd fmla="*/ 37 w 54" name="T18"/>
                <a:gd fmla="*/ 39 h 52" name="T19"/>
                <a:gd fmla="*/ 48 w 54" name="T20"/>
                <a:gd fmla="*/ 28 h 52" name="T21"/>
                <a:gd fmla="*/ 54 w 54" name="T22"/>
                <a:gd fmla="*/ 34 h 52" name="T23"/>
                <a:gd fmla="*/ 43 w 54" name="T24"/>
                <a:gd fmla="*/ 45 h 52" name="T25"/>
                <a:gd fmla="*/ 26 w 54" name="T26"/>
                <a:gd fmla="*/ 52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54">
                  <a:moveTo>
                    <a:pt x="26" y="52"/>
                  </a:moveTo>
                  <a:cubicBezTo>
                    <a:pt x="20" y="52"/>
                    <a:pt x="14" y="50"/>
                    <a:pt x="9" y="45"/>
                  </a:cubicBezTo>
                  <a:cubicBezTo>
                    <a:pt x="0" y="36"/>
                    <a:pt x="0" y="20"/>
                    <a:pt x="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20"/>
                    <a:pt x="10" y="24"/>
                    <a:pt x="10" y="28"/>
                  </a:cubicBezTo>
                  <a:cubicBezTo>
                    <a:pt x="10" y="32"/>
                    <a:pt x="12" y="36"/>
                    <a:pt x="15" y="39"/>
                  </a:cubicBezTo>
                  <a:cubicBezTo>
                    <a:pt x="18" y="42"/>
                    <a:pt x="22" y="44"/>
                    <a:pt x="26" y="44"/>
                  </a:cubicBezTo>
                  <a:cubicBezTo>
                    <a:pt x="30" y="44"/>
                    <a:pt x="34" y="42"/>
                    <a:pt x="37" y="39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50"/>
                    <a:pt x="32" y="52"/>
                    <a:pt x="26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14919809" y="5551488"/>
              <a:ext cx="195262" cy="193675"/>
            </a:xfrm>
            <a:custGeom>
              <a:gdLst>
                <a:gd fmla="*/ 34 w 52" name="T0"/>
                <a:gd fmla="*/ 52 h 52" name="T1"/>
                <a:gd fmla="*/ 28 w 52" name="T2"/>
                <a:gd fmla="*/ 46 h 52" name="T3"/>
                <a:gd fmla="*/ 39 w 52" name="T4"/>
                <a:gd fmla="*/ 35 h 52" name="T5"/>
                <a:gd fmla="*/ 44 w 52" name="T6"/>
                <a:gd fmla="*/ 24 h 52" name="T7"/>
                <a:gd fmla="*/ 39 w 52" name="T8"/>
                <a:gd fmla="*/ 13 h 52" name="T9"/>
                <a:gd fmla="*/ 17 w 52" name="T10"/>
                <a:gd fmla="*/ 13 h 52" name="T11"/>
                <a:gd fmla="*/ 6 w 52" name="T12"/>
                <a:gd fmla="*/ 24 h 52" name="T13"/>
                <a:gd fmla="*/ 0 w 52" name="T14"/>
                <a:gd fmla="*/ 18 h 52" name="T15"/>
                <a:gd fmla="*/ 11 w 52" name="T16"/>
                <a:gd fmla="*/ 7 h 52" name="T17"/>
                <a:gd fmla="*/ 28 w 52" name="T18"/>
                <a:gd fmla="*/ 0 h 52" name="T19"/>
                <a:gd fmla="*/ 45 w 52" name="T20"/>
                <a:gd fmla="*/ 7 h 52" name="T21"/>
                <a:gd fmla="*/ 52 w 52" name="T22"/>
                <a:gd fmla="*/ 24 h 52" name="T23"/>
                <a:gd fmla="*/ 45 w 52" name="T24"/>
                <a:gd fmla="*/ 41 h 52" name="T25"/>
                <a:gd fmla="*/ 34 w 52" name="T26"/>
                <a:gd fmla="*/ 52 h 52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52" w="52">
                  <a:moveTo>
                    <a:pt x="34" y="52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2" y="32"/>
                    <a:pt x="44" y="28"/>
                    <a:pt x="44" y="24"/>
                  </a:cubicBezTo>
                  <a:cubicBezTo>
                    <a:pt x="44" y="20"/>
                    <a:pt x="42" y="16"/>
                    <a:pt x="39" y="13"/>
                  </a:cubicBezTo>
                  <a:cubicBezTo>
                    <a:pt x="33" y="7"/>
                    <a:pt x="23" y="7"/>
                    <a:pt x="17" y="1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6" y="2"/>
                    <a:pt x="22" y="0"/>
                    <a:pt x="28" y="0"/>
                  </a:cubicBezTo>
                  <a:cubicBezTo>
                    <a:pt x="34" y="0"/>
                    <a:pt x="40" y="2"/>
                    <a:pt x="45" y="7"/>
                  </a:cubicBezTo>
                  <a:cubicBezTo>
                    <a:pt x="50" y="12"/>
                    <a:pt x="52" y="18"/>
                    <a:pt x="52" y="24"/>
                  </a:cubicBezTo>
                  <a:cubicBezTo>
                    <a:pt x="52" y="30"/>
                    <a:pt x="50" y="36"/>
                    <a:pt x="45" y="41"/>
                  </a:cubicBezTo>
                  <a:lnTo>
                    <a:pt x="34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14791220" y="5783263"/>
              <a:ext cx="46037" cy="44450"/>
            </a:xfrm>
            <a:custGeom>
              <a:gdLst>
                <a:gd fmla="*/ 15 w 29" name="T0"/>
                <a:gd fmla="*/ 28 h 28" name="T1"/>
                <a:gd fmla="*/ 0 w 29" name="T2"/>
                <a:gd fmla="*/ 14 h 28" name="T3"/>
                <a:gd fmla="*/ 15 w 29" name="T4"/>
                <a:gd fmla="*/ 0 h 28" name="T5"/>
                <a:gd fmla="*/ 29 w 29" name="T6"/>
                <a:gd fmla="*/ 14 h 28" name="T7"/>
                <a:gd fmla="*/ 15 w 29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15" y="28"/>
                  </a:moveTo>
                  <a:lnTo>
                    <a:pt x="0" y="14"/>
                  </a:lnTo>
                  <a:lnTo>
                    <a:pt x="15" y="0"/>
                  </a:lnTo>
                  <a:lnTo>
                    <a:pt x="29" y="14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14851545" y="5768975"/>
              <a:ext cx="46037" cy="44450"/>
            </a:xfrm>
            <a:custGeom>
              <a:gdLst>
                <a:gd fmla="*/ 14 w 29" name="T0"/>
                <a:gd fmla="*/ 28 h 28" name="T1"/>
                <a:gd fmla="*/ 0 w 29" name="T2"/>
                <a:gd fmla="*/ 14 h 28" name="T3"/>
                <a:gd fmla="*/ 14 w 29" name="T4"/>
                <a:gd fmla="*/ 0 h 28" name="T5"/>
                <a:gd fmla="*/ 29 w 29" name="T6"/>
                <a:gd fmla="*/ 14 h 28" name="T7"/>
                <a:gd fmla="*/ 14 w 29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14" y="2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9" y="14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14867420" y="5708650"/>
              <a:ext cx="44450" cy="44450"/>
            </a:xfrm>
            <a:custGeom>
              <a:gdLst>
                <a:gd fmla="*/ 14 w 28" name="T0"/>
                <a:gd fmla="*/ 28 h 28" name="T1"/>
                <a:gd fmla="*/ 0 w 28" name="T2"/>
                <a:gd fmla="*/ 14 h 28" name="T3"/>
                <a:gd fmla="*/ 14 w 28" name="T4"/>
                <a:gd fmla="*/ 0 h 28" name="T5"/>
                <a:gd fmla="*/ 28 w 28" name="T6"/>
                <a:gd fmla="*/ 14 h 28" name="T7"/>
                <a:gd fmla="*/ 14 w 28" name="T8"/>
                <a:gd fmla="*/ 28 h 2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14" y="28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8" y="14"/>
                  </a:lnTo>
                  <a:lnTo>
                    <a:pt x="14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14837259" y="5827713"/>
              <a:ext cx="44450" cy="46038"/>
            </a:xfrm>
            <a:custGeom>
              <a:gdLst>
                <a:gd fmla="*/ 14 w 28" name="T0"/>
                <a:gd fmla="*/ 29 h 29" name="T1"/>
                <a:gd fmla="*/ 0 w 28" name="T2"/>
                <a:gd fmla="*/ 15 h 29" name="T3"/>
                <a:gd fmla="*/ 14 w 28" name="T4"/>
                <a:gd fmla="*/ 0 h 29" name="T5"/>
                <a:gd fmla="*/ 28 w 28" name="T6"/>
                <a:gd fmla="*/ 15 h 29" name="T7"/>
                <a:gd fmla="*/ 14 w 28" name="T8"/>
                <a:gd fmla="*/ 29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14" y="29"/>
                  </a:moveTo>
                  <a:lnTo>
                    <a:pt x="0" y="15"/>
                  </a:lnTo>
                  <a:lnTo>
                    <a:pt x="14" y="0"/>
                  </a:lnTo>
                  <a:lnTo>
                    <a:pt x="28" y="15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14911870" y="5753100"/>
              <a:ext cx="44450" cy="46038"/>
            </a:xfrm>
            <a:custGeom>
              <a:gdLst>
                <a:gd fmla="*/ 14 w 28" name="T0"/>
                <a:gd fmla="*/ 29 h 29" name="T1"/>
                <a:gd fmla="*/ 0 w 28" name="T2"/>
                <a:gd fmla="*/ 14 h 29" name="T3"/>
                <a:gd fmla="*/ 14 w 28" name="T4"/>
                <a:gd fmla="*/ 0 h 29" name="T5"/>
                <a:gd fmla="*/ 28 w 28" name="T6"/>
                <a:gd fmla="*/ 14 h 29" name="T7"/>
                <a:gd fmla="*/ 14 w 28" name="T8"/>
                <a:gd fmla="*/ 29 h 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8" w="28">
                  <a:moveTo>
                    <a:pt x="14" y="29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28" y="14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33" name="组合 37"/>
          <p:cNvGrpSpPr/>
          <p:nvPr/>
        </p:nvGrpSpPr>
        <p:grpSpPr>
          <a:xfrm>
            <a:off x="4957316" y="3394066"/>
            <a:ext cx="463292" cy="531734"/>
            <a:chOff x="14545442" y="5235576"/>
            <a:chExt cx="419100" cy="481012"/>
          </a:xfrm>
          <a:solidFill>
            <a:schemeClr val="bg1"/>
          </a:solidFill>
        </p:grpSpPr>
        <p:sp>
          <p:nvSpPr>
            <p:cNvPr id="34" name="Freeform 16"/>
            <p:cNvSpPr/>
            <p:nvPr/>
          </p:nvSpPr>
          <p:spPr bwMode="auto">
            <a:xfrm>
              <a:off x="14545442" y="5303838"/>
              <a:ext cx="419100" cy="412750"/>
            </a:xfrm>
            <a:custGeom>
              <a:gdLst>
                <a:gd fmla="*/ 56 w 112" name="T0"/>
                <a:gd fmla="*/ 110 h 110" name="T1"/>
                <a:gd fmla="*/ 0 w 112" name="T2"/>
                <a:gd fmla="*/ 54 h 110" name="T3"/>
                <a:gd fmla="*/ 43 w 112" name="T4"/>
                <a:gd fmla="*/ 0 h 110" name="T5"/>
                <a:gd fmla="*/ 45 w 112" name="T6"/>
                <a:gd fmla="*/ 7 h 110" name="T7"/>
                <a:gd fmla="*/ 8 w 112" name="T8"/>
                <a:gd fmla="*/ 54 h 110" name="T9"/>
                <a:gd fmla="*/ 56 w 112" name="T10"/>
                <a:gd fmla="*/ 102 h 110" name="T11"/>
                <a:gd fmla="*/ 104 w 112" name="T12"/>
                <a:gd fmla="*/ 54 h 110" name="T13"/>
                <a:gd fmla="*/ 67 w 112" name="T14"/>
                <a:gd fmla="*/ 7 h 110" name="T15"/>
                <a:gd fmla="*/ 69 w 112" name="T16"/>
                <a:gd fmla="*/ 0 h 110" name="T17"/>
                <a:gd fmla="*/ 112 w 112" name="T18"/>
                <a:gd fmla="*/ 54 h 110" name="T19"/>
                <a:gd fmla="*/ 56 w 112" name="T20"/>
                <a:gd fmla="*/ 110 h 1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0" w="112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14710542" y="5235576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gdLst>
                <a:gd fmla="*/ 0 w 73" name="T0"/>
                <a:gd fmla="*/ 74 h 74" name="T1"/>
                <a:gd fmla="*/ 23 w 73" name="T2"/>
                <a:gd fmla="*/ 0 h 74" name="T3"/>
                <a:gd fmla="*/ 42 w 73" name="T4"/>
                <a:gd fmla="*/ 5 h 74" name="T5"/>
                <a:gd fmla="*/ 28 w 73" name="T6"/>
                <a:gd fmla="*/ 45 h 74" name="T7"/>
                <a:gd fmla="*/ 68 w 73" name="T8"/>
                <a:gd fmla="*/ 31 h 74" name="T9"/>
                <a:gd fmla="*/ 73 w 73" name="T10"/>
                <a:gd fmla="*/ 50 h 74" name="T11"/>
                <a:gd fmla="*/ 0 w 73" name="T12"/>
                <a:gd fmla="*/ 74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73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4735942" y="5408613"/>
              <a:ext cx="117475" cy="115888"/>
            </a:xfrm>
            <a:custGeom>
              <a:gdLst>
                <a:gd fmla="*/ 50 w 74" name="T0"/>
                <a:gd fmla="*/ 73 h 73" name="T1"/>
                <a:gd fmla="*/ 31 w 74" name="T2"/>
                <a:gd fmla="*/ 68 h 73" name="T3"/>
                <a:gd fmla="*/ 45 w 74" name="T4"/>
                <a:gd fmla="*/ 28 h 73" name="T5"/>
                <a:gd fmla="*/ 5 w 74" name="T6"/>
                <a:gd fmla="*/ 42 h 73" name="T7"/>
                <a:gd fmla="*/ 0 w 74" name="T8"/>
                <a:gd fmla="*/ 23 h 73" name="T9"/>
                <a:gd fmla="*/ 74 w 74" name="T10"/>
                <a:gd fmla="*/ 0 h 73" name="T11"/>
                <a:gd fmla="*/ 50 w 74" name="T12"/>
                <a:gd fmla="*/ 73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4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9" name="矩形 38"/>
          <p:cNvSpPr/>
          <p:nvPr/>
        </p:nvSpPr>
        <p:spPr>
          <a:xfrm>
            <a:off x="3536678" y="1823076"/>
            <a:ext cx="86807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lang="en-US" smtClean="0" sz="140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b="1" lang="en-US" smtClean="0" sz="140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40" name="矩形 39"/>
          <p:cNvSpPr/>
          <p:nvPr/>
        </p:nvSpPr>
        <p:spPr>
          <a:xfrm>
            <a:off x="3536678" y="3205720"/>
            <a:ext cx="86807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41" name="矩形 40"/>
          <p:cNvSpPr/>
          <p:nvPr/>
        </p:nvSpPr>
        <p:spPr>
          <a:xfrm>
            <a:off x="4754922" y="2538484"/>
            <a:ext cx="86807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42" name="矩形 41"/>
          <p:cNvSpPr/>
          <p:nvPr/>
        </p:nvSpPr>
        <p:spPr>
          <a:xfrm>
            <a:off x="4754922" y="3962941"/>
            <a:ext cx="86807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TEXT</a:t>
            </a:r>
          </a:p>
          <a:p>
            <a:pPr algn="ctr"/>
            <a:r>
              <a:rPr altLang="zh-CN" b="1" lang="en-US" sz="1400">
                <a:solidFill>
                  <a:schemeClr val="bg1"/>
                </a:solidFill>
              </a:rPr>
              <a:t>HERE</a:t>
            </a:r>
          </a:p>
        </p:txBody>
      </p:sp>
      <p:sp>
        <p:nvSpPr>
          <p:cNvPr id="43" name="矩形 42"/>
          <p:cNvSpPr/>
          <p:nvPr/>
        </p:nvSpPr>
        <p:spPr>
          <a:xfrm>
            <a:off x="213872" y="1223557"/>
            <a:ext cx="2917968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en-US" lang="zh-CN" smtClean="0" sz="105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4" name="矩形 43"/>
          <p:cNvSpPr/>
          <p:nvPr/>
        </p:nvSpPr>
        <p:spPr>
          <a:xfrm>
            <a:off x="213872" y="2610858"/>
            <a:ext cx="2917968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altLang="en-US" lang="zh-CN" sz="105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5" name="矩形 44"/>
          <p:cNvSpPr/>
          <p:nvPr/>
        </p:nvSpPr>
        <p:spPr>
          <a:xfrm>
            <a:off x="6046521" y="1940864"/>
            <a:ext cx="2917968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altLang="en-US" lang="zh-CN" sz="105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46" name="矩形 45"/>
          <p:cNvSpPr/>
          <p:nvPr/>
        </p:nvSpPr>
        <p:spPr>
          <a:xfrm>
            <a:off x="6046521" y="3338342"/>
            <a:ext cx="2917968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Bef>
                <a:spcPts val="600"/>
              </a:spcBef>
            </a:pPr>
            <a:r>
              <a:rPr altLang="en-US" lang="zh-CN" sz="1050">
                <a:solidFill>
                  <a:schemeClr val="bg1"/>
                </a:solidFill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</p:spTree>
    <p:extLst>
      <p:ext uri="{BB962C8B-B14F-4D97-AF65-F5344CB8AC3E}">
        <p14:creationId val="427173883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prstClr val="white"/>
                  </a:solidFill>
                  <a:cs typeface="微软雅黑"/>
                </a:rPr>
                <a:t>经验教训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3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sp>
        <p:nvSpPr>
          <p:cNvPr id="9" name="Freeform 63"/>
          <p:cNvSpPr>
            <a:spLocks noChangeAspect="1"/>
          </p:cNvSpPr>
          <p:nvPr/>
        </p:nvSpPr>
        <p:spPr bwMode="auto">
          <a:xfrm>
            <a:off x="4870487" y="1385032"/>
            <a:ext cx="322224" cy="312696"/>
          </a:xfrm>
          <a:custGeom>
            <a:gdLst>
              <a:gd fmla="*/ 244 w 312" name="T0"/>
              <a:gd fmla="*/ 0 h 303" name="T1"/>
              <a:gd fmla="*/ 209 w 312" name="T2"/>
              <a:gd fmla="*/ 12 h 303" name="T3"/>
              <a:gd fmla="*/ 181 w 312" name="T4"/>
              <a:gd fmla="*/ 49 h 303" name="T5"/>
              <a:gd fmla="*/ 198 w 312" name="T6"/>
              <a:gd fmla="*/ 112 h 303" name="T7"/>
              <a:gd fmla="*/ 195 w 312" name="T8"/>
              <a:gd fmla="*/ 112 h 303" name="T9"/>
              <a:gd fmla="*/ 177 w 312" name="T10"/>
              <a:gd fmla="*/ 92 h 303" name="T11"/>
              <a:gd fmla="*/ 92 w 312" name="T12"/>
              <a:gd fmla="*/ 177 h 303" name="T13"/>
              <a:gd fmla="*/ 71 w 312" name="T14"/>
              <a:gd fmla="*/ 174 h 303" name="T15"/>
              <a:gd fmla="*/ 29 w 312" name="T16"/>
              <a:gd fmla="*/ 192 h 303" name="T17"/>
              <a:gd fmla="*/ 7 w 312" name="T18"/>
              <a:gd fmla="*/ 255 h 303" name="T19"/>
              <a:gd fmla="*/ 14 w 312" name="T20"/>
              <a:gd fmla="*/ 266 h 303" name="T21"/>
              <a:gd fmla="*/ 14 w 312" name="T22"/>
              <a:gd fmla="*/ 266 h 303" name="T23"/>
              <a:gd fmla="*/ 53 w 312" name="T24"/>
              <a:gd fmla="*/ 228 h 303" name="T25"/>
              <a:gd fmla="*/ 80 w 312" name="T26"/>
              <a:gd fmla="*/ 255 h 303" name="T27"/>
              <a:gd fmla="*/ 40 w 312" name="T28"/>
              <a:gd fmla="*/ 296 h 303" name="T29"/>
              <a:gd fmla="*/ 70 w 312" name="T30"/>
              <a:gd fmla="*/ 303 h 303" name="T31"/>
              <a:gd fmla="*/ 100 w 312" name="T32"/>
              <a:gd fmla="*/ 295 h 303" name="T33"/>
              <a:gd fmla="*/ 134 w 312" name="T34"/>
              <a:gd fmla="*/ 244 h 303" name="T35"/>
              <a:gd fmla="*/ 116 w 312" name="T36"/>
              <a:gd fmla="*/ 191 h 303" name="T37"/>
              <a:gd fmla="*/ 118 w 312" name="T38"/>
              <a:gd fmla="*/ 190 h 303" name="T39"/>
              <a:gd fmla="*/ 138 w 312" name="T40"/>
              <a:gd fmla="*/ 209 h 303" name="T41"/>
              <a:gd fmla="*/ 222 w 312" name="T42"/>
              <a:gd fmla="*/ 126 h 303" name="T43"/>
              <a:gd fmla="*/ 245 w 312" name="T44"/>
              <a:gd fmla="*/ 129 h 303" name="T45"/>
              <a:gd fmla="*/ 256 w 312" name="T46"/>
              <a:gd fmla="*/ 127 h 303" name="T47"/>
              <a:gd fmla="*/ 298 w 312" name="T48"/>
              <a:gd fmla="*/ 97 h 303" name="T49"/>
              <a:gd fmla="*/ 302 w 312" name="T50"/>
              <a:gd fmla="*/ 34 h 303" name="T51"/>
              <a:gd fmla="*/ 260 w 312" name="T52"/>
              <a:gd fmla="*/ 75 h 303" name="T53"/>
              <a:gd fmla="*/ 234 w 312" name="T54"/>
              <a:gd fmla="*/ 48 h 303" name="T55"/>
              <a:gd fmla="*/ 274 w 312" name="T56"/>
              <a:gd fmla="*/ 7 h 303" name="T57"/>
              <a:gd fmla="*/ 244 w 312" name="T58"/>
              <a:gd fmla="*/ 0 h 30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303" w="312">
                <a:moveTo>
                  <a:pt x="244" y="0"/>
                </a:moveTo>
                <a:cubicBezTo>
                  <a:pt x="231" y="0"/>
                  <a:pt x="219" y="4"/>
                  <a:pt x="209" y="12"/>
                </a:cubicBezTo>
                <a:cubicBezTo>
                  <a:pt x="197" y="22"/>
                  <a:pt x="185" y="34"/>
                  <a:pt x="181" y="49"/>
                </a:cubicBezTo>
                <a:cubicBezTo>
                  <a:pt x="175" y="72"/>
                  <a:pt x="184" y="94"/>
                  <a:pt x="198" y="112"/>
                </a:cubicBezTo>
                <a:cubicBezTo>
                  <a:pt x="197" y="112"/>
                  <a:pt x="196" y="112"/>
                  <a:pt x="195" y="112"/>
                </a:cubicBezTo>
                <a:cubicBezTo>
                  <a:pt x="185" y="112"/>
                  <a:pt x="181" y="101"/>
                  <a:pt x="177" y="92"/>
                </a:cubicBezTo>
                <a:cubicBezTo>
                  <a:pt x="148" y="120"/>
                  <a:pt x="121" y="150"/>
                  <a:pt x="92" y="177"/>
                </a:cubicBezTo>
                <a:cubicBezTo>
                  <a:pt x="85" y="175"/>
                  <a:pt x="78" y="174"/>
                  <a:pt x="71" y="174"/>
                </a:cubicBezTo>
                <a:cubicBezTo>
                  <a:pt x="55" y="174"/>
                  <a:pt x="39" y="180"/>
                  <a:pt x="29" y="192"/>
                </a:cubicBezTo>
                <a:cubicBezTo>
                  <a:pt x="11" y="207"/>
                  <a:pt x="0" y="232"/>
                  <a:pt x="7" y="255"/>
                </a:cubicBezTo>
                <a:cubicBezTo>
                  <a:pt x="9" y="258"/>
                  <a:pt x="9" y="266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28" y="254"/>
                  <a:pt x="40" y="240"/>
                  <a:pt x="53" y="228"/>
                </a:cubicBezTo>
                <a:cubicBezTo>
                  <a:pt x="62" y="236"/>
                  <a:pt x="71" y="246"/>
                  <a:pt x="80" y="255"/>
                </a:cubicBezTo>
                <a:cubicBezTo>
                  <a:pt x="67" y="269"/>
                  <a:pt x="53" y="282"/>
                  <a:pt x="40" y="296"/>
                </a:cubicBezTo>
                <a:cubicBezTo>
                  <a:pt x="49" y="300"/>
                  <a:pt x="60" y="303"/>
                  <a:pt x="70" y="303"/>
                </a:cubicBezTo>
                <a:cubicBezTo>
                  <a:pt x="81" y="303"/>
                  <a:pt x="91" y="300"/>
                  <a:pt x="100" y="295"/>
                </a:cubicBezTo>
                <a:cubicBezTo>
                  <a:pt x="117" y="282"/>
                  <a:pt x="133" y="265"/>
                  <a:pt x="134" y="244"/>
                </a:cubicBezTo>
                <a:cubicBezTo>
                  <a:pt x="137" y="224"/>
                  <a:pt x="127" y="206"/>
                  <a:pt x="116" y="191"/>
                </a:cubicBezTo>
                <a:cubicBezTo>
                  <a:pt x="117" y="190"/>
                  <a:pt x="117" y="190"/>
                  <a:pt x="118" y="190"/>
                </a:cubicBezTo>
                <a:cubicBezTo>
                  <a:pt x="128" y="190"/>
                  <a:pt x="133" y="202"/>
                  <a:pt x="138" y="209"/>
                </a:cubicBezTo>
                <a:cubicBezTo>
                  <a:pt x="166" y="182"/>
                  <a:pt x="194" y="153"/>
                  <a:pt x="222" y="126"/>
                </a:cubicBezTo>
                <a:cubicBezTo>
                  <a:pt x="230" y="127"/>
                  <a:pt x="237" y="129"/>
                  <a:pt x="245" y="129"/>
                </a:cubicBezTo>
                <a:cubicBezTo>
                  <a:pt x="249" y="129"/>
                  <a:pt x="252" y="128"/>
                  <a:pt x="256" y="127"/>
                </a:cubicBezTo>
                <a:cubicBezTo>
                  <a:pt x="274" y="125"/>
                  <a:pt x="286" y="110"/>
                  <a:pt x="298" y="97"/>
                </a:cubicBezTo>
                <a:cubicBezTo>
                  <a:pt x="312" y="79"/>
                  <a:pt x="311" y="54"/>
                  <a:pt x="302" y="34"/>
                </a:cubicBezTo>
                <a:cubicBezTo>
                  <a:pt x="287" y="47"/>
                  <a:pt x="274" y="62"/>
                  <a:pt x="260" y="75"/>
                </a:cubicBezTo>
                <a:cubicBezTo>
                  <a:pt x="251" y="66"/>
                  <a:pt x="242" y="57"/>
                  <a:pt x="234" y="48"/>
                </a:cubicBezTo>
                <a:cubicBezTo>
                  <a:pt x="247" y="34"/>
                  <a:pt x="261" y="20"/>
                  <a:pt x="274" y="7"/>
                </a:cubicBezTo>
                <a:cubicBezTo>
                  <a:pt x="265" y="2"/>
                  <a:pt x="255" y="0"/>
                  <a:pt x="244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anchor="t" anchorCtr="0" bIns="34290" compatLnSpc="1" lIns="68580" numCol="1" rIns="68580" tIns="34290" vert="horz" wrap="square">
            <a:prstTxWarp prst="textNoShape">
              <a:avLst/>
            </a:prstTxWarp>
          </a:bodyPr>
          <a:lstStyle/>
          <a:p>
            <a:endParaRPr altLang="en-US" lang="zh-CN" sz="1013"/>
          </a:p>
        </p:txBody>
      </p:sp>
      <p:sp>
        <p:nvSpPr>
          <p:cNvPr id="10" name="任意多边形 58"/>
          <p:cNvSpPr/>
          <p:nvPr/>
        </p:nvSpPr>
        <p:spPr>
          <a:xfrm rot="5400000">
            <a:off x="4734047" y="1194988"/>
            <a:ext cx="634004" cy="692786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5520341" y="1259844"/>
            <a:ext cx="2697420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rgbClr val="7F7F7F"/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</a:t>
            </a:r>
          </a:p>
        </p:txBody>
      </p:sp>
      <p:grpSp>
        <p:nvGrpSpPr>
          <p:cNvPr id="12" name="组合 52"/>
          <p:cNvGrpSpPr>
            <a:grpSpLocks noChangeAspect="1"/>
          </p:cNvGrpSpPr>
          <p:nvPr/>
        </p:nvGrpSpPr>
        <p:grpSpPr>
          <a:xfrm>
            <a:off x="4860315" y="2179993"/>
            <a:ext cx="352102" cy="311323"/>
            <a:chOff x="3676115" y="1160462"/>
            <a:chExt cx="5659574" cy="5004107"/>
          </a:xfrm>
          <a:solidFill>
            <a:schemeClr val="bg1">
              <a:lumMod val="50000"/>
            </a:schemeClr>
          </a:solidFill>
        </p:grpSpPr>
        <p:sp>
          <p:nvSpPr>
            <p:cNvPr id="14" name="任意多边形 53"/>
            <p:cNvSpPr/>
            <p:nvPr/>
          </p:nvSpPr>
          <p:spPr>
            <a:xfrm>
              <a:off x="3676115" y="2915504"/>
              <a:ext cx="4433135" cy="3249065"/>
            </a:xfrm>
            <a:custGeom>
              <a:gdLst>
                <a:gd fmla="*/ 1383752 w 4433135" name="connsiteX0"/>
                <a:gd fmla="*/ 867104 h 3249065" name="connsiteY0"/>
                <a:gd fmla="*/ 1258108 w 4433135" name="connsiteX1"/>
                <a:gd fmla="*/ 868142 h 3249065" name="connsiteY1"/>
                <a:gd fmla="*/ 1210263 w 4433135" name="connsiteX2"/>
                <a:gd fmla="*/ 944893 h 3249065" name="connsiteY2"/>
                <a:gd fmla="*/ 1459057 w 4433135" name="connsiteX3"/>
                <a:gd fmla="*/ 2196531 h 3249065" name="connsiteY3"/>
                <a:gd fmla="*/ 1733368 w 4433135" name="connsiteX4"/>
                <a:gd fmla="*/ 2583239 h 3249065" name="connsiteY4"/>
                <a:gd fmla="*/ 2049146 w 4433135" name="connsiteX5"/>
                <a:gd fmla="*/ 2583239 h 3249065" name="connsiteY5"/>
                <a:gd fmla="*/ 2103371 w 4433135" name="connsiteX6"/>
                <a:gd fmla="*/ 2456304 h 3249065" name="connsiteY6"/>
                <a:gd fmla="*/ 1832248 w 4433135" name="connsiteX7"/>
                <a:gd fmla="*/ 1054116 h 3249065" name="connsiteY7"/>
                <a:gd fmla="*/ 1720610 w 4433135" name="connsiteX8"/>
                <a:gd fmla="*/ 868142 h 3249065" name="connsiteY8"/>
                <a:gd fmla="*/ 1511289 w 4433135" name="connsiteX9"/>
                <a:gd fmla="*/ 867589 h 3249065" name="connsiteY9"/>
                <a:gd fmla="*/ 1383752 w 4433135" name="connsiteX10"/>
                <a:gd fmla="*/ 867104 h 3249065" name="connsiteY10"/>
                <a:gd fmla="*/ 146071 w 4433135" name="connsiteX11"/>
                <a:gd fmla="*/ 0 h 3249065" name="connsiteY11"/>
                <a:gd fmla="*/ 882914 w 4433135" name="connsiteX12"/>
                <a:gd fmla="*/ 0 h 3249065" name="connsiteY12"/>
                <a:gd fmla="*/ 880954 w 4433135" name="connsiteX13"/>
                <a:gd fmla="*/ 74488 h 3249065" name="connsiteY13"/>
                <a:gd fmla="*/ 1122741 w 4433135" name="connsiteX14"/>
                <a:gd fmla="*/ 461420 h 3249065" name="connsiteY14"/>
                <a:gd fmla="*/ 1786399 w 4433135" name="connsiteX15"/>
                <a:gd fmla="*/ 283593 h 3249065" name="connsiteY15"/>
                <a:gd fmla="*/ 1950131 w 4433135" name="connsiteX16"/>
                <a:gd fmla="*/ 0 h 3249065" name="connsiteY16"/>
                <a:gd fmla="*/ 2992123 w 4433135" name="connsiteX17"/>
                <a:gd fmla="*/ 0 h 3249065" name="connsiteY17"/>
                <a:gd fmla="*/ 2975391 w 4433135" name="connsiteX18"/>
                <a:gd fmla="*/ 34734 h 3249065" name="connsiteY18"/>
                <a:gd fmla="*/ 2853142 w 4433135" name="connsiteX19"/>
                <a:gd fmla="*/ 640253 h 3249065" name="connsiteY19"/>
                <a:gd fmla="*/ 2861174 w 4433135" name="connsiteX20"/>
                <a:gd fmla="*/ 799307 h 3249065" name="connsiteY20"/>
                <a:gd fmla="*/ 2870542 w 4433135" name="connsiteX21"/>
                <a:gd fmla="*/ 860687 h 3249065" name="connsiteY21"/>
                <a:gd fmla="*/ 2849298 w 4433135" name="connsiteX22"/>
                <a:gd fmla="*/ 859746 h 3249065" name="connsiteY22"/>
                <a:gd fmla="*/ 2617108 w 4433135" name="connsiteX23"/>
                <a:gd fmla="*/ 855875 h 3249065" name="connsiteY23"/>
                <a:gd fmla="*/ 2511161 w 4433135" name="connsiteX24"/>
                <a:gd fmla="*/ 856055 h 3249065" name="connsiteY24"/>
                <a:gd fmla="*/ 2397787 w 4433135" name="connsiteX25"/>
                <a:gd fmla="*/ 858300 h 3249065" name="connsiteY25"/>
                <a:gd fmla="*/ 2267900 w 4433135" name="connsiteX26"/>
                <a:gd fmla="*/ 1007867 h 3249065" name="connsiteY26"/>
                <a:gd fmla="*/ 2452890 w 4433135" name="connsiteX27"/>
                <a:gd fmla="*/ 2491724 h 3249065" name="connsiteY27"/>
                <a:gd fmla="*/ 2523737 w 4433135" name="connsiteX28"/>
                <a:gd fmla="*/ 2594059 h 3249065" name="connsiteY28"/>
                <a:gd fmla="*/ 2783511 w 4433135" name="connsiteX29"/>
                <a:gd fmla="*/ 2590123 h 3249065" name="connsiteY29"/>
                <a:gd fmla="*/ 2846486 w 4433135" name="connsiteX30"/>
                <a:gd fmla="*/ 2479916 h 3249065" name="connsiteY30"/>
                <a:gd fmla="*/ 2980514 w 4433135" name="connsiteX31"/>
                <a:gd fmla="*/ 1369603 h 3249065" name="connsiteY31"/>
                <a:gd fmla="*/ 2991426 w 4433135" name="connsiteX32"/>
                <a:gd fmla="*/ 1279059 h 3249065" name="connsiteY32"/>
                <a:gd fmla="*/ 3040898 w 4433135" name="connsiteX33"/>
                <a:gd fmla="*/ 1381756 h 3249065" name="connsiteY33"/>
                <a:gd fmla="*/ 3308774 w 4433135" name="connsiteX34"/>
                <a:gd fmla="*/ 1740245 h 3249065" name="connsiteY34"/>
                <a:gd fmla="*/ 3336412 w 4433135" name="connsiteX35"/>
                <a:gd fmla="*/ 1765365 h 3249065" name="connsiteY35"/>
                <a:gd fmla="*/ 3296438 w 4433135" name="connsiteX36"/>
                <a:gd fmla="*/ 1973342 h 3249065" name="connsiteY36"/>
                <a:gd fmla="*/ 3203877 w 4433135" name="connsiteX37"/>
                <a:gd fmla="*/ 2456304 h 3249065" name="connsiteY37"/>
                <a:gd fmla="*/ 3258102 w 4433135" name="connsiteX38"/>
                <a:gd fmla="*/ 2583239 h 3249065" name="connsiteY38"/>
                <a:gd fmla="*/ 3573880 w 4433135" name="connsiteX39"/>
                <a:gd fmla="*/ 2583239 h 3249065" name="connsiteY39"/>
                <a:gd fmla="*/ 3848192 w 4433135" name="connsiteX40"/>
                <a:gd fmla="*/ 2196531 h 3249065" name="connsiteY40"/>
                <a:gd fmla="*/ 3860345 w 4433135" name="connsiteX41"/>
                <a:gd fmla="*/ 2138945 h 3249065" name="connsiteY41"/>
                <a:gd fmla="*/ 3868876 w 4433135" name="connsiteX42"/>
                <a:gd fmla="*/ 2097649 h 3249065" name="connsiteY42"/>
                <a:gd fmla="*/ 3946171 w 4433135" name="connsiteX43"/>
                <a:gd fmla="*/ 2125939 h 3249065" name="connsiteY43"/>
                <a:gd fmla="*/ 4408766 w 4433135" name="connsiteX44"/>
                <a:gd fmla="*/ 2195877 h 3249065" name="connsiteY44"/>
                <a:gd fmla="*/ 4433135 w 4433135" name="connsiteX45"/>
                <a:gd fmla="*/ 2194647 h 3249065" name="connsiteY45"/>
                <a:gd fmla="*/ 4229977 w 4433135" name="connsiteX46"/>
                <a:gd fmla="*/ 2999465 h 3249065" name="connsiteY46"/>
                <a:gd fmla="*/ 3976107 w 4433135" name="connsiteX47"/>
                <a:gd fmla="*/ 3247430 h 3249065" name="connsiteY47"/>
                <a:gd fmla="*/ 1337046 w 4433135" name="connsiteX48"/>
                <a:gd fmla="*/ 3247430 h 3249065" name="connsiteY48"/>
                <a:gd fmla="*/ 1035944 w 4433135" name="connsiteX49"/>
                <a:gd fmla="*/ 3023080 h 3249065" name="connsiteY49"/>
                <a:gd fmla="*/ 507540 w 4433135" name="connsiteX50"/>
                <a:gd fmla="*/ 904676 h 3249065" name="connsiteY50"/>
                <a:gd fmla="*/ 501007 w 4433135" name="connsiteX51"/>
                <a:gd fmla="*/ 876408 h 3249065" name="connsiteY51"/>
                <a:gd fmla="*/ 146071 w 4433135" name="connsiteX52"/>
                <a:gd fmla="*/ 876408 h 3249065" name="connsiteY52"/>
                <a:gd fmla="*/ 0 w 4433135" name="connsiteX53"/>
                <a:gd fmla="*/ 730337 h 3249065" name="connsiteY53"/>
                <a:gd fmla="*/ 0 w 4433135" name="connsiteX54"/>
                <a:gd fmla="*/ 146071 h 3249065" name="connsiteY54"/>
                <a:gd fmla="*/ 146071 w 4433135" name="connsiteX55"/>
                <a:gd fmla="*/ 0 h 3249065" name="connsiteY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b="b" l="l" r="r" t="t"/>
              <a:pathLst>
                <a:path h="3249065" w="4433135">
                  <a:moveTo>
                    <a:pt x="1383752" y="867104"/>
                  </a:moveTo>
                  <a:cubicBezTo>
                    <a:pt x="1340842" y="867128"/>
                    <a:pt x="1298245" y="867404"/>
                    <a:pt x="1258108" y="868142"/>
                  </a:cubicBezTo>
                  <a:cubicBezTo>
                    <a:pt x="1226200" y="868728"/>
                    <a:pt x="1200798" y="897345"/>
                    <a:pt x="1210263" y="944893"/>
                  </a:cubicBezTo>
                  <a:cubicBezTo>
                    <a:pt x="1255501" y="1172141"/>
                    <a:pt x="1399244" y="1917234"/>
                    <a:pt x="1459057" y="2196531"/>
                  </a:cubicBezTo>
                  <a:cubicBezTo>
                    <a:pt x="1517533" y="2469589"/>
                    <a:pt x="1583985" y="2577827"/>
                    <a:pt x="1733368" y="2583239"/>
                  </a:cubicBezTo>
                  <a:cubicBezTo>
                    <a:pt x="1882751" y="2588652"/>
                    <a:pt x="1965151" y="2586683"/>
                    <a:pt x="2049146" y="2583239"/>
                  </a:cubicBezTo>
                  <a:cubicBezTo>
                    <a:pt x="2114849" y="2580546"/>
                    <a:pt x="2126761" y="2578319"/>
                    <a:pt x="2103371" y="2456304"/>
                  </a:cubicBezTo>
                  <a:cubicBezTo>
                    <a:pt x="2054855" y="2203216"/>
                    <a:pt x="1887410" y="1326877"/>
                    <a:pt x="1832248" y="1054116"/>
                  </a:cubicBezTo>
                  <a:cubicBezTo>
                    <a:pt x="1820648" y="996757"/>
                    <a:pt x="1822680" y="866667"/>
                    <a:pt x="1720610" y="868142"/>
                  </a:cubicBezTo>
                  <a:cubicBezTo>
                    <a:pt x="1669576" y="868880"/>
                    <a:pt x="1594087" y="868142"/>
                    <a:pt x="1511289" y="867589"/>
                  </a:cubicBezTo>
                  <a:cubicBezTo>
                    <a:pt x="1469890" y="867313"/>
                    <a:pt x="1426663" y="867082"/>
                    <a:pt x="1383752" y="867104"/>
                  </a:cubicBezTo>
                  <a:close/>
                  <a:moveTo>
                    <a:pt x="146071" y="0"/>
                  </a:moveTo>
                  <a:lnTo>
                    <a:pt x="882914" y="0"/>
                  </a:lnTo>
                  <a:lnTo>
                    <a:pt x="880954" y="74488"/>
                  </a:lnTo>
                  <a:cubicBezTo>
                    <a:pt x="891949" y="230061"/>
                    <a:pt x="977510" y="377571"/>
                    <a:pt x="1122741" y="461420"/>
                  </a:cubicBezTo>
                  <a:cubicBezTo>
                    <a:pt x="1355110" y="595579"/>
                    <a:pt x="1652240" y="515962"/>
                    <a:pt x="1786399" y="283593"/>
                  </a:cubicBezTo>
                  <a:lnTo>
                    <a:pt x="1950131" y="0"/>
                  </a:lnTo>
                  <a:lnTo>
                    <a:pt x="2992123" y="0"/>
                  </a:lnTo>
                  <a:lnTo>
                    <a:pt x="2975391" y="34734"/>
                  </a:lnTo>
                  <a:cubicBezTo>
                    <a:pt x="2896672" y="220847"/>
                    <a:pt x="2853142" y="425466"/>
                    <a:pt x="2853142" y="640253"/>
                  </a:cubicBezTo>
                  <a:cubicBezTo>
                    <a:pt x="2853142" y="693950"/>
                    <a:pt x="2855863" y="747011"/>
                    <a:pt x="2861174" y="799307"/>
                  </a:cubicBezTo>
                  <a:lnTo>
                    <a:pt x="2870542" y="860687"/>
                  </a:lnTo>
                  <a:lnTo>
                    <a:pt x="2849298" y="859746"/>
                  </a:lnTo>
                  <a:cubicBezTo>
                    <a:pt x="2785069" y="857540"/>
                    <a:pt x="2699546" y="856201"/>
                    <a:pt x="2617108" y="855875"/>
                  </a:cubicBezTo>
                  <a:cubicBezTo>
                    <a:pt x="2580470" y="855730"/>
                    <a:pt x="2544440" y="855786"/>
                    <a:pt x="2511161" y="856055"/>
                  </a:cubicBezTo>
                  <a:cubicBezTo>
                    <a:pt x="2466789" y="856415"/>
                    <a:pt x="2427307" y="857152"/>
                    <a:pt x="2397787" y="858300"/>
                  </a:cubicBezTo>
                  <a:cubicBezTo>
                    <a:pt x="2279708" y="862892"/>
                    <a:pt x="2261098" y="953733"/>
                    <a:pt x="2267900" y="1007867"/>
                  </a:cubicBezTo>
                  <a:cubicBezTo>
                    <a:pt x="2330617" y="1506995"/>
                    <a:pt x="2441738" y="2400541"/>
                    <a:pt x="2452890" y="2491724"/>
                  </a:cubicBezTo>
                  <a:cubicBezTo>
                    <a:pt x="2464042" y="2582907"/>
                    <a:pt x="2468634" y="2577660"/>
                    <a:pt x="2523737" y="2594059"/>
                  </a:cubicBezTo>
                  <a:lnTo>
                    <a:pt x="2783511" y="2590123"/>
                  </a:lnTo>
                  <a:cubicBezTo>
                    <a:pt x="2840561" y="2589259"/>
                    <a:pt x="2834023" y="2573068"/>
                    <a:pt x="2846486" y="2479916"/>
                  </a:cubicBezTo>
                  <a:cubicBezTo>
                    <a:pt x="2855055" y="2415875"/>
                    <a:pt x="2930735" y="1783074"/>
                    <a:pt x="2980514" y="1369603"/>
                  </a:cubicBezTo>
                  <a:lnTo>
                    <a:pt x="2991426" y="1279059"/>
                  </a:lnTo>
                  <a:lnTo>
                    <a:pt x="3040898" y="1381756"/>
                  </a:lnTo>
                  <a:cubicBezTo>
                    <a:pt x="3112742" y="1514009"/>
                    <a:pt x="3203207" y="1634678"/>
                    <a:pt x="3308774" y="1740245"/>
                  </a:cubicBezTo>
                  <a:lnTo>
                    <a:pt x="3336412" y="1765365"/>
                  </a:lnTo>
                  <a:lnTo>
                    <a:pt x="3296438" y="1973342"/>
                  </a:lnTo>
                  <a:cubicBezTo>
                    <a:pt x="3256989" y="2178844"/>
                    <a:pt x="3222071" y="2361396"/>
                    <a:pt x="3203877" y="2456304"/>
                  </a:cubicBezTo>
                  <a:cubicBezTo>
                    <a:pt x="3180486" y="2578319"/>
                    <a:pt x="3192398" y="2580546"/>
                    <a:pt x="3258102" y="2583239"/>
                  </a:cubicBezTo>
                  <a:cubicBezTo>
                    <a:pt x="3342096" y="2586683"/>
                    <a:pt x="3424497" y="2588652"/>
                    <a:pt x="3573880" y="2583239"/>
                  </a:cubicBezTo>
                  <a:cubicBezTo>
                    <a:pt x="3723264" y="2577827"/>
                    <a:pt x="3789714" y="2469589"/>
                    <a:pt x="3848192" y="2196531"/>
                  </a:cubicBezTo>
                  <a:cubicBezTo>
                    <a:pt x="3851930" y="2179075"/>
                    <a:pt x="3855996" y="2159800"/>
                    <a:pt x="3860345" y="2138945"/>
                  </a:cubicBezTo>
                  <a:lnTo>
                    <a:pt x="3868876" y="2097649"/>
                  </a:lnTo>
                  <a:lnTo>
                    <a:pt x="3946171" y="2125939"/>
                  </a:lnTo>
                  <a:cubicBezTo>
                    <a:pt x="4092305" y="2171392"/>
                    <a:pt x="4247676" y="2195877"/>
                    <a:pt x="4408766" y="2195877"/>
                  </a:cubicBezTo>
                  <a:lnTo>
                    <a:pt x="4433135" y="2194647"/>
                  </a:lnTo>
                  <a:lnTo>
                    <a:pt x="4229977" y="2999465"/>
                  </a:lnTo>
                  <a:cubicBezTo>
                    <a:pt x="4192585" y="3135255"/>
                    <a:pt x="4084504" y="3248248"/>
                    <a:pt x="3976107" y="3247430"/>
                  </a:cubicBezTo>
                  <a:cubicBezTo>
                    <a:pt x="3103632" y="3240841"/>
                    <a:pt x="1474260" y="3253335"/>
                    <a:pt x="1337046" y="3247430"/>
                  </a:cubicBezTo>
                  <a:cubicBezTo>
                    <a:pt x="1199831" y="3241526"/>
                    <a:pt x="1075123" y="3182143"/>
                    <a:pt x="1035944" y="3023080"/>
                  </a:cubicBezTo>
                  <a:cubicBezTo>
                    <a:pt x="943259" y="2646780"/>
                    <a:pt x="638350" y="1461446"/>
                    <a:pt x="507540" y="904676"/>
                  </a:cubicBezTo>
                  <a:lnTo>
                    <a:pt x="501007" y="876408"/>
                  </a:lnTo>
                  <a:lnTo>
                    <a:pt x="146071" y="876408"/>
                  </a:lnTo>
                  <a:cubicBezTo>
                    <a:pt x="65398" y="876408"/>
                    <a:pt x="0" y="811010"/>
                    <a:pt x="0" y="730337"/>
                  </a:cubicBezTo>
                  <a:lnTo>
                    <a:pt x="0" y="146071"/>
                  </a:lnTo>
                  <a:cubicBezTo>
                    <a:pt x="0" y="65398"/>
                    <a:pt x="65398" y="0"/>
                    <a:pt x="14607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5" name="圆角矩形 14"/>
            <p:cNvSpPr/>
            <p:nvPr/>
          </p:nvSpPr>
          <p:spPr>
            <a:xfrm rot="18000000">
              <a:off x="4361123" y="1903929"/>
              <a:ext cx="2151747" cy="664814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6" name="任意多边形 55"/>
            <p:cNvSpPr/>
            <p:nvPr/>
          </p:nvSpPr>
          <p:spPr>
            <a:xfrm flipH="1" rot="3600000">
              <a:off x="6549512" y="1435724"/>
              <a:ext cx="1070472" cy="664814"/>
            </a:xfrm>
            <a:custGeom>
              <a:gdLst>
                <a:gd fmla="*/ 1013702 w 1070472" name="connsiteX0"/>
                <a:gd fmla="*/ 146555 h 664814" name="connsiteY0"/>
                <a:gd fmla="*/ 738065 w 1070472" name="connsiteX1"/>
                <a:gd fmla="*/ 0 h 664814" name="connsiteY1"/>
                <a:gd fmla="*/ 0 w 1070472" name="connsiteX2"/>
                <a:gd fmla="*/ 0 h 664814" name="connsiteY2"/>
                <a:gd fmla="*/ 4980 w 1070472" name="connsiteX3"/>
                <a:gd fmla="*/ 17857 h 664814" name="connsiteY3"/>
                <a:gd fmla="*/ 21373 w 1070472" name="connsiteX4"/>
                <a:gd fmla="*/ 616834 h 664814" name="connsiteY4"/>
                <a:gd fmla="*/ 10941 w 1070472" name="connsiteX5"/>
                <a:gd fmla="*/ 664814 h 664814" name="connsiteY5"/>
                <a:gd fmla="*/ 738065 w 1070472" name="connsiteX6"/>
                <a:gd fmla="*/ 664814 h 664814" name="connsiteY6"/>
                <a:gd fmla="*/ 1070472 w 1070472" name="connsiteX7"/>
                <a:gd fmla="*/ 332407 h 664814" name="connsiteY7"/>
                <a:gd fmla="*/ 1013702 w 1070472" name="connsiteX8"/>
                <a:gd fmla="*/ 146555 h 664814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64814" w="1070472">
                  <a:moveTo>
                    <a:pt x="1013702" y="146555"/>
                  </a:moveTo>
                  <a:cubicBezTo>
                    <a:pt x="953966" y="58134"/>
                    <a:pt x="852804" y="0"/>
                    <a:pt x="738065" y="0"/>
                  </a:cubicBezTo>
                  <a:lnTo>
                    <a:pt x="0" y="0"/>
                  </a:lnTo>
                  <a:lnTo>
                    <a:pt x="4980" y="17857"/>
                  </a:lnTo>
                  <a:cubicBezTo>
                    <a:pt x="49918" y="216899"/>
                    <a:pt x="54365" y="420356"/>
                    <a:pt x="21373" y="616834"/>
                  </a:cubicBezTo>
                  <a:lnTo>
                    <a:pt x="10941" y="664814"/>
                  </a:lnTo>
                  <a:lnTo>
                    <a:pt x="738065" y="664814"/>
                  </a:lnTo>
                  <a:cubicBezTo>
                    <a:pt x="921648" y="664814"/>
                    <a:pt x="1070472" y="515990"/>
                    <a:pt x="1070472" y="332407"/>
                  </a:cubicBezTo>
                  <a:cubicBezTo>
                    <a:pt x="1070472" y="263563"/>
                    <a:pt x="1049544" y="199608"/>
                    <a:pt x="1013702" y="14655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  <p:sp>
          <p:nvSpPr>
            <p:cNvPr id="17" name="任意多边形 56"/>
            <p:cNvSpPr/>
            <p:nvPr/>
          </p:nvSpPr>
          <p:spPr>
            <a:xfrm>
              <a:off x="6834073" y="2304949"/>
              <a:ext cx="2501616" cy="2501616"/>
            </a:xfrm>
            <a:custGeom>
              <a:gdLst>
                <a:gd fmla="*/ 1250808 w 2501616" name="connsiteX0"/>
                <a:gd fmla="*/ 432015 h 2501616" name="connsiteY0"/>
                <a:gd fmla="*/ 1054370 w 2501616" name="connsiteX1"/>
                <a:gd fmla="*/ 628453 h 2501616" name="connsiteY1"/>
                <a:gd fmla="*/ 1054370 w 2501616" name="connsiteX2"/>
                <a:gd fmla="*/ 1086456 h 2501616" name="connsiteY2"/>
                <a:gd fmla="*/ 628453 w 2501616" name="connsiteX3"/>
                <a:gd fmla="*/ 1086456 h 2501616" name="connsiteY3"/>
                <a:gd fmla="*/ 432015 w 2501616" name="connsiteX4"/>
                <a:gd fmla="*/ 1282894 h 2501616" name="connsiteY4"/>
                <a:gd fmla="*/ 628453 w 2501616" name="connsiteX5"/>
                <a:gd fmla="*/ 1479332 h 2501616" name="connsiteY5"/>
                <a:gd fmla="*/ 1054370 w 2501616" name="connsiteX6"/>
                <a:gd fmla="*/ 1479332 h 2501616" name="connsiteY6"/>
                <a:gd fmla="*/ 1054370 w 2501616" name="connsiteX7"/>
                <a:gd fmla="*/ 1873163 h 2501616" name="connsiteY7"/>
                <a:gd fmla="*/ 1250808 w 2501616" name="connsiteX8"/>
                <a:gd fmla="*/ 2069601 h 2501616" name="connsiteY8"/>
                <a:gd fmla="*/ 1447246 w 2501616" name="connsiteX9"/>
                <a:gd fmla="*/ 1873163 h 2501616" name="connsiteY9"/>
                <a:gd fmla="*/ 1447246 w 2501616" name="connsiteX10"/>
                <a:gd fmla="*/ 1479332 h 2501616" name="connsiteY10"/>
                <a:gd fmla="*/ 1873163 w 2501616" name="connsiteX11"/>
                <a:gd fmla="*/ 1479332 h 2501616" name="connsiteY11"/>
                <a:gd fmla="*/ 2069601 w 2501616" name="connsiteX12"/>
                <a:gd fmla="*/ 1282894 h 2501616" name="connsiteY12"/>
                <a:gd fmla="*/ 1873163 w 2501616" name="connsiteX13"/>
                <a:gd fmla="*/ 1086456 h 2501616" name="connsiteY13"/>
                <a:gd fmla="*/ 1447246 w 2501616" name="connsiteX14"/>
                <a:gd fmla="*/ 1086456 h 2501616" name="connsiteY14"/>
                <a:gd fmla="*/ 1447246 w 2501616" name="connsiteX15"/>
                <a:gd fmla="*/ 628453 h 2501616" name="connsiteY15"/>
                <a:gd fmla="*/ 1250808 w 2501616" name="connsiteX16"/>
                <a:gd fmla="*/ 432015 h 2501616" name="connsiteY16"/>
                <a:gd fmla="*/ 1250808 w 2501616" name="connsiteX17"/>
                <a:gd fmla="*/ 0 h 2501616" name="connsiteY17"/>
                <a:gd fmla="*/ 2501616 w 2501616" name="connsiteX18"/>
                <a:gd fmla="*/ 1250808 h 2501616" name="connsiteY18"/>
                <a:gd fmla="*/ 1250808 w 2501616" name="connsiteX19"/>
                <a:gd fmla="*/ 2501616 h 2501616" name="connsiteY19"/>
                <a:gd fmla="*/ 0 w 2501616" name="connsiteX20"/>
                <a:gd fmla="*/ 1250808 h 2501616" name="connsiteY20"/>
                <a:gd fmla="*/ 1250808 w 2501616" name="connsiteX21"/>
                <a:gd fmla="*/ 0 h 2501616" name="connsiteY2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b="b" l="l" r="r" t="t"/>
              <a:pathLst>
                <a:path h="2501616" w="2501616">
                  <a:moveTo>
                    <a:pt x="1250808" y="432015"/>
                  </a:moveTo>
                  <a:cubicBezTo>
                    <a:pt x="1142318" y="432015"/>
                    <a:pt x="1054370" y="519963"/>
                    <a:pt x="1054370" y="628453"/>
                  </a:cubicBezTo>
                  <a:lnTo>
                    <a:pt x="1054370" y="1086456"/>
                  </a:lnTo>
                  <a:lnTo>
                    <a:pt x="628453" y="1086456"/>
                  </a:lnTo>
                  <a:cubicBezTo>
                    <a:pt x="519963" y="1086456"/>
                    <a:pt x="432015" y="1174404"/>
                    <a:pt x="432015" y="1282894"/>
                  </a:cubicBezTo>
                  <a:cubicBezTo>
                    <a:pt x="432015" y="1391384"/>
                    <a:pt x="519963" y="1479332"/>
                    <a:pt x="628453" y="1479332"/>
                  </a:cubicBezTo>
                  <a:lnTo>
                    <a:pt x="1054370" y="1479332"/>
                  </a:lnTo>
                  <a:lnTo>
                    <a:pt x="1054370" y="1873163"/>
                  </a:lnTo>
                  <a:cubicBezTo>
                    <a:pt x="1054370" y="1981653"/>
                    <a:pt x="1142318" y="2069601"/>
                    <a:pt x="1250808" y="2069601"/>
                  </a:cubicBezTo>
                  <a:cubicBezTo>
                    <a:pt x="1359298" y="2069601"/>
                    <a:pt x="1447246" y="1981653"/>
                    <a:pt x="1447246" y="1873163"/>
                  </a:cubicBezTo>
                  <a:lnTo>
                    <a:pt x="1447246" y="1479332"/>
                  </a:lnTo>
                  <a:lnTo>
                    <a:pt x="1873163" y="1479332"/>
                  </a:lnTo>
                  <a:cubicBezTo>
                    <a:pt x="1981653" y="1479332"/>
                    <a:pt x="2069601" y="1391384"/>
                    <a:pt x="2069601" y="1282894"/>
                  </a:cubicBezTo>
                  <a:cubicBezTo>
                    <a:pt x="2069601" y="1174404"/>
                    <a:pt x="1981653" y="1086456"/>
                    <a:pt x="1873163" y="1086456"/>
                  </a:cubicBezTo>
                  <a:lnTo>
                    <a:pt x="1447246" y="1086456"/>
                  </a:lnTo>
                  <a:lnTo>
                    <a:pt x="1447246" y="628453"/>
                  </a:lnTo>
                  <a:cubicBezTo>
                    <a:pt x="1447246" y="519963"/>
                    <a:pt x="1359298" y="432015"/>
                    <a:pt x="1250808" y="432015"/>
                  </a:cubicBezTo>
                  <a:close/>
                  <a:moveTo>
                    <a:pt x="1250808" y="0"/>
                  </a:moveTo>
                  <a:cubicBezTo>
                    <a:pt x="1941610" y="0"/>
                    <a:pt x="2501616" y="560006"/>
                    <a:pt x="2501616" y="1250808"/>
                  </a:cubicBezTo>
                  <a:cubicBezTo>
                    <a:pt x="2501616" y="1941610"/>
                    <a:pt x="1941610" y="2501616"/>
                    <a:pt x="1250808" y="2501616"/>
                  </a:cubicBezTo>
                  <a:cubicBezTo>
                    <a:pt x="560006" y="2501616"/>
                    <a:pt x="0" y="1941610"/>
                    <a:pt x="0" y="1250808"/>
                  </a:cubicBezTo>
                  <a:cubicBezTo>
                    <a:pt x="0" y="560006"/>
                    <a:pt x="560006" y="0"/>
                    <a:pt x="12508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013"/>
            </a:p>
          </p:txBody>
        </p:sp>
      </p:grpSp>
      <p:sp>
        <p:nvSpPr>
          <p:cNvPr id="13" name="任意多边形 59"/>
          <p:cNvSpPr/>
          <p:nvPr/>
        </p:nvSpPr>
        <p:spPr>
          <a:xfrm rot="5400000">
            <a:off x="4734047" y="1989262"/>
            <a:ext cx="634004" cy="692786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矩形 24"/>
          <p:cNvSpPr/>
          <p:nvPr/>
        </p:nvSpPr>
        <p:spPr>
          <a:xfrm>
            <a:off x="5520341" y="2050804"/>
            <a:ext cx="2697420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rgbClr val="7F7F7F"/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</a:t>
            </a:r>
          </a:p>
        </p:txBody>
      </p:sp>
      <p:grpSp>
        <p:nvGrpSpPr>
          <p:cNvPr id="19" name="Group 58"/>
          <p:cNvGrpSpPr>
            <a:grpSpLocks noChangeAspect="1"/>
          </p:cNvGrpSpPr>
          <p:nvPr/>
        </p:nvGrpSpPr>
        <p:grpSpPr>
          <a:xfrm>
            <a:off x="4891811" y="3768542"/>
            <a:ext cx="258862" cy="311323"/>
            <a:chOff x="4372" y="1753"/>
            <a:chExt cx="676" cy="813"/>
          </a:xfrm>
          <a:solidFill>
            <a:srgbClr val="7F7F7F"/>
          </a:solidFill>
        </p:grpSpPr>
        <p:sp>
          <p:nvSpPr>
            <p:cNvPr id="21" name="Freeform 59"/>
            <p:cNvSpPr/>
            <p:nvPr/>
          </p:nvSpPr>
          <p:spPr bwMode="auto">
            <a:xfrm>
              <a:off x="4372" y="1756"/>
              <a:ext cx="294" cy="388"/>
            </a:xfrm>
            <a:custGeom>
              <a:gdLst>
                <a:gd fmla="*/ 52 w 123" name="T0"/>
                <a:gd fmla="*/ 6 h 163" name="T1"/>
                <a:gd fmla="*/ 71 w 123" name="T2"/>
                <a:gd fmla="*/ 7 h 163" name="T3"/>
                <a:gd fmla="*/ 115 w 123" name="T4"/>
                <a:gd fmla="*/ 59 h 163" name="T5"/>
                <a:gd fmla="*/ 115 w 123" name="T6"/>
                <a:gd fmla="*/ 81 h 163" name="T7"/>
                <a:gd fmla="*/ 84 w 123" name="T8"/>
                <a:gd fmla="*/ 83 h 163" name="T9"/>
                <a:gd fmla="*/ 113 w 123" name="T10"/>
                <a:gd fmla="*/ 137 h 163" name="T11"/>
                <a:gd fmla="*/ 65 w 123" name="T12"/>
                <a:gd fmla="*/ 163 h 163" name="T13"/>
                <a:gd fmla="*/ 36 w 123" name="T14"/>
                <a:gd fmla="*/ 83 h 163" name="T15"/>
                <a:gd fmla="*/ 0 w 123" name="T16"/>
                <a:gd fmla="*/ 70 h 163" name="T17"/>
                <a:gd fmla="*/ 21 w 123" name="T18"/>
                <a:gd fmla="*/ 42 h 163" name="T19"/>
                <a:gd fmla="*/ 52 w 123" name="T20"/>
                <a:gd fmla="*/ 6 h 163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63" w="123">
                  <a:moveTo>
                    <a:pt x="52" y="6"/>
                  </a:moveTo>
                  <a:cubicBezTo>
                    <a:pt x="56" y="0"/>
                    <a:pt x="67" y="1"/>
                    <a:pt x="71" y="7"/>
                  </a:cubicBezTo>
                  <a:cubicBezTo>
                    <a:pt x="85" y="25"/>
                    <a:pt x="100" y="42"/>
                    <a:pt x="115" y="59"/>
                  </a:cubicBezTo>
                  <a:cubicBezTo>
                    <a:pt x="121" y="65"/>
                    <a:pt x="123" y="76"/>
                    <a:pt x="115" y="81"/>
                  </a:cubicBezTo>
                  <a:cubicBezTo>
                    <a:pt x="105" y="83"/>
                    <a:pt x="95" y="82"/>
                    <a:pt x="84" y="83"/>
                  </a:cubicBezTo>
                  <a:cubicBezTo>
                    <a:pt x="81" y="105"/>
                    <a:pt x="95" y="125"/>
                    <a:pt x="113" y="137"/>
                  </a:cubicBezTo>
                  <a:cubicBezTo>
                    <a:pt x="97" y="145"/>
                    <a:pt x="82" y="156"/>
                    <a:pt x="65" y="163"/>
                  </a:cubicBezTo>
                  <a:cubicBezTo>
                    <a:pt x="46" y="141"/>
                    <a:pt x="33" y="113"/>
                    <a:pt x="36" y="83"/>
                  </a:cubicBezTo>
                  <a:cubicBezTo>
                    <a:pt x="24" y="81"/>
                    <a:pt x="1" y="88"/>
                    <a:pt x="0" y="70"/>
                  </a:cubicBezTo>
                  <a:cubicBezTo>
                    <a:pt x="4" y="59"/>
                    <a:pt x="13" y="51"/>
                    <a:pt x="21" y="42"/>
                  </a:cubicBezTo>
                  <a:cubicBezTo>
                    <a:pt x="31" y="31"/>
                    <a:pt x="41" y="18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2" name="Freeform 60"/>
            <p:cNvSpPr/>
            <p:nvPr/>
          </p:nvSpPr>
          <p:spPr bwMode="auto">
            <a:xfrm>
              <a:off x="4463" y="1753"/>
              <a:ext cx="585" cy="813"/>
            </a:xfrm>
            <a:custGeom>
              <a:gdLst>
                <a:gd fmla="*/ 179 w 245" name="T0"/>
                <a:gd fmla="*/ 4 h 341" name="T1"/>
                <a:gd fmla="*/ 201 w 245" name="T2"/>
                <a:gd fmla="*/ 16 h 341" name="T3"/>
                <a:gd fmla="*/ 241 w 245" name="T4"/>
                <a:gd fmla="*/ 64 h 341" name="T5"/>
                <a:gd fmla="*/ 240 w 245" name="T6"/>
                <a:gd fmla="*/ 81 h 341" name="T7"/>
                <a:gd fmla="*/ 211 w 245" name="T8"/>
                <a:gd fmla="*/ 84 h 341" name="T9"/>
                <a:gd fmla="*/ 172 w 245" name="T10"/>
                <a:gd fmla="*/ 169 h 341" name="T11"/>
                <a:gd fmla="*/ 87 w 245" name="T12"/>
                <a:gd fmla="*/ 221 h 341" name="T13"/>
                <a:gd fmla="*/ 53 w 245" name="T14"/>
                <a:gd fmla="*/ 250 h 341" name="T15"/>
                <a:gd fmla="*/ 46 w 245" name="T16"/>
                <a:gd fmla="*/ 339 h 341" name="T17"/>
                <a:gd fmla="*/ 1 w 245" name="T18"/>
                <a:gd fmla="*/ 340 h 341" name="T19"/>
                <a:gd fmla="*/ 1 w 245" name="T20"/>
                <a:gd fmla="*/ 267 h 341" name="T21"/>
                <a:gd fmla="*/ 12 w 245" name="T22"/>
                <a:gd fmla="*/ 225 h 341" name="T23"/>
                <a:gd fmla="*/ 54 w 245" name="T24"/>
                <a:gd fmla="*/ 184 h 341" name="T25"/>
                <a:gd fmla="*/ 107 w 245" name="T26"/>
                <a:gd fmla="*/ 152 h 341" name="T27"/>
                <a:gd fmla="*/ 154 w 245" name="T28"/>
                <a:gd fmla="*/ 115 h 341" name="T29"/>
                <a:gd fmla="*/ 159 w 245" name="T30"/>
                <a:gd fmla="*/ 84 h 341" name="T31"/>
                <a:gd fmla="*/ 126 w 245" name="T32"/>
                <a:gd fmla="*/ 78 h 341" name="T33"/>
                <a:gd fmla="*/ 138 w 245" name="T34"/>
                <a:gd fmla="*/ 51 h 341" name="T35"/>
                <a:gd fmla="*/ 179 w 245" name="T36"/>
                <a:gd fmla="*/ 4 h 34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341" w="245">
                  <a:moveTo>
                    <a:pt x="179" y="4"/>
                  </a:moveTo>
                  <a:cubicBezTo>
                    <a:pt x="189" y="0"/>
                    <a:pt x="195" y="10"/>
                    <a:pt x="201" y="16"/>
                  </a:cubicBezTo>
                  <a:cubicBezTo>
                    <a:pt x="214" y="32"/>
                    <a:pt x="229" y="47"/>
                    <a:pt x="241" y="64"/>
                  </a:cubicBezTo>
                  <a:cubicBezTo>
                    <a:pt x="245" y="69"/>
                    <a:pt x="244" y="77"/>
                    <a:pt x="240" y="81"/>
                  </a:cubicBezTo>
                  <a:cubicBezTo>
                    <a:pt x="231" y="85"/>
                    <a:pt x="221" y="83"/>
                    <a:pt x="211" y="84"/>
                  </a:cubicBezTo>
                  <a:cubicBezTo>
                    <a:pt x="209" y="115"/>
                    <a:pt x="199" y="149"/>
                    <a:pt x="172" y="169"/>
                  </a:cubicBezTo>
                  <a:cubicBezTo>
                    <a:pt x="145" y="187"/>
                    <a:pt x="115" y="203"/>
                    <a:pt x="87" y="221"/>
                  </a:cubicBezTo>
                  <a:cubicBezTo>
                    <a:pt x="75" y="229"/>
                    <a:pt x="59" y="235"/>
                    <a:pt x="53" y="250"/>
                  </a:cubicBezTo>
                  <a:cubicBezTo>
                    <a:pt x="42" y="278"/>
                    <a:pt x="50" y="310"/>
                    <a:pt x="46" y="339"/>
                  </a:cubicBezTo>
                  <a:cubicBezTo>
                    <a:pt x="31" y="341"/>
                    <a:pt x="16" y="341"/>
                    <a:pt x="1" y="340"/>
                  </a:cubicBezTo>
                  <a:cubicBezTo>
                    <a:pt x="0" y="316"/>
                    <a:pt x="1" y="291"/>
                    <a:pt x="1" y="267"/>
                  </a:cubicBezTo>
                  <a:cubicBezTo>
                    <a:pt x="1" y="252"/>
                    <a:pt x="3" y="237"/>
                    <a:pt x="12" y="225"/>
                  </a:cubicBezTo>
                  <a:cubicBezTo>
                    <a:pt x="25" y="210"/>
                    <a:pt x="41" y="198"/>
                    <a:pt x="54" y="184"/>
                  </a:cubicBezTo>
                  <a:cubicBezTo>
                    <a:pt x="71" y="171"/>
                    <a:pt x="90" y="164"/>
                    <a:pt x="107" y="152"/>
                  </a:cubicBezTo>
                  <a:cubicBezTo>
                    <a:pt x="123" y="140"/>
                    <a:pt x="144" y="133"/>
                    <a:pt x="154" y="115"/>
                  </a:cubicBezTo>
                  <a:cubicBezTo>
                    <a:pt x="159" y="105"/>
                    <a:pt x="163" y="94"/>
                    <a:pt x="159" y="84"/>
                  </a:cubicBezTo>
                  <a:cubicBezTo>
                    <a:pt x="148" y="82"/>
                    <a:pt x="135" y="86"/>
                    <a:pt x="126" y="78"/>
                  </a:cubicBezTo>
                  <a:cubicBezTo>
                    <a:pt x="122" y="67"/>
                    <a:pt x="132" y="59"/>
                    <a:pt x="138" y="51"/>
                  </a:cubicBezTo>
                  <a:cubicBezTo>
                    <a:pt x="152" y="36"/>
                    <a:pt x="164" y="18"/>
                    <a:pt x="17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23" name="Freeform 61"/>
            <p:cNvSpPr/>
            <p:nvPr/>
          </p:nvSpPr>
          <p:spPr bwMode="auto">
            <a:xfrm>
              <a:off x="4785" y="2230"/>
              <a:ext cx="172" cy="336"/>
            </a:xfrm>
            <a:custGeom>
              <a:gdLst>
                <a:gd fmla="*/ 0 w 72" name="T0"/>
                <a:gd fmla="*/ 25 h 141" name="T1"/>
                <a:gd fmla="*/ 42 w 72" name="T2"/>
                <a:gd fmla="*/ 0 h 141" name="T3"/>
                <a:gd fmla="*/ 71 w 72" name="T4"/>
                <a:gd fmla="*/ 63 h 141" name="T5"/>
                <a:gd fmla="*/ 71 w 72" name="T6"/>
                <a:gd fmla="*/ 139 h 141" name="T7"/>
                <a:gd fmla="*/ 23 w 72" name="T8"/>
                <a:gd fmla="*/ 140 h 141" name="T9"/>
                <a:gd fmla="*/ 22 w 72" name="T10"/>
                <a:gd fmla="*/ 63 h 141" name="T11"/>
                <a:gd fmla="*/ 0 w 72" name="T12"/>
                <a:gd fmla="*/ 29 h 141" name="T13"/>
                <a:gd fmla="*/ 0 w 72" name="T14"/>
                <a:gd fmla="*/ 25 h 14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41" w="72">
                  <a:moveTo>
                    <a:pt x="0" y="25"/>
                  </a:moveTo>
                  <a:cubicBezTo>
                    <a:pt x="14" y="16"/>
                    <a:pt x="28" y="8"/>
                    <a:pt x="42" y="0"/>
                  </a:cubicBezTo>
                  <a:cubicBezTo>
                    <a:pt x="57" y="18"/>
                    <a:pt x="71" y="39"/>
                    <a:pt x="71" y="63"/>
                  </a:cubicBezTo>
                  <a:cubicBezTo>
                    <a:pt x="71" y="88"/>
                    <a:pt x="72" y="114"/>
                    <a:pt x="71" y="139"/>
                  </a:cubicBezTo>
                  <a:cubicBezTo>
                    <a:pt x="55" y="141"/>
                    <a:pt x="39" y="141"/>
                    <a:pt x="23" y="140"/>
                  </a:cubicBezTo>
                  <a:cubicBezTo>
                    <a:pt x="22" y="114"/>
                    <a:pt x="24" y="88"/>
                    <a:pt x="22" y="63"/>
                  </a:cubicBezTo>
                  <a:cubicBezTo>
                    <a:pt x="21" y="49"/>
                    <a:pt x="10" y="39"/>
                    <a:pt x="0" y="29"/>
                  </a:cubicBezTo>
                  <a:cubicBezTo>
                    <a:pt x="0" y="28"/>
                    <a:pt x="0" y="26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20" name="任意多边形 61"/>
          <p:cNvSpPr/>
          <p:nvPr/>
        </p:nvSpPr>
        <p:spPr>
          <a:xfrm rot="5400000">
            <a:off x="4734047" y="3577810"/>
            <a:ext cx="634004" cy="692786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noFill/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5520341" y="3663771"/>
            <a:ext cx="2697420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rgbClr val="7F7F7F"/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28" name="矩形 55"/>
          <p:cNvSpPr/>
          <p:nvPr/>
        </p:nvSpPr>
        <p:spPr>
          <a:xfrm>
            <a:off x="450961" y="3676067"/>
            <a:ext cx="3264015" cy="53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800">
                <a:solidFill>
                  <a:schemeClr val="bg1">
                    <a:lumMod val="50000"/>
                  </a:schemeClr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顶部“开始”面板中可以对字体、字号、颜色、行距等进行修改。建议正文10号字，1.3倍字间距。顶部“开始”面板中可以对字体、字号、颜色、行距等进行修改。建议正文10号字，1.3倍字间距。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58664" y="2610484"/>
            <a:ext cx="128205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rgbClr val="392C47"/>
                </a:solidFill>
                <a:latin charset="0" panose="020b0606030502030204" pitchFamily="34" typeface="HelveticaNeueLT Pro 67 MdCn"/>
              </a:rPr>
              <a:t>9,300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562003" y="2783563"/>
            <a:ext cx="855514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600">
                <a:solidFill>
                  <a:srgbClr val="392C47"/>
                </a:solidFill>
                <a:latin charset="0" panose="020b0606030502030204" pitchFamily="34" typeface="HelveticaNeueLT Pro 67 MdCn"/>
              </a:rPr>
              <a:t>Million</a:t>
            </a:r>
          </a:p>
        </p:txBody>
      </p:sp>
      <p:sp>
        <p:nvSpPr>
          <p:cNvPr id="26" name="矩形 25"/>
          <p:cNvSpPr/>
          <p:nvPr/>
        </p:nvSpPr>
        <p:spPr>
          <a:xfrm>
            <a:off x="5520341" y="2852113"/>
            <a:ext cx="2697420" cy="38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mtClean="0" sz="800">
                <a:solidFill>
                  <a:srgbClr val="7F7F7F"/>
                </a:solidFill>
                <a:latin charset="0" panose="020b0606030502030204" pitchFamily="34" typeface="HelveticaNeueLT Pro 67 MdCnO"/>
                <a:sym charset="0" typeface="News Gothic MT"/>
              </a:rPr>
              <a:t>顶部“开始”面板中可以对字体、字号、颜色、行距等进行修改。建议正文10号字，1.3倍字间距。</a:t>
            </a:r>
          </a:p>
        </p:txBody>
      </p:sp>
      <p:sp>
        <p:nvSpPr>
          <p:cNvPr id="32" name="任意多边形 60"/>
          <p:cNvSpPr/>
          <p:nvPr/>
        </p:nvSpPr>
        <p:spPr>
          <a:xfrm rot="5400000">
            <a:off x="4734047" y="2783536"/>
            <a:ext cx="634004" cy="692786"/>
          </a:xfrm>
          <a:custGeom>
            <a:gdLst>
              <a:gd fmla="*/ 0 w 1149799" name="connsiteX0"/>
              <a:gd fmla="*/ 681503 h 1256402" name="connsiteY0"/>
              <a:gd fmla="*/ 459037 w 1149799" name="connsiteX1"/>
              <a:gd fmla="*/ 118283 h 1256402" name="connsiteY1"/>
              <a:gd fmla="*/ 510975 w 1149799" name="connsiteX2"/>
              <a:gd fmla="*/ 113048 h 1256402" name="connsiteY2"/>
              <a:gd fmla="*/ 593014 w 1149799" name="connsiteX3"/>
              <a:gd fmla="*/ 0 h 1256402" name="connsiteY3"/>
              <a:gd fmla="*/ 677913 w 1149799" name="connsiteX4"/>
              <a:gd fmla="*/ 116988 h 1256402" name="connsiteY4"/>
              <a:gd fmla="*/ 690762 w 1149799" name="connsiteX5"/>
              <a:gd fmla="*/ 118283 h 1256402" name="connsiteY5"/>
              <a:gd fmla="*/ 1149799 w 1149799" name="connsiteX6"/>
              <a:gd fmla="*/ 681503 h 1256402" name="connsiteY6"/>
              <a:gd fmla="*/ 574900 w 1149799" name="connsiteX7"/>
              <a:gd fmla="*/ 1256402 h 1256402" name="connsiteY7"/>
              <a:gd fmla="*/ 0 w 1149799" name="connsiteX8"/>
              <a:gd fmla="*/ 681503 h 125640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56402" w="1149799">
                <a:moveTo>
                  <a:pt x="0" y="681503"/>
                </a:moveTo>
                <a:cubicBezTo>
                  <a:pt x="0" y="403683"/>
                  <a:pt x="197065" y="171891"/>
                  <a:pt x="459037" y="118283"/>
                </a:cubicBezTo>
                <a:lnTo>
                  <a:pt x="510975" y="113048"/>
                </a:lnTo>
                <a:lnTo>
                  <a:pt x="593014" y="0"/>
                </a:lnTo>
                <a:lnTo>
                  <a:pt x="677913" y="116988"/>
                </a:lnTo>
                <a:lnTo>
                  <a:pt x="690762" y="118283"/>
                </a:lnTo>
                <a:cubicBezTo>
                  <a:pt x="952734" y="171891"/>
                  <a:pt x="1149799" y="403683"/>
                  <a:pt x="1149799" y="681503"/>
                </a:cubicBezTo>
                <a:cubicBezTo>
                  <a:pt x="1149799" y="999011"/>
                  <a:pt x="892408" y="1256402"/>
                  <a:pt x="574900" y="1256402"/>
                </a:cubicBezTo>
                <a:cubicBezTo>
                  <a:pt x="257391" y="1256402"/>
                  <a:pt x="0" y="999011"/>
                  <a:pt x="0" y="681503"/>
                </a:cubicBezTo>
                <a:close/>
              </a:path>
            </a:pathLst>
          </a:custGeom>
          <a:solidFill>
            <a:srgbClr val="392C47"/>
          </a:solidFill>
          <a:ln w="28575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Group 44"/>
          <p:cNvGrpSpPr>
            <a:grpSpLocks noChangeAspect="1"/>
          </p:cNvGrpSpPr>
          <p:nvPr/>
        </p:nvGrpSpPr>
        <p:grpSpPr>
          <a:xfrm>
            <a:off x="4870487" y="2973581"/>
            <a:ext cx="322003" cy="312696"/>
            <a:chOff x="3202" y="1607"/>
            <a:chExt cx="1730" cy="1680"/>
          </a:xfrm>
          <a:solidFill>
            <a:schemeClr val="bg1"/>
          </a:solidFill>
        </p:grpSpPr>
        <p:sp>
          <p:nvSpPr>
            <p:cNvPr id="34" name="Freeform 45"/>
            <p:cNvSpPr/>
            <p:nvPr/>
          </p:nvSpPr>
          <p:spPr bwMode="auto">
            <a:xfrm>
              <a:off x="3202" y="1607"/>
              <a:ext cx="1521" cy="1336"/>
            </a:xfrm>
            <a:custGeom>
              <a:gdLst>
                <a:gd fmla="*/ 93 w 327" name="T0"/>
                <a:gd fmla="*/ 5 h 287" name="T1"/>
                <a:gd fmla="*/ 123 w 327" name="T2"/>
                <a:gd fmla="*/ 4 h 287" name="T3"/>
                <a:gd fmla="*/ 201 w 327" name="T4"/>
                <a:gd fmla="*/ 37 h 287" name="T5"/>
                <a:gd fmla="*/ 224 w 327" name="T6"/>
                <a:gd fmla="*/ 39 h 287" name="T7"/>
                <a:gd fmla="*/ 299 w 327" name="T8"/>
                <a:gd fmla="*/ 11 h 287" name="T9"/>
                <a:gd fmla="*/ 320 w 327" name="T10"/>
                <a:gd fmla="*/ 9 h 287" name="T11"/>
                <a:gd fmla="*/ 325 w 327" name="T12"/>
                <a:gd fmla="*/ 29 h 287" name="T13"/>
                <a:gd fmla="*/ 325 w 327" name="T14"/>
                <a:gd fmla="*/ 133 h 287" name="T15"/>
                <a:gd fmla="*/ 297 w 327" name="T16"/>
                <a:gd fmla="*/ 104 h 287" name="T17"/>
                <a:gd fmla="*/ 296 w 327" name="T18"/>
                <a:gd fmla="*/ 44 h 287" name="T19"/>
                <a:gd fmla="*/ 214 w 327" name="T20"/>
                <a:gd fmla="*/ 72 h 287" name="T21"/>
                <a:gd fmla="*/ 109 w 327" name="T22"/>
                <a:gd fmla="*/ 29 h 287" name="T23"/>
                <a:gd fmla="*/ 27 w 327" name="T24"/>
                <a:gd fmla="*/ 67 h 287" name="T25"/>
                <a:gd fmla="*/ 27 w 327" name="T26"/>
                <a:gd fmla="*/ 249 h 287" name="T27"/>
                <a:gd fmla="*/ 94 w 327" name="T28"/>
                <a:gd fmla="*/ 219 h 287" name="T29"/>
                <a:gd fmla="*/ 105 w 327" name="T30"/>
                <a:gd fmla="*/ 247 h 287" name="T31"/>
                <a:gd fmla="*/ 23 w 327" name="T32"/>
                <a:gd fmla="*/ 283 h 287" name="T33"/>
                <a:gd fmla="*/ 2 w 327" name="T34"/>
                <a:gd fmla="*/ 285 h 287" name="T35"/>
                <a:gd fmla="*/ 2 w 327" name="T36"/>
                <a:gd fmla="*/ 46 h 287" name="T37"/>
                <a:gd fmla="*/ 93 w 327" name="T38"/>
                <a:gd fmla="*/ 5 h 287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287" w="327">
                  <a:moveTo>
                    <a:pt x="93" y="5"/>
                  </a:moveTo>
                  <a:cubicBezTo>
                    <a:pt x="102" y="0"/>
                    <a:pt x="113" y="0"/>
                    <a:pt x="123" y="4"/>
                  </a:cubicBezTo>
                  <a:cubicBezTo>
                    <a:pt x="149" y="15"/>
                    <a:pt x="175" y="25"/>
                    <a:pt x="201" y="37"/>
                  </a:cubicBezTo>
                  <a:cubicBezTo>
                    <a:pt x="208" y="41"/>
                    <a:pt x="216" y="42"/>
                    <a:pt x="224" y="39"/>
                  </a:cubicBezTo>
                  <a:cubicBezTo>
                    <a:pt x="249" y="30"/>
                    <a:pt x="274" y="20"/>
                    <a:pt x="299" y="11"/>
                  </a:cubicBezTo>
                  <a:cubicBezTo>
                    <a:pt x="305" y="8"/>
                    <a:pt x="313" y="7"/>
                    <a:pt x="320" y="9"/>
                  </a:cubicBezTo>
                  <a:cubicBezTo>
                    <a:pt x="327" y="13"/>
                    <a:pt x="325" y="22"/>
                    <a:pt x="325" y="29"/>
                  </a:cubicBezTo>
                  <a:cubicBezTo>
                    <a:pt x="325" y="64"/>
                    <a:pt x="326" y="99"/>
                    <a:pt x="325" y="133"/>
                  </a:cubicBezTo>
                  <a:cubicBezTo>
                    <a:pt x="316" y="123"/>
                    <a:pt x="307" y="113"/>
                    <a:pt x="297" y="104"/>
                  </a:cubicBezTo>
                  <a:cubicBezTo>
                    <a:pt x="296" y="84"/>
                    <a:pt x="297" y="64"/>
                    <a:pt x="296" y="44"/>
                  </a:cubicBezTo>
                  <a:cubicBezTo>
                    <a:pt x="268" y="50"/>
                    <a:pt x="242" y="66"/>
                    <a:pt x="214" y="72"/>
                  </a:cubicBezTo>
                  <a:cubicBezTo>
                    <a:pt x="178" y="61"/>
                    <a:pt x="144" y="43"/>
                    <a:pt x="109" y="29"/>
                  </a:cubicBezTo>
                  <a:cubicBezTo>
                    <a:pt x="98" y="34"/>
                    <a:pt x="44" y="59"/>
                    <a:pt x="27" y="67"/>
                  </a:cubicBezTo>
                  <a:cubicBezTo>
                    <a:pt x="26" y="81"/>
                    <a:pt x="25" y="203"/>
                    <a:pt x="27" y="249"/>
                  </a:cubicBezTo>
                  <a:cubicBezTo>
                    <a:pt x="50" y="241"/>
                    <a:pt x="72" y="229"/>
                    <a:pt x="94" y="219"/>
                  </a:cubicBezTo>
                  <a:cubicBezTo>
                    <a:pt x="101" y="227"/>
                    <a:pt x="103" y="237"/>
                    <a:pt x="105" y="247"/>
                  </a:cubicBezTo>
                  <a:cubicBezTo>
                    <a:pt x="77" y="258"/>
                    <a:pt x="51" y="272"/>
                    <a:pt x="23" y="283"/>
                  </a:cubicBezTo>
                  <a:cubicBezTo>
                    <a:pt x="16" y="287"/>
                    <a:pt x="9" y="285"/>
                    <a:pt x="2" y="285"/>
                  </a:cubicBezTo>
                  <a:cubicBezTo>
                    <a:pt x="1" y="235"/>
                    <a:pt x="0" y="77"/>
                    <a:pt x="2" y="46"/>
                  </a:cubicBezTo>
                  <a:cubicBezTo>
                    <a:pt x="32" y="32"/>
                    <a:pt x="63" y="19"/>
                    <a:pt x="9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5" name="Freeform 46"/>
            <p:cNvSpPr>
              <a:spLocks noEditPoints="1"/>
            </p:cNvSpPr>
            <p:nvPr/>
          </p:nvSpPr>
          <p:spPr bwMode="auto">
            <a:xfrm>
              <a:off x="3700" y="2068"/>
              <a:ext cx="1232" cy="1219"/>
            </a:xfrm>
            <a:custGeom>
              <a:gdLst>
                <a:gd fmla="*/ 13 w 265" name="T0"/>
                <a:gd fmla="*/ 118 h 262" name="T1"/>
                <a:gd fmla="*/ 98 w 265" name="T2"/>
                <a:gd fmla="*/ 2 h 262" name="T3"/>
                <a:gd fmla="*/ 167 w 265" name="T4"/>
                <a:gd fmla="*/ 21 h 262" name="T5"/>
                <a:gd fmla="*/ 198 w 265" name="T6"/>
                <a:gd fmla="*/ 58 h 262" name="T7"/>
                <a:gd fmla="*/ 206 w 265" name="T8"/>
                <a:gd fmla="*/ 110 h 262" name="T9"/>
                <a:gd fmla="*/ 184 w 265" name="T10"/>
                <a:gd fmla="*/ 167 h 262" name="T11"/>
                <a:gd fmla="*/ 215 w 265" name="T12"/>
                <a:gd fmla="*/ 181 h 262" name="T13"/>
                <a:gd fmla="*/ 255 w 265" name="T14"/>
                <a:gd fmla="*/ 220 h 262" name="T15"/>
                <a:gd fmla="*/ 224 w 265" name="T16"/>
                <a:gd fmla="*/ 252 h 262" name="T17"/>
                <a:gd fmla="*/ 177 w 265" name="T18"/>
                <a:gd fmla="*/ 211 h 262" name="T19"/>
                <a:gd fmla="*/ 161 w 265" name="T20"/>
                <a:gd fmla="*/ 183 h 262" name="T21"/>
                <a:gd fmla="*/ 90 w 265" name="T22"/>
                <a:gd fmla="*/ 195 h 262" name="T23"/>
                <a:gd fmla="*/ 13 w 265" name="T24"/>
                <a:gd fmla="*/ 118 h 262" name="T25"/>
                <a:gd fmla="*/ 100 w 265" name="T26"/>
                <a:gd fmla="*/ 36 h 262" name="T27"/>
                <a:gd fmla="*/ 50 w 265" name="T28"/>
                <a:gd fmla="*/ 74 h 262" name="T29"/>
                <a:gd fmla="*/ 82 w 265" name="T30"/>
                <a:gd fmla="*/ 158 h 262" name="T31"/>
                <a:gd fmla="*/ 171 w 265" name="T32"/>
                <a:gd fmla="*/ 115 h 262" name="T33"/>
                <a:gd fmla="*/ 100 w 265" name="T34"/>
                <a:gd fmla="*/ 36 h 26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262" w="265">
                  <a:moveTo>
                    <a:pt x="13" y="118"/>
                  </a:moveTo>
                  <a:cubicBezTo>
                    <a:pt x="0" y="64"/>
                    <a:pt x="44" y="7"/>
                    <a:pt x="98" y="2"/>
                  </a:cubicBezTo>
                  <a:cubicBezTo>
                    <a:pt x="120" y="0"/>
                    <a:pt x="150" y="7"/>
                    <a:pt x="167" y="21"/>
                  </a:cubicBezTo>
                  <a:cubicBezTo>
                    <a:pt x="180" y="30"/>
                    <a:pt x="190" y="44"/>
                    <a:pt x="198" y="58"/>
                  </a:cubicBezTo>
                  <a:cubicBezTo>
                    <a:pt x="205" y="72"/>
                    <a:pt x="207" y="95"/>
                    <a:pt x="206" y="110"/>
                  </a:cubicBezTo>
                  <a:cubicBezTo>
                    <a:pt x="205" y="131"/>
                    <a:pt x="192" y="148"/>
                    <a:pt x="184" y="167"/>
                  </a:cubicBezTo>
                  <a:cubicBezTo>
                    <a:pt x="195" y="170"/>
                    <a:pt x="207" y="172"/>
                    <a:pt x="215" y="181"/>
                  </a:cubicBezTo>
                  <a:cubicBezTo>
                    <a:pt x="228" y="195"/>
                    <a:pt x="246" y="204"/>
                    <a:pt x="255" y="220"/>
                  </a:cubicBezTo>
                  <a:cubicBezTo>
                    <a:pt x="265" y="239"/>
                    <a:pt x="242" y="262"/>
                    <a:pt x="224" y="252"/>
                  </a:cubicBezTo>
                  <a:cubicBezTo>
                    <a:pt x="207" y="240"/>
                    <a:pt x="192" y="225"/>
                    <a:pt x="177" y="211"/>
                  </a:cubicBezTo>
                  <a:cubicBezTo>
                    <a:pt x="168" y="204"/>
                    <a:pt x="172" y="189"/>
                    <a:pt x="161" y="183"/>
                  </a:cubicBezTo>
                  <a:cubicBezTo>
                    <a:pt x="139" y="193"/>
                    <a:pt x="114" y="202"/>
                    <a:pt x="90" y="195"/>
                  </a:cubicBezTo>
                  <a:cubicBezTo>
                    <a:pt x="51" y="188"/>
                    <a:pt x="20" y="156"/>
                    <a:pt x="13" y="118"/>
                  </a:cubicBezTo>
                  <a:close/>
                  <a:moveTo>
                    <a:pt x="100" y="36"/>
                  </a:moveTo>
                  <a:cubicBezTo>
                    <a:pt x="78" y="40"/>
                    <a:pt x="59" y="54"/>
                    <a:pt x="50" y="74"/>
                  </a:cubicBezTo>
                  <a:cubicBezTo>
                    <a:pt x="38" y="105"/>
                    <a:pt x="50" y="145"/>
                    <a:pt x="82" y="158"/>
                  </a:cubicBezTo>
                  <a:cubicBezTo>
                    <a:pt x="117" y="175"/>
                    <a:pt x="163" y="153"/>
                    <a:pt x="171" y="115"/>
                  </a:cubicBezTo>
                  <a:cubicBezTo>
                    <a:pt x="184" y="73"/>
                    <a:pt x="142" y="28"/>
                    <a:pt x="10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3951" y="2501"/>
              <a:ext cx="279" cy="297"/>
            </a:xfrm>
            <a:custGeom>
              <a:gdLst>
                <a:gd fmla="*/ 0 w 60" name="T0"/>
                <a:gd fmla="*/ 10 h 64" name="T1"/>
                <a:gd fmla="*/ 19 w 60" name="T2"/>
                <a:gd fmla="*/ 1 h 64" name="T3"/>
                <a:gd fmla="*/ 31 w 60" name="T4"/>
                <a:gd fmla="*/ 27 h 64" name="T5"/>
                <a:gd fmla="*/ 59 w 60" name="T6"/>
                <a:gd fmla="*/ 42 h 64" name="T7"/>
                <a:gd fmla="*/ 60 w 60" name="T8"/>
                <a:gd fmla="*/ 58 h 64" name="T9"/>
                <a:gd fmla="*/ 0 w 60" name="T10"/>
                <a:gd fmla="*/ 10 h 6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4" w="60">
                  <a:moveTo>
                    <a:pt x="0" y="10"/>
                  </a:moveTo>
                  <a:cubicBezTo>
                    <a:pt x="1" y="0"/>
                    <a:pt x="12" y="0"/>
                    <a:pt x="19" y="1"/>
                  </a:cubicBezTo>
                  <a:cubicBezTo>
                    <a:pt x="21" y="10"/>
                    <a:pt x="24" y="20"/>
                    <a:pt x="31" y="27"/>
                  </a:cubicBezTo>
                  <a:cubicBezTo>
                    <a:pt x="38" y="35"/>
                    <a:pt x="49" y="38"/>
                    <a:pt x="59" y="42"/>
                  </a:cubicBezTo>
                  <a:cubicBezTo>
                    <a:pt x="60" y="47"/>
                    <a:pt x="60" y="52"/>
                    <a:pt x="60" y="58"/>
                  </a:cubicBezTo>
                  <a:cubicBezTo>
                    <a:pt x="31" y="64"/>
                    <a:pt x="4" y="38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4290" compatLnSpc="1" lIns="68580" numCol="1" rIns="68580" tIns="34290" vert="horz" wrap="square">
              <a:prstTxWarp prst="textNoShape">
                <a:avLst/>
              </a:prstTxWarp>
            </a:bodyPr>
            <a:lstStyle/>
            <a:p>
              <a:endParaRPr altLang="en-US" lang="zh-CN" sz="1013"/>
            </a:p>
          </p:txBody>
        </p:sp>
      </p:grpSp>
      <p:sp>
        <p:nvSpPr>
          <p:cNvPr id="41" name="矩形 40"/>
          <p:cNvSpPr/>
          <p:nvPr/>
        </p:nvSpPr>
        <p:spPr>
          <a:xfrm>
            <a:off x="513154" y="3222956"/>
            <a:ext cx="2011680" cy="365760"/>
          </a:xfrm>
          <a:prstGeom prst="rect">
            <a:avLst/>
          </a:prstGeom>
          <a:solidFill>
            <a:srgbClr val="392C47"/>
          </a:solidFill>
        </p:spPr>
        <p:txBody>
          <a:bodyPr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  <a:latin charset="0" panose="020b0606030502030204" pitchFamily="34" typeface="HelveticaNeueLT Pro 67 MdCn"/>
                <a:ea charset="-122" panose="020b0300000000000000" pitchFamily="34" typeface="Hiragino Sans GB W3"/>
              </a:rPr>
              <a:t>点击此处添加标题</a:t>
            </a:r>
          </a:p>
        </p:txBody>
      </p:sp>
    </p:spTree>
    <p:extLst>
      <p:ext uri="{BB962C8B-B14F-4D97-AF65-F5344CB8AC3E}">
        <p14:creationId val="34881804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chemeClr val="bg1">
                    <a:lumMod val="95000"/>
                  </a:schemeClr>
                </a:solidFill>
              </a:rPr>
              <a:t>LOGO | COMPANY</a:t>
            </a: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kumimoji="1" lang="zh-CN" sz="1000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cs typeface="微软雅黑"/>
              </a:rPr>
              <a:t>阶段计划</a:t>
            </a:r>
          </a:p>
        </p:txBody>
      </p:sp>
      <p:sp>
        <p:nvSpPr>
          <p:cNvPr id="11" name="矩形 10"/>
          <p:cNvSpPr/>
          <p:nvPr/>
        </p:nvSpPr>
        <p:spPr>
          <a:xfrm>
            <a:off x="2244790" y="1445280"/>
            <a:ext cx="860743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9600">
                <a:solidFill>
                  <a:srgbClr val="F2F2F2"/>
                </a:solidFill>
              </a:rPr>
              <a:t>4</a:t>
            </a:r>
          </a:p>
        </p:txBody>
      </p:sp>
    </p:spTree>
    <p:extLst>
      <p:ext uri="{BB962C8B-B14F-4D97-AF65-F5344CB8AC3E}">
        <p14:creationId val="121546901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prstClr val="white"/>
                  </a:solidFill>
                  <a:cs typeface="微软雅黑"/>
                </a:rPr>
                <a:t>阶段计划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4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sp>
        <p:nvSpPr>
          <p:cNvPr id="8" name="任意多边形 6"/>
          <p:cNvSpPr/>
          <p:nvPr/>
        </p:nvSpPr>
        <p:spPr>
          <a:xfrm>
            <a:off x="707302" y="1651062"/>
            <a:ext cx="739177" cy="1124294"/>
          </a:xfrm>
          <a:custGeom>
            <a:gdLst>
              <a:gd fmla="*/ 0 w 906780" name="connsiteX0"/>
              <a:gd fmla="*/ 1379220 h 1379220" name="connsiteY0"/>
              <a:gd fmla="*/ 571500 w 906780" name="connsiteX1"/>
              <a:gd fmla="*/ 1379220 h 1379220" name="connsiteY1"/>
              <a:gd fmla="*/ 906780 w 906780" name="connsiteX2"/>
              <a:gd fmla="*/ 1059180 h 1379220" name="connsiteY2"/>
              <a:gd fmla="*/ 906780 w 906780" name="connsiteX3"/>
              <a:gd fmla="*/ 0 h 137922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379220" w="906780">
                <a:moveTo>
                  <a:pt x="0" y="1379220"/>
                </a:moveTo>
                <a:lnTo>
                  <a:pt x="571500" y="1379220"/>
                </a:lnTo>
                <a:cubicBezTo>
                  <a:pt x="611821" y="1120139"/>
                  <a:pt x="766445" y="1061085"/>
                  <a:pt x="906780" y="1059180"/>
                </a:cubicBezTo>
                <a:lnTo>
                  <a:pt x="906780" y="0"/>
                </a:lnTo>
              </a:path>
            </a:pathLst>
          </a:custGeom>
          <a:noFill/>
          <a:ln w="38100">
            <a:solidFill>
              <a:srgbClr val="392C47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9" name="任意多边形 7"/>
          <p:cNvSpPr/>
          <p:nvPr/>
        </p:nvSpPr>
        <p:spPr>
          <a:xfrm>
            <a:off x="1421632" y="2787779"/>
            <a:ext cx="1105659" cy="1124294"/>
          </a:xfrm>
          <a:custGeom>
            <a:gdLst>
              <a:gd fmla="*/ 0 w 1356360" name="connsiteX0"/>
              <a:gd fmla="*/ 320040 h 1379220" name="connsiteY0"/>
              <a:gd fmla="*/ 373380 w 1356360" name="connsiteX1"/>
              <a:gd fmla="*/ 0 h 1379220" name="connsiteY1"/>
              <a:gd fmla="*/ 990600 w 1356360" name="connsiteX2"/>
              <a:gd fmla="*/ 0 h 1379220" name="connsiteY2"/>
              <a:gd fmla="*/ 1356360 w 1356360" name="connsiteX3"/>
              <a:gd fmla="*/ 342900 h 1379220" name="connsiteY3"/>
              <a:gd fmla="*/ 1356360 w 1356360" name="connsiteX4"/>
              <a:gd fmla="*/ 1379220 h 13792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79220" w="1356360">
                <a:moveTo>
                  <a:pt x="0" y="320040"/>
                </a:moveTo>
                <a:cubicBezTo>
                  <a:pt x="322104" y="337185"/>
                  <a:pt x="346551" y="149542"/>
                  <a:pt x="373380" y="0"/>
                </a:cubicBezTo>
                <a:lnTo>
                  <a:pt x="990600" y="0"/>
                </a:lnTo>
                <a:cubicBezTo>
                  <a:pt x="1024413" y="230981"/>
                  <a:pt x="1191577" y="345281"/>
                  <a:pt x="1356360" y="342900"/>
                </a:cubicBezTo>
                <a:lnTo>
                  <a:pt x="1356360" y="1379220"/>
                </a:lnTo>
              </a:path>
            </a:pathLst>
          </a:custGeom>
          <a:noFill/>
          <a:ln w="38100">
            <a:solidFill>
              <a:srgbClr val="392C47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0" name="任意多边形 8"/>
          <p:cNvSpPr/>
          <p:nvPr/>
        </p:nvSpPr>
        <p:spPr>
          <a:xfrm>
            <a:off x="2496234" y="1669697"/>
            <a:ext cx="1093236" cy="1124294"/>
          </a:xfrm>
          <a:custGeom>
            <a:gdLst>
              <a:gd fmla="*/ 0 w 1341120" name="connsiteX0"/>
              <a:gd fmla="*/ 1021080 h 1379220" name="connsiteY0"/>
              <a:gd fmla="*/ 396240 w 1341120" name="connsiteX1"/>
              <a:gd fmla="*/ 1379220 h 1379220" name="connsiteY1"/>
              <a:gd fmla="*/ 1013460 w 1341120" name="connsiteX2"/>
              <a:gd fmla="*/ 1379220 h 1379220" name="connsiteY2"/>
              <a:gd fmla="*/ 1341120 w 1341120" name="connsiteX3"/>
              <a:gd fmla="*/ 1036320 h 1379220" name="connsiteY3"/>
              <a:gd fmla="*/ 1341120 w 1341120" name="connsiteX4"/>
              <a:gd fmla="*/ 0 h 13792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79220" w="1341120">
                <a:moveTo>
                  <a:pt x="0" y="1021080"/>
                </a:moveTo>
                <a:cubicBezTo>
                  <a:pt x="267812" y="1011872"/>
                  <a:pt x="371317" y="1171734"/>
                  <a:pt x="396240" y="1379220"/>
                </a:cubicBezTo>
                <a:lnTo>
                  <a:pt x="1013460" y="1379220"/>
                </a:lnTo>
                <a:cubicBezTo>
                  <a:pt x="1020286" y="1100615"/>
                  <a:pt x="1169987" y="1045845"/>
                  <a:pt x="1341120" y="1036320"/>
                </a:cubicBezTo>
                <a:lnTo>
                  <a:pt x="1341120" y="0"/>
                </a:lnTo>
              </a:path>
            </a:pathLst>
          </a:custGeom>
          <a:noFill/>
          <a:ln w="38100">
            <a:solidFill>
              <a:srgbClr val="392C47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1" name="任意多边形 9"/>
          <p:cNvSpPr/>
          <p:nvPr/>
        </p:nvSpPr>
        <p:spPr>
          <a:xfrm>
            <a:off x="4651648" y="2510700"/>
            <a:ext cx="1018697" cy="277078"/>
          </a:xfrm>
          <a:custGeom>
            <a:gdLst>
              <a:gd fmla="*/ 0 w 1249680" name="connsiteX0"/>
              <a:gd fmla="*/ 4623 h 339903" name="connsiteY0"/>
              <a:gd fmla="*/ 365760 w 1249680" name="connsiteX1"/>
              <a:gd fmla="*/ 339903 h 339903" name="connsiteY1"/>
              <a:gd fmla="*/ 1249680 w 1249680" name="connsiteX2"/>
              <a:gd fmla="*/ 339903 h 339903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339903" w="1249680">
                <a:moveTo>
                  <a:pt x="0" y="4623"/>
                </a:moveTo>
                <a:cubicBezTo>
                  <a:pt x="219552" y="-28874"/>
                  <a:pt x="334328" y="123368"/>
                  <a:pt x="365760" y="339903"/>
                </a:cubicBezTo>
                <a:lnTo>
                  <a:pt x="1249680" y="339903"/>
                </a:lnTo>
              </a:path>
            </a:pathLst>
          </a:custGeom>
          <a:noFill/>
          <a:ln w="38100">
            <a:solidFill>
              <a:srgbClr val="392C47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2" name="任意多边形 10"/>
          <p:cNvSpPr/>
          <p:nvPr/>
        </p:nvSpPr>
        <p:spPr>
          <a:xfrm>
            <a:off x="3581705" y="2783638"/>
            <a:ext cx="1105659" cy="1124294"/>
          </a:xfrm>
          <a:custGeom>
            <a:gdLst>
              <a:gd fmla="*/ 0 w 1356360" name="connsiteX0"/>
              <a:gd fmla="*/ 320040 h 1379220" name="connsiteY0"/>
              <a:gd fmla="*/ 373380 w 1356360" name="connsiteX1"/>
              <a:gd fmla="*/ 0 h 1379220" name="connsiteY1"/>
              <a:gd fmla="*/ 990600 w 1356360" name="connsiteX2"/>
              <a:gd fmla="*/ 0 h 1379220" name="connsiteY2"/>
              <a:gd fmla="*/ 1356360 w 1356360" name="connsiteX3"/>
              <a:gd fmla="*/ 342900 h 1379220" name="connsiteY3"/>
              <a:gd fmla="*/ 1356360 w 1356360" name="connsiteX4"/>
              <a:gd fmla="*/ 1379220 h 137922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79220" w="1356360">
                <a:moveTo>
                  <a:pt x="0" y="320040"/>
                </a:moveTo>
                <a:cubicBezTo>
                  <a:pt x="322104" y="337185"/>
                  <a:pt x="346551" y="149542"/>
                  <a:pt x="373380" y="0"/>
                </a:cubicBezTo>
                <a:lnTo>
                  <a:pt x="990600" y="0"/>
                </a:lnTo>
                <a:cubicBezTo>
                  <a:pt x="1024413" y="230981"/>
                  <a:pt x="1191577" y="345281"/>
                  <a:pt x="1356360" y="342900"/>
                </a:cubicBezTo>
                <a:lnTo>
                  <a:pt x="1356360" y="1379220"/>
                </a:lnTo>
              </a:path>
            </a:pathLst>
          </a:custGeom>
          <a:noFill/>
          <a:ln w="38100">
            <a:solidFill>
              <a:srgbClr val="392C47"/>
            </a:solidFill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3" name="任意多边形 11"/>
          <p:cNvSpPr/>
          <p:nvPr/>
        </p:nvSpPr>
        <p:spPr>
          <a:xfrm>
            <a:off x="3594128" y="1159829"/>
            <a:ext cx="232975" cy="279521"/>
          </a:xfrm>
          <a:custGeom>
            <a:gdLst>
              <a:gd fmla="*/ 0 w 285800" name="connsiteX0"/>
              <a:gd fmla="*/ 0 h 342900" name="connsiteY0"/>
              <a:gd fmla="*/ 285750 w 285800" name="connsiteX1"/>
              <a:gd fmla="*/ 342900 h 3429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42900" w="2858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4" name="任意多边形 12"/>
          <p:cNvSpPr/>
          <p:nvPr/>
        </p:nvSpPr>
        <p:spPr>
          <a:xfrm>
            <a:off x="1446479" y="1159829"/>
            <a:ext cx="232975" cy="279521"/>
          </a:xfrm>
          <a:custGeom>
            <a:gdLst>
              <a:gd fmla="*/ 0 w 285800" name="connsiteX0"/>
              <a:gd fmla="*/ 0 h 342900" name="connsiteY0"/>
              <a:gd fmla="*/ 285750 w 285800" name="connsiteX1"/>
              <a:gd fmla="*/ 342900 h 3429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42900" w="2858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854910" y="289540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910795" y="267659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002478" y="2895404"/>
            <a:ext cx="264114" cy="0"/>
          </a:xfrm>
          <a:prstGeom prst="line">
            <a:avLst/>
          </a:pr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任意多边形 17"/>
          <p:cNvSpPr/>
          <p:nvPr/>
        </p:nvSpPr>
        <p:spPr>
          <a:xfrm flipH="1" flipV="1">
            <a:off x="4437402" y="4168027"/>
            <a:ext cx="232975" cy="279521"/>
          </a:xfrm>
          <a:custGeom>
            <a:gdLst>
              <a:gd fmla="*/ 0 w 285800" name="connsiteX0"/>
              <a:gd fmla="*/ 0 h 342900" name="connsiteY0"/>
              <a:gd fmla="*/ 285750 w 285800" name="connsiteX1"/>
              <a:gd fmla="*/ 342900 h 3429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42900" w="2858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19" name="任意多边形 18"/>
          <p:cNvSpPr/>
          <p:nvPr/>
        </p:nvSpPr>
        <p:spPr>
          <a:xfrm flipH="1" flipV="1">
            <a:off x="2245077" y="4150537"/>
            <a:ext cx="232975" cy="279521"/>
          </a:xfrm>
          <a:custGeom>
            <a:gdLst>
              <a:gd fmla="*/ 0 w 285800" name="connsiteX0"/>
              <a:gd fmla="*/ 0 h 342900" name="connsiteY0"/>
              <a:gd fmla="*/ 285750 w 285800" name="connsiteX1"/>
              <a:gd fmla="*/ 342900 h 34290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342900" w="285800">
                <a:moveTo>
                  <a:pt x="0" y="0"/>
                </a:moveTo>
                <a:cubicBezTo>
                  <a:pt x="207169" y="16669"/>
                  <a:pt x="288132" y="135732"/>
                  <a:pt x="285750" y="342900"/>
                </a:cubicBezTo>
              </a:path>
            </a:pathLst>
          </a:custGeom>
          <a:noFill/>
          <a:ln w="38100">
            <a:solidFill>
              <a:srgbClr val="392C47"/>
            </a:solidFill>
            <a:headEnd len="med" type="none" w="med"/>
            <a:tailEnd len="med" type="triangl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0" name="椭圆 19"/>
          <p:cNvSpPr>
            <a:spLocks noChangeAspect="1"/>
          </p:cNvSpPr>
          <p:nvPr/>
        </p:nvSpPr>
        <p:spPr>
          <a:xfrm>
            <a:off x="2342615" y="4026660"/>
            <a:ext cx="352152" cy="352152"/>
          </a:xfrm>
          <a:prstGeom prst="ellipse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1270403" y="1228850"/>
            <a:ext cx="352152" cy="352152"/>
          </a:xfrm>
          <a:prstGeom prst="ellipse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2" name="椭圆 21"/>
          <p:cNvSpPr>
            <a:spLocks noChangeAspect="1"/>
          </p:cNvSpPr>
          <p:nvPr/>
        </p:nvSpPr>
        <p:spPr>
          <a:xfrm>
            <a:off x="3413394" y="1228850"/>
            <a:ext cx="352152" cy="352152"/>
          </a:xfrm>
          <a:prstGeom prst="ellipse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3" name="椭圆 22"/>
          <p:cNvSpPr>
            <a:spLocks noChangeAspect="1"/>
          </p:cNvSpPr>
          <p:nvPr/>
        </p:nvSpPr>
        <p:spPr>
          <a:xfrm>
            <a:off x="2339973" y="2617915"/>
            <a:ext cx="352152" cy="352152"/>
          </a:xfrm>
          <a:prstGeom prst="ellipse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4" name="椭圆 23"/>
          <p:cNvSpPr>
            <a:spLocks noChangeAspect="1"/>
          </p:cNvSpPr>
          <p:nvPr/>
        </p:nvSpPr>
        <p:spPr>
          <a:xfrm>
            <a:off x="1270403" y="2599280"/>
            <a:ext cx="352152" cy="352152"/>
          </a:xfrm>
          <a:prstGeom prst="ellipse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5" name="椭圆 24"/>
          <p:cNvSpPr>
            <a:spLocks noChangeAspect="1"/>
          </p:cNvSpPr>
          <p:nvPr/>
        </p:nvSpPr>
        <p:spPr>
          <a:xfrm>
            <a:off x="3418052" y="2617915"/>
            <a:ext cx="352152" cy="352152"/>
          </a:xfrm>
          <a:prstGeom prst="ellipse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6" name="椭圆 25"/>
          <p:cNvSpPr>
            <a:spLocks noChangeAspect="1"/>
          </p:cNvSpPr>
          <p:nvPr/>
        </p:nvSpPr>
        <p:spPr>
          <a:xfrm>
            <a:off x="4511288" y="2596174"/>
            <a:ext cx="352152" cy="352152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7" name="椭圆 26"/>
          <p:cNvSpPr>
            <a:spLocks noChangeAspect="1"/>
          </p:cNvSpPr>
          <p:nvPr/>
        </p:nvSpPr>
        <p:spPr>
          <a:xfrm>
            <a:off x="4512816" y="4026660"/>
            <a:ext cx="352152" cy="352152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28" name="Freeform 217"/>
          <p:cNvSpPr>
            <a:spLocks noChangeAspect="1" noEditPoints="1"/>
          </p:cNvSpPr>
          <p:nvPr/>
        </p:nvSpPr>
        <p:spPr bwMode="auto">
          <a:xfrm>
            <a:off x="1356519" y="1309802"/>
            <a:ext cx="202187" cy="205422"/>
          </a:xfrm>
          <a:custGeom>
            <a:gdLst>
              <a:gd fmla="*/ 49 w 125" name="T0"/>
              <a:gd fmla="*/ 16 h 127" name="T1"/>
              <a:gd fmla="*/ 36 w 125" name="T2"/>
              <a:gd fmla="*/ 18 h 127" name="T3"/>
              <a:gd fmla="*/ 25 w 125" name="T4"/>
              <a:gd fmla="*/ 26 h 127" name="T5"/>
              <a:gd fmla="*/ 18 w 125" name="T6"/>
              <a:gd fmla="*/ 37 h 127" name="T7"/>
              <a:gd fmla="*/ 15 w 125" name="T8"/>
              <a:gd fmla="*/ 50 h 127" name="T9"/>
              <a:gd fmla="*/ 18 w 125" name="T10"/>
              <a:gd fmla="*/ 64 h 127" name="T11"/>
              <a:gd fmla="*/ 25 w 125" name="T12"/>
              <a:gd fmla="*/ 75 h 127" name="T13"/>
              <a:gd fmla="*/ 36 w 125" name="T14"/>
              <a:gd fmla="*/ 81 h 127" name="T15"/>
              <a:gd fmla="*/ 49 w 125" name="T16"/>
              <a:gd fmla="*/ 85 h 127" name="T17"/>
              <a:gd fmla="*/ 63 w 125" name="T18"/>
              <a:gd fmla="*/ 81 h 127" name="T19"/>
              <a:gd fmla="*/ 73 w 125" name="T20"/>
              <a:gd fmla="*/ 75 h 127" name="T21"/>
              <a:gd fmla="*/ 81 w 125" name="T22"/>
              <a:gd fmla="*/ 64 h 127" name="T23"/>
              <a:gd fmla="*/ 84 w 125" name="T24"/>
              <a:gd fmla="*/ 50 h 127" name="T25"/>
              <a:gd fmla="*/ 81 w 125" name="T26"/>
              <a:gd fmla="*/ 37 h 127" name="T27"/>
              <a:gd fmla="*/ 73 w 125" name="T28"/>
              <a:gd fmla="*/ 26 h 127" name="T29"/>
              <a:gd fmla="*/ 63 w 125" name="T30"/>
              <a:gd fmla="*/ 18 h 127" name="T31"/>
              <a:gd fmla="*/ 49 w 125" name="T32"/>
              <a:gd fmla="*/ 16 h 127" name="T33"/>
              <a:gd fmla="*/ 49 w 125" name="T34"/>
              <a:gd fmla="*/ 0 h 127" name="T35"/>
              <a:gd fmla="*/ 68 w 125" name="T36"/>
              <a:gd fmla="*/ 4 h 127" name="T37"/>
              <a:gd fmla="*/ 85 w 125" name="T38"/>
              <a:gd fmla="*/ 16 h 127" name="T39"/>
              <a:gd fmla="*/ 95 w 125" name="T40"/>
              <a:gd fmla="*/ 31 h 127" name="T41"/>
              <a:gd fmla="*/ 99 w 125" name="T42"/>
              <a:gd fmla="*/ 50 h 127" name="T43"/>
              <a:gd fmla="*/ 97 w 125" name="T44"/>
              <a:gd fmla="*/ 64 h 127" name="T45"/>
              <a:gd fmla="*/ 91 w 125" name="T46"/>
              <a:gd fmla="*/ 77 h 127" name="T47"/>
              <a:gd fmla="*/ 91 w 125" name="T48"/>
              <a:gd fmla="*/ 78 h 127" name="T49"/>
              <a:gd fmla="*/ 122 w 125" name="T50"/>
              <a:gd fmla="*/ 109 h 127" name="T51"/>
              <a:gd fmla="*/ 124 w 125" name="T52"/>
              <a:gd fmla="*/ 113 h 127" name="T53"/>
              <a:gd fmla="*/ 125 w 125" name="T54"/>
              <a:gd fmla="*/ 116 h 127" name="T55"/>
              <a:gd fmla="*/ 124 w 125" name="T56"/>
              <a:gd fmla="*/ 120 h 127" name="T57"/>
              <a:gd fmla="*/ 122 w 125" name="T58"/>
              <a:gd fmla="*/ 123 h 127" name="T59"/>
              <a:gd fmla="*/ 119 w 125" name="T60"/>
              <a:gd fmla="*/ 126 h 127" name="T61"/>
              <a:gd fmla="*/ 115 w 125" name="T62"/>
              <a:gd fmla="*/ 127 h 127" name="T63"/>
              <a:gd fmla="*/ 111 w 125" name="T64"/>
              <a:gd fmla="*/ 126 h 127" name="T65"/>
              <a:gd fmla="*/ 107 w 125" name="T66"/>
              <a:gd fmla="*/ 123 h 127" name="T67"/>
              <a:gd fmla="*/ 77 w 125" name="T68"/>
              <a:gd fmla="*/ 93 h 127" name="T69"/>
              <a:gd fmla="*/ 76 w 125" name="T70"/>
              <a:gd fmla="*/ 92 h 127" name="T71"/>
              <a:gd fmla="*/ 64 w 125" name="T72"/>
              <a:gd fmla="*/ 98 h 127" name="T73"/>
              <a:gd fmla="*/ 49 w 125" name="T74"/>
              <a:gd fmla="*/ 101 h 127" name="T75"/>
              <a:gd fmla="*/ 30 w 125" name="T76"/>
              <a:gd fmla="*/ 97 h 127" name="T77"/>
              <a:gd fmla="*/ 14 w 125" name="T78"/>
              <a:gd fmla="*/ 85 h 127" name="T79"/>
              <a:gd fmla="*/ 4 w 125" name="T80"/>
              <a:gd fmla="*/ 69 h 127" name="T81"/>
              <a:gd fmla="*/ 0 w 125" name="T82"/>
              <a:gd fmla="*/ 50 h 127" name="T83"/>
              <a:gd fmla="*/ 4 w 125" name="T84"/>
              <a:gd fmla="*/ 31 h 127" name="T85"/>
              <a:gd fmla="*/ 14 w 125" name="T86"/>
              <a:gd fmla="*/ 16 h 127" name="T87"/>
              <a:gd fmla="*/ 30 w 125" name="T88"/>
              <a:gd fmla="*/ 4 h 127" name="T89"/>
              <a:gd fmla="*/ 49 w 125" name="T90"/>
              <a:gd fmla="*/ 0 h 127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27" w="125">
                <a:moveTo>
                  <a:pt x="49" y="16"/>
                </a:moveTo>
                <a:lnTo>
                  <a:pt x="36" y="18"/>
                </a:lnTo>
                <a:lnTo>
                  <a:pt x="25" y="26"/>
                </a:lnTo>
                <a:lnTo>
                  <a:pt x="18" y="37"/>
                </a:lnTo>
                <a:lnTo>
                  <a:pt x="15" y="50"/>
                </a:lnTo>
                <a:lnTo>
                  <a:pt x="18" y="64"/>
                </a:lnTo>
                <a:lnTo>
                  <a:pt x="25" y="75"/>
                </a:lnTo>
                <a:lnTo>
                  <a:pt x="36" y="81"/>
                </a:lnTo>
                <a:lnTo>
                  <a:pt x="49" y="85"/>
                </a:lnTo>
                <a:lnTo>
                  <a:pt x="63" y="81"/>
                </a:lnTo>
                <a:lnTo>
                  <a:pt x="73" y="75"/>
                </a:lnTo>
                <a:lnTo>
                  <a:pt x="81" y="64"/>
                </a:lnTo>
                <a:lnTo>
                  <a:pt x="84" y="50"/>
                </a:lnTo>
                <a:lnTo>
                  <a:pt x="81" y="37"/>
                </a:lnTo>
                <a:lnTo>
                  <a:pt x="73" y="26"/>
                </a:lnTo>
                <a:lnTo>
                  <a:pt x="63" y="18"/>
                </a:lnTo>
                <a:lnTo>
                  <a:pt x="49" y="16"/>
                </a:lnTo>
                <a:close/>
                <a:moveTo>
                  <a:pt x="49" y="0"/>
                </a:moveTo>
                <a:lnTo>
                  <a:pt x="68" y="4"/>
                </a:lnTo>
                <a:lnTo>
                  <a:pt x="85" y="16"/>
                </a:lnTo>
                <a:lnTo>
                  <a:pt x="95" y="31"/>
                </a:lnTo>
                <a:lnTo>
                  <a:pt x="99" y="50"/>
                </a:lnTo>
                <a:lnTo>
                  <a:pt x="97" y="64"/>
                </a:lnTo>
                <a:lnTo>
                  <a:pt x="91" y="77"/>
                </a:lnTo>
                <a:lnTo>
                  <a:pt x="91" y="78"/>
                </a:lnTo>
                <a:lnTo>
                  <a:pt x="122" y="109"/>
                </a:lnTo>
                <a:lnTo>
                  <a:pt x="124" y="113"/>
                </a:lnTo>
                <a:lnTo>
                  <a:pt x="125" y="116"/>
                </a:lnTo>
                <a:lnTo>
                  <a:pt x="124" y="120"/>
                </a:lnTo>
                <a:lnTo>
                  <a:pt x="122" y="123"/>
                </a:lnTo>
                <a:lnTo>
                  <a:pt x="119" y="126"/>
                </a:lnTo>
                <a:lnTo>
                  <a:pt x="115" y="127"/>
                </a:lnTo>
                <a:lnTo>
                  <a:pt x="111" y="126"/>
                </a:lnTo>
                <a:lnTo>
                  <a:pt x="107" y="123"/>
                </a:lnTo>
                <a:lnTo>
                  <a:pt x="77" y="93"/>
                </a:lnTo>
                <a:lnTo>
                  <a:pt x="76" y="92"/>
                </a:lnTo>
                <a:lnTo>
                  <a:pt x="64" y="98"/>
                </a:lnTo>
                <a:lnTo>
                  <a:pt x="49" y="101"/>
                </a:lnTo>
                <a:lnTo>
                  <a:pt x="30" y="97"/>
                </a:lnTo>
                <a:lnTo>
                  <a:pt x="14" y="85"/>
                </a:lnTo>
                <a:lnTo>
                  <a:pt x="4" y="69"/>
                </a:lnTo>
                <a:lnTo>
                  <a:pt x="0" y="50"/>
                </a:lnTo>
                <a:lnTo>
                  <a:pt x="4" y="31"/>
                </a:lnTo>
                <a:lnTo>
                  <a:pt x="14" y="16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9" name="Freeform 218"/>
          <p:cNvSpPr>
            <a:spLocks noChangeAspect="1" noEditPoints="1"/>
          </p:cNvSpPr>
          <p:nvPr/>
        </p:nvSpPr>
        <p:spPr bwMode="auto">
          <a:xfrm>
            <a:off x="2411596" y="4097399"/>
            <a:ext cx="195401" cy="205422"/>
          </a:xfrm>
          <a:custGeom>
            <a:gdLst>
              <a:gd fmla="*/ 61 w 117" name="T0"/>
              <a:gd fmla="*/ 38 h 123" name="T1"/>
              <a:gd fmla="*/ 72 w 117" name="T2"/>
              <a:gd fmla="*/ 43 h 123" name="T3"/>
              <a:gd fmla="*/ 76 w 117" name="T4"/>
              <a:gd fmla="*/ 47 h 123" name="T5"/>
              <a:gd fmla="*/ 63 w 117" name="T6"/>
              <a:gd fmla="*/ 62 h 123" name="T7"/>
              <a:gd fmla="*/ 61 w 117" name="T8"/>
              <a:gd fmla="*/ 59 h 123" name="T9"/>
              <a:gd fmla="*/ 54 w 117" name="T10"/>
              <a:gd fmla="*/ 57 h 123" name="T11"/>
              <a:gd fmla="*/ 49 w 117" name="T12"/>
              <a:gd fmla="*/ 59 h 123" name="T13"/>
              <a:gd fmla="*/ 24 w 117" name="T14"/>
              <a:gd fmla="*/ 83 h 123" name="T15"/>
              <a:gd fmla="*/ 20 w 117" name="T16"/>
              <a:gd fmla="*/ 88 h 123" name="T17"/>
              <a:gd fmla="*/ 20 w 117" name="T18"/>
              <a:gd fmla="*/ 94 h 123" name="T19"/>
              <a:gd fmla="*/ 24 w 117" name="T20"/>
              <a:gd fmla="*/ 100 h 123" name="T21"/>
              <a:gd fmla="*/ 27 w 117" name="T22"/>
              <a:gd fmla="*/ 102 h 123" name="T23"/>
              <a:gd fmla="*/ 33 w 117" name="T24"/>
              <a:gd fmla="*/ 104 h 123" name="T25"/>
              <a:gd fmla="*/ 38 w 117" name="T26"/>
              <a:gd fmla="*/ 102 h 123" name="T27"/>
              <a:gd fmla="*/ 51 w 117" name="T28"/>
              <a:gd fmla="*/ 91 h 123" name="T29"/>
              <a:gd fmla="*/ 58 w 117" name="T30"/>
              <a:gd fmla="*/ 88 h 123" name="T31"/>
              <a:gd fmla="*/ 65 w 117" name="T32"/>
              <a:gd fmla="*/ 91 h 123" name="T33"/>
              <a:gd fmla="*/ 67 w 117" name="T34"/>
              <a:gd fmla="*/ 97 h 123" name="T35"/>
              <a:gd fmla="*/ 65 w 117" name="T36"/>
              <a:gd fmla="*/ 104 h 123" name="T37"/>
              <a:gd fmla="*/ 45 w 117" name="T38"/>
              <a:gd fmla="*/ 121 h 123" name="T39"/>
              <a:gd fmla="*/ 33 w 117" name="T40"/>
              <a:gd fmla="*/ 123 h 123" name="T41"/>
              <a:gd fmla="*/ 11 w 117" name="T42"/>
              <a:gd fmla="*/ 114 h 123" name="T43"/>
              <a:gd fmla="*/ 3 w 117" name="T44"/>
              <a:gd fmla="*/ 102 h 123" name="T45"/>
              <a:gd fmla="*/ 3 w 117" name="T46"/>
              <a:gd fmla="*/ 79 h 123" name="T47"/>
              <a:gd fmla="*/ 32 w 117" name="T48"/>
              <a:gd fmla="*/ 47 h 123" name="T49"/>
              <a:gd fmla="*/ 54 w 117" name="T50"/>
              <a:gd fmla="*/ 38 h 123" name="T51"/>
              <a:gd fmla="*/ 97 w 117" name="T52"/>
              <a:gd fmla="*/ 3 h 123" name="T53"/>
              <a:gd fmla="*/ 108 w 117" name="T54"/>
              <a:gd fmla="*/ 9 h 123" name="T55"/>
              <a:gd fmla="*/ 117 w 117" name="T56"/>
              <a:gd fmla="*/ 32 h 123" name="T57"/>
              <a:gd fmla="*/ 108 w 117" name="T58"/>
              <a:gd fmla="*/ 54 h 123" name="T59"/>
              <a:gd fmla="*/ 75 w 117" name="T60"/>
              <a:gd fmla="*/ 83 h 123" name="T61"/>
              <a:gd fmla="*/ 63 w 117" name="T62"/>
              <a:gd fmla="*/ 85 h 123" name="T63"/>
              <a:gd fmla="*/ 42 w 117" name="T64"/>
              <a:gd fmla="*/ 76 h 123" name="T65"/>
              <a:gd fmla="*/ 54 w 117" name="T66"/>
              <a:gd fmla="*/ 62 h 123" name="T67"/>
              <a:gd fmla="*/ 58 w 117" name="T68"/>
              <a:gd fmla="*/ 64 h 123" name="T69"/>
              <a:gd fmla="*/ 63 w 117" name="T70"/>
              <a:gd fmla="*/ 66 h 123" name="T71"/>
              <a:gd fmla="*/ 70 w 117" name="T72"/>
              <a:gd fmla="*/ 64 h 123" name="T73"/>
              <a:gd fmla="*/ 95 w 117" name="T74"/>
              <a:gd fmla="*/ 41 h 123" name="T75"/>
              <a:gd fmla="*/ 97 w 117" name="T76"/>
              <a:gd fmla="*/ 36 h 123" name="T77"/>
              <a:gd fmla="*/ 97 w 117" name="T78"/>
              <a:gd fmla="*/ 29 h 123" name="T79"/>
              <a:gd fmla="*/ 95 w 117" name="T80"/>
              <a:gd fmla="*/ 24 h 123" name="T81"/>
              <a:gd fmla="*/ 91 w 117" name="T82"/>
              <a:gd fmla="*/ 21 h 123" name="T83"/>
              <a:gd fmla="*/ 86 w 117" name="T84"/>
              <a:gd fmla="*/ 19 h 123" name="T85"/>
              <a:gd fmla="*/ 79 w 117" name="T86"/>
              <a:gd fmla="*/ 21 h 123" name="T87"/>
              <a:gd fmla="*/ 67 w 117" name="T88"/>
              <a:gd fmla="*/ 32 h 123" name="T89"/>
              <a:gd fmla="*/ 61 w 117" name="T90"/>
              <a:gd fmla="*/ 34 h 123" name="T91"/>
              <a:gd fmla="*/ 54 w 117" name="T92"/>
              <a:gd fmla="*/ 32 h 123" name="T93"/>
              <a:gd fmla="*/ 51 w 117" name="T94"/>
              <a:gd fmla="*/ 25 h 123" name="T95"/>
              <a:gd fmla="*/ 54 w 117" name="T96"/>
              <a:gd fmla="*/ 19 h 123" name="T97"/>
              <a:gd fmla="*/ 74 w 117" name="T98"/>
              <a:gd fmla="*/ 3 h 123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123" w="117">
                <a:moveTo>
                  <a:pt x="54" y="38"/>
                </a:moveTo>
                <a:lnTo>
                  <a:pt x="61" y="38"/>
                </a:lnTo>
                <a:lnTo>
                  <a:pt x="66" y="41"/>
                </a:lnTo>
                <a:lnTo>
                  <a:pt x="72" y="43"/>
                </a:lnTo>
                <a:lnTo>
                  <a:pt x="75" y="45"/>
                </a:lnTo>
                <a:lnTo>
                  <a:pt x="76" y="47"/>
                </a:lnTo>
                <a:lnTo>
                  <a:pt x="78" y="47"/>
                </a:lnTo>
                <a:lnTo>
                  <a:pt x="63" y="62"/>
                </a:lnTo>
                <a:lnTo>
                  <a:pt x="62" y="60"/>
                </a:lnTo>
                <a:lnTo>
                  <a:pt x="61" y="59"/>
                </a:lnTo>
                <a:lnTo>
                  <a:pt x="57" y="58"/>
                </a:lnTo>
                <a:lnTo>
                  <a:pt x="54" y="57"/>
                </a:lnTo>
                <a:lnTo>
                  <a:pt x="51" y="58"/>
                </a:lnTo>
                <a:lnTo>
                  <a:pt x="49" y="59"/>
                </a:lnTo>
                <a:lnTo>
                  <a:pt x="46" y="60"/>
                </a:lnTo>
                <a:lnTo>
                  <a:pt x="24" y="83"/>
                </a:lnTo>
                <a:lnTo>
                  <a:pt x="21" y="85"/>
                </a:lnTo>
                <a:lnTo>
                  <a:pt x="20" y="88"/>
                </a:lnTo>
                <a:lnTo>
                  <a:pt x="20" y="91"/>
                </a:lnTo>
                <a:lnTo>
                  <a:pt x="20" y="94"/>
                </a:lnTo>
                <a:lnTo>
                  <a:pt x="21" y="97"/>
                </a:lnTo>
                <a:lnTo>
                  <a:pt x="24" y="100"/>
                </a:lnTo>
                <a:lnTo>
                  <a:pt x="24" y="100"/>
                </a:lnTo>
                <a:lnTo>
                  <a:pt x="27" y="102"/>
                </a:lnTo>
                <a:lnTo>
                  <a:pt x="31" y="104"/>
                </a:lnTo>
                <a:lnTo>
                  <a:pt x="33" y="104"/>
                </a:lnTo>
                <a:lnTo>
                  <a:pt x="36" y="104"/>
                </a:lnTo>
                <a:lnTo>
                  <a:pt x="38" y="102"/>
                </a:lnTo>
                <a:lnTo>
                  <a:pt x="41" y="100"/>
                </a:lnTo>
                <a:lnTo>
                  <a:pt x="51" y="91"/>
                </a:lnTo>
                <a:lnTo>
                  <a:pt x="54" y="89"/>
                </a:lnTo>
                <a:lnTo>
                  <a:pt x="58" y="88"/>
                </a:lnTo>
                <a:lnTo>
                  <a:pt x="61" y="89"/>
                </a:lnTo>
                <a:lnTo>
                  <a:pt x="65" y="91"/>
                </a:lnTo>
                <a:lnTo>
                  <a:pt x="66" y="94"/>
                </a:lnTo>
                <a:lnTo>
                  <a:pt x="67" y="97"/>
                </a:lnTo>
                <a:lnTo>
                  <a:pt x="66" y="101"/>
                </a:lnTo>
                <a:lnTo>
                  <a:pt x="65" y="104"/>
                </a:lnTo>
                <a:lnTo>
                  <a:pt x="55" y="114"/>
                </a:lnTo>
                <a:lnTo>
                  <a:pt x="45" y="121"/>
                </a:lnTo>
                <a:lnTo>
                  <a:pt x="33" y="123"/>
                </a:lnTo>
                <a:lnTo>
                  <a:pt x="33" y="123"/>
                </a:lnTo>
                <a:lnTo>
                  <a:pt x="21" y="121"/>
                </a:lnTo>
                <a:lnTo>
                  <a:pt x="11" y="114"/>
                </a:lnTo>
                <a:lnTo>
                  <a:pt x="10" y="113"/>
                </a:lnTo>
                <a:lnTo>
                  <a:pt x="3" y="102"/>
                </a:lnTo>
                <a:lnTo>
                  <a:pt x="0" y="91"/>
                </a:lnTo>
                <a:lnTo>
                  <a:pt x="3" y="79"/>
                </a:lnTo>
                <a:lnTo>
                  <a:pt x="10" y="70"/>
                </a:lnTo>
                <a:lnTo>
                  <a:pt x="32" y="47"/>
                </a:lnTo>
                <a:lnTo>
                  <a:pt x="42" y="40"/>
                </a:lnTo>
                <a:lnTo>
                  <a:pt x="54" y="38"/>
                </a:lnTo>
                <a:close/>
                <a:moveTo>
                  <a:pt x="86" y="0"/>
                </a:moveTo>
                <a:lnTo>
                  <a:pt x="97" y="3"/>
                </a:lnTo>
                <a:lnTo>
                  <a:pt x="107" y="9"/>
                </a:lnTo>
                <a:lnTo>
                  <a:pt x="108" y="9"/>
                </a:lnTo>
                <a:lnTo>
                  <a:pt x="114" y="20"/>
                </a:lnTo>
                <a:lnTo>
                  <a:pt x="117" y="32"/>
                </a:lnTo>
                <a:lnTo>
                  <a:pt x="114" y="43"/>
                </a:lnTo>
                <a:lnTo>
                  <a:pt x="108" y="54"/>
                </a:lnTo>
                <a:lnTo>
                  <a:pt x="86" y="76"/>
                </a:lnTo>
                <a:lnTo>
                  <a:pt x="75" y="83"/>
                </a:lnTo>
                <a:lnTo>
                  <a:pt x="63" y="85"/>
                </a:lnTo>
                <a:lnTo>
                  <a:pt x="63" y="85"/>
                </a:lnTo>
                <a:lnTo>
                  <a:pt x="51" y="83"/>
                </a:lnTo>
                <a:lnTo>
                  <a:pt x="42" y="76"/>
                </a:lnTo>
                <a:lnTo>
                  <a:pt x="41" y="75"/>
                </a:lnTo>
                <a:lnTo>
                  <a:pt x="54" y="62"/>
                </a:lnTo>
                <a:lnTo>
                  <a:pt x="55" y="63"/>
                </a:lnTo>
                <a:lnTo>
                  <a:pt x="58" y="64"/>
                </a:lnTo>
                <a:lnTo>
                  <a:pt x="61" y="66"/>
                </a:lnTo>
                <a:lnTo>
                  <a:pt x="63" y="66"/>
                </a:lnTo>
                <a:lnTo>
                  <a:pt x="67" y="66"/>
                </a:lnTo>
                <a:lnTo>
                  <a:pt x="70" y="64"/>
                </a:lnTo>
                <a:lnTo>
                  <a:pt x="72" y="63"/>
                </a:lnTo>
                <a:lnTo>
                  <a:pt x="95" y="41"/>
                </a:lnTo>
                <a:lnTo>
                  <a:pt x="96" y="38"/>
                </a:lnTo>
                <a:lnTo>
                  <a:pt x="97" y="36"/>
                </a:lnTo>
                <a:lnTo>
                  <a:pt x="97" y="32"/>
                </a:lnTo>
                <a:lnTo>
                  <a:pt x="97" y="29"/>
                </a:lnTo>
                <a:lnTo>
                  <a:pt x="96" y="26"/>
                </a:lnTo>
                <a:lnTo>
                  <a:pt x="95" y="24"/>
                </a:lnTo>
                <a:lnTo>
                  <a:pt x="93" y="22"/>
                </a:lnTo>
                <a:lnTo>
                  <a:pt x="91" y="21"/>
                </a:lnTo>
                <a:lnTo>
                  <a:pt x="88" y="20"/>
                </a:lnTo>
                <a:lnTo>
                  <a:pt x="86" y="19"/>
                </a:lnTo>
                <a:lnTo>
                  <a:pt x="82" y="20"/>
                </a:lnTo>
                <a:lnTo>
                  <a:pt x="79" y="21"/>
                </a:lnTo>
                <a:lnTo>
                  <a:pt x="76" y="22"/>
                </a:lnTo>
                <a:lnTo>
                  <a:pt x="67" y="32"/>
                </a:lnTo>
                <a:lnTo>
                  <a:pt x="65" y="34"/>
                </a:lnTo>
                <a:lnTo>
                  <a:pt x="61" y="34"/>
                </a:lnTo>
                <a:lnTo>
                  <a:pt x="57" y="34"/>
                </a:lnTo>
                <a:lnTo>
                  <a:pt x="54" y="32"/>
                </a:lnTo>
                <a:lnTo>
                  <a:pt x="51" y="29"/>
                </a:lnTo>
                <a:lnTo>
                  <a:pt x="51" y="25"/>
                </a:lnTo>
                <a:lnTo>
                  <a:pt x="51" y="21"/>
                </a:lnTo>
                <a:lnTo>
                  <a:pt x="54" y="19"/>
                </a:lnTo>
                <a:lnTo>
                  <a:pt x="63" y="9"/>
                </a:lnTo>
                <a:lnTo>
                  <a:pt x="74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0" name="Freeform 219"/>
          <p:cNvSpPr>
            <a:spLocks noChangeAspect="1" noEditPoints="1"/>
          </p:cNvSpPr>
          <p:nvPr/>
        </p:nvSpPr>
        <p:spPr bwMode="auto">
          <a:xfrm>
            <a:off x="4607298" y="4095396"/>
            <a:ext cx="160132" cy="205422"/>
          </a:xfrm>
          <a:custGeom>
            <a:gdLst>
              <a:gd fmla="*/ 49 w 99" name="T0"/>
              <a:gd fmla="*/ 17 h 127" name="T1"/>
              <a:gd fmla="*/ 36 w 99" name="T2"/>
              <a:gd fmla="*/ 21 h 127" name="T3"/>
              <a:gd fmla="*/ 26 w 99" name="T4"/>
              <a:gd fmla="*/ 31 h 127" name="T5"/>
              <a:gd fmla="*/ 22 w 99" name="T6"/>
              <a:gd fmla="*/ 46 h 127" name="T7"/>
              <a:gd fmla="*/ 26 w 99" name="T8"/>
              <a:gd fmla="*/ 60 h 127" name="T9"/>
              <a:gd fmla="*/ 36 w 99" name="T10"/>
              <a:gd fmla="*/ 69 h 127" name="T11"/>
              <a:gd fmla="*/ 49 w 99" name="T12"/>
              <a:gd fmla="*/ 73 h 127" name="T13"/>
              <a:gd fmla="*/ 64 w 99" name="T14"/>
              <a:gd fmla="*/ 69 h 127" name="T15"/>
              <a:gd fmla="*/ 74 w 99" name="T16"/>
              <a:gd fmla="*/ 60 h 127" name="T17"/>
              <a:gd fmla="*/ 78 w 99" name="T18"/>
              <a:gd fmla="*/ 46 h 127" name="T19"/>
              <a:gd fmla="*/ 74 w 99" name="T20"/>
              <a:gd fmla="*/ 31 h 127" name="T21"/>
              <a:gd fmla="*/ 64 w 99" name="T22"/>
              <a:gd fmla="*/ 21 h 127" name="T23"/>
              <a:gd fmla="*/ 49 w 99" name="T24"/>
              <a:gd fmla="*/ 17 h 127" name="T25"/>
              <a:gd fmla="*/ 49 w 99" name="T26"/>
              <a:gd fmla="*/ 0 h 127" name="T27"/>
              <a:gd fmla="*/ 69 w 99" name="T28"/>
              <a:gd fmla="*/ 4 h 127" name="T29"/>
              <a:gd fmla="*/ 85 w 99" name="T30"/>
              <a:gd fmla="*/ 14 h 127" name="T31"/>
              <a:gd fmla="*/ 95 w 99" name="T32"/>
              <a:gd fmla="*/ 30 h 127" name="T33"/>
              <a:gd fmla="*/ 99 w 99" name="T34"/>
              <a:gd fmla="*/ 50 h 127" name="T35"/>
              <a:gd fmla="*/ 99 w 99" name="T36"/>
              <a:gd fmla="*/ 55 h 127" name="T37"/>
              <a:gd fmla="*/ 97 w 99" name="T38"/>
              <a:gd fmla="*/ 72 h 127" name="T39"/>
              <a:gd fmla="*/ 89 w 99" name="T40"/>
              <a:gd fmla="*/ 89 h 127" name="T41"/>
              <a:gd fmla="*/ 80 w 99" name="T42"/>
              <a:gd fmla="*/ 102 h 127" name="T43"/>
              <a:gd fmla="*/ 69 w 99" name="T44"/>
              <a:gd fmla="*/ 113 h 127" name="T45"/>
              <a:gd fmla="*/ 60 w 99" name="T46"/>
              <a:gd fmla="*/ 120 h 127" name="T47"/>
              <a:gd fmla="*/ 53 w 99" name="T48"/>
              <a:gd fmla="*/ 126 h 127" name="T49"/>
              <a:gd fmla="*/ 51 w 99" name="T50"/>
              <a:gd fmla="*/ 127 h 127" name="T51"/>
              <a:gd fmla="*/ 48 w 99" name="T52"/>
              <a:gd fmla="*/ 126 h 127" name="T53"/>
              <a:gd fmla="*/ 43 w 99" name="T54"/>
              <a:gd fmla="*/ 122 h 127" name="T55"/>
              <a:gd fmla="*/ 34 w 99" name="T56"/>
              <a:gd fmla="*/ 115 h 127" name="T57"/>
              <a:gd fmla="*/ 25 w 99" name="T58"/>
              <a:gd fmla="*/ 106 h 127" name="T59"/>
              <a:gd fmla="*/ 15 w 99" name="T60"/>
              <a:gd fmla="*/ 94 h 127" name="T61"/>
              <a:gd fmla="*/ 8 w 99" name="T62"/>
              <a:gd fmla="*/ 80 h 127" name="T63"/>
              <a:gd fmla="*/ 2 w 99" name="T64"/>
              <a:gd fmla="*/ 65 h 127" name="T65"/>
              <a:gd fmla="*/ 1 w 99" name="T66"/>
              <a:gd fmla="*/ 58 h 127" name="T67"/>
              <a:gd fmla="*/ 0 w 99" name="T68"/>
              <a:gd fmla="*/ 50 h 127" name="T69"/>
              <a:gd fmla="*/ 4 w 99" name="T70"/>
              <a:gd fmla="*/ 30 h 127" name="T71"/>
              <a:gd fmla="*/ 14 w 99" name="T72"/>
              <a:gd fmla="*/ 14 h 127" name="T73"/>
              <a:gd fmla="*/ 30 w 99" name="T74"/>
              <a:gd fmla="*/ 4 h 127" name="T75"/>
              <a:gd fmla="*/ 49 w 99" name="T76"/>
              <a:gd fmla="*/ 0 h 127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27" w="99">
                <a:moveTo>
                  <a:pt x="49" y="17"/>
                </a:moveTo>
                <a:lnTo>
                  <a:pt x="36" y="21"/>
                </a:lnTo>
                <a:lnTo>
                  <a:pt x="26" y="31"/>
                </a:lnTo>
                <a:lnTo>
                  <a:pt x="22" y="46"/>
                </a:lnTo>
                <a:lnTo>
                  <a:pt x="26" y="60"/>
                </a:lnTo>
                <a:lnTo>
                  <a:pt x="36" y="69"/>
                </a:lnTo>
                <a:lnTo>
                  <a:pt x="49" y="73"/>
                </a:lnTo>
                <a:lnTo>
                  <a:pt x="64" y="69"/>
                </a:lnTo>
                <a:lnTo>
                  <a:pt x="74" y="60"/>
                </a:lnTo>
                <a:lnTo>
                  <a:pt x="78" y="46"/>
                </a:lnTo>
                <a:lnTo>
                  <a:pt x="74" y="31"/>
                </a:lnTo>
                <a:lnTo>
                  <a:pt x="64" y="21"/>
                </a:lnTo>
                <a:lnTo>
                  <a:pt x="49" y="17"/>
                </a:lnTo>
                <a:close/>
                <a:moveTo>
                  <a:pt x="49" y="0"/>
                </a:moveTo>
                <a:lnTo>
                  <a:pt x="69" y="4"/>
                </a:lnTo>
                <a:lnTo>
                  <a:pt x="85" y="14"/>
                </a:lnTo>
                <a:lnTo>
                  <a:pt x="95" y="30"/>
                </a:lnTo>
                <a:lnTo>
                  <a:pt x="99" y="50"/>
                </a:lnTo>
                <a:lnTo>
                  <a:pt x="99" y="55"/>
                </a:lnTo>
                <a:lnTo>
                  <a:pt x="97" y="72"/>
                </a:lnTo>
                <a:lnTo>
                  <a:pt x="89" y="89"/>
                </a:lnTo>
                <a:lnTo>
                  <a:pt x="80" y="102"/>
                </a:lnTo>
                <a:lnTo>
                  <a:pt x="69" y="113"/>
                </a:lnTo>
                <a:lnTo>
                  <a:pt x="60" y="120"/>
                </a:lnTo>
                <a:lnTo>
                  <a:pt x="53" y="126"/>
                </a:lnTo>
                <a:lnTo>
                  <a:pt x="51" y="127"/>
                </a:lnTo>
                <a:lnTo>
                  <a:pt x="48" y="126"/>
                </a:lnTo>
                <a:lnTo>
                  <a:pt x="43" y="122"/>
                </a:lnTo>
                <a:lnTo>
                  <a:pt x="34" y="115"/>
                </a:lnTo>
                <a:lnTo>
                  <a:pt x="25" y="106"/>
                </a:lnTo>
                <a:lnTo>
                  <a:pt x="15" y="94"/>
                </a:lnTo>
                <a:lnTo>
                  <a:pt x="8" y="80"/>
                </a:lnTo>
                <a:lnTo>
                  <a:pt x="2" y="65"/>
                </a:lnTo>
                <a:lnTo>
                  <a:pt x="1" y="58"/>
                </a:lnTo>
                <a:lnTo>
                  <a:pt x="0" y="50"/>
                </a:lnTo>
                <a:lnTo>
                  <a:pt x="4" y="30"/>
                </a:lnTo>
                <a:lnTo>
                  <a:pt x="14" y="14"/>
                </a:lnTo>
                <a:lnTo>
                  <a:pt x="30" y="4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Freeform 221"/>
          <p:cNvSpPr>
            <a:spLocks noChangeAspect="1"/>
          </p:cNvSpPr>
          <p:nvPr/>
        </p:nvSpPr>
        <p:spPr bwMode="auto">
          <a:xfrm>
            <a:off x="3482443" y="1302378"/>
            <a:ext cx="214053" cy="205422"/>
          </a:xfrm>
          <a:custGeom>
            <a:gdLst>
              <a:gd fmla="*/ 61 w 124" name="T0"/>
              <a:gd fmla="*/ 0 h 119" name="T1"/>
              <a:gd fmla="*/ 82 w 124" name="T2"/>
              <a:gd fmla="*/ 38 h 119" name="T3"/>
              <a:gd fmla="*/ 124 w 124" name="T4"/>
              <a:gd fmla="*/ 45 h 119" name="T5"/>
              <a:gd fmla="*/ 95 w 124" name="T6"/>
              <a:gd fmla="*/ 77 h 119" name="T7"/>
              <a:gd fmla="*/ 101 w 124" name="T8"/>
              <a:gd fmla="*/ 119 h 119" name="T9"/>
              <a:gd fmla="*/ 61 w 124" name="T10"/>
              <a:gd fmla="*/ 100 h 119" name="T11"/>
              <a:gd fmla="*/ 23 w 124" name="T12"/>
              <a:gd fmla="*/ 119 h 119" name="T13"/>
              <a:gd fmla="*/ 29 w 124" name="T14"/>
              <a:gd fmla="*/ 77 h 119" name="T15"/>
              <a:gd fmla="*/ 0 w 124" name="T16"/>
              <a:gd fmla="*/ 45 h 119" name="T17"/>
              <a:gd fmla="*/ 42 w 124" name="T18"/>
              <a:gd fmla="*/ 38 h 119" name="T19"/>
              <a:gd fmla="*/ 61 w 124" name="T20"/>
              <a:gd fmla="*/ 0 h 11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19" w="124">
                <a:moveTo>
                  <a:pt x="61" y="0"/>
                </a:moveTo>
                <a:lnTo>
                  <a:pt x="82" y="38"/>
                </a:lnTo>
                <a:lnTo>
                  <a:pt x="124" y="45"/>
                </a:lnTo>
                <a:lnTo>
                  <a:pt x="95" y="77"/>
                </a:lnTo>
                <a:lnTo>
                  <a:pt x="101" y="119"/>
                </a:lnTo>
                <a:lnTo>
                  <a:pt x="61" y="100"/>
                </a:lnTo>
                <a:lnTo>
                  <a:pt x="23" y="119"/>
                </a:lnTo>
                <a:lnTo>
                  <a:pt x="29" y="77"/>
                </a:lnTo>
                <a:lnTo>
                  <a:pt x="0" y="45"/>
                </a:lnTo>
                <a:lnTo>
                  <a:pt x="42" y="38"/>
                </a:lnTo>
                <a:lnTo>
                  <a:pt x="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3" name="文本框 32"/>
          <p:cNvSpPr txBox="1"/>
          <p:nvPr/>
        </p:nvSpPr>
        <p:spPr>
          <a:xfrm>
            <a:off x="1516523" y="1778516"/>
            <a:ext cx="199905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7F7F7F"/>
                </a:solidFill>
                <a:cs charset="0" panose="020b0604020202020204" pitchFamily="34" typeface="Arial"/>
              </a:rPr>
              <a:t>顶部“开始”面板中可以对字体、字号、颜色、行距等进行修改。</a:t>
            </a:r>
          </a:p>
        </p:txBody>
      </p:sp>
      <p:sp>
        <p:nvSpPr>
          <p:cNvPr id="34" name="矩形 33"/>
          <p:cNvSpPr/>
          <p:nvPr/>
        </p:nvSpPr>
        <p:spPr>
          <a:xfrm>
            <a:off x="1516522" y="1577442"/>
            <a:ext cx="148198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z="1400">
                <a:solidFill>
                  <a:srgbClr val="FB9460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607772" y="1782076"/>
            <a:ext cx="199905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7F7F7F"/>
                </a:solidFill>
                <a:cs charset="0" panose="020b0604020202020204" pitchFamily="34" typeface="Arial"/>
              </a:rPr>
              <a:t>顶部“开始”面板中可以对字体、字号、颜色、行距等进行修改。</a:t>
            </a:r>
          </a:p>
        </p:txBody>
      </p:sp>
      <p:sp>
        <p:nvSpPr>
          <p:cNvPr id="37" name="矩形 36"/>
          <p:cNvSpPr/>
          <p:nvPr/>
        </p:nvSpPr>
        <p:spPr>
          <a:xfrm>
            <a:off x="3607771" y="1581002"/>
            <a:ext cx="148198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z="1400">
                <a:solidFill>
                  <a:srgbClr val="392C47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79000" y="3353844"/>
            <a:ext cx="199905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srgbClr val="7F7F7F"/>
                </a:solidFill>
                <a:cs charset="0" panose="020b0604020202020204" pitchFamily="34" typeface="Arial"/>
              </a:rPr>
              <a:t>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1003408" y="3152771"/>
            <a:ext cx="147464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/>
            <a:r>
              <a:rPr altLang="zh-CN" b="1" lang="en-US" sz="1400">
                <a:solidFill>
                  <a:srgbClr val="F03F30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650501" y="3349703"/>
            <a:ext cx="1999051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srgbClr val="7F7F7F"/>
                </a:solidFill>
                <a:cs charset="0" panose="020b0604020202020204" pitchFamily="34" typeface="Arial"/>
              </a:rPr>
              <a:t>顶部“开始”面板中可以对字体、字号、颜色、行距等进行修改。</a:t>
            </a:r>
          </a:p>
        </p:txBody>
      </p:sp>
      <p:sp>
        <p:nvSpPr>
          <p:cNvPr id="43" name="矩形 42"/>
          <p:cNvSpPr/>
          <p:nvPr/>
        </p:nvSpPr>
        <p:spPr>
          <a:xfrm>
            <a:off x="3174910" y="3148630"/>
            <a:ext cx="147464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/>
            <a:r>
              <a:rPr altLang="zh-CN" b="1" lang="en-US" sz="1400">
                <a:solidFill>
                  <a:srgbClr val="666666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45" name="矩形 44"/>
          <p:cNvSpPr/>
          <p:nvPr/>
        </p:nvSpPr>
        <p:spPr>
          <a:xfrm>
            <a:off x="1291539" y="2589351"/>
            <a:ext cx="309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7" name="矩形 46"/>
          <p:cNvSpPr/>
          <p:nvPr/>
        </p:nvSpPr>
        <p:spPr>
          <a:xfrm>
            <a:off x="2358912" y="2598673"/>
            <a:ext cx="309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50" name="矩形 49"/>
          <p:cNvSpPr/>
          <p:nvPr/>
        </p:nvSpPr>
        <p:spPr>
          <a:xfrm>
            <a:off x="3448629" y="2598972"/>
            <a:ext cx="309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1" name="矩形 50"/>
          <p:cNvSpPr/>
          <p:nvPr/>
        </p:nvSpPr>
        <p:spPr>
          <a:xfrm>
            <a:off x="4535244" y="2579431"/>
            <a:ext cx="3098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vl="0"/>
            <a:r>
              <a:rPr altLang="zh-CN" lang="en-US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2" name="矩形 51"/>
          <p:cNvSpPr/>
          <p:nvPr/>
        </p:nvSpPr>
        <p:spPr>
          <a:xfrm>
            <a:off x="6494492" y="1879158"/>
            <a:ext cx="2112675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666666"/>
                </a:solidFill>
              </a:rPr>
              <a:t>标题数字等都可以通过点击和重新输入进行更改，顶部“开始”面板中可以对字体、字号、颜色、行距等进行修改。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54" name="矩形 53"/>
          <p:cNvSpPr/>
          <p:nvPr/>
        </p:nvSpPr>
        <p:spPr>
          <a:xfrm>
            <a:off x="6398277" y="1952187"/>
            <a:ext cx="67351" cy="1358206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</p:spTree>
    <p:extLst>
      <p:ext uri="{BB962C8B-B14F-4D97-AF65-F5344CB8AC3E}">
        <p14:creationId val="57794237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prstClr val="white"/>
                  </a:solidFill>
                  <a:cs typeface="微软雅黑"/>
                </a:rPr>
                <a:t>阶段计划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4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sp>
        <p:nvSpPr>
          <p:cNvPr id="8" name="圆角矩形 7"/>
          <p:cNvSpPr/>
          <p:nvPr/>
        </p:nvSpPr>
        <p:spPr>
          <a:xfrm rot="19800000">
            <a:off x="596348" y="2659357"/>
            <a:ext cx="2016224" cy="335380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 sz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9" name="椭圆 8"/>
          <p:cNvSpPr/>
          <p:nvPr/>
        </p:nvSpPr>
        <p:spPr>
          <a:xfrm rot="19800000">
            <a:off x="708613" y="3075869"/>
            <a:ext cx="340312" cy="340312"/>
          </a:xfrm>
          <a:prstGeom prst="ellipse">
            <a:avLst/>
          </a:prstGeom>
          <a:solidFill>
            <a:srgbClr val="FB94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/>
          <p:cNvSpPr/>
          <p:nvPr/>
        </p:nvSpPr>
        <p:spPr>
          <a:xfrm rot="1800000">
            <a:off x="2025705" y="2661491"/>
            <a:ext cx="2016224" cy="335380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 sz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/>
          <p:cNvSpPr/>
          <p:nvPr/>
        </p:nvSpPr>
        <p:spPr>
          <a:xfrm rot="19800000">
            <a:off x="3477086" y="2663627"/>
            <a:ext cx="2016224" cy="335380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 sz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2" name="圆角矩形 11"/>
          <p:cNvSpPr/>
          <p:nvPr/>
        </p:nvSpPr>
        <p:spPr>
          <a:xfrm rot="1800000">
            <a:off x="4906443" y="2665761"/>
            <a:ext cx="2016224" cy="335380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 sz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3" name="圆角矩形 12"/>
          <p:cNvSpPr/>
          <p:nvPr/>
        </p:nvSpPr>
        <p:spPr>
          <a:xfrm rot="19800000">
            <a:off x="6357824" y="2667897"/>
            <a:ext cx="2016224" cy="335380"/>
          </a:xfrm>
          <a:prstGeom prst="roundRect">
            <a:avLst>
              <a:gd fmla="val 50000" name="adj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 sz="120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4" name="椭圆 13"/>
          <p:cNvSpPr/>
          <p:nvPr/>
        </p:nvSpPr>
        <p:spPr>
          <a:xfrm rot="19800000">
            <a:off x="7921471" y="2246453"/>
            <a:ext cx="340312" cy="340312"/>
          </a:xfrm>
          <a:prstGeom prst="ellipse">
            <a:avLst/>
          </a:prstGeom>
          <a:solidFill>
            <a:srgbClr val="F03F3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9278" y="3429533"/>
            <a:ext cx="1852408" cy="10058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lang="zh-CN" sz="100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6" name="TextBox 301"/>
          <p:cNvSpPr txBox="1"/>
          <p:nvPr/>
        </p:nvSpPr>
        <p:spPr>
          <a:xfrm>
            <a:off x="1290259" y="3090979"/>
            <a:ext cx="1951428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z="1600">
                <a:solidFill>
                  <a:srgbClr val="F03F30"/>
                </a:solidFill>
                <a:latin typeface="微软雅黑"/>
              </a:rPr>
              <a:t>点击此处添加标题</a:t>
            </a:r>
          </a:p>
        </p:txBody>
      </p:sp>
      <p:sp>
        <p:nvSpPr>
          <p:cNvPr id="17" name="矩形 16"/>
          <p:cNvSpPr/>
          <p:nvPr/>
        </p:nvSpPr>
        <p:spPr>
          <a:xfrm>
            <a:off x="4270632" y="3435938"/>
            <a:ext cx="1841053" cy="10058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lang="zh-CN" smtClean="0" sz="100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8" name="TextBox 304"/>
          <p:cNvSpPr txBox="1"/>
          <p:nvPr/>
        </p:nvSpPr>
        <p:spPr>
          <a:xfrm>
            <a:off x="4182969" y="3097383"/>
            <a:ext cx="1928716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z="1600">
                <a:solidFill>
                  <a:srgbClr val="666666"/>
                </a:solidFill>
                <a:latin typeface="微软雅黑"/>
              </a:rPr>
              <a:t>点击此处添加标题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2834285" y="1436127"/>
            <a:ext cx="1908377" cy="10058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lang="zh-CN" sz="100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TextBox 307"/>
          <p:cNvSpPr txBox="1"/>
          <p:nvPr/>
        </p:nvSpPr>
        <p:spPr>
          <a:xfrm>
            <a:off x="2835518" y="1097573"/>
            <a:ext cx="1839369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mtClean="0" sz="1600">
                <a:solidFill>
                  <a:srgbClr val="392C47"/>
                </a:solidFill>
                <a:latin typeface="微软雅黑"/>
                <a:ea typeface="微软雅黑"/>
              </a:rPr>
              <a:t>点击此处添加标题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5715641" y="1442531"/>
            <a:ext cx="1872280" cy="10058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altLang="en-US" lang="zh-CN" sz="1000">
                <a:solidFill>
                  <a:srgbClr val="103154"/>
                </a:solidFill>
                <a:latin typeface="+mj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2" name="TextBox 310"/>
          <p:cNvSpPr txBox="1"/>
          <p:nvPr/>
        </p:nvSpPr>
        <p:spPr>
          <a:xfrm>
            <a:off x="5596749" y="1103977"/>
            <a:ext cx="1991172" cy="33528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ctr" defTabSz="914400"/>
            <a:r>
              <a:rPr altLang="en-US" lang="zh-CN" sz="1600">
                <a:solidFill>
                  <a:srgbClr val="FB9460"/>
                </a:solidFill>
                <a:latin typeface="微软雅黑"/>
              </a:rPr>
              <a:t>点击此处添加标题</a:t>
            </a:r>
          </a:p>
        </p:txBody>
      </p:sp>
      <p:sp>
        <p:nvSpPr>
          <p:cNvPr id="24" name="椭圆 23"/>
          <p:cNvSpPr/>
          <p:nvPr/>
        </p:nvSpPr>
        <p:spPr>
          <a:xfrm rot="19800000">
            <a:off x="2159996" y="2248588"/>
            <a:ext cx="340312" cy="340312"/>
          </a:xfrm>
          <a:prstGeom prst="ellipse">
            <a:avLst/>
          </a:prstGeom>
          <a:solidFill>
            <a:srgbClr val="F03F30"/>
          </a:solidFill>
          <a:ln w="5715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25" name="组合 313"/>
          <p:cNvGrpSpPr/>
          <p:nvPr/>
        </p:nvGrpSpPr>
        <p:grpSpPr>
          <a:xfrm>
            <a:off x="2230353" y="2284682"/>
            <a:ext cx="200076" cy="228874"/>
            <a:chOff x="10856093" y="315913"/>
            <a:chExt cx="419100" cy="479425"/>
          </a:xfrm>
          <a:solidFill>
            <a:schemeClr val="bg1"/>
          </a:solidFill>
        </p:grpSpPr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gdLst>
                <a:gd fmla="*/ 208 w 208" name="T0"/>
                <a:gd fmla="*/ 264 h 264" name="T1"/>
                <a:gd fmla="*/ 0 w 208" name="T2"/>
                <a:gd fmla="*/ 264 h 264" name="T3"/>
                <a:gd fmla="*/ 0 w 208" name="T4"/>
                <a:gd fmla="*/ 0 h 264" name="T5"/>
                <a:gd fmla="*/ 208 w 208" name="T6"/>
                <a:gd fmla="*/ 0 h 264" name="T7"/>
                <a:gd fmla="*/ 208 w 208" name="T8"/>
                <a:gd fmla="*/ 264 h 264" name="T9"/>
                <a:gd fmla="*/ 19 w 208" name="T10"/>
                <a:gd fmla="*/ 245 h 264" name="T11"/>
                <a:gd fmla="*/ 189 w 208" name="T12"/>
                <a:gd fmla="*/ 245 h 264" name="T13"/>
                <a:gd fmla="*/ 189 w 208" name="T14"/>
                <a:gd fmla="*/ 18 h 264" name="T15"/>
                <a:gd fmla="*/ 19 w 208" name="T16"/>
                <a:gd fmla="*/ 18 h 264" name="T17"/>
                <a:gd fmla="*/ 19 w 208" name="T18"/>
                <a:gd fmla="*/ 245 h 2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4" w="208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27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gdLst>
                <a:gd fmla="*/ 198 w 198" name="T0"/>
                <a:gd fmla="*/ 265 h 265" name="T1"/>
                <a:gd fmla="*/ 0 w 198" name="T2"/>
                <a:gd fmla="*/ 265 h 265" name="T3"/>
                <a:gd fmla="*/ 0 w 198" name="T4"/>
                <a:gd fmla="*/ 246 h 265" name="T5"/>
                <a:gd fmla="*/ 179 w 198" name="T6"/>
                <a:gd fmla="*/ 246 h 265" name="T7"/>
                <a:gd fmla="*/ 179 w 198" name="T8"/>
                <a:gd fmla="*/ 19 h 265" name="T9"/>
                <a:gd fmla="*/ 160 w 198" name="T10"/>
                <a:gd fmla="*/ 19 h 265" name="T11"/>
                <a:gd fmla="*/ 160 w 198" name="T12"/>
                <a:gd fmla="*/ 0 h 265" name="T13"/>
                <a:gd fmla="*/ 198 w 198" name="T14"/>
                <a:gd fmla="*/ 0 h 265" name="T15"/>
                <a:gd fmla="*/ 198 w 198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198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 rot="19800000">
            <a:off x="5040734" y="2246452"/>
            <a:ext cx="340312" cy="340312"/>
          </a:xfrm>
          <a:prstGeom prst="ellipse">
            <a:avLst/>
          </a:prstGeom>
          <a:solidFill>
            <a:srgbClr val="666666"/>
          </a:solidFill>
          <a:ln w="381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Freeform 13"/>
          <p:cNvSpPr/>
          <p:nvPr/>
        </p:nvSpPr>
        <p:spPr bwMode="auto">
          <a:xfrm>
            <a:off x="5096688" y="2313479"/>
            <a:ext cx="229633" cy="214476"/>
          </a:xfrm>
          <a:custGeom>
            <a:gdLst>
              <a:gd fmla="*/ 40 w 128" name="T0"/>
              <a:gd fmla="*/ 120 h 120" name="T1"/>
              <a:gd fmla="*/ 12 w 128" name="T2"/>
              <a:gd fmla="*/ 108 h 120" name="T3"/>
              <a:gd fmla="*/ 0 w 128" name="T4"/>
              <a:gd fmla="*/ 80 h 120" name="T5"/>
              <a:gd fmla="*/ 12 w 128" name="T6"/>
              <a:gd fmla="*/ 52 h 120" name="T7"/>
              <a:gd fmla="*/ 58 w 128" name="T8"/>
              <a:gd fmla="*/ 2 h 120" name="T9"/>
              <a:gd fmla="*/ 64 w 128" name="T10"/>
              <a:gd fmla="*/ 8 h 120" name="T11"/>
              <a:gd fmla="*/ 17 w 128" name="T12"/>
              <a:gd fmla="*/ 57 h 120" name="T13"/>
              <a:gd fmla="*/ 8 w 128" name="T14"/>
              <a:gd fmla="*/ 80 h 120" name="T15"/>
              <a:gd fmla="*/ 17 w 128" name="T16"/>
              <a:gd fmla="*/ 103 h 120" name="T17"/>
              <a:gd fmla="*/ 40 w 128" name="T18"/>
              <a:gd fmla="*/ 112 h 120" name="T19"/>
              <a:gd fmla="*/ 63 w 128" name="T20"/>
              <a:gd fmla="*/ 103 h 120" name="T21"/>
              <a:gd fmla="*/ 113 w 128" name="T22"/>
              <a:gd fmla="*/ 49 h 120" name="T23"/>
              <a:gd fmla="*/ 120 w 128" name="T24"/>
              <a:gd fmla="*/ 32 h 120" name="T25"/>
              <a:gd fmla="*/ 113 w 128" name="T26"/>
              <a:gd fmla="*/ 15 h 120" name="T27"/>
              <a:gd fmla="*/ 96 w 128" name="T28"/>
              <a:gd fmla="*/ 8 h 120" name="T29"/>
              <a:gd fmla="*/ 79 w 128" name="T30"/>
              <a:gd fmla="*/ 15 h 120" name="T31"/>
              <a:gd fmla="*/ 29 w 128" name="T32"/>
              <a:gd fmla="*/ 69 h 120" name="T33"/>
              <a:gd fmla="*/ 29 w 128" name="T34"/>
              <a:gd fmla="*/ 91 h 120" name="T35"/>
              <a:gd fmla="*/ 40 w 128" name="T36"/>
              <a:gd fmla="*/ 96 h 120" name="T37"/>
              <a:gd fmla="*/ 40 w 128" name="T38"/>
              <a:gd fmla="*/ 96 h 120" name="T39"/>
              <a:gd fmla="*/ 51 w 128" name="T40"/>
              <a:gd fmla="*/ 91 h 120" name="T41"/>
              <a:gd fmla="*/ 100 w 128" name="T42"/>
              <a:gd fmla="*/ 41 h 120" name="T43"/>
              <a:gd fmla="*/ 105 w 128" name="T44"/>
              <a:gd fmla="*/ 47 h 120" name="T45"/>
              <a:gd fmla="*/ 57 w 128" name="T46"/>
              <a:gd fmla="*/ 97 h 120" name="T47"/>
              <a:gd fmla="*/ 40 w 128" name="T48"/>
              <a:gd fmla="*/ 104 h 120" name="T49"/>
              <a:gd fmla="*/ 40 w 128" name="T50"/>
              <a:gd fmla="*/ 104 h 120" name="T51"/>
              <a:gd fmla="*/ 23 w 128" name="T52"/>
              <a:gd fmla="*/ 97 h 120" name="T53"/>
              <a:gd fmla="*/ 23 w 128" name="T54"/>
              <a:gd fmla="*/ 63 h 120" name="T55"/>
              <a:gd fmla="*/ 73 w 128" name="T56"/>
              <a:gd fmla="*/ 9 h 120" name="T57"/>
              <a:gd fmla="*/ 96 w 128" name="T58"/>
              <a:gd fmla="*/ 0 h 120" name="T59"/>
              <a:gd fmla="*/ 119 w 128" name="T60"/>
              <a:gd fmla="*/ 9 h 120" name="T61"/>
              <a:gd fmla="*/ 128 w 128" name="T62"/>
              <a:gd fmla="*/ 32 h 120" name="T63"/>
              <a:gd fmla="*/ 119 w 128" name="T64"/>
              <a:gd fmla="*/ 55 h 120" name="T65"/>
              <a:gd fmla="*/ 68 w 128" name="T66"/>
              <a:gd fmla="*/ 108 h 120" name="T67"/>
              <a:gd fmla="*/ 40 w 128" name="T68"/>
              <a:gd fmla="*/ 120 h 12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0" w="128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/>
            <a:endParaRPr altLang="en-US" lang="zh-CN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36" name="椭圆 35"/>
          <p:cNvSpPr/>
          <p:nvPr/>
        </p:nvSpPr>
        <p:spPr>
          <a:xfrm rot="1800000">
            <a:off x="6470090" y="3082273"/>
            <a:ext cx="340312" cy="340312"/>
          </a:xfrm>
          <a:prstGeom prst="ellipse">
            <a:avLst/>
          </a:prstGeom>
          <a:solidFill>
            <a:srgbClr val="FB9460"/>
          </a:solidFill>
          <a:ln w="38100"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37" name="组合 325"/>
          <p:cNvGrpSpPr/>
          <p:nvPr/>
        </p:nvGrpSpPr>
        <p:grpSpPr>
          <a:xfrm>
            <a:off x="6540207" y="3137058"/>
            <a:ext cx="200076" cy="229633"/>
            <a:chOff x="14545442" y="5235576"/>
            <a:chExt cx="419100" cy="481012"/>
          </a:xfrm>
          <a:solidFill>
            <a:schemeClr val="bg1"/>
          </a:solidFill>
        </p:grpSpPr>
        <p:sp>
          <p:nvSpPr>
            <p:cNvPr id="38" name="Freeform 16"/>
            <p:cNvSpPr/>
            <p:nvPr/>
          </p:nvSpPr>
          <p:spPr bwMode="auto">
            <a:xfrm>
              <a:off x="14545442" y="5303838"/>
              <a:ext cx="419100" cy="412750"/>
            </a:xfrm>
            <a:custGeom>
              <a:gdLst>
                <a:gd fmla="*/ 56 w 112" name="T0"/>
                <a:gd fmla="*/ 110 h 110" name="T1"/>
                <a:gd fmla="*/ 0 w 112" name="T2"/>
                <a:gd fmla="*/ 54 h 110" name="T3"/>
                <a:gd fmla="*/ 43 w 112" name="T4"/>
                <a:gd fmla="*/ 0 h 110" name="T5"/>
                <a:gd fmla="*/ 45 w 112" name="T6"/>
                <a:gd fmla="*/ 7 h 110" name="T7"/>
                <a:gd fmla="*/ 8 w 112" name="T8"/>
                <a:gd fmla="*/ 54 h 110" name="T9"/>
                <a:gd fmla="*/ 56 w 112" name="T10"/>
                <a:gd fmla="*/ 102 h 110" name="T11"/>
                <a:gd fmla="*/ 104 w 112" name="T12"/>
                <a:gd fmla="*/ 54 h 110" name="T13"/>
                <a:gd fmla="*/ 67 w 112" name="T14"/>
                <a:gd fmla="*/ 7 h 110" name="T15"/>
                <a:gd fmla="*/ 69 w 112" name="T16"/>
                <a:gd fmla="*/ 0 h 110" name="T17"/>
                <a:gd fmla="*/ 112 w 112" name="T18"/>
                <a:gd fmla="*/ 54 h 110" name="T19"/>
                <a:gd fmla="*/ 56 w 112" name="T20"/>
                <a:gd fmla="*/ 110 h 1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0" w="112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14710542" y="5235576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1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gdLst>
                <a:gd fmla="*/ 0 w 73" name="T0"/>
                <a:gd fmla="*/ 74 h 74" name="T1"/>
                <a:gd fmla="*/ 23 w 73" name="T2"/>
                <a:gd fmla="*/ 0 h 74" name="T3"/>
                <a:gd fmla="*/ 42 w 73" name="T4"/>
                <a:gd fmla="*/ 5 h 74" name="T5"/>
                <a:gd fmla="*/ 28 w 73" name="T6"/>
                <a:gd fmla="*/ 45 h 74" name="T7"/>
                <a:gd fmla="*/ 68 w 73" name="T8"/>
                <a:gd fmla="*/ 31 h 74" name="T9"/>
                <a:gd fmla="*/ 73 w 73" name="T10"/>
                <a:gd fmla="*/ 50 h 74" name="T11"/>
                <a:gd fmla="*/ 0 w 73" name="T12"/>
                <a:gd fmla="*/ 74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73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14735942" y="5408613"/>
              <a:ext cx="117475" cy="115888"/>
            </a:xfrm>
            <a:custGeom>
              <a:gdLst>
                <a:gd fmla="*/ 50 w 74" name="T0"/>
                <a:gd fmla="*/ 73 h 73" name="T1"/>
                <a:gd fmla="*/ 31 w 74" name="T2"/>
                <a:gd fmla="*/ 68 h 73" name="T3"/>
                <a:gd fmla="*/ 45 w 74" name="T4"/>
                <a:gd fmla="*/ 28 h 73" name="T5"/>
                <a:gd fmla="*/ 5 w 74" name="T6"/>
                <a:gd fmla="*/ 42 h 73" name="T7"/>
                <a:gd fmla="*/ 0 w 74" name="T8"/>
                <a:gd fmla="*/ 23 h 73" name="T9"/>
                <a:gd fmla="*/ 74 w 74" name="T10"/>
                <a:gd fmla="*/ 0 h 73" name="T11"/>
                <a:gd fmla="*/ 50 w 74" name="T12"/>
                <a:gd fmla="*/ 73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4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 rot="1800000">
            <a:off x="3589352" y="3078003"/>
            <a:ext cx="340312" cy="340312"/>
          </a:xfrm>
          <a:prstGeom prst="ellipse">
            <a:avLst/>
          </a:prstGeom>
          <a:solidFill>
            <a:srgbClr val="392C47"/>
          </a:solidFill>
          <a:ln w="3810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45" name="组合 333"/>
          <p:cNvGrpSpPr/>
          <p:nvPr/>
        </p:nvGrpSpPr>
        <p:grpSpPr>
          <a:xfrm>
            <a:off x="3659709" y="3122673"/>
            <a:ext cx="203931" cy="206724"/>
            <a:chOff x="9363075" y="4967288"/>
            <a:chExt cx="463551" cy="469900"/>
          </a:xfrm>
          <a:solidFill>
            <a:schemeClr val="bg1"/>
          </a:solidFill>
        </p:grpSpPr>
        <p:sp>
          <p:nvSpPr>
            <p:cNvPr id="46" name="Freeform 22"/>
            <p:cNvSpPr/>
            <p:nvPr/>
          </p:nvSpPr>
          <p:spPr bwMode="auto">
            <a:xfrm>
              <a:off x="9371013" y="5280025"/>
              <a:ext cx="158750" cy="150813"/>
            </a:xfrm>
            <a:custGeom>
              <a:gdLst>
                <a:gd fmla="*/ 14 w 100" name="T0"/>
                <a:gd fmla="*/ 95 h 95" name="T1"/>
                <a:gd fmla="*/ 0 w 100" name="T2"/>
                <a:gd fmla="*/ 80 h 95" name="T3"/>
                <a:gd fmla="*/ 85 w 100" name="T4"/>
                <a:gd fmla="*/ 0 h 95" name="T5"/>
                <a:gd fmla="*/ 100 w 100" name="T6"/>
                <a:gd fmla="*/ 14 h 95" name="T7"/>
                <a:gd fmla="*/ 14 w 100" name="T8"/>
                <a:gd fmla="*/ 95 h 9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5" w="100">
                  <a:moveTo>
                    <a:pt x="14" y="95"/>
                  </a:moveTo>
                  <a:lnTo>
                    <a:pt x="0" y="80"/>
                  </a:lnTo>
                  <a:lnTo>
                    <a:pt x="85" y="0"/>
                  </a:lnTo>
                  <a:lnTo>
                    <a:pt x="100" y="14"/>
                  </a:lnTo>
                  <a:lnTo>
                    <a:pt x="14" y="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9486900" y="5200650"/>
              <a:ext cx="120650" cy="120650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  <a:gd fmla="*/ 16 w 32" name="T10"/>
                <a:gd fmla="*/ 8 h 32" name="T11"/>
                <a:gd fmla="*/ 8 w 32" name="T12"/>
                <a:gd fmla="*/ 16 h 32" name="T13"/>
                <a:gd fmla="*/ 16 w 32" name="T14"/>
                <a:gd fmla="*/ 24 h 32" name="T15"/>
                <a:gd fmla="*/ 24 w 32" name="T16"/>
                <a:gd fmla="*/ 16 h 32" name="T17"/>
                <a:gd fmla="*/ 16 w 32" name="T18"/>
                <a:gd fmla="*/ 8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9577388" y="4967288"/>
              <a:ext cx="249238" cy="249238"/>
            </a:xfrm>
            <a:custGeom>
              <a:gdLst>
                <a:gd fmla="*/ 32 w 66" name="T0"/>
                <a:gd fmla="*/ 66 h 66" name="T1"/>
                <a:gd fmla="*/ 9 w 66" name="T2"/>
                <a:gd fmla="*/ 57 h 66" name="T3"/>
                <a:gd fmla="*/ 0 w 66" name="T4"/>
                <a:gd fmla="*/ 34 h 66" name="T5"/>
                <a:gd fmla="*/ 9 w 66" name="T6"/>
                <a:gd fmla="*/ 11 h 66" name="T7"/>
                <a:gd fmla="*/ 20 w 66" name="T8"/>
                <a:gd fmla="*/ 0 h 66" name="T9"/>
                <a:gd fmla="*/ 66 w 66" name="T10"/>
                <a:gd fmla="*/ 46 h 66" name="T11"/>
                <a:gd fmla="*/ 55 w 66" name="T12"/>
                <a:gd fmla="*/ 57 h 66" name="T13"/>
                <a:gd fmla="*/ 32 w 66" name="T14"/>
                <a:gd fmla="*/ 66 h 66" name="T15"/>
                <a:gd fmla="*/ 20 w 66" name="T16"/>
                <a:gd fmla="*/ 12 h 66" name="T17"/>
                <a:gd fmla="*/ 15 w 66" name="T18"/>
                <a:gd fmla="*/ 17 h 66" name="T19"/>
                <a:gd fmla="*/ 8 w 66" name="T20"/>
                <a:gd fmla="*/ 34 h 66" name="T21"/>
                <a:gd fmla="*/ 15 w 66" name="T22"/>
                <a:gd fmla="*/ 51 h 66" name="T23"/>
                <a:gd fmla="*/ 32 w 66" name="T24"/>
                <a:gd fmla="*/ 58 h 66" name="T25"/>
                <a:gd fmla="*/ 49 w 66" name="T26"/>
                <a:gd fmla="*/ 51 h 66" name="T27"/>
                <a:gd fmla="*/ 54 w 66" name="T28"/>
                <a:gd fmla="*/ 46 h 66" name="T29"/>
                <a:gd fmla="*/ 20 w 66" name="T30"/>
                <a:gd fmla="*/ 12 h 66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66" w="66">
                  <a:moveTo>
                    <a:pt x="32" y="66"/>
                  </a:moveTo>
                  <a:cubicBezTo>
                    <a:pt x="23" y="66"/>
                    <a:pt x="15" y="63"/>
                    <a:pt x="9" y="57"/>
                  </a:cubicBezTo>
                  <a:cubicBezTo>
                    <a:pt x="3" y="51"/>
                    <a:pt x="0" y="43"/>
                    <a:pt x="0" y="34"/>
                  </a:cubicBezTo>
                  <a:cubicBezTo>
                    <a:pt x="0" y="25"/>
                    <a:pt x="3" y="17"/>
                    <a:pt x="9" y="1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49" y="63"/>
                    <a:pt x="41" y="66"/>
                    <a:pt x="32" y="66"/>
                  </a:cubicBezTo>
                  <a:moveTo>
                    <a:pt x="20" y="12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0" y="22"/>
                    <a:pt x="8" y="28"/>
                    <a:pt x="8" y="34"/>
                  </a:cubicBezTo>
                  <a:cubicBezTo>
                    <a:pt x="8" y="40"/>
                    <a:pt x="10" y="46"/>
                    <a:pt x="15" y="51"/>
                  </a:cubicBezTo>
                  <a:cubicBezTo>
                    <a:pt x="20" y="56"/>
                    <a:pt x="26" y="58"/>
                    <a:pt x="32" y="58"/>
                  </a:cubicBezTo>
                  <a:cubicBezTo>
                    <a:pt x="38" y="58"/>
                    <a:pt x="44" y="56"/>
                    <a:pt x="49" y="51"/>
                  </a:cubicBezTo>
                  <a:cubicBezTo>
                    <a:pt x="54" y="46"/>
                    <a:pt x="54" y="46"/>
                    <a:pt x="54" y="46"/>
                  </a:cubicBezTo>
                  <a:lnTo>
                    <a:pt x="2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49" name="Freeform 25"/>
            <p:cNvSpPr/>
            <p:nvPr/>
          </p:nvSpPr>
          <p:spPr bwMode="auto">
            <a:xfrm>
              <a:off x="9363075" y="5065713"/>
              <a:ext cx="365125" cy="371475"/>
            </a:xfrm>
            <a:custGeom>
              <a:gdLst>
                <a:gd fmla="*/ 0 w 230" name="T0"/>
                <a:gd fmla="*/ 234 h 234" name="T1"/>
                <a:gd fmla="*/ 22 w 230" name="T2"/>
                <a:gd fmla="*/ 49 h 234" name="T3"/>
                <a:gd fmla="*/ 112 w 230" name="T4"/>
                <a:gd fmla="*/ 0 h 234" name="T5"/>
                <a:gd fmla="*/ 121 w 230" name="T6"/>
                <a:gd fmla="*/ 16 h 234" name="T7"/>
                <a:gd fmla="*/ 41 w 230" name="T8"/>
                <a:gd fmla="*/ 61 h 234" name="T9"/>
                <a:gd fmla="*/ 24 w 230" name="T10"/>
                <a:gd fmla="*/ 211 h 234" name="T11"/>
                <a:gd fmla="*/ 185 w 230" name="T12"/>
                <a:gd fmla="*/ 180 h 234" name="T13"/>
                <a:gd fmla="*/ 211 w 230" name="T14"/>
                <a:gd fmla="*/ 111 h 234" name="T15"/>
                <a:gd fmla="*/ 230 w 230" name="T16"/>
                <a:gd fmla="*/ 116 h 234" name="T17"/>
                <a:gd fmla="*/ 199 w 230" name="T18"/>
                <a:gd fmla="*/ 199 h 234" name="T19"/>
                <a:gd fmla="*/ 0 w 230" name="T20"/>
                <a:gd fmla="*/ 234 h 23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34" w="230">
                  <a:moveTo>
                    <a:pt x="0" y="234"/>
                  </a:moveTo>
                  <a:lnTo>
                    <a:pt x="22" y="49"/>
                  </a:lnTo>
                  <a:lnTo>
                    <a:pt x="112" y="0"/>
                  </a:lnTo>
                  <a:lnTo>
                    <a:pt x="121" y="16"/>
                  </a:lnTo>
                  <a:lnTo>
                    <a:pt x="41" y="61"/>
                  </a:lnTo>
                  <a:lnTo>
                    <a:pt x="24" y="211"/>
                  </a:lnTo>
                  <a:lnTo>
                    <a:pt x="185" y="180"/>
                  </a:lnTo>
                  <a:lnTo>
                    <a:pt x="211" y="111"/>
                  </a:lnTo>
                  <a:lnTo>
                    <a:pt x="230" y="116"/>
                  </a:lnTo>
                  <a:lnTo>
                    <a:pt x="199" y="199"/>
                  </a:ln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val="11164377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273492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prstClr val="white"/>
                  </a:solidFill>
                  <a:cs typeface="微软雅黑"/>
                </a:rPr>
                <a:t>工作概况 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1</a:t>
              </a:r>
            </a:p>
          </p:txBody>
        </p:sp>
      </p:grpSp>
      <p:pic>
        <p:nvPicPr>
          <p:cNvPr descr="C:\Documents and Settings\Administrator\桌面\高清配图\高清图片01\18.jpg" id="8" name="Picture 4"/>
          <p:cNvPicPr>
            <a:picLocks noChangeArrowheads="1"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val="0"/>
              </a:ext>
            </a:extLst>
          </a:blip>
          <a:srcRect l="13845" r="13845"/>
          <a:stretch>
            <a:fillRect/>
          </a:stretch>
        </p:blipFill>
        <p:spPr bwMode="auto">
          <a:xfrm rot="18900000">
            <a:off x="893283" y="1479360"/>
            <a:ext cx="1186437" cy="1186436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 rot="18900000">
            <a:off x="1060337" y="1882665"/>
            <a:ext cx="45719" cy="1186436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Documents and Settings\Administrator\桌面\高清配图\高清图片01\19.jpg" id="11" name="Picture 5"/>
          <p:cNvPicPr>
            <a:picLocks noChangeArrowheads="1"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val="0"/>
              </a:ext>
            </a:extLst>
          </a:blip>
          <a:srcRect l="21110" r="3831"/>
          <a:stretch>
            <a:fillRect/>
          </a:stretch>
        </p:blipFill>
        <p:spPr bwMode="auto">
          <a:xfrm rot="18900000">
            <a:off x="2933511" y="1479360"/>
            <a:ext cx="1186436" cy="1186436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 rot="18900000">
            <a:off x="3100565" y="1882664"/>
            <a:ext cx="45719" cy="1186436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Documents and Settings\Administrator\桌面\高清配图\高清图片01\22.jpg" id="14" name="Picture 6"/>
          <p:cNvPicPr>
            <a:picLocks noChangeArrowheads="1"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val="0"/>
              </a:ext>
            </a:extLst>
          </a:blip>
          <a:srcRect l="4032" r="21011"/>
          <a:stretch>
            <a:fillRect/>
          </a:stretch>
        </p:blipFill>
        <p:spPr bwMode="auto">
          <a:xfrm rot="18900000">
            <a:off x="4973738" y="1479360"/>
            <a:ext cx="1186436" cy="1186436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 rot="18900000">
            <a:off x="5140793" y="1882664"/>
            <a:ext cx="45719" cy="1186436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descr="C:\Documents and Settings\Administrator\桌面\高清配图\高清图片01\21.jpg" id="17" name="Picture 2"/>
          <p:cNvPicPr>
            <a:picLocks noChangeArrowheads="1"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val="0"/>
              </a:ext>
            </a:extLst>
          </a:blip>
          <a:srcRect l="12679" r="12365"/>
          <a:stretch>
            <a:fillRect/>
          </a:stretch>
        </p:blipFill>
        <p:spPr bwMode="auto">
          <a:xfrm rot="18900000">
            <a:off x="7013963" y="1479360"/>
            <a:ext cx="1186437" cy="1186436"/>
          </a:xfrm>
          <a:prstGeom prst="rect">
            <a:avLst/>
          </a:prstGeom>
          <a:noFill/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 rot="18900000">
            <a:off x="7181018" y="1882664"/>
            <a:ext cx="45719" cy="118643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矩形 18"/>
          <p:cNvSpPr/>
          <p:nvPr/>
        </p:nvSpPr>
        <p:spPr>
          <a:xfrm rot="18900000">
            <a:off x="2288917" y="1854880"/>
            <a:ext cx="435397" cy="435397"/>
          </a:xfrm>
          <a:prstGeom prst="rect">
            <a:avLst/>
          </a:prstGeom>
          <a:noFill/>
          <a:ln w="1270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 rot="18900000">
            <a:off x="4329144" y="1854880"/>
            <a:ext cx="435397" cy="435397"/>
          </a:xfrm>
          <a:prstGeom prst="rect">
            <a:avLst/>
          </a:prstGeom>
          <a:noFill/>
          <a:ln w="1270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 rot="18900000">
            <a:off x="6369371" y="1854880"/>
            <a:ext cx="435397" cy="435397"/>
          </a:xfrm>
          <a:prstGeom prst="rect">
            <a:avLst/>
          </a:prstGeom>
          <a:noFill/>
          <a:ln w="1270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文本框 8"/>
          <p:cNvSpPr txBox="1"/>
          <p:nvPr/>
        </p:nvSpPr>
        <p:spPr>
          <a:xfrm>
            <a:off x="635198" y="3372734"/>
            <a:ext cx="1888251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4" name="矩形 23"/>
          <p:cNvSpPr/>
          <p:nvPr/>
        </p:nvSpPr>
        <p:spPr>
          <a:xfrm>
            <a:off x="635198" y="304956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FB9460"/>
                </a:solidFill>
                <a:latin typeface="Century Gothic"/>
              </a:rPr>
              <a:t>点击此处添加标题</a:t>
            </a:r>
          </a:p>
        </p:txBody>
      </p:sp>
      <p:sp>
        <p:nvSpPr>
          <p:cNvPr id="26" name="文本框 8"/>
          <p:cNvSpPr txBox="1"/>
          <p:nvPr/>
        </p:nvSpPr>
        <p:spPr>
          <a:xfrm>
            <a:off x="2679547" y="3372734"/>
            <a:ext cx="1888251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27" name="矩形 26"/>
          <p:cNvSpPr/>
          <p:nvPr/>
        </p:nvSpPr>
        <p:spPr>
          <a:xfrm>
            <a:off x="2679547" y="304956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F03F30"/>
                </a:solidFill>
                <a:latin typeface="Century Gothic"/>
              </a:rPr>
              <a:t>点击此处添加标题</a:t>
            </a:r>
          </a:p>
        </p:txBody>
      </p:sp>
      <p:sp>
        <p:nvSpPr>
          <p:cNvPr id="29" name="文本框 8"/>
          <p:cNvSpPr txBox="1"/>
          <p:nvPr/>
        </p:nvSpPr>
        <p:spPr>
          <a:xfrm>
            <a:off x="4723896" y="3372734"/>
            <a:ext cx="1888251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0" name="矩形 29"/>
          <p:cNvSpPr/>
          <p:nvPr/>
        </p:nvSpPr>
        <p:spPr>
          <a:xfrm>
            <a:off x="4723896" y="304956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392C47"/>
                </a:solidFill>
                <a:latin typeface="Century Gothic"/>
              </a:rPr>
              <a:t>点击此处添加标题</a:t>
            </a:r>
          </a:p>
        </p:txBody>
      </p:sp>
      <p:sp>
        <p:nvSpPr>
          <p:cNvPr id="32" name="文本框 8"/>
          <p:cNvSpPr txBox="1"/>
          <p:nvPr/>
        </p:nvSpPr>
        <p:spPr>
          <a:xfrm>
            <a:off x="6768243" y="3372734"/>
            <a:ext cx="1888251" cy="1082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  <a:latin typeface="Century Gothic"/>
                <a:ea typeface="微软雅黑"/>
              </a:rPr>
              <a:t>标题数字等都可以通过点击和重新输入进行更改，顶部“开始”面板中可以对字体、字号、颜色、行距等进行修改。建议正文10号字，1.3倍字间距。</a:t>
            </a:r>
          </a:p>
        </p:txBody>
      </p:sp>
      <p:sp>
        <p:nvSpPr>
          <p:cNvPr id="33" name="矩形 32"/>
          <p:cNvSpPr/>
          <p:nvPr/>
        </p:nvSpPr>
        <p:spPr>
          <a:xfrm>
            <a:off x="6768243" y="3049569"/>
            <a:ext cx="1402080" cy="3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</a:pPr>
            <a:r>
              <a:rPr altLang="en-US" b="1" lang="zh-CN" sz="1200">
                <a:solidFill>
                  <a:srgbClr val="666666"/>
                </a:solidFill>
                <a:latin typeface="Century Gothic"/>
              </a:rPr>
              <a:t>点击此处添加标题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373264012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710404" y="596349"/>
            <a:ext cx="3723194" cy="3723192"/>
          </a:xfrm>
          <a:prstGeom prst="ellipse">
            <a:avLst/>
          </a:prstGeom>
          <a:noFill/>
          <a:ln>
            <a:solidFill>
              <a:srgbClr val="392C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09813" y="795758"/>
            <a:ext cx="3324376" cy="3324374"/>
          </a:xfrm>
          <a:prstGeom prst="ellipse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23286" y="1737811"/>
            <a:ext cx="229743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kumimoji="1" lang="en-US" smtClean="0" sz="280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3489960" y="3155361"/>
            <a:ext cx="2164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1200">
                <a:solidFill>
                  <a:srgbClr val="FFFFFF"/>
                </a:solidFill>
              </a:rPr>
              <a:t>PRESENTED BY JANE DOE</a:t>
            </a:r>
          </a:p>
        </p:txBody>
      </p:sp>
      <p:sp>
        <p:nvSpPr>
          <p:cNvPr id="6" name="椭圆 5"/>
          <p:cNvSpPr/>
          <p:nvPr/>
        </p:nvSpPr>
        <p:spPr>
          <a:xfrm>
            <a:off x="2880952" y="1336899"/>
            <a:ext cx="269134" cy="269134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234189" y="2680462"/>
            <a:ext cx="269134" cy="269134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srgbClr val="103154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64563" y="2153833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kumimoji="1" lang="zh-CN" smtClean="0" sz="4000">
                <a:solidFill>
                  <a:schemeClr val="bg1"/>
                </a:solidFill>
              </a:rPr>
              <a:t>感谢聆听</a:t>
            </a:r>
          </a:p>
        </p:txBody>
      </p:sp>
    </p:spTree>
    <p:extLst>
      <p:ext uri="{BB962C8B-B14F-4D97-AF65-F5344CB8AC3E}">
        <p14:creationId val="1566512249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3"/>
          <p:cNvSpPr/>
          <p:nvPr/>
        </p:nvSpPr>
        <p:spPr>
          <a:xfrm flipH="1">
            <a:off x="-1287700" y="0"/>
            <a:ext cx="6103349" cy="5143500"/>
          </a:xfrm>
          <a:custGeom>
            <a:rect b="b" l="l" r="r" t="t"/>
            <a:pathLst>
              <a:path h="5143500" w="6103349">
                <a:moveTo>
                  <a:pt x="2211962" y="0"/>
                </a:moveTo>
                <a:lnTo>
                  <a:pt x="3342730" y="0"/>
                </a:lnTo>
                <a:lnTo>
                  <a:pt x="3891387" y="0"/>
                </a:lnTo>
                <a:lnTo>
                  <a:pt x="6103349" y="0"/>
                </a:lnTo>
                <a:lnTo>
                  <a:pt x="6103349" y="5143500"/>
                </a:lnTo>
                <a:lnTo>
                  <a:pt x="33427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6784" y="1221750"/>
            <a:ext cx="2636361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kumimoji="1" lang="en-US" smtClean="0" sz="1600">
                <a:solidFill>
                  <a:prstClr val="white"/>
                </a:solidFill>
                <a:ea typeface="宋体"/>
              </a:rPr>
              <a:t>BUSINESS PURPOSE</a:t>
            </a:r>
          </a:p>
          <a:p>
            <a:r>
              <a:rPr altLang="zh-CN" b="1" kumimoji="1" lang="en-US" smtClean="0" sz="1600">
                <a:solidFill>
                  <a:prstClr val="white"/>
                </a:solidFill>
                <a:ea typeface="宋体"/>
              </a:rPr>
              <a:t>AND COMPANY PROFILE</a:t>
            </a:r>
          </a:p>
        </p:txBody>
      </p:sp>
      <p:sp>
        <p:nvSpPr>
          <p:cNvPr id="4" name="矩形 3"/>
          <p:cNvSpPr/>
          <p:nvPr/>
        </p:nvSpPr>
        <p:spPr>
          <a:xfrm>
            <a:off x="436784" y="1852018"/>
            <a:ext cx="2529649" cy="207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prstClr val="white"/>
                </a:solidFill>
              </a:rPr>
              <a:t>点击此处添加简短介绍。</a:t>
            </a:r>
          </a:p>
          <a:p>
            <a:pPr>
              <a:lnSpc>
                <a:spcPct val="130000"/>
              </a:lnSpc>
            </a:pPr>
            <a:endParaRPr altLang="en-US" lang="zh-CN" smtClean="0" sz="1000">
              <a:solidFill>
                <a:prstClr val="white"/>
              </a:solidFill>
            </a:endParaRPr>
          </a:p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prstClr val="white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5" name="矩形 4"/>
          <p:cNvSpPr/>
          <p:nvPr/>
        </p:nvSpPr>
        <p:spPr>
          <a:xfrm>
            <a:off x="7290803" y="261566"/>
            <a:ext cx="1440180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zh-CN" b="1" kumimoji="1" lang="en-US">
                <a:solidFill>
                  <a:prstClr val="white"/>
                </a:solidFill>
                <a:ea typeface="宋体"/>
              </a:rPr>
              <a:t>CONTENTS</a:t>
            </a:r>
          </a:p>
        </p:txBody>
      </p:sp>
      <p:sp>
        <p:nvSpPr>
          <p:cNvPr id="7" name="矩形 6"/>
          <p:cNvSpPr/>
          <p:nvPr/>
        </p:nvSpPr>
        <p:spPr>
          <a:xfrm>
            <a:off x="5291665" y="1084557"/>
            <a:ext cx="121151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prstClr val="white"/>
                </a:solidFill>
                <a:cs typeface="微软雅黑"/>
              </a:rPr>
              <a:t>工作概况 </a:t>
            </a:r>
          </a:p>
        </p:txBody>
      </p:sp>
      <p:sp>
        <p:nvSpPr>
          <p:cNvPr id="8" name="椭圆 7"/>
          <p:cNvSpPr/>
          <p:nvPr/>
        </p:nvSpPr>
        <p:spPr>
          <a:xfrm>
            <a:off x="8416167" y="1197104"/>
            <a:ext cx="170381" cy="170381"/>
          </a:xfrm>
          <a:prstGeom prst="ellipse">
            <a:avLst/>
          </a:prstGeom>
          <a:solidFill>
            <a:srgbClr val="FB9460"/>
          </a:solidFill>
          <a:ln cmpd="sng"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78676" y="1048215"/>
            <a:ext cx="1712089" cy="45720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r"/>
            <a:r>
              <a:rPr altLang="zh-CN" kumimoji="1" lang="en-US" smtClean="0" sz="2400">
                <a:solidFill>
                  <a:prstClr val="white"/>
                </a:solidFill>
                <a:ea typeface="宋体"/>
              </a:rPr>
              <a:t>PART ONE</a:t>
            </a:r>
          </a:p>
        </p:txBody>
      </p:sp>
      <p:sp>
        <p:nvSpPr>
          <p:cNvPr id="11" name="矩形 10"/>
          <p:cNvSpPr/>
          <p:nvPr/>
        </p:nvSpPr>
        <p:spPr>
          <a:xfrm>
            <a:off x="5291665" y="1803589"/>
            <a:ext cx="121151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prstClr val="white"/>
                </a:solidFill>
                <a:cs typeface="微软雅黑"/>
              </a:rPr>
              <a:t>阶段成就 </a:t>
            </a:r>
          </a:p>
        </p:txBody>
      </p:sp>
      <p:sp>
        <p:nvSpPr>
          <p:cNvPr id="12" name="椭圆 11"/>
          <p:cNvSpPr/>
          <p:nvPr/>
        </p:nvSpPr>
        <p:spPr>
          <a:xfrm>
            <a:off x="8416167" y="1916136"/>
            <a:ext cx="170381" cy="170381"/>
          </a:xfrm>
          <a:prstGeom prst="ellipse">
            <a:avLst/>
          </a:prstGeom>
          <a:solidFill>
            <a:srgbClr val="FB9460"/>
          </a:solidFill>
          <a:ln cmpd="sng"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ea typeface="宋体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29465" y="1767247"/>
            <a:ext cx="1761301" cy="45720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r"/>
            <a:r>
              <a:rPr altLang="zh-CN" kumimoji="1" lang="en-US" smtClean="0" sz="2400">
                <a:solidFill>
                  <a:prstClr val="white"/>
                </a:solidFill>
                <a:ea typeface="宋体"/>
              </a:rPr>
              <a:t>PART TWO</a:t>
            </a:r>
          </a:p>
        </p:txBody>
      </p:sp>
      <p:sp>
        <p:nvSpPr>
          <p:cNvPr id="15" name="矩形 14"/>
          <p:cNvSpPr/>
          <p:nvPr/>
        </p:nvSpPr>
        <p:spPr>
          <a:xfrm>
            <a:off x="5291665" y="2522621"/>
            <a:ext cx="121151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mtClean="0">
                <a:solidFill>
                  <a:prstClr val="white"/>
                </a:solidFill>
                <a:ea typeface="微软雅黑"/>
                <a:cs typeface="微软雅黑"/>
              </a:rPr>
              <a:t>经验教训</a:t>
            </a:r>
          </a:p>
        </p:txBody>
      </p:sp>
      <p:sp>
        <p:nvSpPr>
          <p:cNvPr id="16" name="椭圆 15"/>
          <p:cNvSpPr/>
          <p:nvPr/>
        </p:nvSpPr>
        <p:spPr>
          <a:xfrm>
            <a:off x="8416167" y="2635168"/>
            <a:ext cx="170381" cy="170381"/>
          </a:xfrm>
          <a:prstGeom prst="ellipse">
            <a:avLst/>
          </a:prstGeom>
          <a:solidFill>
            <a:srgbClr val="FB9460"/>
          </a:solidFill>
          <a:ln cmpd="sng"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05615" y="2486279"/>
            <a:ext cx="2085151" cy="45720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r"/>
            <a:r>
              <a:rPr altLang="zh-CN" kumimoji="1" lang="en-US" smtClean="0" sz="2400">
                <a:solidFill>
                  <a:prstClr val="white"/>
                </a:solidFill>
                <a:ea typeface="宋体"/>
              </a:rPr>
              <a:t>PART THREE</a:t>
            </a:r>
          </a:p>
        </p:txBody>
      </p:sp>
      <p:sp>
        <p:nvSpPr>
          <p:cNvPr id="19" name="矩形 18"/>
          <p:cNvSpPr/>
          <p:nvPr/>
        </p:nvSpPr>
        <p:spPr>
          <a:xfrm>
            <a:off x="5291665" y="3241654"/>
            <a:ext cx="1211512" cy="3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>
                <a:solidFill>
                  <a:prstClr val="white"/>
                </a:solidFill>
                <a:cs typeface="微软雅黑"/>
              </a:rPr>
              <a:t>阶段计划 </a:t>
            </a:r>
          </a:p>
        </p:txBody>
      </p:sp>
      <p:sp>
        <p:nvSpPr>
          <p:cNvPr id="20" name="椭圆 19"/>
          <p:cNvSpPr/>
          <p:nvPr/>
        </p:nvSpPr>
        <p:spPr>
          <a:xfrm>
            <a:off x="8416167" y="3354201"/>
            <a:ext cx="170381" cy="170381"/>
          </a:xfrm>
          <a:prstGeom prst="ellipse">
            <a:avLst/>
          </a:prstGeom>
          <a:solidFill>
            <a:srgbClr val="FB9460"/>
          </a:solidFill>
          <a:ln cmpd="sng"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ea typeface="宋体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475478" y="3205313"/>
            <a:ext cx="1915289" cy="457200"/>
          </a:xfrm>
          <a:prstGeom prst="rect">
            <a:avLst/>
          </a:prstGeom>
        </p:spPr>
        <p:txBody>
          <a:bodyPr anchor="ctr" wrap="none">
            <a:spAutoFit/>
          </a:bodyPr>
          <a:lstStyle/>
          <a:p>
            <a:pPr algn="r"/>
            <a:r>
              <a:rPr altLang="zh-CN" kumimoji="1" lang="en-US" smtClean="0" sz="2400">
                <a:solidFill>
                  <a:prstClr val="white"/>
                </a:solidFill>
                <a:ea typeface="宋体"/>
              </a:rPr>
              <a:t>PART FOUR</a:t>
            </a:r>
          </a:p>
        </p:txBody>
      </p:sp>
    </p:spTree>
    <p:extLst>
      <p:ext uri="{BB962C8B-B14F-4D97-AF65-F5344CB8AC3E}">
        <p14:creationId val="3156669408"/>
      </p:ext>
    </p:extLst>
  </p:cSld>
  <p:clrMapOvr>
    <a:masterClrMapping/>
  </p:clrMapOvr>
  <mc:AlternateContent>
    <mc:Choice Requires="p14">
      <p:transition p14:dur="1300" spd="slow">
        <p14:pan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FB94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kumimoji="1" lang="zh-CN" sz="10000">
              <a:solidFill>
                <a:srgbClr val="F2F2F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1872" y="2307201"/>
            <a:ext cx="3576114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51872" y="1660870"/>
            <a:ext cx="2146617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cs typeface="微软雅黑"/>
              </a:rPr>
              <a:t>工作概况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chemeClr val="bg1">
                    <a:lumMod val="95000"/>
                  </a:schemeClr>
                </a:solidFill>
              </a:rPr>
              <a:t>LOGO | COMPANY</a:t>
            </a:r>
          </a:p>
        </p:txBody>
      </p:sp>
      <p:sp>
        <p:nvSpPr>
          <p:cNvPr id="2" name="矩形 1"/>
          <p:cNvSpPr/>
          <p:nvPr/>
        </p:nvSpPr>
        <p:spPr>
          <a:xfrm>
            <a:off x="2244790" y="1445280"/>
            <a:ext cx="860743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z="9600">
                <a:solidFill>
                  <a:srgbClr val="F2F2F2"/>
                </a:solidFill>
              </a:rPr>
              <a:t>1</a:t>
            </a:r>
          </a:p>
        </p:txBody>
      </p:sp>
    </p:spTree>
    <p:extLst>
      <p:ext uri="{BB962C8B-B14F-4D97-AF65-F5344CB8AC3E}">
        <p14:creationId val="1234709833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3"/>
          <p:cNvSpPr/>
          <p:nvPr/>
        </p:nvSpPr>
        <p:spPr>
          <a:xfrm>
            <a:off x="4232567" y="0"/>
            <a:ext cx="6103349" cy="5143500"/>
          </a:xfrm>
          <a:custGeom>
            <a:rect b="b" l="l" r="r" t="t"/>
            <a:pathLst>
              <a:path h="5143500" w="6103349">
                <a:moveTo>
                  <a:pt x="2211962" y="0"/>
                </a:moveTo>
                <a:lnTo>
                  <a:pt x="3342730" y="0"/>
                </a:lnTo>
                <a:lnTo>
                  <a:pt x="3891387" y="0"/>
                </a:lnTo>
                <a:lnTo>
                  <a:pt x="6103349" y="0"/>
                </a:lnTo>
                <a:lnTo>
                  <a:pt x="6103349" y="5143500"/>
                </a:lnTo>
                <a:lnTo>
                  <a:pt x="334273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solidFill>
                <a:prstClr val="white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4" name="文本框 3"/>
          <p:cNvSpPr txBox="1"/>
          <p:nvPr/>
        </p:nvSpPr>
        <p:spPr>
          <a:xfrm flipH="1">
            <a:off x="5907243" y="1221750"/>
            <a:ext cx="2636361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b="1" kumimoji="1" lang="en-US" smtClean="0" sz="1600">
                <a:solidFill>
                  <a:prstClr val="white"/>
                </a:solidFill>
                <a:ea typeface="宋体"/>
              </a:rPr>
              <a:t>BUSINESS PURPOSE</a:t>
            </a:r>
          </a:p>
          <a:p>
            <a:pPr algn="r"/>
            <a:r>
              <a:rPr altLang="zh-CN" b="1" kumimoji="1" lang="en-US" smtClean="0" sz="1600">
                <a:solidFill>
                  <a:prstClr val="white"/>
                </a:solidFill>
                <a:ea typeface="宋体"/>
              </a:rPr>
              <a:t>AND COMPANY PROFILE</a:t>
            </a:r>
          </a:p>
        </p:txBody>
      </p:sp>
      <p:sp>
        <p:nvSpPr>
          <p:cNvPr id="5" name="矩形 4"/>
          <p:cNvSpPr/>
          <p:nvPr/>
        </p:nvSpPr>
        <p:spPr>
          <a:xfrm flipH="1">
            <a:off x="6081782" y="1852018"/>
            <a:ext cx="2529649" cy="266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prstClr val="white"/>
                </a:solidFill>
              </a:rPr>
              <a:t>点击此处添加简短介绍。</a:t>
            </a:r>
          </a:p>
          <a:p>
            <a:pPr algn="r">
              <a:lnSpc>
                <a:spcPct val="130000"/>
              </a:lnSpc>
            </a:pPr>
            <a:endParaRPr altLang="en-US" lang="zh-CN" smtClean="0" sz="1000">
              <a:solidFill>
                <a:prstClr val="white"/>
              </a:solidFill>
            </a:endParaRPr>
          </a:p>
          <a:p>
            <a:pPr algn="r">
              <a:lnSpc>
                <a:spcPct val="130000"/>
              </a:lnSpc>
            </a:pPr>
            <a:r>
              <a:rPr altLang="en-US" lang="zh-CN" smtClean="0" sz="1000">
                <a:solidFill>
                  <a:prstClr val="white"/>
                </a:solidFill>
              </a:rPr>
              <a:t>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点击此处添加文本内容，如关键词、部分简单介绍等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172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kumimoji="1" lang="en-US" smtClean="0" sz="1000">
                <a:solidFill>
                  <a:schemeClr val="bg1">
                    <a:lumMod val="95000"/>
                  </a:schemeClr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4076410826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1"/>
          <p:cNvSpPr/>
          <p:nvPr/>
        </p:nvSpPr>
        <p:spPr>
          <a:xfrm>
            <a:off x="5472804" y="2797990"/>
            <a:ext cx="1448275" cy="1448275"/>
          </a:xfrm>
          <a:custGeom>
            <a:rect b="b" l="l" r="r" t="t"/>
            <a:pathLst>
              <a:path h="1458162" w="1458163">
                <a:moveTo>
                  <a:pt x="0" y="0"/>
                </a:moveTo>
                <a:lnTo>
                  <a:pt x="443145" y="0"/>
                </a:lnTo>
                <a:cubicBezTo>
                  <a:pt x="443145" y="560578"/>
                  <a:pt x="897584" y="1015017"/>
                  <a:pt x="1458162" y="1015017"/>
                </a:cubicBezTo>
                <a:lnTo>
                  <a:pt x="1458163" y="1015017"/>
                </a:lnTo>
                <a:lnTo>
                  <a:pt x="1458163" y="1458162"/>
                </a:lnTo>
                <a:cubicBezTo>
                  <a:pt x="652841" y="1458162"/>
                  <a:pt x="0" y="805321"/>
                  <a:pt x="0" y="0"/>
                </a:cubicBezTo>
                <a:close/>
              </a:path>
            </a:pathLst>
          </a:cu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椭圆 1"/>
          <p:cNvSpPr/>
          <p:nvPr/>
        </p:nvSpPr>
        <p:spPr>
          <a:xfrm>
            <a:off x="6921078" y="1349374"/>
            <a:ext cx="1448275" cy="1448617"/>
          </a:xfrm>
          <a:custGeom>
            <a:rect b="b" l="l" r="r" t="t"/>
            <a:pathLst>
              <a:path h="1458507" w="1458162">
                <a:moveTo>
                  <a:pt x="0" y="0"/>
                </a:moveTo>
                <a:cubicBezTo>
                  <a:pt x="805321" y="0"/>
                  <a:pt x="1458162" y="652841"/>
                  <a:pt x="1458162" y="1458162"/>
                </a:cubicBezTo>
                <a:lnTo>
                  <a:pt x="1458145" y="1458507"/>
                </a:lnTo>
                <a:lnTo>
                  <a:pt x="1015000" y="1458507"/>
                </a:lnTo>
                <a:cubicBezTo>
                  <a:pt x="1015017" y="1458392"/>
                  <a:pt x="1015017" y="1458277"/>
                  <a:pt x="1015017" y="1458162"/>
                </a:cubicBezTo>
                <a:cubicBezTo>
                  <a:pt x="1015017" y="897584"/>
                  <a:pt x="560578" y="443145"/>
                  <a:pt x="0" y="443145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" name="矩形 2"/>
          <p:cNvSpPr/>
          <p:nvPr/>
        </p:nvSpPr>
        <p:spPr>
          <a:xfrm>
            <a:off x="5472804" y="1349374"/>
            <a:ext cx="1448275" cy="1448617"/>
          </a:xfrm>
          <a:custGeom>
            <a:rect b="b" l="l" r="r" t="t"/>
            <a:pathLst>
              <a:path h="1458507" w="1458162">
                <a:moveTo>
                  <a:pt x="1458162" y="0"/>
                </a:moveTo>
                <a:lnTo>
                  <a:pt x="1458162" y="443145"/>
                </a:lnTo>
                <a:cubicBezTo>
                  <a:pt x="897584" y="443145"/>
                  <a:pt x="443145" y="897584"/>
                  <a:pt x="443145" y="1458162"/>
                </a:cubicBezTo>
                <a:lnTo>
                  <a:pt x="443163" y="1458507"/>
                </a:lnTo>
                <a:lnTo>
                  <a:pt x="18" y="1458507"/>
                </a:lnTo>
                <a:cubicBezTo>
                  <a:pt x="0" y="1458392"/>
                  <a:pt x="0" y="1458277"/>
                  <a:pt x="0" y="1458162"/>
                </a:cubicBezTo>
                <a:cubicBezTo>
                  <a:pt x="0" y="652841"/>
                  <a:pt x="652841" y="0"/>
                  <a:pt x="1458162" y="0"/>
                </a:cubicBezTo>
                <a:close/>
              </a:path>
            </a:pathLst>
          </a:cu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6" name="椭圆 1"/>
          <p:cNvSpPr/>
          <p:nvPr/>
        </p:nvSpPr>
        <p:spPr>
          <a:xfrm>
            <a:off x="6921078" y="2797990"/>
            <a:ext cx="1448275" cy="1448275"/>
          </a:xfrm>
          <a:custGeom>
            <a:rect b="b" l="l" r="r" t="t"/>
            <a:pathLst>
              <a:path h="1458162" w="1458162">
                <a:moveTo>
                  <a:pt x="1015017" y="0"/>
                </a:moveTo>
                <a:lnTo>
                  <a:pt x="1458162" y="0"/>
                </a:lnTo>
                <a:cubicBezTo>
                  <a:pt x="1458162" y="805321"/>
                  <a:pt x="805321" y="1458162"/>
                  <a:pt x="0" y="1458162"/>
                </a:cubicBezTo>
                <a:lnTo>
                  <a:pt x="0" y="1015017"/>
                </a:lnTo>
                <a:cubicBezTo>
                  <a:pt x="560578" y="1015017"/>
                  <a:pt x="1015017" y="560578"/>
                  <a:pt x="1015017" y="0"/>
                </a:cubicBezTo>
                <a:close/>
              </a:path>
            </a:pathLst>
          </a:cu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5472804" y="2577920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78" name="组 77"/>
          <p:cNvGrpSpPr/>
          <p:nvPr/>
        </p:nvGrpSpPr>
        <p:grpSpPr>
          <a:xfrm>
            <a:off x="5600134" y="2699867"/>
            <a:ext cx="185479" cy="196248"/>
            <a:chOff x="5455414" y="2626099"/>
            <a:chExt cx="185479" cy="196248"/>
          </a:xfrm>
          <a:solidFill>
            <a:srgbClr val="392C47"/>
          </a:solidFill>
        </p:grpSpPr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5542769" y="2656014"/>
              <a:ext cx="11966" cy="1232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5455414" y="2792431"/>
              <a:ext cx="99320" cy="29916"/>
            </a:xfrm>
            <a:custGeom>
              <a:gdLst>
                <a:gd fmla="*/ 64 w 64" name="T0"/>
                <a:gd fmla="*/ 20 h 20" name="T1"/>
                <a:gd fmla="*/ 56 w 64" name="T2"/>
                <a:gd fmla="*/ 20 h 20" name="T3"/>
                <a:gd fmla="*/ 44 w 64" name="T4"/>
                <a:gd fmla="*/ 8 h 20" name="T5"/>
                <a:gd fmla="*/ 0 w 64" name="T6"/>
                <a:gd fmla="*/ 8 h 20" name="T7"/>
                <a:gd fmla="*/ 0 w 64" name="T8"/>
                <a:gd fmla="*/ 0 h 20" name="T9"/>
                <a:gd fmla="*/ 44 w 64" name="T10"/>
                <a:gd fmla="*/ 0 h 20" name="T11"/>
                <a:gd fmla="*/ 64 w 64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4">
                  <a:moveTo>
                    <a:pt x="64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5542769" y="2792431"/>
              <a:ext cx="98124" cy="29916"/>
            </a:xfrm>
            <a:custGeom>
              <a:gdLst>
                <a:gd fmla="*/ 8 w 64" name="T0"/>
                <a:gd fmla="*/ 20 h 20" name="T1"/>
                <a:gd fmla="*/ 0 w 64" name="T2"/>
                <a:gd fmla="*/ 20 h 20" name="T3"/>
                <a:gd fmla="*/ 20 w 64" name="T4"/>
                <a:gd fmla="*/ 0 h 20" name="T5"/>
                <a:gd fmla="*/ 64 w 64" name="T6"/>
                <a:gd fmla="*/ 0 h 20" name="T7"/>
                <a:gd fmla="*/ 64 w 64" name="T8"/>
                <a:gd fmla="*/ 8 h 20" name="T9"/>
                <a:gd fmla="*/ 20 w 64" name="T10"/>
                <a:gd fmla="*/ 8 h 20" name="T11"/>
                <a:gd fmla="*/ 8 w 64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4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5455414" y="2626099"/>
              <a:ext cx="99320" cy="153169"/>
            </a:xfrm>
            <a:custGeom>
              <a:gdLst>
                <a:gd fmla="*/ 48 w 64" name="T0"/>
                <a:gd fmla="*/ 100 h 100" name="T1"/>
                <a:gd fmla="*/ 0 w 64" name="T2"/>
                <a:gd fmla="*/ 100 h 100" name="T3"/>
                <a:gd fmla="*/ 0 w 64" name="T4"/>
                <a:gd fmla="*/ 0 h 100" name="T5"/>
                <a:gd fmla="*/ 44 w 64" name="T6"/>
                <a:gd fmla="*/ 0 h 100" name="T7"/>
                <a:gd fmla="*/ 64 w 64" name="T8"/>
                <a:gd fmla="*/ 20 h 100" name="T9"/>
                <a:gd fmla="*/ 56 w 64" name="T10"/>
                <a:gd fmla="*/ 20 h 100" name="T11"/>
                <a:gd fmla="*/ 44 w 64" name="T12"/>
                <a:gd fmla="*/ 8 h 100" name="T13"/>
                <a:gd fmla="*/ 8 w 64" name="T14"/>
                <a:gd fmla="*/ 8 h 100" name="T15"/>
                <a:gd fmla="*/ 8 w 64" name="T16"/>
                <a:gd fmla="*/ 92 h 100" name="T17"/>
                <a:gd fmla="*/ 48 w 64" name="T18"/>
                <a:gd fmla="*/ 92 h 100" name="T19"/>
                <a:gd fmla="*/ 48 w 64" name="T20"/>
                <a:gd fmla="*/ 100 h 1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64">
                  <a:moveTo>
                    <a:pt x="48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8" y="92"/>
                    <a:pt x="48" y="92"/>
                    <a:pt x="48" y="92"/>
                  </a:cubicBezTo>
                  <a:lnTo>
                    <a:pt x="4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5542769" y="2626099"/>
              <a:ext cx="98124" cy="153169"/>
            </a:xfrm>
            <a:custGeom>
              <a:gdLst>
                <a:gd fmla="*/ 64 w 64" name="T0"/>
                <a:gd fmla="*/ 100 h 100" name="T1"/>
                <a:gd fmla="*/ 16 w 64" name="T2"/>
                <a:gd fmla="*/ 100 h 100" name="T3"/>
                <a:gd fmla="*/ 16 w 64" name="T4"/>
                <a:gd fmla="*/ 92 h 100" name="T5"/>
                <a:gd fmla="*/ 56 w 64" name="T6"/>
                <a:gd fmla="*/ 92 h 100" name="T7"/>
                <a:gd fmla="*/ 56 w 64" name="T8"/>
                <a:gd fmla="*/ 8 h 100" name="T9"/>
                <a:gd fmla="*/ 20 w 64" name="T10"/>
                <a:gd fmla="*/ 8 h 100" name="T11"/>
                <a:gd fmla="*/ 8 w 64" name="T12"/>
                <a:gd fmla="*/ 20 h 100" name="T13"/>
                <a:gd fmla="*/ 0 w 64" name="T14"/>
                <a:gd fmla="*/ 20 h 100" name="T15"/>
                <a:gd fmla="*/ 20 w 64" name="T16"/>
                <a:gd fmla="*/ 0 h 100" name="T17"/>
                <a:gd fmla="*/ 64 w 64" name="T18"/>
                <a:gd fmla="*/ 0 h 100" name="T19"/>
                <a:gd fmla="*/ 64 w 64" name="T20"/>
                <a:gd fmla="*/ 100 h 1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64">
                  <a:moveTo>
                    <a:pt x="64" y="100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6701008" y="1349716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76" name="组 75"/>
          <p:cNvGrpSpPr/>
          <p:nvPr/>
        </p:nvGrpSpPr>
        <p:grpSpPr>
          <a:xfrm>
            <a:off x="6824151" y="1459402"/>
            <a:ext cx="193855" cy="193855"/>
            <a:chOff x="6679431" y="1385634"/>
            <a:chExt cx="193855" cy="193855"/>
          </a:xfrm>
          <a:solidFill>
            <a:srgbClr val="FB9460"/>
          </a:solidFill>
        </p:grpSpPr>
        <p:sp>
          <p:nvSpPr>
            <p:cNvPr id="25" name="Freeform 16"/>
            <p:cNvSpPr/>
            <p:nvPr/>
          </p:nvSpPr>
          <p:spPr bwMode="auto">
            <a:xfrm>
              <a:off x="6702167" y="1499314"/>
              <a:ext cx="147186" cy="80175"/>
            </a:xfrm>
            <a:custGeom>
              <a:gdLst>
                <a:gd fmla="*/ 123 w 123" name="T0"/>
                <a:gd fmla="*/ 67 h 67" name="T1"/>
                <a:gd fmla="*/ 0 w 123" name="T2"/>
                <a:gd fmla="*/ 67 h 67" name="T3"/>
                <a:gd fmla="*/ 0 w 123" name="T4"/>
                <a:gd fmla="*/ 0 h 67" name="T5"/>
                <a:gd fmla="*/ 10 w 123" name="T6"/>
                <a:gd fmla="*/ 0 h 67" name="T7"/>
                <a:gd fmla="*/ 10 w 123" name="T8"/>
                <a:gd fmla="*/ 57 h 67" name="T9"/>
                <a:gd fmla="*/ 113 w 123" name="T10"/>
                <a:gd fmla="*/ 57 h 67" name="T11"/>
                <a:gd fmla="*/ 113 w 123" name="T12"/>
                <a:gd fmla="*/ 0 h 67" name="T13"/>
                <a:gd fmla="*/ 123 w 123" name="T14"/>
                <a:gd fmla="*/ 0 h 67" name="T15"/>
                <a:gd fmla="*/ 123 w 123" name="T16"/>
                <a:gd fmla="*/ 67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23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7"/>
                  </a:lnTo>
                  <a:lnTo>
                    <a:pt x="113" y="57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6679431" y="1385634"/>
              <a:ext cx="193855" cy="112483"/>
            </a:xfrm>
            <a:custGeom>
              <a:gdLst>
                <a:gd fmla="*/ 154 w 162" name="T0"/>
                <a:gd fmla="*/ 94 h 94" name="T1"/>
                <a:gd fmla="*/ 81 w 162" name="T2"/>
                <a:gd fmla="*/ 15 h 94" name="T3"/>
                <a:gd fmla="*/ 7 w 162" name="T4"/>
                <a:gd fmla="*/ 94 h 94" name="T5"/>
                <a:gd fmla="*/ 0 w 162" name="T6"/>
                <a:gd fmla="*/ 86 h 94" name="T7"/>
                <a:gd fmla="*/ 81 w 162" name="T8"/>
                <a:gd fmla="*/ 0 h 94" name="T9"/>
                <a:gd fmla="*/ 162 w 162" name="T10"/>
                <a:gd fmla="*/ 86 h 94" name="T11"/>
                <a:gd fmla="*/ 154 w 162" name="T12"/>
                <a:gd fmla="*/ 94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162">
                  <a:moveTo>
                    <a:pt x="154" y="94"/>
                  </a:moveTo>
                  <a:lnTo>
                    <a:pt x="81" y="15"/>
                  </a:lnTo>
                  <a:lnTo>
                    <a:pt x="7" y="94"/>
                  </a:lnTo>
                  <a:lnTo>
                    <a:pt x="0" y="86"/>
                  </a:lnTo>
                  <a:lnTo>
                    <a:pt x="81" y="0"/>
                  </a:lnTo>
                  <a:lnTo>
                    <a:pt x="162" y="86"/>
                  </a:lnTo>
                  <a:lnTo>
                    <a:pt x="15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6751229" y="1499314"/>
              <a:ext cx="49062" cy="55045"/>
            </a:xfrm>
            <a:custGeom>
              <a:gdLst>
                <a:gd fmla="*/ 41 w 41" name="T0"/>
                <a:gd fmla="*/ 46 h 46" name="T1"/>
                <a:gd fmla="*/ 31 w 41" name="T2"/>
                <a:gd fmla="*/ 46 h 46" name="T3"/>
                <a:gd fmla="*/ 31 w 41" name="T4"/>
                <a:gd fmla="*/ 10 h 46" name="T5"/>
                <a:gd fmla="*/ 10 w 41" name="T6"/>
                <a:gd fmla="*/ 10 h 46" name="T7"/>
                <a:gd fmla="*/ 10 w 41" name="T8"/>
                <a:gd fmla="*/ 46 h 46" name="T9"/>
                <a:gd fmla="*/ 0 w 41" name="T10"/>
                <a:gd fmla="*/ 46 h 46" name="T11"/>
                <a:gd fmla="*/ 0 w 41" name="T12"/>
                <a:gd fmla="*/ 0 h 46" name="T13"/>
                <a:gd fmla="*/ 41 w 41" name="T14"/>
                <a:gd fmla="*/ 0 h 46" name="T15"/>
                <a:gd fmla="*/ 41 w 41" name="T16"/>
                <a:gd fmla="*/ 46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41">
                  <a:moveTo>
                    <a:pt x="41" y="46"/>
                  </a:moveTo>
                  <a:lnTo>
                    <a:pt x="31" y="46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6751229" y="1438286"/>
              <a:ext cx="49062" cy="49062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  <a:gd fmla="*/ 16 w 32" name="T10"/>
                <a:gd fmla="*/ 8 h 32" name="T11"/>
                <a:gd fmla="*/ 8 w 32" name="T12"/>
                <a:gd fmla="*/ 16 h 32" name="T13"/>
                <a:gd fmla="*/ 16 w 32" name="T14"/>
                <a:gd fmla="*/ 24 h 32" name="T15"/>
                <a:gd fmla="*/ 24 w 32" name="T16"/>
                <a:gd fmla="*/ 16 h 32" name="T17"/>
                <a:gd fmla="*/ 16 w 32" name="T18"/>
                <a:gd fmla="*/ 8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6701009" y="3806123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1" name="Freeform 10"/>
          <p:cNvSpPr/>
          <p:nvPr/>
        </p:nvSpPr>
        <p:spPr bwMode="auto">
          <a:xfrm>
            <a:off x="6822355" y="3933453"/>
            <a:ext cx="197445" cy="185479"/>
          </a:xfrm>
          <a:custGeom>
            <a:gdLst>
              <a:gd fmla="*/ 40 w 128" name="T0"/>
              <a:gd fmla="*/ 120 h 120" name="T1"/>
              <a:gd fmla="*/ 12 w 128" name="T2"/>
              <a:gd fmla="*/ 108 h 120" name="T3"/>
              <a:gd fmla="*/ 0 w 128" name="T4"/>
              <a:gd fmla="*/ 80 h 120" name="T5"/>
              <a:gd fmla="*/ 12 w 128" name="T6"/>
              <a:gd fmla="*/ 52 h 120" name="T7"/>
              <a:gd fmla="*/ 58 w 128" name="T8"/>
              <a:gd fmla="*/ 2 h 120" name="T9"/>
              <a:gd fmla="*/ 64 w 128" name="T10"/>
              <a:gd fmla="*/ 8 h 120" name="T11"/>
              <a:gd fmla="*/ 17 w 128" name="T12"/>
              <a:gd fmla="*/ 57 h 120" name="T13"/>
              <a:gd fmla="*/ 8 w 128" name="T14"/>
              <a:gd fmla="*/ 80 h 120" name="T15"/>
              <a:gd fmla="*/ 17 w 128" name="T16"/>
              <a:gd fmla="*/ 103 h 120" name="T17"/>
              <a:gd fmla="*/ 40 w 128" name="T18"/>
              <a:gd fmla="*/ 112 h 120" name="T19"/>
              <a:gd fmla="*/ 63 w 128" name="T20"/>
              <a:gd fmla="*/ 103 h 120" name="T21"/>
              <a:gd fmla="*/ 113 w 128" name="T22"/>
              <a:gd fmla="*/ 49 h 120" name="T23"/>
              <a:gd fmla="*/ 120 w 128" name="T24"/>
              <a:gd fmla="*/ 32 h 120" name="T25"/>
              <a:gd fmla="*/ 113 w 128" name="T26"/>
              <a:gd fmla="*/ 15 h 120" name="T27"/>
              <a:gd fmla="*/ 96 w 128" name="T28"/>
              <a:gd fmla="*/ 8 h 120" name="T29"/>
              <a:gd fmla="*/ 79 w 128" name="T30"/>
              <a:gd fmla="*/ 15 h 120" name="T31"/>
              <a:gd fmla="*/ 29 w 128" name="T32"/>
              <a:gd fmla="*/ 69 h 120" name="T33"/>
              <a:gd fmla="*/ 29 w 128" name="T34"/>
              <a:gd fmla="*/ 91 h 120" name="T35"/>
              <a:gd fmla="*/ 40 w 128" name="T36"/>
              <a:gd fmla="*/ 96 h 120" name="T37"/>
              <a:gd fmla="*/ 40 w 128" name="T38"/>
              <a:gd fmla="*/ 96 h 120" name="T39"/>
              <a:gd fmla="*/ 51 w 128" name="T40"/>
              <a:gd fmla="*/ 91 h 120" name="T41"/>
              <a:gd fmla="*/ 100 w 128" name="T42"/>
              <a:gd fmla="*/ 41 h 120" name="T43"/>
              <a:gd fmla="*/ 105 w 128" name="T44"/>
              <a:gd fmla="*/ 47 h 120" name="T45"/>
              <a:gd fmla="*/ 57 w 128" name="T46"/>
              <a:gd fmla="*/ 97 h 120" name="T47"/>
              <a:gd fmla="*/ 40 w 128" name="T48"/>
              <a:gd fmla="*/ 104 h 120" name="T49"/>
              <a:gd fmla="*/ 40 w 128" name="T50"/>
              <a:gd fmla="*/ 104 h 120" name="T51"/>
              <a:gd fmla="*/ 23 w 128" name="T52"/>
              <a:gd fmla="*/ 97 h 120" name="T53"/>
              <a:gd fmla="*/ 23 w 128" name="T54"/>
              <a:gd fmla="*/ 63 h 120" name="T55"/>
              <a:gd fmla="*/ 73 w 128" name="T56"/>
              <a:gd fmla="*/ 9 h 120" name="T57"/>
              <a:gd fmla="*/ 96 w 128" name="T58"/>
              <a:gd fmla="*/ 0 h 120" name="T59"/>
              <a:gd fmla="*/ 119 w 128" name="T60"/>
              <a:gd fmla="*/ 9 h 120" name="T61"/>
              <a:gd fmla="*/ 128 w 128" name="T62"/>
              <a:gd fmla="*/ 32 h 120" name="T63"/>
              <a:gd fmla="*/ 119 w 128" name="T64"/>
              <a:gd fmla="*/ 55 h 120" name="T65"/>
              <a:gd fmla="*/ 68 w 128" name="T66"/>
              <a:gd fmla="*/ 108 h 120" name="T67"/>
              <a:gd fmla="*/ 40 w 128" name="T68"/>
              <a:gd fmla="*/ 120 h 12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0" w="128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F03F30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/>
            <a:endParaRPr altLang="en-US" lang="zh-CN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929213" y="2577920"/>
            <a:ext cx="440140" cy="440140"/>
          </a:xfrm>
          <a:prstGeom prst="ellipse">
            <a:avLst/>
          </a:prstGeom>
          <a:solidFill>
            <a:schemeClr val="bg1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80" name="组 79"/>
          <p:cNvGrpSpPr/>
          <p:nvPr/>
        </p:nvGrpSpPr>
        <p:grpSpPr>
          <a:xfrm>
            <a:off x="8050559" y="2710636"/>
            <a:ext cx="197445" cy="174709"/>
            <a:chOff x="7905839" y="2636868"/>
            <a:chExt cx="197445" cy="174709"/>
          </a:xfrm>
          <a:solidFill>
            <a:srgbClr val="666666"/>
          </a:solidFill>
        </p:grpSpPr>
        <p:sp>
          <p:nvSpPr>
            <p:cNvPr id="14" name="Freeform 11"/>
            <p:cNvSpPr/>
            <p:nvPr/>
          </p:nvSpPr>
          <p:spPr bwMode="auto">
            <a:xfrm>
              <a:off x="7956098" y="2676357"/>
              <a:ext cx="43079" cy="74191"/>
            </a:xfrm>
            <a:custGeom>
              <a:gdLst>
                <a:gd fmla="*/ 36 w 36" name="T0"/>
                <a:gd fmla="*/ 62 h 62" name="T1"/>
                <a:gd fmla="*/ 10 w 36" name="T2"/>
                <a:gd fmla="*/ 62 h 62" name="T3"/>
                <a:gd fmla="*/ 10 w 36" name="T4"/>
                <a:gd fmla="*/ 52 h 62" name="T5"/>
                <a:gd fmla="*/ 25 w 36" name="T6"/>
                <a:gd fmla="*/ 52 h 62" name="T7"/>
                <a:gd fmla="*/ 25 w 36" name="T8"/>
                <a:gd fmla="*/ 10 h 62" name="T9"/>
                <a:gd fmla="*/ 0 w 36" name="T10"/>
                <a:gd fmla="*/ 10 h 62" name="T11"/>
                <a:gd fmla="*/ 0 w 36" name="T12"/>
                <a:gd fmla="*/ 0 h 62" name="T13"/>
                <a:gd fmla="*/ 36 w 36" name="T14"/>
                <a:gd fmla="*/ 0 h 62" name="T15"/>
                <a:gd fmla="*/ 36 w 36" name="T16"/>
                <a:gd fmla="*/ 62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36">
                  <a:moveTo>
                    <a:pt x="36" y="62"/>
                  </a:moveTo>
                  <a:lnTo>
                    <a:pt x="10" y="62"/>
                  </a:lnTo>
                  <a:lnTo>
                    <a:pt x="10" y="52"/>
                  </a:lnTo>
                  <a:lnTo>
                    <a:pt x="25" y="52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7990800" y="2636868"/>
              <a:ext cx="112484" cy="153169"/>
            </a:xfrm>
            <a:custGeom>
              <a:gdLst>
                <a:gd fmla="*/ 94 w 94" name="T0"/>
                <a:gd fmla="*/ 128 h 128" name="T1"/>
                <a:gd fmla="*/ 0 w 94" name="T2"/>
                <a:gd fmla="*/ 95 h 128" name="T3"/>
                <a:gd fmla="*/ 3 w 94" name="T4"/>
                <a:gd fmla="*/ 85 h 128" name="T5"/>
                <a:gd fmla="*/ 84 w 94" name="T6"/>
                <a:gd fmla="*/ 113 h 128" name="T7"/>
                <a:gd fmla="*/ 84 w 94" name="T8"/>
                <a:gd fmla="*/ 15 h 128" name="T9"/>
                <a:gd fmla="*/ 3 w 94" name="T10"/>
                <a:gd fmla="*/ 43 h 128" name="T11"/>
                <a:gd fmla="*/ 0 w 94" name="T12"/>
                <a:gd fmla="*/ 33 h 128" name="T13"/>
                <a:gd fmla="*/ 94 w 94" name="T14"/>
                <a:gd fmla="*/ 0 h 128" name="T15"/>
                <a:gd fmla="*/ 94 w 94" name="T16"/>
                <a:gd fmla="*/ 128 h 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8" w="94">
                  <a:moveTo>
                    <a:pt x="94" y="128"/>
                  </a:moveTo>
                  <a:lnTo>
                    <a:pt x="0" y="95"/>
                  </a:lnTo>
                  <a:lnTo>
                    <a:pt x="3" y="85"/>
                  </a:lnTo>
                  <a:lnTo>
                    <a:pt x="84" y="113"/>
                  </a:lnTo>
                  <a:lnTo>
                    <a:pt x="84" y="15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94" y="0"/>
                  </a:lnTo>
                  <a:lnTo>
                    <a:pt x="9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8015929" y="2675160"/>
              <a:ext cx="58635" cy="32309"/>
            </a:xfrm>
            <a:custGeom>
              <a:gdLst>
                <a:gd fmla="*/ 2 w 49" name="T0"/>
                <a:gd fmla="*/ 27 h 27" name="T1"/>
                <a:gd fmla="*/ 0 w 49" name="T2"/>
                <a:gd fmla="*/ 17 h 27" name="T3"/>
                <a:gd fmla="*/ 46 w 49" name="T4"/>
                <a:gd fmla="*/ 0 h 27" name="T5"/>
                <a:gd fmla="*/ 49 w 49" name="T6"/>
                <a:gd fmla="*/ 9 h 27" name="T7"/>
                <a:gd fmla="*/ 2 w 49" name="T8"/>
                <a:gd fmla="*/ 27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49">
                  <a:moveTo>
                    <a:pt x="2" y="27"/>
                  </a:moveTo>
                  <a:lnTo>
                    <a:pt x="0" y="17"/>
                  </a:lnTo>
                  <a:lnTo>
                    <a:pt x="46" y="0"/>
                  </a:lnTo>
                  <a:lnTo>
                    <a:pt x="49" y="9"/>
                  </a:lnTo>
                  <a:lnTo>
                    <a:pt x="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auto">
            <a:xfrm>
              <a:off x="7905839" y="2676357"/>
              <a:ext cx="37095" cy="74191"/>
            </a:xfrm>
            <a:custGeom>
              <a:gdLst>
                <a:gd fmla="*/ 31 w 31" name="T0"/>
                <a:gd fmla="*/ 62 h 62" name="T1"/>
                <a:gd fmla="*/ 0 w 31" name="T2"/>
                <a:gd fmla="*/ 62 h 62" name="T3"/>
                <a:gd fmla="*/ 0 w 31" name="T4"/>
                <a:gd fmla="*/ 0 h 62" name="T5"/>
                <a:gd fmla="*/ 31 w 31" name="T6"/>
                <a:gd fmla="*/ 0 h 62" name="T7"/>
                <a:gd fmla="*/ 31 w 31" name="T8"/>
                <a:gd fmla="*/ 62 h 62" name="T9"/>
                <a:gd fmla="*/ 11 w 31" name="T10"/>
                <a:gd fmla="*/ 52 h 62" name="T11"/>
                <a:gd fmla="*/ 21 w 31" name="T12"/>
                <a:gd fmla="*/ 52 h 62" name="T13"/>
                <a:gd fmla="*/ 21 w 31" name="T14"/>
                <a:gd fmla="*/ 10 h 62" name="T15"/>
                <a:gd fmla="*/ 11 w 31" name="T16"/>
                <a:gd fmla="*/ 10 h 62" name="T17"/>
                <a:gd fmla="*/ 11 w 31" name="T18"/>
                <a:gd fmla="*/ 52 h 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31">
                  <a:moveTo>
                    <a:pt x="31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62"/>
                  </a:lnTo>
                  <a:close/>
                  <a:moveTo>
                    <a:pt x="11" y="52"/>
                  </a:moveTo>
                  <a:lnTo>
                    <a:pt x="21" y="52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18" name="Freeform 15"/>
            <p:cNvSpPr/>
            <p:nvPr/>
          </p:nvSpPr>
          <p:spPr bwMode="auto">
            <a:xfrm>
              <a:off x="7930969" y="2762515"/>
              <a:ext cx="61028" cy="49062"/>
            </a:xfrm>
            <a:custGeom>
              <a:gdLst>
                <a:gd fmla="*/ 16 w 40" name="T0"/>
                <a:gd fmla="*/ 32 h 32" name="T1"/>
                <a:gd fmla="*/ 0 w 40" name="T2"/>
                <a:gd fmla="*/ 16 h 32" name="T3"/>
                <a:gd fmla="*/ 0 w 40" name="T4"/>
                <a:gd fmla="*/ 0 h 32" name="T5"/>
                <a:gd fmla="*/ 8 w 40" name="T6"/>
                <a:gd fmla="*/ 0 h 32" name="T7"/>
                <a:gd fmla="*/ 8 w 40" name="T8"/>
                <a:gd fmla="*/ 16 h 32" name="T9"/>
                <a:gd fmla="*/ 16 w 40" name="T10"/>
                <a:gd fmla="*/ 24 h 32" name="T11"/>
                <a:gd fmla="*/ 24 w 40" name="T12"/>
                <a:gd fmla="*/ 16 h 32" name="T13"/>
                <a:gd fmla="*/ 24 w 40" name="T14"/>
                <a:gd fmla="*/ 0 h 32" name="T15"/>
                <a:gd fmla="*/ 40 w 40" name="T16"/>
                <a:gd fmla="*/ 0 h 32" name="T17"/>
                <a:gd fmla="*/ 40 w 40" name="T18"/>
                <a:gd fmla="*/ 8 h 32" name="T19"/>
                <a:gd fmla="*/ 32 w 40" name="T20"/>
                <a:gd fmla="*/ 8 h 32" name="T21"/>
                <a:gd fmla="*/ 32 w 40" name="T22"/>
                <a:gd fmla="*/ 16 h 32" name="T23"/>
                <a:gd fmla="*/ 16 w 40" name="T24"/>
                <a:gd fmla="*/ 32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40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897017" y="2903535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2C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77" name="组 76"/>
          <p:cNvGrpSpPr/>
          <p:nvPr/>
        </p:nvGrpSpPr>
        <p:grpSpPr>
          <a:xfrm>
            <a:off x="1000556" y="2999946"/>
            <a:ext cx="245510" cy="259766"/>
            <a:chOff x="774426" y="2926178"/>
            <a:chExt cx="245510" cy="259766"/>
          </a:xfrm>
          <a:solidFill>
            <a:srgbClr val="392C47"/>
          </a:solidFill>
        </p:grpSpPr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>
              <a:off x="890054" y="2965776"/>
              <a:ext cx="15839" cy="1631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41" name="Freeform 6"/>
            <p:cNvSpPr/>
            <p:nvPr/>
          </p:nvSpPr>
          <p:spPr bwMode="auto">
            <a:xfrm>
              <a:off x="774426" y="3146345"/>
              <a:ext cx="131466" cy="39599"/>
            </a:xfrm>
            <a:custGeom>
              <a:gdLst>
                <a:gd fmla="*/ 64 w 64" name="T0"/>
                <a:gd fmla="*/ 20 h 20" name="T1"/>
                <a:gd fmla="*/ 56 w 64" name="T2"/>
                <a:gd fmla="*/ 20 h 20" name="T3"/>
                <a:gd fmla="*/ 44 w 64" name="T4"/>
                <a:gd fmla="*/ 8 h 20" name="T5"/>
                <a:gd fmla="*/ 0 w 64" name="T6"/>
                <a:gd fmla="*/ 8 h 20" name="T7"/>
                <a:gd fmla="*/ 0 w 64" name="T8"/>
                <a:gd fmla="*/ 0 h 20" name="T9"/>
                <a:gd fmla="*/ 44 w 64" name="T10"/>
                <a:gd fmla="*/ 0 h 20" name="T11"/>
                <a:gd fmla="*/ 64 w 64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4">
                  <a:moveTo>
                    <a:pt x="64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890054" y="3146345"/>
              <a:ext cx="129882" cy="39599"/>
            </a:xfrm>
            <a:custGeom>
              <a:gdLst>
                <a:gd fmla="*/ 8 w 64" name="T0"/>
                <a:gd fmla="*/ 20 h 20" name="T1"/>
                <a:gd fmla="*/ 0 w 64" name="T2"/>
                <a:gd fmla="*/ 20 h 20" name="T3"/>
                <a:gd fmla="*/ 20 w 64" name="T4"/>
                <a:gd fmla="*/ 0 h 20" name="T5"/>
                <a:gd fmla="*/ 64 w 64" name="T6"/>
                <a:gd fmla="*/ 0 h 20" name="T7"/>
                <a:gd fmla="*/ 64 w 64" name="T8"/>
                <a:gd fmla="*/ 8 h 20" name="T9"/>
                <a:gd fmla="*/ 20 w 64" name="T10"/>
                <a:gd fmla="*/ 8 h 20" name="T11"/>
                <a:gd fmla="*/ 8 w 64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64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43" name="Freeform 8"/>
            <p:cNvSpPr/>
            <p:nvPr/>
          </p:nvSpPr>
          <p:spPr bwMode="auto">
            <a:xfrm>
              <a:off x="774426" y="2926178"/>
              <a:ext cx="131466" cy="202744"/>
            </a:xfrm>
            <a:custGeom>
              <a:gdLst>
                <a:gd fmla="*/ 48 w 64" name="T0"/>
                <a:gd fmla="*/ 100 h 100" name="T1"/>
                <a:gd fmla="*/ 0 w 64" name="T2"/>
                <a:gd fmla="*/ 100 h 100" name="T3"/>
                <a:gd fmla="*/ 0 w 64" name="T4"/>
                <a:gd fmla="*/ 0 h 100" name="T5"/>
                <a:gd fmla="*/ 44 w 64" name="T6"/>
                <a:gd fmla="*/ 0 h 100" name="T7"/>
                <a:gd fmla="*/ 64 w 64" name="T8"/>
                <a:gd fmla="*/ 20 h 100" name="T9"/>
                <a:gd fmla="*/ 56 w 64" name="T10"/>
                <a:gd fmla="*/ 20 h 100" name="T11"/>
                <a:gd fmla="*/ 44 w 64" name="T12"/>
                <a:gd fmla="*/ 8 h 100" name="T13"/>
                <a:gd fmla="*/ 8 w 64" name="T14"/>
                <a:gd fmla="*/ 8 h 100" name="T15"/>
                <a:gd fmla="*/ 8 w 64" name="T16"/>
                <a:gd fmla="*/ 92 h 100" name="T17"/>
                <a:gd fmla="*/ 48 w 64" name="T18"/>
                <a:gd fmla="*/ 92 h 100" name="T19"/>
                <a:gd fmla="*/ 48 w 64" name="T20"/>
                <a:gd fmla="*/ 100 h 1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64">
                  <a:moveTo>
                    <a:pt x="48" y="10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5" y="0"/>
                    <a:pt x="64" y="9"/>
                    <a:pt x="6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13"/>
                    <a:pt x="51" y="8"/>
                    <a:pt x="44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48" y="92"/>
                    <a:pt x="48" y="92"/>
                    <a:pt x="48" y="92"/>
                  </a:cubicBezTo>
                  <a:lnTo>
                    <a:pt x="4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44" name="Freeform 9"/>
            <p:cNvSpPr/>
            <p:nvPr/>
          </p:nvSpPr>
          <p:spPr bwMode="auto">
            <a:xfrm>
              <a:off x="890054" y="2926178"/>
              <a:ext cx="129882" cy="202744"/>
            </a:xfrm>
            <a:custGeom>
              <a:gdLst>
                <a:gd fmla="*/ 64 w 64" name="T0"/>
                <a:gd fmla="*/ 100 h 100" name="T1"/>
                <a:gd fmla="*/ 16 w 64" name="T2"/>
                <a:gd fmla="*/ 100 h 100" name="T3"/>
                <a:gd fmla="*/ 16 w 64" name="T4"/>
                <a:gd fmla="*/ 92 h 100" name="T5"/>
                <a:gd fmla="*/ 56 w 64" name="T6"/>
                <a:gd fmla="*/ 92 h 100" name="T7"/>
                <a:gd fmla="*/ 56 w 64" name="T8"/>
                <a:gd fmla="*/ 8 h 100" name="T9"/>
                <a:gd fmla="*/ 20 w 64" name="T10"/>
                <a:gd fmla="*/ 8 h 100" name="T11"/>
                <a:gd fmla="*/ 8 w 64" name="T12"/>
                <a:gd fmla="*/ 20 h 100" name="T13"/>
                <a:gd fmla="*/ 0 w 64" name="T14"/>
                <a:gd fmla="*/ 20 h 100" name="T15"/>
                <a:gd fmla="*/ 20 w 64" name="T16"/>
                <a:gd fmla="*/ 0 h 100" name="T17"/>
                <a:gd fmla="*/ 64 w 64" name="T18"/>
                <a:gd fmla="*/ 0 h 100" name="T19"/>
                <a:gd fmla="*/ 64 w 64" name="T20"/>
                <a:gd fmla="*/ 100 h 10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00" w="64">
                  <a:moveTo>
                    <a:pt x="64" y="100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64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</p:grpSp>
      <p:sp>
        <p:nvSpPr>
          <p:cNvPr id="46" name="椭圆 45"/>
          <p:cNvSpPr/>
          <p:nvPr/>
        </p:nvSpPr>
        <p:spPr>
          <a:xfrm>
            <a:off x="897017" y="1400367"/>
            <a:ext cx="452588" cy="4525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B94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75" name="组 74"/>
          <p:cNvGrpSpPr/>
          <p:nvPr/>
        </p:nvGrpSpPr>
        <p:grpSpPr>
          <a:xfrm>
            <a:off x="995012" y="1498362"/>
            <a:ext cx="256597" cy="256598"/>
            <a:chOff x="768882" y="1424594"/>
            <a:chExt cx="256597" cy="256598"/>
          </a:xfrm>
          <a:solidFill>
            <a:srgbClr val="FB9460"/>
          </a:solidFill>
        </p:grpSpPr>
        <p:sp>
          <p:nvSpPr>
            <p:cNvPr id="48" name="Freeform 16"/>
            <p:cNvSpPr/>
            <p:nvPr/>
          </p:nvSpPr>
          <p:spPr bwMode="auto">
            <a:xfrm>
              <a:off x="798976" y="1575068"/>
              <a:ext cx="194823" cy="106124"/>
            </a:xfrm>
            <a:custGeom>
              <a:gdLst>
                <a:gd fmla="*/ 123 w 123" name="T0"/>
                <a:gd fmla="*/ 67 h 67" name="T1"/>
                <a:gd fmla="*/ 0 w 123" name="T2"/>
                <a:gd fmla="*/ 67 h 67" name="T3"/>
                <a:gd fmla="*/ 0 w 123" name="T4"/>
                <a:gd fmla="*/ 0 h 67" name="T5"/>
                <a:gd fmla="*/ 10 w 123" name="T6"/>
                <a:gd fmla="*/ 0 h 67" name="T7"/>
                <a:gd fmla="*/ 10 w 123" name="T8"/>
                <a:gd fmla="*/ 57 h 67" name="T9"/>
                <a:gd fmla="*/ 113 w 123" name="T10"/>
                <a:gd fmla="*/ 57 h 67" name="T11"/>
                <a:gd fmla="*/ 113 w 123" name="T12"/>
                <a:gd fmla="*/ 0 h 67" name="T13"/>
                <a:gd fmla="*/ 123 w 123" name="T14"/>
                <a:gd fmla="*/ 0 h 67" name="T15"/>
                <a:gd fmla="*/ 123 w 123" name="T16"/>
                <a:gd fmla="*/ 67 h 6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7" w="123">
                  <a:moveTo>
                    <a:pt x="123" y="67"/>
                  </a:moveTo>
                  <a:lnTo>
                    <a:pt x="0" y="6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7"/>
                  </a:lnTo>
                  <a:lnTo>
                    <a:pt x="113" y="57"/>
                  </a:lnTo>
                  <a:lnTo>
                    <a:pt x="113" y="0"/>
                  </a:lnTo>
                  <a:lnTo>
                    <a:pt x="123" y="0"/>
                  </a:lnTo>
                  <a:lnTo>
                    <a:pt x="12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49" name="Freeform 17"/>
            <p:cNvSpPr/>
            <p:nvPr/>
          </p:nvSpPr>
          <p:spPr bwMode="auto">
            <a:xfrm>
              <a:off x="768882" y="1424594"/>
              <a:ext cx="256597" cy="148890"/>
            </a:xfrm>
            <a:custGeom>
              <a:gdLst>
                <a:gd fmla="*/ 154 w 162" name="T0"/>
                <a:gd fmla="*/ 94 h 94" name="T1"/>
                <a:gd fmla="*/ 81 w 162" name="T2"/>
                <a:gd fmla="*/ 15 h 94" name="T3"/>
                <a:gd fmla="*/ 7 w 162" name="T4"/>
                <a:gd fmla="*/ 94 h 94" name="T5"/>
                <a:gd fmla="*/ 0 w 162" name="T6"/>
                <a:gd fmla="*/ 86 h 94" name="T7"/>
                <a:gd fmla="*/ 81 w 162" name="T8"/>
                <a:gd fmla="*/ 0 h 94" name="T9"/>
                <a:gd fmla="*/ 162 w 162" name="T10"/>
                <a:gd fmla="*/ 86 h 94" name="T11"/>
                <a:gd fmla="*/ 154 w 162" name="T12"/>
                <a:gd fmla="*/ 94 h 9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4" w="162">
                  <a:moveTo>
                    <a:pt x="154" y="94"/>
                  </a:moveTo>
                  <a:lnTo>
                    <a:pt x="81" y="15"/>
                  </a:lnTo>
                  <a:lnTo>
                    <a:pt x="7" y="94"/>
                  </a:lnTo>
                  <a:lnTo>
                    <a:pt x="0" y="86"/>
                  </a:lnTo>
                  <a:lnTo>
                    <a:pt x="81" y="0"/>
                  </a:lnTo>
                  <a:lnTo>
                    <a:pt x="162" y="86"/>
                  </a:lnTo>
                  <a:lnTo>
                    <a:pt x="15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50" name="Freeform 18"/>
            <p:cNvSpPr/>
            <p:nvPr/>
          </p:nvSpPr>
          <p:spPr bwMode="auto">
            <a:xfrm>
              <a:off x="863918" y="1575068"/>
              <a:ext cx="64941" cy="72861"/>
            </a:xfrm>
            <a:custGeom>
              <a:gdLst>
                <a:gd fmla="*/ 41 w 41" name="T0"/>
                <a:gd fmla="*/ 46 h 46" name="T1"/>
                <a:gd fmla="*/ 31 w 41" name="T2"/>
                <a:gd fmla="*/ 46 h 46" name="T3"/>
                <a:gd fmla="*/ 31 w 41" name="T4"/>
                <a:gd fmla="*/ 10 h 46" name="T5"/>
                <a:gd fmla="*/ 10 w 41" name="T6"/>
                <a:gd fmla="*/ 10 h 46" name="T7"/>
                <a:gd fmla="*/ 10 w 41" name="T8"/>
                <a:gd fmla="*/ 46 h 46" name="T9"/>
                <a:gd fmla="*/ 0 w 41" name="T10"/>
                <a:gd fmla="*/ 46 h 46" name="T11"/>
                <a:gd fmla="*/ 0 w 41" name="T12"/>
                <a:gd fmla="*/ 0 h 46" name="T13"/>
                <a:gd fmla="*/ 41 w 41" name="T14"/>
                <a:gd fmla="*/ 0 h 46" name="T15"/>
                <a:gd fmla="*/ 41 w 41" name="T16"/>
                <a:gd fmla="*/ 46 h 4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" w="41">
                  <a:moveTo>
                    <a:pt x="41" y="46"/>
                  </a:moveTo>
                  <a:lnTo>
                    <a:pt x="31" y="46"/>
                  </a:lnTo>
                  <a:lnTo>
                    <a:pt x="31" y="10"/>
                  </a:lnTo>
                  <a:lnTo>
                    <a:pt x="10" y="10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  <p:sp>
          <p:nvSpPr>
            <p:cNvPr id="51" name="Freeform 19"/>
            <p:cNvSpPr>
              <a:spLocks noEditPoints="1"/>
            </p:cNvSpPr>
            <p:nvPr/>
          </p:nvSpPr>
          <p:spPr bwMode="auto">
            <a:xfrm>
              <a:off x="863918" y="1494287"/>
              <a:ext cx="64941" cy="64942"/>
            </a:xfrm>
            <a:custGeom>
              <a:gdLst>
                <a:gd fmla="*/ 16 w 32" name="T0"/>
                <a:gd fmla="*/ 32 h 32" name="T1"/>
                <a:gd fmla="*/ 0 w 32" name="T2"/>
                <a:gd fmla="*/ 16 h 32" name="T3"/>
                <a:gd fmla="*/ 16 w 32" name="T4"/>
                <a:gd fmla="*/ 0 h 32" name="T5"/>
                <a:gd fmla="*/ 32 w 32" name="T6"/>
                <a:gd fmla="*/ 16 h 32" name="T7"/>
                <a:gd fmla="*/ 16 w 32" name="T8"/>
                <a:gd fmla="*/ 32 h 32" name="T9"/>
                <a:gd fmla="*/ 16 w 32" name="T10"/>
                <a:gd fmla="*/ 8 h 32" name="T11"/>
                <a:gd fmla="*/ 8 w 32" name="T12"/>
                <a:gd fmla="*/ 16 h 32" name="T13"/>
                <a:gd fmla="*/ 16 w 32" name="T14"/>
                <a:gd fmla="*/ 24 h 32" name="T15"/>
                <a:gd fmla="*/ 24 w 32" name="T16"/>
                <a:gd fmla="*/ 16 h 32" name="T17"/>
                <a:gd fmla="*/ 16 w 32" name="T18"/>
                <a:gd fmla="*/ 8 h 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2" w="32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897017" y="2147451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3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4" name="Freeform 10"/>
          <p:cNvSpPr/>
          <p:nvPr/>
        </p:nvSpPr>
        <p:spPr bwMode="auto">
          <a:xfrm>
            <a:off x="992636" y="2250990"/>
            <a:ext cx="261349" cy="245511"/>
          </a:xfrm>
          <a:custGeom>
            <a:gdLst>
              <a:gd fmla="*/ 40 w 128" name="T0"/>
              <a:gd fmla="*/ 120 h 120" name="T1"/>
              <a:gd fmla="*/ 12 w 128" name="T2"/>
              <a:gd fmla="*/ 108 h 120" name="T3"/>
              <a:gd fmla="*/ 0 w 128" name="T4"/>
              <a:gd fmla="*/ 80 h 120" name="T5"/>
              <a:gd fmla="*/ 12 w 128" name="T6"/>
              <a:gd fmla="*/ 52 h 120" name="T7"/>
              <a:gd fmla="*/ 58 w 128" name="T8"/>
              <a:gd fmla="*/ 2 h 120" name="T9"/>
              <a:gd fmla="*/ 64 w 128" name="T10"/>
              <a:gd fmla="*/ 8 h 120" name="T11"/>
              <a:gd fmla="*/ 17 w 128" name="T12"/>
              <a:gd fmla="*/ 57 h 120" name="T13"/>
              <a:gd fmla="*/ 8 w 128" name="T14"/>
              <a:gd fmla="*/ 80 h 120" name="T15"/>
              <a:gd fmla="*/ 17 w 128" name="T16"/>
              <a:gd fmla="*/ 103 h 120" name="T17"/>
              <a:gd fmla="*/ 40 w 128" name="T18"/>
              <a:gd fmla="*/ 112 h 120" name="T19"/>
              <a:gd fmla="*/ 63 w 128" name="T20"/>
              <a:gd fmla="*/ 103 h 120" name="T21"/>
              <a:gd fmla="*/ 113 w 128" name="T22"/>
              <a:gd fmla="*/ 49 h 120" name="T23"/>
              <a:gd fmla="*/ 120 w 128" name="T24"/>
              <a:gd fmla="*/ 32 h 120" name="T25"/>
              <a:gd fmla="*/ 113 w 128" name="T26"/>
              <a:gd fmla="*/ 15 h 120" name="T27"/>
              <a:gd fmla="*/ 96 w 128" name="T28"/>
              <a:gd fmla="*/ 8 h 120" name="T29"/>
              <a:gd fmla="*/ 79 w 128" name="T30"/>
              <a:gd fmla="*/ 15 h 120" name="T31"/>
              <a:gd fmla="*/ 29 w 128" name="T32"/>
              <a:gd fmla="*/ 69 h 120" name="T33"/>
              <a:gd fmla="*/ 29 w 128" name="T34"/>
              <a:gd fmla="*/ 91 h 120" name="T35"/>
              <a:gd fmla="*/ 40 w 128" name="T36"/>
              <a:gd fmla="*/ 96 h 120" name="T37"/>
              <a:gd fmla="*/ 40 w 128" name="T38"/>
              <a:gd fmla="*/ 96 h 120" name="T39"/>
              <a:gd fmla="*/ 51 w 128" name="T40"/>
              <a:gd fmla="*/ 91 h 120" name="T41"/>
              <a:gd fmla="*/ 100 w 128" name="T42"/>
              <a:gd fmla="*/ 41 h 120" name="T43"/>
              <a:gd fmla="*/ 105 w 128" name="T44"/>
              <a:gd fmla="*/ 47 h 120" name="T45"/>
              <a:gd fmla="*/ 57 w 128" name="T46"/>
              <a:gd fmla="*/ 97 h 120" name="T47"/>
              <a:gd fmla="*/ 40 w 128" name="T48"/>
              <a:gd fmla="*/ 104 h 120" name="T49"/>
              <a:gd fmla="*/ 40 w 128" name="T50"/>
              <a:gd fmla="*/ 104 h 120" name="T51"/>
              <a:gd fmla="*/ 23 w 128" name="T52"/>
              <a:gd fmla="*/ 97 h 120" name="T53"/>
              <a:gd fmla="*/ 23 w 128" name="T54"/>
              <a:gd fmla="*/ 63 h 120" name="T55"/>
              <a:gd fmla="*/ 73 w 128" name="T56"/>
              <a:gd fmla="*/ 9 h 120" name="T57"/>
              <a:gd fmla="*/ 96 w 128" name="T58"/>
              <a:gd fmla="*/ 0 h 120" name="T59"/>
              <a:gd fmla="*/ 119 w 128" name="T60"/>
              <a:gd fmla="*/ 9 h 120" name="T61"/>
              <a:gd fmla="*/ 128 w 128" name="T62"/>
              <a:gd fmla="*/ 32 h 120" name="T63"/>
              <a:gd fmla="*/ 119 w 128" name="T64"/>
              <a:gd fmla="*/ 55 h 120" name="T65"/>
              <a:gd fmla="*/ 68 w 128" name="T66"/>
              <a:gd fmla="*/ 108 h 120" name="T67"/>
              <a:gd fmla="*/ 40 w 128" name="T68"/>
              <a:gd fmla="*/ 120 h 12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0" w="128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F03F30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defTabSz="914400"/>
            <a:endParaRPr altLang="en-US" lang="zh-CN">
              <a:solidFill>
                <a:prstClr val="black"/>
              </a:solidFill>
              <a:latin typeface="Arial"/>
              <a:ea typeface="微软雅黑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897017" y="3659619"/>
            <a:ext cx="452588" cy="45258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/>
            <a:endParaRPr altLang="en-US" lang="zh-CN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79" name="组 78"/>
          <p:cNvGrpSpPr/>
          <p:nvPr/>
        </p:nvGrpSpPr>
        <p:grpSpPr>
          <a:xfrm>
            <a:off x="992636" y="3770285"/>
            <a:ext cx="261349" cy="231255"/>
            <a:chOff x="766506" y="3696517"/>
            <a:chExt cx="261349" cy="231255"/>
          </a:xfrm>
          <a:solidFill>
            <a:srgbClr val="666666"/>
          </a:solidFill>
        </p:grpSpPr>
        <p:sp>
          <p:nvSpPr>
            <p:cNvPr id="58" name="Freeform 11"/>
            <p:cNvSpPr/>
            <p:nvPr/>
          </p:nvSpPr>
          <p:spPr bwMode="auto">
            <a:xfrm>
              <a:off x="833031" y="3748787"/>
              <a:ext cx="57021" cy="98204"/>
            </a:xfrm>
            <a:custGeom>
              <a:gdLst>
                <a:gd fmla="*/ 36 w 36" name="T0"/>
                <a:gd fmla="*/ 62 h 62" name="T1"/>
                <a:gd fmla="*/ 10 w 36" name="T2"/>
                <a:gd fmla="*/ 62 h 62" name="T3"/>
                <a:gd fmla="*/ 10 w 36" name="T4"/>
                <a:gd fmla="*/ 52 h 62" name="T5"/>
                <a:gd fmla="*/ 25 w 36" name="T6"/>
                <a:gd fmla="*/ 52 h 62" name="T7"/>
                <a:gd fmla="*/ 25 w 36" name="T8"/>
                <a:gd fmla="*/ 10 h 62" name="T9"/>
                <a:gd fmla="*/ 0 w 36" name="T10"/>
                <a:gd fmla="*/ 10 h 62" name="T11"/>
                <a:gd fmla="*/ 0 w 36" name="T12"/>
                <a:gd fmla="*/ 0 h 62" name="T13"/>
                <a:gd fmla="*/ 36 w 36" name="T14"/>
                <a:gd fmla="*/ 0 h 62" name="T15"/>
                <a:gd fmla="*/ 36 w 36" name="T16"/>
                <a:gd fmla="*/ 62 h 6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62" w="36">
                  <a:moveTo>
                    <a:pt x="36" y="62"/>
                  </a:moveTo>
                  <a:lnTo>
                    <a:pt x="10" y="62"/>
                  </a:lnTo>
                  <a:lnTo>
                    <a:pt x="10" y="52"/>
                  </a:lnTo>
                  <a:lnTo>
                    <a:pt x="25" y="52"/>
                  </a:lnTo>
                  <a:lnTo>
                    <a:pt x="25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878966" y="3696517"/>
              <a:ext cx="148889" cy="202743"/>
            </a:xfrm>
            <a:custGeom>
              <a:gdLst>
                <a:gd fmla="*/ 94 w 94" name="T0"/>
                <a:gd fmla="*/ 128 h 128" name="T1"/>
                <a:gd fmla="*/ 0 w 94" name="T2"/>
                <a:gd fmla="*/ 95 h 128" name="T3"/>
                <a:gd fmla="*/ 3 w 94" name="T4"/>
                <a:gd fmla="*/ 85 h 128" name="T5"/>
                <a:gd fmla="*/ 84 w 94" name="T6"/>
                <a:gd fmla="*/ 113 h 128" name="T7"/>
                <a:gd fmla="*/ 84 w 94" name="T8"/>
                <a:gd fmla="*/ 15 h 128" name="T9"/>
                <a:gd fmla="*/ 3 w 94" name="T10"/>
                <a:gd fmla="*/ 43 h 128" name="T11"/>
                <a:gd fmla="*/ 0 w 94" name="T12"/>
                <a:gd fmla="*/ 33 h 128" name="T13"/>
                <a:gd fmla="*/ 94 w 94" name="T14"/>
                <a:gd fmla="*/ 0 h 128" name="T15"/>
                <a:gd fmla="*/ 94 w 94" name="T16"/>
                <a:gd fmla="*/ 128 h 12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8" w="94">
                  <a:moveTo>
                    <a:pt x="94" y="128"/>
                  </a:moveTo>
                  <a:lnTo>
                    <a:pt x="0" y="95"/>
                  </a:lnTo>
                  <a:lnTo>
                    <a:pt x="3" y="85"/>
                  </a:lnTo>
                  <a:lnTo>
                    <a:pt x="84" y="113"/>
                  </a:lnTo>
                  <a:lnTo>
                    <a:pt x="84" y="15"/>
                  </a:lnTo>
                  <a:lnTo>
                    <a:pt x="3" y="43"/>
                  </a:lnTo>
                  <a:lnTo>
                    <a:pt x="0" y="33"/>
                  </a:lnTo>
                  <a:lnTo>
                    <a:pt x="94" y="0"/>
                  </a:lnTo>
                  <a:lnTo>
                    <a:pt x="94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0" name="Freeform 13"/>
            <p:cNvSpPr/>
            <p:nvPr/>
          </p:nvSpPr>
          <p:spPr bwMode="auto">
            <a:xfrm>
              <a:off x="912228" y="3747203"/>
              <a:ext cx="77612" cy="42767"/>
            </a:xfrm>
            <a:custGeom>
              <a:gdLst>
                <a:gd fmla="*/ 2 w 49" name="T0"/>
                <a:gd fmla="*/ 27 h 27" name="T1"/>
                <a:gd fmla="*/ 0 w 49" name="T2"/>
                <a:gd fmla="*/ 17 h 27" name="T3"/>
                <a:gd fmla="*/ 46 w 49" name="T4"/>
                <a:gd fmla="*/ 0 h 27" name="T5"/>
                <a:gd fmla="*/ 49 w 49" name="T6"/>
                <a:gd fmla="*/ 9 h 27" name="T7"/>
                <a:gd fmla="*/ 2 w 49" name="T8"/>
                <a:gd fmla="*/ 27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49">
                  <a:moveTo>
                    <a:pt x="2" y="27"/>
                  </a:moveTo>
                  <a:lnTo>
                    <a:pt x="0" y="17"/>
                  </a:lnTo>
                  <a:lnTo>
                    <a:pt x="46" y="0"/>
                  </a:lnTo>
                  <a:lnTo>
                    <a:pt x="49" y="9"/>
                  </a:lnTo>
                  <a:lnTo>
                    <a:pt x="2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/>
          </p:nvSpPr>
          <p:spPr bwMode="auto">
            <a:xfrm>
              <a:off x="766506" y="3748787"/>
              <a:ext cx="49101" cy="98204"/>
            </a:xfrm>
            <a:custGeom>
              <a:gdLst>
                <a:gd fmla="*/ 31 w 31" name="T0"/>
                <a:gd fmla="*/ 62 h 62" name="T1"/>
                <a:gd fmla="*/ 0 w 31" name="T2"/>
                <a:gd fmla="*/ 62 h 62" name="T3"/>
                <a:gd fmla="*/ 0 w 31" name="T4"/>
                <a:gd fmla="*/ 0 h 62" name="T5"/>
                <a:gd fmla="*/ 31 w 31" name="T6"/>
                <a:gd fmla="*/ 0 h 62" name="T7"/>
                <a:gd fmla="*/ 31 w 31" name="T8"/>
                <a:gd fmla="*/ 62 h 62" name="T9"/>
                <a:gd fmla="*/ 11 w 31" name="T10"/>
                <a:gd fmla="*/ 52 h 62" name="T11"/>
                <a:gd fmla="*/ 21 w 31" name="T12"/>
                <a:gd fmla="*/ 52 h 62" name="T13"/>
                <a:gd fmla="*/ 21 w 31" name="T14"/>
                <a:gd fmla="*/ 10 h 62" name="T15"/>
                <a:gd fmla="*/ 11 w 31" name="T16"/>
                <a:gd fmla="*/ 10 h 62" name="T17"/>
                <a:gd fmla="*/ 11 w 31" name="T18"/>
                <a:gd fmla="*/ 52 h 6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2" w="31">
                  <a:moveTo>
                    <a:pt x="31" y="62"/>
                  </a:moveTo>
                  <a:lnTo>
                    <a:pt x="0" y="62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62"/>
                  </a:lnTo>
                  <a:close/>
                  <a:moveTo>
                    <a:pt x="11" y="52"/>
                  </a:moveTo>
                  <a:lnTo>
                    <a:pt x="21" y="52"/>
                  </a:lnTo>
                  <a:lnTo>
                    <a:pt x="21" y="10"/>
                  </a:lnTo>
                  <a:lnTo>
                    <a:pt x="11" y="10"/>
                  </a:lnTo>
                  <a:lnTo>
                    <a:pt x="1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  <p:sp>
          <p:nvSpPr>
            <p:cNvPr id="62" name="Freeform 15"/>
            <p:cNvSpPr/>
            <p:nvPr/>
          </p:nvSpPr>
          <p:spPr bwMode="auto">
            <a:xfrm>
              <a:off x="799769" y="3862830"/>
              <a:ext cx="80780" cy="64942"/>
            </a:xfrm>
            <a:custGeom>
              <a:gdLst>
                <a:gd fmla="*/ 16 w 40" name="T0"/>
                <a:gd fmla="*/ 32 h 32" name="T1"/>
                <a:gd fmla="*/ 0 w 40" name="T2"/>
                <a:gd fmla="*/ 16 h 32" name="T3"/>
                <a:gd fmla="*/ 0 w 40" name="T4"/>
                <a:gd fmla="*/ 0 h 32" name="T5"/>
                <a:gd fmla="*/ 8 w 40" name="T6"/>
                <a:gd fmla="*/ 0 h 32" name="T7"/>
                <a:gd fmla="*/ 8 w 40" name="T8"/>
                <a:gd fmla="*/ 16 h 32" name="T9"/>
                <a:gd fmla="*/ 16 w 40" name="T10"/>
                <a:gd fmla="*/ 24 h 32" name="T11"/>
                <a:gd fmla="*/ 24 w 40" name="T12"/>
                <a:gd fmla="*/ 16 h 32" name="T13"/>
                <a:gd fmla="*/ 24 w 40" name="T14"/>
                <a:gd fmla="*/ 0 h 32" name="T15"/>
                <a:gd fmla="*/ 40 w 40" name="T16"/>
                <a:gd fmla="*/ 0 h 32" name="T17"/>
                <a:gd fmla="*/ 40 w 40" name="T18"/>
                <a:gd fmla="*/ 8 h 32" name="T19"/>
                <a:gd fmla="*/ 32 w 40" name="T20"/>
                <a:gd fmla="*/ 8 h 32" name="T21"/>
                <a:gd fmla="*/ 32 w 40" name="T22"/>
                <a:gd fmla="*/ 16 h 32" name="T23"/>
                <a:gd fmla="*/ 16 w 40" name="T24"/>
                <a:gd fmla="*/ 32 h 32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2" w="40">
                  <a:moveTo>
                    <a:pt x="16" y="32"/>
                  </a:moveTo>
                  <a:cubicBezTo>
                    <a:pt x="7" y="32"/>
                    <a:pt x="0" y="25"/>
                    <a:pt x="0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0"/>
                    <a:pt x="12" y="24"/>
                    <a:pt x="16" y="24"/>
                  </a:cubicBezTo>
                  <a:cubicBezTo>
                    <a:pt x="20" y="24"/>
                    <a:pt x="24" y="20"/>
                    <a:pt x="24" y="1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25"/>
                    <a:pt x="25" y="32"/>
                    <a:pt x="16" y="3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defTabSz="914400"/>
              <a:endParaRPr altLang="en-US" lang="zh-CN">
                <a:solidFill>
                  <a:prstClr val="black"/>
                </a:solidFill>
                <a:latin typeface="Arial"/>
                <a:ea typeface="微软雅黑"/>
              </a:endParaRPr>
            </a:p>
          </p:txBody>
        </p:sp>
      </p:grpSp>
      <p:sp>
        <p:nvSpPr>
          <p:cNvPr id="64" name="文本框 8"/>
          <p:cNvSpPr txBox="1"/>
          <p:nvPr/>
        </p:nvSpPr>
        <p:spPr>
          <a:xfrm>
            <a:off x="1427569" y="1509995"/>
            <a:ext cx="348125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5" name="矩形 64"/>
          <p:cNvSpPr/>
          <p:nvPr/>
        </p:nvSpPr>
        <p:spPr>
          <a:xfrm>
            <a:off x="1427568" y="1320902"/>
            <a:ext cx="1402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mtClean="0" sz="1200">
                <a:solidFill>
                  <a:srgbClr val="FB9460"/>
                </a:solidFill>
              </a:rPr>
              <a:t>点击此处添加标题</a:t>
            </a:r>
          </a:p>
        </p:txBody>
      </p:sp>
      <p:sp>
        <p:nvSpPr>
          <p:cNvPr id="67" name="文本框 8"/>
          <p:cNvSpPr txBox="1"/>
          <p:nvPr/>
        </p:nvSpPr>
        <p:spPr>
          <a:xfrm>
            <a:off x="1427569" y="2260502"/>
            <a:ext cx="348125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68" name="矩形 67"/>
          <p:cNvSpPr/>
          <p:nvPr/>
        </p:nvSpPr>
        <p:spPr>
          <a:xfrm>
            <a:off x="1427568" y="2071409"/>
            <a:ext cx="1402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1200">
                <a:solidFill>
                  <a:srgbClr val="EA5503"/>
                </a:solidFill>
              </a:rPr>
              <a:t>点击此处添加标题</a:t>
            </a:r>
          </a:p>
        </p:txBody>
      </p:sp>
      <p:sp>
        <p:nvSpPr>
          <p:cNvPr id="70" name="文本框 8"/>
          <p:cNvSpPr txBox="1"/>
          <p:nvPr/>
        </p:nvSpPr>
        <p:spPr>
          <a:xfrm>
            <a:off x="1427569" y="3011009"/>
            <a:ext cx="348125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1" name="矩形 70"/>
          <p:cNvSpPr/>
          <p:nvPr/>
        </p:nvSpPr>
        <p:spPr>
          <a:xfrm>
            <a:off x="1427568" y="2821916"/>
            <a:ext cx="1402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1200">
                <a:solidFill>
                  <a:srgbClr val="392C47"/>
                </a:solidFill>
              </a:rPr>
              <a:t>点击此处添加标题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1427569" y="3761516"/>
            <a:ext cx="3481254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74" name="矩形 73"/>
          <p:cNvSpPr/>
          <p:nvPr/>
        </p:nvSpPr>
        <p:spPr>
          <a:xfrm>
            <a:off x="1427568" y="3572425"/>
            <a:ext cx="1402080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altLang="en-US" b="1" lang="zh-CN" sz="1200">
                <a:solidFill>
                  <a:srgbClr val="666666"/>
                </a:solidFill>
              </a:rPr>
              <a:t>点击此处添加标题</a:t>
            </a:r>
          </a:p>
        </p:txBody>
      </p:sp>
      <p:sp>
        <p:nvSpPr>
          <p:cNvPr id="81" name="矩形 80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grpSp>
        <p:nvGrpSpPr>
          <p:cNvPr id="88" name="组 87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83" name="文本框 82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648691" y="131700"/>
              <a:ext cx="1273492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prstClr val="white"/>
                  </a:solidFill>
                  <a:cs typeface="微软雅黑"/>
                </a:rPr>
                <a:t>工作概况 </a:t>
              </a: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1</a:t>
              </a:r>
            </a:p>
          </p:txBody>
        </p:sp>
      </p:grpSp>
    </p:spTree>
    <p:extLst>
      <p:ext uri="{BB962C8B-B14F-4D97-AF65-F5344CB8AC3E}">
        <p14:creationId val="164996325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4" name="组 3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5" name="文本框 4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648691" y="131700"/>
              <a:ext cx="1273492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2000">
                  <a:solidFill>
                    <a:prstClr val="white"/>
                  </a:solidFill>
                  <a:cs typeface="微软雅黑"/>
                </a:rPr>
                <a:t>工作概况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1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03548" y="1329612"/>
            <a:ext cx="1932251" cy="2880320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Picture 4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69572" y="1404660"/>
            <a:ext cx="1800201" cy="1794119"/>
          </a:xfrm>
          <a:prstGeom prst="rect">
            <a:avLst/>
          </a:prstGeom>
          <a:noFill/>
          <a:effectLst>
            <a:innerShdw blurRad="63500" dir="54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655097" y="3514310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18" name="矩形 17"/>
          <p:cNvSpPr/>
          <p:nvPr/>
        </p:nvSpPr>
        <p:spPr>
          <a:xfrm>
            <a:off x="655097" y="3263162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FFFFFF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9" name="矩形 8"/>
          <p:cNvSpPr/>
          <p:nvPr/>
        </p:nvSpPr>
        <p:spPr>
          <a:xfrm>
            <a:off x="2559764" y="1329612"/>
            <a:ext cx="1932251" cy="2880320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624862" y="2337724"/>
            <a:ext cx="1800200" cy="1800200"/>
          </a:xfrm>
          <a:prstGeom prst="rect">
            <a:avLst/>
          </a:prstGeom>
          <a:noFill/>
          <a:effectLst>
            <a:innerShdw blurRad="63500" dir="162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2704336" y="1664885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704336" y="1413737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FFFFFF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10" name="矩形 9"/>
          <p:cNvSpPr/>
          <p:nvPr/>
        </p:nvSpPr>
        <p:spPr>
          <a:xfrm>
            <a:off x="4615981" y="1329612"/>
            <a:ext cx="1932251" cy="2880320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4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682006" y="1401620"/>
            <a:ext cx="1800200" cy="1800200"/>
          </a:xfrm>
          <a:prstGeom prst="rect">
            <a:avLst/>
          </a:prstGeom>
          <a:noFill/>
          <a:effectLst>
            <a:innerShdw blurRad="63500" dir="54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4754230" y="3532325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754230" y="3281177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FFFFFF"/>
                </a:solidFill>
                <a:cs charset="0" panose="020b0604020202020204" pitchFamily="34" typeface="Arial"/>
              </a:rPr>
              <a:t>Add Your Text</a:t>
            </a:r>
          </a:p>
        </p:txBody>
      </p:sp>
      <p:sp>
        <p:nvSpPr>
          <p:cNvPr id="11" name="矩形 10"/>
          <p:cNvSpPr/>
          <p:nvPr/>
        </p:nvSpPr>
        <p:spPr>
          <a:xfrm>
            <a:off x="6672197" y="1329612"/>
            <a:ext cx="1932251" cy="288032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Picture 6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738220" y="2340765"/>
            <a:ext cx="1800200" cy="1794118"/>
          </a:xfrm>
          <a:prstGeom prst="rect">
            <a:avLst/>
          </a:prstGeom>
          <a:noFill/>
          <a:effectLst>
            <a:innerShdw blurRad="63500" dir="162000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6819964" y="1662436"/>
            <a:ext cx="1645732" cy="487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mtClean="0" sz="1000">
                <a:solidFill>
                  <a:srgbClr val="FFFFFF"/>
                </a:solidFill>
                <a:cs charset="0" panose="020b0604020202020204" pitchFamily="34" typeface="Arial"/>
              </a:rPr>
              <a:t>标题数字等都可以通过点击和重新输入进行更改。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6819964" y="1411288"/>
            <a:ext cx="1367750" cy="304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1400">
                <a:solidFill>
                  <a:srgbClr val="FFFFFF"/>
                </a:solidFill>
                <a:cs charset="0" panose="020b0604020202020204" pitchFamily="34" typeface="Arial"/>
              </a:rPr>
              <a:t>Add Your Text</a:t>
            </a:r>
          </a:p>
        </p:txBody>
      </p:sp>
    </p:spTree>
    <p:extLst>
      <p:ext uri="{BB962C8B-B14F-4D97-AF65-F5344CB8AC3E}">
        <p14:creationId val="193882347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chemeClr val="bg1">
                    <a:lumMod val="95000"/>
                  </a:schemeClr>
                </a:solidFill>
              </a:rPr>
              <a:t>LOGO | COMPANY</a:t>
            </a:r>
          </a:p>
        </p:txBody>
      </p:sp>
      <p:sp>
        <p:nvSpPr>
          <p:cNvPr id="8" name="椭圆 7"/>
          <p:cNvSpPr/>
          <p:nvPr/>
        </p:nvSpPr>
        <p:spPr>
          <a:xfrm>
            <a:off x="1916015" y="1498850"/>
            <a:ext cx="1512799" cy="1512799"/>
          </a:xfrm>
          <a:prstGeom prst="ellipse">
            <a:avLst/>
          </a:prstGeom>
          <a:solidFill>
            <a:srgbClr val="F03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lnSpc>
                <a:spcPct val="90000"/>
              </a:lnSpc>
            </a:pPr>
            <a:endParaRPr altLang="en-US" kumimoji="1" lang="zh-CN" sz="10000">
              <a:solidFill>
                <a:srgbClr val="F2F2F2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51872" y="2307201"/>
            <a:ext cx="3576114" cy="289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2F2F2"/>
                </a:solidFill>
              </a:rPr>
              <a:t>点击此处添加文本内容，如关键词、部分简单介绍等。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51872" y="1660870"/>
            <a:ext cx="20116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prstClr val="white"/>
                </a:solidFill>
                <a:cs typeface="微软雅黑"/>
              </a:rPr>
              <a:t>阶段成就</a:t>
            </a:r>
          </a:p>
        </p:txBody>
      </p:sp>
      <p:sp>
        <p:nvSpPr>
          <p:cNvPr id="11" name="矩形 10"/>
          <p:cNvSpPr/>
          <p:nvPr/>
        </p:nvSpPr>
        <p:spPr>
          <a:xfrm>
            <a:off x="2244790" y="1445280"/>
            <a:ext cx="860743" cy="1554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kumimoji="1" lang="en-US" smtClean="0" sz="9600">
                <a:solidFill>
                  <a:srgbClr val="F2F2F2"/>
                </a:solidFill>
              </a:rPr>
              <a:t>2</a:t>
            </a:r>
          </a:p>
        </p:txBody>
      </p:sp>
    </p:spTree>
    <p:extLst>
      <p:ext uri="{BB962C8B-B14F-4D97-AF65-F5344CB8AC3E}">
        <p14:creationId val="852057987"/>
      </p:ext>
    </p:extLst>
  </p:cSld>
  <p:clrMapOvr>
    <a:masterClrMapping/>
  </p:clrMapOvr>
  <mc:AlternateContent>
    <mc:Choice Requires="p14">
      <p:transition p14:dur="800" spd="slow">
        <p14:flythrough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prstClr val="white"/>
                  </a:solidFill>
                  <a:cs typeface="微软雅黑"/>
                </a:rPr>
                <a:t>阶段成就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2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467544" y="1078319"/>
            <a:ext cx="3888432" cy="1728192"/>
          </a:xfrm>
          <a:prstGeom prst="rect">
            <a:avLst/>
          </a:prstGeom>
          <a:solidFill>
            <a:srgbClr val="FB9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4644008" y="1078163"/>
            <a:ext cx="3888432" cy="1728192"/>
          </a:xfrm>
          <a:prstGeom prst="rect">
            <a:avLst/>
          </a:prstGeom>
          <a:solidFill>
            <a:srgbClr val="F03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9" name="直接连接符 19"/>
          <p:cNvCxnSpPr/>
          <p:nvPr/>
        </p:nvCxnSpPr>
        <p:spPr>
          <a:xfrm flipH="1">
            <a:off x="4499992" y="1150327"/>
            <a:ext cx="0" cy="3168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/>
          <p:nvPr/>
        </p:nvSpPr>
        <p:spPr>
          <a:xfrm>
            <a:off x="611561" y="2808350"/>
            <a:ext cx="3600399" cy="4114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i="1" sz="1400">
                <a:solidFill>
                  <a:srgbClr val="1D8AC1"/>
                </a:solidFill>
              </a:defRPr>
            </a:lvl1pPr>
          </a:lstStyle>
          <a:p>
            <a:pPr lvl="0">
              <a:lnSpc>
                <a:spcPct val="150000"/>
              </a:lnSpc>
            </a:pPr>
            <a:r>
              <a:rPr altLang="en-US" i="0" lang="zh-CN">
                <a:solidFill>
                  <a:srgbClr val="FB9460"/>
                </a:solidFill>
                <a:latin typeface="微软雅黑"/>
                <a:cs typeface="微软雅黑"/>
              </a:rPr>
              <a:t>点击此处添加标题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03547" y="3238403"/>
            <a:ext cx="4022621" cy="96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  <a:p>
            <a:pPr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752021" y="2808350"/>
            <a:ext cx="3672407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altLang="en-US" lang="zh-CN" sz="1400">
                <a:solidFill>
                  <a:srgbClr val="F03F30"/>
                </a:solidFill>
                <a:latin typeface="微软雅黑"/>
                <a:cs typeface="微软雅黑"/>
              </a:rPr>
              <a:t>点击此处添加标题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4644007" y="3238403"/>
            <a:ext cx="4017659" cy="960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  <a:p>
            <a:pPr indent="-171450" marL="171450">
              <a:lnSpc>
                <a:spcPct val="130000"/>
              </a:lnSpc>
              <a:spcBef>
                <a:spcPts val="600"/>
              </a:spcBef>
              <a:buFont charset="0" panose="020b0604020202020204" pitchFamily="34" typeface="Arial"/>
              <a:buChar char="•"/>
            </a:pPr>
            <a:r>
              <a:rPr altLang="en-US" lang="zh-CN" sz="1000">
                <a:solidFill>
                  <a:srgbClr val="000000"/>
                </a:solidFill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4" name="下箭头 13"/>
          <p:cNvSpPr/>
          <p:nvPr/>
        </p:nvSpPr>
        <p:spPr>
          <a:xfrm>
            <a:off x="539552" y="1070021"/>
            <a:ext cx="617211" cy="122413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下箭头 14"/>
          <p:cNvSpPr/>
          <p:nvPr/>
        </p:nvSpPr>
        <p:spPr>
          <a:xfrm rot="10800000">
            <a:off x="7812360" y="1590517"/>
            <a:ext cx="617211" cy="1224136"/>
          </a:xfrm>
          <a:prstGeom prst="downArrow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TextBox 26"/>
          <p:cNvSpPr txBox="1"/>
          <p:nvPr/>
        </p:nvSpPr>
        <p:spPr>
          <a:xfrm>
            <a:off x="1259632" y="1150171"/>
            <a:ext cx="1440160" cy="7620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r>
              <a:rPr altLang="zh-CN" lang="en-US" smtClean="0" sz="4400">
                <a:solidFill>
                  <a:schemeClr val="bg1"/>
                </a:solidFill>
              </a:rPr>
              <a:t>66%</a:t>
            </a:r>
          </a:p>
        </p:txBody>
      </p:sp>
      <p:sp>
        <p:nvSpPr>
          <p:cNvPr id="17" name="TextBox 27"/>
          <p:cNvSpPr txBox="1"/>
          <p:nvPr/>
        </p:nvSpPr>
        <p:spPr>
          <a:xfrm>
            <a:off x="6444208" y="1964906"/>
            <a:ext cx="1440160" cy="762000"/>
          </a:xfrm>
          <a:prstGeom prst="rect">
            <a:avLst/>
          </a:prstGeom>
          <a:noFill/>
          <a:effectLst/>
        </p:spPr>
        <p:txBody>
          <a:bodyPr rtlCol="0" wrap="square">
            <a:spAutoFit/>
          </a:bodyPr>
          <a:lstStyle/>
          <a:p>
            <a:pPr algn="r"/>
            <a:r>
              <a:rPr altLang="zh-CN" lang="en-US" smtClean="0" sz="440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18" name="矩形 17"/>
          <p:cNvSpPr/>
          <p:nvPr/>
        </p:nvSpPr>
        <p:spPr>
          <a:xfrm>
            <a:off x="1259632" y="1942259"/>
            <a:ext cx="2952328" cy="77724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1000">
                <a:solidFill>
                  <a:schemeClr val="bg1"/>
                </a:solidFill>
                <a:latin typeface="+mn-ea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19" name="矩形 18"/>
          <p:cNvSpPr/>
          <p:nvPr/>
        </p:nvSpPr>
        <p:spPr>
          <a:xfrm>
            <a:off x="4716016" y="1150171"/>
            <a:ext cx="2952328" cy="6858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00">
                <a:solidFill>
                  <a:srgbClr val="FFFFFF"/>
                </a:solidFill>
                <a:cs charset="0" panose="020b0604020202020204" pitchFamily="34" typeface="Arial"/>
              </a:rPr>
              <a:t>标题数字等都可以通过点击和重新输入进行更改，顶部“开始”面板中可以对字体、字号、颜色、行距等进行修改。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rgbClr val="392C47"/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275283634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60717"/>
          </a:xfrm>
          <a:prstGeom prst="rect">
            <a:avLst/>
          </a:prstGeom>
          <a:solidFill>
            <a:srgbClr val="392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/>
          </a:p>
        </p:txBody>
      </p:sp>
      <p:grpSp>
        <p:nvGrpSpPr>
          <p:cNvPr id="3" name="组 2"/>
          <p:cNvGrpSpPr/>
          <p:nvPr/>
        </p:nvGrpSpPr>
        <p:grpSpPr>
          <a:xfrm>
            <a:off x="180431" y="96363"/>
            <a:ext cx="3767791" cy="769441"/>
            <a:chOff x="204854" y="47511"/>
            <a:chExt cx="3767791" cy="769441"/>
          </a:xfrm>
        </p:grpSpPr>
        <p:sp>
          <p:nvSpPr>
            <p:cNvPr id="4" name="文本框 3"/>
            <p:cNvSpPr txBox="1"/>
            <p:nvPr/>
          </p:nvSpPr>
          <p:spPr>
            <a:xfrm>
              <a:off x="648691" y="438312"/>
              <a:ext cx="3323954" cy="2895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en-US" lang="zh-CN" sz="1000">
                  <a:solidFill>
                    <a:srgbClr val="F2F2F2"/>
                  </a:solidFill>
                </a:rPr>
                <a:t>点击此处添加文本内容，如关键词、部分简单介绍等。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48691" y="131700"/>
              <a:ext cx="1198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prstClr val="white"/>
                  </a:solidFill>
                  <a:cs typeface="微软雅黑"/>
                </a:rPr>
                <a:t>阶段成就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04854" y="47511"/>
              <a:ext cx="49403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400">
                  <a:solidFill>
                    <a:prstClr val="white"/>
                  </a:solidFill>
                  <a:cs typeface="微软雅黑"/>
                </a:rPr>
                <a:t>2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rgbClr val="392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31"/>
          <p:cNvSpPr/>
          <p:nvPr/>
        </p:nvSpPr>
        <p:spPr>
          <a:xfrm>
            <a:off x="1475656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grpSp>
        <p:nvGrpSpPr>
          <p:cNvPr id="23" name="组合 15"/>
          <p:cNvGrpSpPr/>
          <p:nvPr/>
        </p:nvGrpSpPr>
        <p:grpSpPr>
          <a:xfrm>
            <a:off x="1617468" y="2775125"/>
            <a:ext cx="273904" cy="313329"/>
            <a:chOff x="10856093" y="315913"/>
            <a:chExt cx="419100" cy="479425"/>
          </a:xfrm>
          <a:solidFill>
            <a:srgbClr val="392C47"/>
          </a:solidFill>
        </p:grpSpPr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0856093" y="315913"/>
              <a:ext cx="330200" cy="419100"/>
            </a:xfrm>
            <a:custGeom>
              <a:gdLst>
                <a:gd fmla="*/ 208 w 208" name="T0"/>
                <a:gd fmla="*/ 264 h 264" name="T1"/>
                <a:gd fmla="*/ 0 w 208" name="T2"/>
                <a:gd fmla="*/ 264 h 264" name="T3"/>
                <a:gd fmla="*/ 0 w 208" name="T4"/>
                <a:gd fmla="*/ 0 h 264" name="T5"/>
                <a:gd fmla="*/ 208 w 208" name="T6"/>
                <a:gd fmla="*/ 0 h 264" name="T7"/>
                <a:gd fmla="*/ 208 w 208" name="T8"/>
                <a:gd fmla="*/ 264 h 264" name="T9"/>
                <a:gd fmla="*/ 19 w 208" name="T10"/>
                <a:gd fmla="*/ 245 h 264" name="T11"/>
                <a:gd fmla="*/ 189 w 208" name="T12"/>
                <a:gd fmla="*/ 245 h 264" name="T13"/>
                <a:gd fmla="*/ 189 w 208" name="T14"/>
                <a:gd fmla="*/ 18 h 264" name="T15"/>
                <a:gd fmla="*/ 19 w 208" name="T16"/>
                <a:gd fmla="*/ 18 h 264" name="T17"/>
                <a:gd fmla="*/ 19 w 208" name="T18"/>
                <a:gd fmla="*/ 245 h 26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64" w="208">
                  <a:moveTo>
                    <a:pt x="208" y="264"/>
                  </a:moveTo>
                  <a:lnTo>
                    <a:pt x="0" y="264"/>
                  </a:lnTo>
                  <a:lnTo>
                    <a:pt x="0" y="0"/>
                  </a:lnTo>
                  <a:lnTo>
                    <a:pt x="208" y="0"/>
                  </a:lnTo>
                  <a:lnTo>
                    <a:pt x="208" y="264"/>
                  </a:lnTo>
                  <a:close/>
                  <a:moveTo>
                    <a:pt x="19" y="245"/>
                  </a:moveTo>
                  <a:lnTo>
                    <a:pt x="189" y="245"/>
                  </a:lnTo>
                  <a:lnTo>
                    <a:pt x="189" y="18"/>
                  </a:lnTo>
                  <a:lnTo>
                    <a:pt x="19" y="18"/>
                  </a:lnTo>
                  <a:lnTo>
                    <a:pt x="19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0930706" y="495301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10930706" y="555626"/>
              <a:ext cx="1793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10930706" y="615951"/>
              <a:ext cx="179388" cy="28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0930706" y="434975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9" name="Freeform 12"/>
            <p:cNvSpPr/>
            <p:nvPr/>
          </p:nvSpPr>
          <p:spPr bwMode="auto">
            <a:xfrm>
              <a:off x="10960868" y="374650"/>
              <a:ext cx="314325" cy="420688"/>
            </a:xfrm>
            <a:custGeom>
              <a:gdLst>
                <a:gd fmla="*/ 198 w 198" name="T0"/>
                <a:gd fmla="*/ 265 h 265" name="T1"/>
                <a:gd fmla="*/ 0 w 198" name="T2"/>
                <a:gd fmla="*/ 265 h 265" name="T3"/>
                <a:gd fmla="*/ 0 w 198" name="T4"/>
                <a:gd fmla="*/ 246 h 265" name="T5"/>
                <a:gd fmla="*/ 179 w 198" name="T6"/>
                <a:gd fmla="*/ 246 h 265" name="T7"/>
                <a:gd fmla="*/ 179 w 198" name="T8"/>
                <a:gd fmla="*/ 19 h 265" name="T9"/>
                <a:gd fmla="*/ 160 w 198" name="T10"/>
                <a:gd fmla="*/ 19 h 265" name="T11"/>
                <a:gd fmla="*/ 160 w 198" name="T12"/>
                <a:gd fmla="*/ 0 h 265" name="T13"/>
                <a:gd fmla="*/ 198 w 198" name="T14"/>
                <a:gd fmla="*/ 0 h 265" name="T15"/>
                <a:gd fmla="*/ 198 w 198" name="T16"/>
                <a:gd fmla="*/ 265 h 26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65" w="198">
                  <a:moveTo>
                    <a:pt x="198" y="265"/>
                  </a:moveTo>
                  <a:lnTo>
                    <a:pt x="0" y="265"/>
                  </a:lnTo>
                  <a:lnTo>
                    <a:pt x="0" y="246"/>
                  </a:lnTo>
                  <a:lnTo>
                    <a:pt x="179" y="246"/>
                  </a:lnTo>
                  <a:lnTo>
                    <a:pt x="179" y="19"/>
                  </a:lnTo>
                  <a:lnTo>
                    <a:pt x="160" y="19"/>
                  </a:lnTo>
                  <a:lnTo>
                    <a:pt x="160" y="0"/>
                  </a:lnTo>
                  <a:lnTo>
                    <a:pt x="198" y="0"/>
                  </a:lnTo>
                  <a:lnTo>
                    <a:pt x="198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0" name="矩形 31"/>
          <p:cNvSpPr/>
          <p:nvPr/>
        </p:nvSpPr>
        <p:spPr>
          <a:xfrm>
            <a:off x="4139952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sp>
        <p:nvSpPr>
          <p:cNvPr id="31" name="Freeform 13"/>
          <p:cNvSpPr/>
          <p:nvPr/>
        </p:nvSpPr>
        <p:spPr bwMode="auto">
          <a:xfrm>
            <a:off x="4261532" y="2784980"/>
            <a:ext cx="314368" cy="293618"/>
          </a:xfrm>
          <a:custGeom>
            <a:gdLst>
              <a:gd fmla="*/ 40 w 128" name="T0"/>
              <a:gd fmla="*/ 120 h 120" name="T1"/>
              <a:gd fmla="*/ 12 w 128" name="T2"/>
              <a:gd fmla="*/ 108 h 120" name="T3"/>
              <a:gd fmla="*/ 0 w 128" name="T4"/>
              <a:gd fmla="*/ 80 h 120" name="T5"/>
              <a:gd fmla="*/ 12 w 128" name="T6"/>
              <a:gd fmla="*/ 52 h 120" name="T7"/>
              <a:gd fmla="*/ 58 w 128" name="T8"/>
              <a:gd fmla="*/ 2 h 120" name="T9"/>
              <a:gd fmla="*/ 64 w 128" name="T10"/>
              <a:gd fmla="*/ 8 h 120" name="T11"/>
              <a:gd fmla="*/ 17 w 128" name="T12"/>
              <a:gd fmla="*/ 57 h 120" name="T13"/>
              <a:gd fmla="*/ 8 w 128" name="T14"/>
              <a:gd fmla="*/ 80 h 120" name="T15"/>
              <a:gd fmla="*/ 17 w 128" name="T16"/>
              <a:gd fmla="*/ 103 h 120" name="T17"/>
              <a:gd fmla="*/ 40 w 128" name="T18"/>
              <a:gd fmla="*/ 112 h 120" name="T19"/>
              <a:gd fmla="*/ 63 w 128" name="T20"/>
              <a:gd fmla="*/ 103 h 120" name="T21"/>
              <a:gd fmla="*/ 113 w 128" name="T22"/>
              <a:gd fmla="*/ 49 h 120" name="T23"/>
              <a:gd fmla="*/ 120 w 128" name="T24"/>
              <a:gd fmla="*/ 32 h 120" name="T25"/>
              <a:gd fmla="*/ 113 w 128" name="T26"/>
              <a:gd fmla="*/ 15 h 120" name="T27"/>
              <a:gd fmla="*/ 96 w 128" name="T28"/>
              <a:gd fmla="*/ 8 h 120" name="T29"/>
              <a:gd fmla="*/ 79 w 128" name="T30"/>
              <a:gd fmla="*/ 15 h 120" name="T31"/>
              <a:gd fmla="*/ 29 w 128" name="T32"/>
              <a:gd fmla="*/ 69 h 120" name="T33"/>
              <a:gd fmla="*/ 29 w 128" name="T34"/>
              <a:gd fmla="*/ 91 h 120" name="T35"/>
              <a:gd fmla="*/ 40 w 128" name="T36"/>
              <a:gd fmla="*/ 96 h 120" name="T37"/>
              <a:gd fmla="*/ 40 w 128" name="T38"/>
              <a:gd fmla="*/ 96 h 120" name="T39"/>
              <a:gd fmla="*/ 51 w 128" name="T40"/>
              <a:gd fmla="*/ 91 h 120" name="T41"/>
              <a:gd fmla="*/ 100 w 128" name="T42"/>
              <a:gd fmla="*/ 41 h 120" name="T43"/>
              <a:gd fmla="*/ 105 w 128" name="T44"/>
              <a:gd fmla="*/ 47 h 120" name="T45"/>
              <a:gd fmla="*/ 57 w 128" name="T46"/>
              <a:gd fmla="*/ 97 h 120" name="T47"/>
              <a:gd fmla="*/ 40 w 128" name="T48"/>
              <a:gd fmla="*/ 104 h 120" name="T49"/>
              <a:gd fmla="*/ 40 w 128" name="T50"/>
              <a:gd fmla="*/ 104 h 120" name="T51"/>
              <a:gd fmla="*/ 23 w 128" name="T52"/>
              <a:gd fmla="*/ 97 h 120" name="T53"/>
              <a:gd fmla="*/ 23 w 128" name="T54"/>
              <a:gd fmla="*/ 63 h 120" name="T55"/>
              <a:gd fmla="*/ 73 w 128" name="T56"/>
              <a:gd fmla="*/ 9 h 120" name="T57"/>
              <a:gd fmla="*/ 96 w 128" name="T58"/>
              <a:gd fmla="*/ 0 h 120" name="T59"/>
              <a:gd fmla="*/ 119 w 128" name="T60"/>
              <a:gd fmla="*/ 9 h 120" name="T61"/>
              <a:gd fmla="*/ 128 w 128" name="T62"/>
              <a:gd fmla="*/ 32 h 120" name="T63"/>
              <a:gd fmla="*/ 119 w 128" name="T64"/>
              <a:gd fmla="*/ 55 h 120" name="T65"/>
              <a:gd fmla="*/ 68 w 128" name="T66"/>
              <a:gd fmla="*/ 108 h 120" name="T67"/>
              <a:gd fmla="*/ 40 w 128" name="T68"/>
              <a:gd fmla="*/ 120 h 12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20" w="128">
                <a:moveTo>
                  <a:pt x="40" y="120"/>
                </a:moveTo>
                <a:cubicBezTo>
                  <a:pt x="29" y="120"/>
                  <a:pt x="19" y="116"/>
                  <a:pt x="12" y="108"/>
                </a:cubicBezTo>
                <a:cubicBezTo>
                  <a:pt x="4" y="101"/>
                  <a:pt x="0" y="91"/>
                  <a:pt x="0" y="80"/>
                </a:cubicBezTo>
                <a:cubicBezTo>
                  <a:pt x="0" y="69"/>
                  <a:pt x="4" y="59"/>
                  <a:pt x="12" y="52"/>
                </a:cubicBezTo>
                <a:cubicBezTo>
                  <a:pt x="58" y="2"/>
                  <a:pt x="58" y="2"/>
                  <a:pt x="58" y="2"/>
                </a:cubicBezTo>
                <a:cubicBezTo>
                  <a:pt x="64" y="8"/>
                  <a:pt x="64" y="8"/>
                  <a:pt x="64" y="8"/>
                </a:cubicBezTo>
                <a:cubicBezTo>
                  <a:pt x="17" y="57"/>
                  <a:pt x="17" y="57"/>
                  <a:pt x="17" y="57"/>
                </a:cubicBezTo>
                <a:cubicBezTo>
                  <a:pt x="11" y="63"/>
                  <a:pt x="8" y="71"/>
                  <a:pt x="8" y="80"/>
                </a:cubicBezTo>
                <a:cubicBezTo>
                  <a:pt x="8" y="89"/>
                  <a:pt x="11" y="97"/>
                  <a:pt x="17" y="103"/>
                </a:cubicBezTo>
                <a:cubicBezTo>
                  <a:pt x="23" y="109"/>
                  <a:pt x="31" y="112"/>
                  <a:pt x="40" y="112"/>
                </a:cubicBezTo>
                <a:cubicBezTo>
                  <a:pt x="49" y="112"/>
                  <a:pt x="57" y="109"/>
                  <a:pt x="63" y="103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18" y="44"/>
                  <a:pt x="120" y="38"/>
                  <a:pt x="120" y="32"/>
                </a:cubicBezTo>
                <a:cubicBezTo>
                  <a:pt x="120" y="26"/>
                  <a:pt x="118" y="20"/>
                  <a:pt x="113" y="15"/>
                </a:cubicBezTo>
                <a:cubicBezTo>
                  <a:pt x="108" y="10"/>
                  <a:pt x="102" y="8"/>
                  <a:pt x="96" y="8"/>
                </a:cubicBezTo>
                <a:cubicBezTo>
                  <a:pt x="90" y="8"/>
                  <a:pt x="84" y="10"/>
                  <a:pt x="79" y="15"/>
                </a:cubicBezTo>
                <a:cubicBezTo>
                  <a:pt x="29" y="69"/>
                  <a:pt x="29" y="69"/>
                  <a:pt x="29" y="69"/>
                </a:cubicBezTo>
                <a:cubicBezTo>
                  <a:pt x="22" y="75"/>
                  <a:pt x="22" y="85"/>
                  <a:pt x="29" y="91"/>
                </a:cubicBezTo>
                <a:cubicBezTo>
                  <a:pt x="32" y="94"/>
                  <a:pt x="36" y="96"/>
                  <a:pt x="40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44" y="96"/>
                  <a:pt x="48" y="94"/>
                  <a:pt x="51" y="91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5" y="47"/>
                  <a:pt x="105" y="47"/>
                  <a:pt x="105" y="47"/>
                </a:cubicBezTo>
                <a:cubicBezTo>
                  <a:pt x="57" y="97"/>
                  <a:pt x="57" y="97"/>
                  <a:pt x="57" y="97"/>
                </a:cubicBezTo>
                <a:cubicBezTo>
                  <a:pt x="52" y="102"/>
                  <a:pt x="46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4" y="104"/>
                  <a:pt x="28" y="102"/>
                  <a:pt x="23" y="97"/>
                </a:cubicBezTo>
                <a:cubicBezTo>
                  <a:pt x="14" y="88"/>
                  <a:pt x="14" y="72"/>
                  <a:pt x="23" y="63"/>
                </a:cubicBezTo>
                <a:cubicBezTo>
                  <a:pt x="73" y="9"/>
                  <a:pt x="73" y="9"/>
                  <a:pt x="73" y="9"/>
                </a:cubicBezTo>
                <a:cubicBezTo>
                  <a:pt x="79" y="3"/>
                  <a:pt x="87" y="0"/>
                  <a:pt x="96" y="0"/>
                </a:cubicBezTo>
                <a:cubicBezTo>
                  <a:pt x="105" y="0"/>
                  <a:pt x="113" y="3"/>
                  <a:pt x="119" y="9"/>
                </a:cubicBezTo>
                <a:cubicBezTo>
                  <a:pt x="125" y="15"/>
                  <a:pt x="128" y="23"/>
                  <a:pt x="128" y="32"/>
                </a:cubicBezTo>
                <a:cubicBezTo>
                  <a:pt x="128" y="41"/>
                  <a:pt x="125" y="49"/>
                  <a:pt x="119" y="5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1" y="116"/>
                  <a:pt x="51" y="120"/>
                  <a:pt x="40" y="120"/>
                </a:cubicBezTo>
              </a:path>
            </a:pathLst>
          </a:custGeom>
          <a:solidFill>
            <a:srgbClr val="392C47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2" name="矩形 31"/>
          <p:cNvSpPr/>
          <p:nvPr/>
        </p:nvSpPr>
        <p:spPr>
          <a:xfrm>
            <a:off x="6804248" y="2653025"/>
            <a:ext cx="557529" cy="557529"/>
          </a:xfrm>
          <a:prstGeom prst="ellipse">
            <a:avLst/>
          </a:prstGeom>
          <a:solidFill>
            <a:schemeClr val="bg1"/>
          </a:solidFill>
          <a:ln w="28575">
            <a:solidFill>
              <a:srgbClr val="392C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/>
          </a:p>
        </p:txBody>
      </p:sp>
      <p:grpSp>
        <p:nvGrpSpPr>
          <p:cNvPr id="33" name="组合 27"/>
          <p:cNvGrpSpPr/>
          <p:nvPr/>
        </p:nvGrpSpPr>
        <p:grpSpPr>
          <a:xfrm>
            <a:off x="6946060" y="2759294"/>
            <a:ext cx="273904" cy="314367"/>
            <a:chOff x="14545442" y="5235576"/>
            <a:chExt cx="419100" cy="481012"/>
          </a:xfrm>
          <a:solidFill>
            <a:srgbClr val="392C47"/>
          </a:solidFill>
        </p:grpSpPr>
        <p:sp>
          <p:nvSpPr>
            <p:cNvPr id="34" name="Freeform 16"/>
            <p:cNvSpPr/>
            <p:nvPr/>
          </p:nvSpPr>
          <p:spPr bwMode="auto">
            <a:xfrm>
              <a:off x="14545442" y="5303838"/>
              <a:ext cx="419100" cy="412750"/>
            </a:xfrm>
            <a:custGeom>
              <a:gdLst>
                <a:gd fmla="*/ 56 w 112" name="T0"/>
                <a:gd fmla="*/ 110 h 110" name="T1"/>
                <a:gd fmla="*/ 0 w 112" name="T2"/>
                <a:gd fmla="*/ 54 h 110" name="T3"/>
                <a:gd fmla="*/ 43 w 112" name="T4"/>
                <a:gd fmla="*/ 0 h 110" name="T5"/>
                <a:gd fmla="*/ 45 w 112" name="T6"/>
                <a:gd fmla="*/ 7 h 110" name="T7"/>
                <a:gd fmla="*/ 8 w 112" name="T8"/>
                <a:gd fmla="*/ 54 h 110" name="T9"/>
                <a:gd fmla="*/ 56 w 112" name="T10"/>
                <a:gd fmla="*/ 102 h 110" name="T11"/>
                <a:gd fmla="*/ 104 w 112" name="T12"/>
                <a:gd fmla="*/ 54 h 110" name="T13"/>
                <a:gd fmla="*/ 67 w 112" name="T14"/>
                <a:gd fmla="*/ 7 h 110" name="T15"/>
                <a:gd fmla="*/ 69 w 112" name="T16"/>
                <a:gd fmla="*/ 0 h 110" name="T17"/>
                <a:gd fmla="*/ 112 w 112" name="T18"/>
                <a:gd fmla="*/ 54 h 110" name="T19"/>
                <a:gd fmla="*/ 56 w 112" name="T20"/>
                <a:gd fmla="*/ 110 h 11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0" w="112">
                  <a:moveTo>
                    <a:pt x="56" y="110"/>
                  </a:moveTo>
                  <a:cubicBezTo>
                    <a:pt x="25" y="110"/>
                    <a:pt x="0" y="85"/>
                    <a:pt x="0" y="54"/>
                  </a:cubicBezTo>
                  <a:cubicBezTo>
                    <a:pt x="0" y="28"/>
                    <a:pt x="18" y="5"/>
                    <a:pt x="43" y="0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23" y="12"/>
                    <a:pt x="8" y="32"/>
                    <a:pt x="8" y="54"/>
                  </a:cubicBezTo>
                  <a:cubicBezTo>
                    <a:pt x="8" y="80"/>
                    <a:pt x="30" y="102"/>
                    <a:pt x="56" y="102"/>
                  </a:cubicBezTo>
                  <a:cubicBezTo>
                    <a:pt x="82" y="102"/>
                    <a:pt x="104" y="80"/>
                    <a:pt x="104" y="54"/>
                  </a:cubicBezTo>
                  <a:cubicBezTo>
                    <a:pt x="104" y="32"/>
                    <a:pt x="89" y="12"/>
                    <a:pt x="67" y="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94" y="5"/>
                    <a:pt x="112" y="28"/>
                    <a:pt x="112" y="54"/>
                  </a:cubicBezTo>
                  <a:cubicBezTo>
                    <a:pt x="112" y="85"/>
                    <a:pt x="87" y="110"/>
                    <a:pt x="56" y="1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14740706" y="5235576"/>
              <a:ext cx="30163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14710542" y="5235576"/>
              <a:ext cx="904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7" name="Freeform 19"/>
            <p:cNvSpPr/>
            <p:nvPr/>
          </p:nvSpPr>
          <p:spPr bwMode="auto">
            <a:xfrm>
              <a:off x="14658156" y="5486401"/>
              <a:ext cx="115888" cy="117475"/>
            </a:xfrm>
            <a:custGeom>
              <a:gdLst>
                <a:gd fmla="*/ 0 w 73" name="T0"/>
                <a:gd fmla="*/ 74 h 74" name="T1"/>
                <a:gd fmla="*/ 23 w 73" name="T2"/>
                <a:gd fmla="*/ 0 h 74" name="T3"/>
                <a:gd fmla="*/ 42 w 73" name="T4"/>
                <a:gd fmla="*/ 5 h 74" name="T5"/>
                <a:gd fmla="*/ 28 w 73" name="T6"/>
                <a:gd fmla="*/ 45 h 74" name="T7"/>
                <a:gd fmla="*/ 68 w 73" name="T8"/>
                <a:gd fmla="*/ 31 h 74" name="T9"/>
                <a:gd fmla="*/ 73 w 73" name="T10"/>
                <a:gd fmla="*/ 50 h 74" name="T11"/>
                <a:gd fmla="*/ 0 w 73" name="T12"/>
                <a:gd fmla="*/ 74 h 7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4" w="73">
                  <a:moveTo>
                    <a:pt x="0" y="74"/>
                  </a:moveTo>
                  <a:lnTo>
                    <a:pt x="23" y="0"/>
                  </a:lnTo>
                  <a:lnTo>
                    <a:pt x="42" y="5"/>
                  </a:lnTo>
                  <a:lnTo>
                    <a:pt x="28" y="45"/>
                  </a:lnTo>
                  <a:lnTo>
                    <a:pt x="68" y="31"/>
                  </a:lnTo>
                  <a:lnTo>
                    <a:pt x="73" y="50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38" name="Freeform 20"/>
            <p:cNvSpPr/>
            <p:nvPr/>
          </p:nvSpPr>
          <p:spPr bwMode="auto">
            <a:xfrm>
              <a:off x="14735942" y="5408613"/>
              <a:ext cx="117475" cy="115888"/>
            </a:xfrm>
            <a:custGeom>
              <a:gdLst>
                <a:gd fmla="*/ 50 w 74" name="T0"/>
                <a:gd fmla="*/ 73 h 73" name="T1"/>
                <a:gd fmla="*/ 31 w 74" name="T2"/>
                <a:gd fmla="*/ 68 h 73" name="T3"/>
                <a:gd fmla="*/ 45 w 74" name="T4"/>
                <a:gd fmla="*/ 28 h 73" name="T5"/>
                <a:gd fmla="*/ 5 w 74" name="T6"/>
                <a:gd fmla="*/ 42 h 73" name="T7"/>
                <a:gd fmla="*/ 0 w 74" name="T8"/>
                <a:gd fmla="*/ 23 h 73" name="T9"/>
                <a:gd fmla="*/ 74 w 74" name="T10"/>
                <a:gd fmla="*/ 0 h 73" name="T11"/>
                <a:gd fmla="*/ 50 w 74" name="T12"/>
                <a:gd fmla="*/ 73 h 7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3" w="74">
                  <a:moveTo>
                    <a:pt x="50" y="73"/>
                  </a:moveTo>
                  <a:lnTo>
                    <a:pt x="31" y="68"/>
                  </a:lnTo>
                  <a:lnTo>
                    <a:pt x="45" y="28"/>
                  </a:lnTo>
                  <a:lnTo>
                    <a:pt x="5" y="42"/>
                  </a:lnTo>
                  <a:lnTo>
                    <a:pt x="0" y="23"/>
                  </a:lnTo>
                  <a:lnTo>
                    <a:pt x="74" y="0"/>
                  </a:lnTo>
                  <a:lnTo>
                    <a:pt x="50" y="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39" name="矩形 38"/>
          <p:cNvSpPr/>
          <p:nvPr/>
        </p:nvSpPr>
        <p:spPr>
          <a:xfrm>
            <a:off x="592234" y="3795886"/>
            <a:ext cx="23243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0" name="矩形 39"/>
          <p:cNvSpPr/>
          <p:nvPr/>
        </p:nvSpPr>
        <p:spPr>
          <a:xfrm>
            <a:off x="592233" y="3424300"/>
            <a:ext cx="232437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1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3256530" y="3795886"/>
            <a:ext cx="23243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2" name="矩形 41"/>
          <p:cNvSpPr/>
          <p:nvPr/>
        </p:nvSpPr>
        <p:spPr>
          <a:xfrm>
            <a:off x="3256529" y="3424300"/>
            <a:ext cx="232437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1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5920825" y="3795886"/>
            <a:ext cx="2324373" cy="54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000">
                <a:solidFill>
                  <a:schemeClr val="bg1"/>
                </a:solidFill>
                <a:latin typeface="+mn-ea"/>
              </a:rPr>
              <a:t>顶部“开始”面板中可以对字体、字号、颜色、行距等进行修改。</a:t>
            </a:r>
          </a:p>
        </p:txBody>
      </p:sp>
      <p:sp>
        <p:nvSpPr>
          <p:cNvPr id="44" name="矩形 43"/>
          <p:cNvSpPr/>
          <p:nvPr/>
        </p:nvSpPr>
        <p:spPr>
          <a:xfrm>
            <a:off x="5920826" y="3424300"/>
            <a:ext cx="232437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en-US" b="1" lang="zh-CN" sz="1400">
                <a:solidFill>
                  <a:schemeClr val="bg1"/>
                </a:solidFill>
              </a:rPr>
              <a:t>点击此处添加标题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527964" y="1525833"/>
            <a:ext cx="3611988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rgbClr val="666666"/>
                </a:solidFill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27963" y="1132549"/>
            <a:ext cx="361198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z="1600">
                <a:solidFill>
                  <a:srgbClr val="F03F30"/>
                </a:solidFill>
              </a:rPr>
              <a:t>点击此处添加标题</a:t>
            </a:r>
          </a:p>
        </p:txBody>
      </p:sp>
      <p:sp>
        <p:nvSpPr>
          <p:cNvPr id="47" name="矩形 46"/>
          <p:cNvSpPr/>
          <p:nvPr/>
        </p:nvSpPr>
        <p:spPr>
          <a:xfrm>
            <a:off x="4560412" y="1524874"/>
            <a:ext cx="3611988" cy="84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100">
                <a:solidFill>
                  <a:srgbClr val="666666"/>
                </a:solidFill>
              </a:rPr>
              <a:t>顶部“开始”面板中可以对字体、字号、颜色、行距等进行修改。顶部“开始”面板中可以对字体、字号、颜色、行距等进行修改。</a:t>
            </a:r>
          </a:p>
        </p:txBody>
      </p:sp>
      <p:sp>
        <p:nvSpPr>
          <p:cNvPr id="48" name="矩形 47"/>
          <p:cNvSpPr/>
          <p:nvPr/>
        </p:nvSpPr>
        <p:spPr>
          <a:xfrm>
            <a:off x="4560412" y="1131590"/>
            <a:ext cx="3611988" cy="335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en-US" b="1" lang="zh-CN" sz="1600">
                <a:solidFill>
                  <a:srgbClr val="F03F30"/>
                </a:solidFill>
              </a:rPr>
              <a:t>点击此处添加标题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980149" y="4666345"/>
            <a:ext cx="1292542" cy="243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zh-CN" kumimoji="1" lang="en-US" smtClean="0" sz="1000">
                <a:solidFill>
                  <a:schemeClr val="bg1"/>
                </a:solidFill>
              </a:rPr>
              <a:t>LOGO | COMPANY</a:t>
            </a:r>
          </a:p>
        </p:txBody>
      </p:sp>
    </p:spTree>
    <p:extLst>
      <p:ext uri="{BB962C8B-B14F-4D97-AF65-F5344CB8AC3E}">
        <p14:creationId val="40036931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奥斯汀">
      <a:maj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Arial"/>
        <a:cs typeface="Arial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On-screen Show (16:9)</PresentationFormat>
  <Paragraphs>170</Paragraphs>
  <Slides>18</Slides>
  <Notes>1</Notes>
  <TotalTime>319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baseType="lpstr" size="29">
      <vt:lpstr>Arial</vt:lpstr>
      <vt:lpstr>Century Gothic</vt:lpstr>
      <vt:lpstr>Calibri Light</vt:lpstr>
      <vt:lpstr>Calibri</vt:lpstr>
      <vt:lpstr>宋体</vt:lpstr>
      <vt:lpstr>微软雅黑</vt:lpstr>
      <vt:lpstr>HelveticaNeueLT Pro 67 MdCn</vt:lpstr>
      <vt:lpstr>HelveticaNeueLT Pro 67 MdCnO</vt:lpstr>
      <vt:lpstr>News Gothic MT</vt:lpstr>
      <vt:lpstr>Hiragino Sans GB W3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2015-04-26T00:57:12Z</dcterms:created>
  <cp:lastModifiedBy>Administrator</cp:lastModifiedBy>
  <dcterms:modified xsi:type="dcterms:W3CDTF">2021-08-20T10:48:22Z</dcterms:modified>
  <cp:revision>83</cp:revision>
  <dc:title>PowerPoint 演示文稿</dc:title>
</cp:coreProperties>
</file>